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8.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8" r:id="rId2"/>
    <p:sldMasterId id="2147483850" r:id="rId3"/>
    <p:sldMasterId id="2147483862" r:id="rId4"/>
    <p:sldMasterId id="2147483874" r:id="rId5"/>
    <p:sldMasterId id="2147483886" r:id="rId6"/>
    <p:sldMasterId id="2147483898" r:id="rId7"/>
    <p:sldMasterId id="2147483910" r:id="rId8"/>
    <p:sldMasterId id="2147483922" r:id="rId9"/>
    <p:sldMasterId id="2147483934" r:id="rId10"/>
    <p:sldMasterId id="2147483970" r:id="rId11"/>
    <p:sldMasterId id="2147484006" r:id="rId12"/>
    <p:sldMasterId id="2147484018" r:id="rId13"/>
    <p:sldMasterId id="2147484030" r:id="rId14"/>
    <p:sldMasterId id="2147484080" r:id="rId15"/>
    <p:sldMasterId id="2147484094" r:id="rId16"/>
    <p:sldMasterId id="2147484106" r:id="rId17"/>
    <p:sldMasterId id="2147484120" r:id="rId18"/>
    <p:sldMasterId id="2147484132" r:id="rId19"/>
  </p:sldMasterIdLst>
  <p:notesMasterIdLst>
    <p:notesMasterId r:id="rId63"/>
  </p:notesMasterIdLst>
  <p:sldIdLst>
    <p:sldId id="368" r:id="rId20"/>
    <p:sldId id="373" r:id="rId21"/>
    <p:sldId id="377" r:id="rId22"/>
    <p:sldId id="374" r:id="rId23"/>
    <p:sldId id="286" r:id="rId24"/>
    <p:sldId id="285" r:id="rId25"/>
    <p:sldId id="395" r:id="rId26"/>
    <p:sldId id="396" r:id="rId27"/>
    <p:sldId id="397" r:id="rId28"/>
    <p:sldId id="398" r:id="rId29"/>
    <p:sldId id="399" r:id="rId30"/>
    <p:sldId id="369" r:id="rId31"/>
    <p:sldId id="344" r:id="rId32"/>
    <p:sldId id="345" r:id="rId33"/>
    <p:sldId id="346" r:id="rId34"/>
    <p:sldId id="347" r:id="rId35"/>
    <p:sldId id="348" r:id="rId36"/>
    <p:sldId id="349" r:id="rId37"/>
    <p:sldId id="350" r:id="rId38"/>
    <p:sldId id="351" r:id="rId39"/>
    <p:sldId id="379" r:id="rId40"/>
    <p:sldId id="378" r:id="rId41"/>
    <p:sldId id="380" r:id="rId42"/>
    <p:sldId id="375" r:id="rId43"/>
    <p:sldId id="381" r:id="rId44"/>
    <p:sldId id="382" r:id="rId45"/>
    <p:sldId id="383" r:id="rId46"/>
    <p:sldId id="384" r:id="rId47"/>
    <p:sldId id="385" r:id="rId48"/>
    <p:sldId id="386" r:id="rId49"/>
    <p:sldId id="387" r:id="rId50"/>
    <p:sldId id="388" r:id="rId51"/>
    <p:sldId id="389" r:id="rId52"/>
    <p:sldId id="390" r:id="rId53"/>
    <p:sldId id="359" r:id="rId54"/>
    <p:sldId id="391" r:id="rId55"/>
    <p:sldId id="362" r:id="rId56"/>
    <p:sldId id="363" r:id="rId57"/>
    <p:sldId id="364" r:id="rId58"/>
    <p:sldId id="392" r:id="rId59"/>
    <p:sldId id="393" r:id="rId60"/>
    <p:sldId id="303" r:id="rId61"/>
    <p:sldId id="394" r:id="rId62"/>
  </p:sldIdLst>
  <p:sldSz cx="12192000" cy="6858000"/>
  <p:notesSz cx="6858000" cy="9144000"/>
  <p:defaultTextStyle>
    <a:defPPr>
      <a:defRPr lang="en-US"/>
    </a:defPPr>
    <a:lvl1pPr marL="0" algn="l" defTabSz="913810" rtl="0" eaLnBrk="1" latinLnBrk="0" hangingPunct="1">
      <a:defRPr sz="1900" kern="1200">
        <a:solidFill>
          <a:schemeClr val="tx1"/>
        </a:solidFill>
        <a:latin typeface="+mn-lt"/>
        <a:ea typeface="+mn-ea"/>
        <a:cs typeface="+mn-cs"/>
      </a:defRPr>
    </a:lvl1pPr>
    <a:lvl2pPr marL="456891" algn="l" defTabSz="913810" rtl="0" eaLnBrk="1" latinLnBrk="0" hangingPunct="1">
      <a:defRPr sz="1900" kern="1200">
        <a:solidFill>
          <a:schemeClr val="tx1"/>
        </a:solidFill>
        <a:latin typeface="+mn-lt"/>
        <a:ea typeface="+mn-ea"/>
        <a:cs typeface="+mn-cs"/>
      </a:defRPr>
    </a:lvl2pPr>
    <a:lvl3pPr marL="913810" algn="l" defTabSz="913810" rtl="0" eaLnBrk="1" latinLnBrk="0" hangingPunct="1">
      <a:defRPr sz="1900" kern="1200">
        <a:solidFill>
          <a:schemeClr val="tx1"/>
        </a:solidFill>
        <a:latin typeface="+mn-lt"/>
        <a:ea typeface="+mn-ea"/>
        <a:cs typeface="+mn-cs"/>
      </a:defRPr>
    </a:lvl3pPr>
    <a:lvl4pPr marL="1370716" algn="l" defTabSz="913810" rtl="0" eaLnBrk="1" latinLnBrk="0" hangingPunct="1">
      <a:defRPr sz="1900" kern="1200">
        <a:solidFill>
          <a:schemeClr val="tx1"/>
        </a:solidFill>
        <a:latin typeface="+mn-lt"/>
        <a:ea typeface="+mn-ea"/>
        <a:cs typeface="+mn-cs"/>
      </a:defRPr>
    </a:lvl4pPr>
    <a:lvl5pPr marL="1827621" algn="l" defTabSz="913810" rtl="0" eaLnBrk="1" latinLnBrk="0" hangingPunct="1">
      <a:defRPr sz="1900" kern="1200">
        <a:solidFill>
          <a:schemeClr val="tx1"/>
        </a:solidFill>
        <a:latin typeface="+mn-lt"/>
        <a:ea typeface="+mn-ea"/>
        <a:cs typeface="+mn-cs"/>
      </a:defRPr>
    </a:lvl5pPr>
    <a:lvl6pPr marL="2284542" algn="l" defTabSz="913810" rtl="0" eaLnBrk="1" latinLnBrk="0" hangingPunct="1">
      <a:defRPr sz="1900" kern="1200">
        <a:solidFill>
          <a:schemeClr val="tx1"/>
        </a:solidFill>
        <a:latin typeface="+mn-lt"/>
        <a:ea typeface="+mn-ea"/>
        <a:cs typeface="+mn-cs"/>
      </a:defRPr>
    </a:lvl6pPr>
    <a:lvl7pPr marL="2741430" algn="l" defTabSz="913810" rtl="0" eaLnBrk="1" latinLnBrk="0" hangingPunct="1">
      <a:defRPr sz="1900" kern="1200">
        <a:solidFill>
          <a:schemeClr val="tx1"/>
        </a:solidFill>
        <a:latin typeface="+mn-lt"/>
        <a:ea typeface="+mn-ea"/>
        <a:cs typeface="+mn-cs"/>
      </a:defRPr>
    </a:lvl7pPr>
    <a:lvl8pPr marL="3198320" algn="l" defTabSz="913810" rtl="0" eaLnBrk="1" latinLnBrk="0" hangingPunct="1">
      <a:defRPr sz="1900" kern="1200">
        <a:solidFill>
          <a:schemeClr val="tx1"/>
        </a:solidFill>
        <a:latin typeface="+mn-lt"/>
        <a:ea typeface="+mn-ea"/>
        <a:cs typeface="+mn-cs"/>
      </a:defRPr>
    </a:lvl8pPr>
    <a:lvl9pPr marL="3655211" algn="l" defTabSz="91381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364" autoAdjust="0"/>
  </p:normalViewPr>
  <p:slideViewPr>
    <p:cSldViewPr snapToGrid="0">
      <p:cViewPr>
        <p:scale>
          <a:sx n="76" d="100"/>
          <a:sy n="76" d="100"/>
        </p:scale>
        <p:origin x="-46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11AF1-1B47-44F8-AA54-3A1FAF72E90B}" type="datetimeFigureOut">
              <a:rPr lang="en-SG" smtClean="0"/>
              <a:t>3/9/2021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A1AC5-50A2-4AF5-8A6B-7043A9CF574E}" type="slidenum">
              <a:rPr lang="en-SG" smtClean="0"/>
              <a:t>‹#›</a:t>
            </a:fld>
            <a:endParaRPr lang="en-SG"/>
          </a:p>
        </p:txBody>
      </p:sp>
    </p:spTree>
    <p:extLst>
      <p:ext uri="{BB962C8B-B14F-4D97-AF65-F5344CB8AC3E}">
        <p14:creationId xmlns:p14="http://schemas.microsoft.com/office/powerpoint/2010/main" val="3502479166"/>
      </p:ext>
    </p:extLst>
  </p:cSld>
  <p:clrMap bg1="lt1" tx1="dk1" bg2="lt2" tx2="dk2" accent1="accent1" accent2="accent2" accent3="accent3" accent4="accent4" accent5="accent5" accent6="accent6" hlink="hlink" folHlink="folHlink"/>
  <p:notesStyle>
    <a:lvl1pPr marL="0" algn="l" defTabSz="913810" rtl="0" eaLnBrk="1" latinLnBrk="0" hangingPunct="1">
      <a:defRPr sz="1200" kern="1200">
        <a:solidFill>
          <a:schemeClr val="tx1"/>
        </a:solidFill>
        <a:latin typeface="+mn-lt"/>
        <a:ea typeface="+mn-ea"/>
        <a:cs typeface="+mn-cs"/>
      </a:defRPr>
    </a:lvl1pPr>
    <a:lvl2pPr marL="456891" algn="l" defTabSz="913810" rtl="0" eaLnBrk="1" latinLnBrk="0" hangingPunct="1">
      <a:defRPr sz="1200" kern="1200">
        <a:solidFill>
          <a:schemeClr val="tx1"/>
        </a:solidFill>
        <a:latin typeface="+mn-lt"/>
        <a:ea typeface="+mn-ea"/>
        <a:cs typeface="+mn-cs"/>
      </a:defRPr>
    </a:lvl2pPr>
    <a:lvl3pPr marL="913810" algn="l" defTabSz="913810" rtl="0" eaLnBrk="1" latinLnBrk="0" hangingPunct="1">
      <a:defRPr sz="1200" kern="1200">
        <a:solidFill>
          <a:schemeClr val="tx1"/>
        </a:solidFill>
        <a:latin typeface="+mn-lt"/>
        <a:ea typeface="+mn-ea"/>
        <a:cs typeface="+mn-cs"/>
      </a:defRPr>
    </a:lvl3pPr>
    <a:lvl4pPr marL="1370716" algn="l" defTabSz="913810" rtl="0" eaLnBrk="1" latinLnBrk="0" hangingPunct="1">
      <a:defRPr sz="1200" kern="1200">
        <a:solidFill>
          <a:schemeClr val="tx1"/>
        </a:solidFill>
        <a:latin typeface="+mn-lt"/>
        <a:ea typeface="+mn-ea"/>
        <a:cs typeface="+mn-cs"/>
      </a:defRPr>
    </a:lvl4pPr>
    <a:lvl5pPr marL="1827621" algn="l" defTabSz="913810" rtl="0" eaLnBrk="1" latinLnBrk="0" hangingPunct="1">
      <a:defRPr sz="1200" kern="1200">
        <a:solidFill>
          <a:schemeClr val="tx1"/>
        </a:solidFill>
        <a:latin typeface="+mn-lt"/>
        <a:ea typeface="+mn-ea"/>
        <a:cs typeface="+mn-cs"/>
      </a:defRPr>
    </a:lvl5pPr>
    <a:lvl6pPr marL="2284542" algn="l" defTabSz="913810" rtl="0" eaLnBrk="1" latinLnBrk="0" hangingPunct="1">
      <a:defRPr sz="1200" kern="1200">
        <a:solidFill>
          <a:schemeClr val="tx1"/>
        </a:solidFill>
        <a:latin typeface="+mn-lt"/>
        <a:ea typeface="+mn-ea"/>
        <a:cs typeface="+mn-cs"/>
      </a:defRPr>
    </a:lvl6pPr>
    <a:lvl7pPr marL="2741430" algn="l" defTabSz="913810" rtl="0" eaLnBrk="1" latinLnBrk="0" hangingPunct="1">
      <a:defRPr sz="1200" kern="1200">
        <a:solidFill>
          <a:schemeClr val="tx1"/>
        </a:solidFill>
        <a:latin typeface="+mn-lt"/>
        <a:ea typeface="+mn-ea"/>
        <a:cs typeface="+mn-cs"/>
      </a:defRPr>
    </a:lvl7pPr>
    <a:lvl8pPr marL="3198320" algn="l" defTabSz="913810" rtl="0" eaLnBrk="1" latinLnBrk="0" hangingPunct="1">
      <a:defRPr sz="1200" kern="1200">
        <a:solidFill>
          <a:schemeClr val="tx1"/>
        </a:solidFill>
        <a:latin typeface="+mn-lt"/>
        <a:ea typeface="+mn-ea"/>
        <a:cs typeface="+mn-cs"/>
      </a:defRPr>
    </a:lvl8pPr>
    <a:lvl9pPr marL="3655211" algn="l" defTabSz="9138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a:t>
            </a:fld>
            <a:endParaRPr lang="en-SG"/>
          </a:p>
        </p:txBody>
      </p:sp>
    </p:spTree>
    <p:extLst>
      <p:ext uri="{BB962C8B-B14F-4D97-AF65-F5344CB8AC3E}">
        <p14:creationId xmlns:p14="http://schemas.microsoft.com/office/powerpoint/2010/main" val="211386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79931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6316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12</a:t>
            </a:fld>
            <a:endParaRPr lang="en-SG"/>
          </a:p>
        </p:txBody>
      </p:sp>
    </p:spTree>
    <p:extLst>
      <p:ext uri="{BB962C8B-B14F-4D97-AF65-F5344CB8AC3E}">
        <p14:creationId xmlns:p14="http://schemas.microsoft.com/office/powerpoint/2010/main" val="206926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14</a:t>
            </a:fld>
            <a:endParaRPr lang="en-SG"/>
          </a:p>
        </p:txBody>
      </p:sp>
    </p:spTree>
    <p:extLst>
      <p:ext uri="{BB962C8B-B14F-4D97-AF65-F5344CB8AC3E}">
        <p14:creationId xmlns:p14="http://schemas.microsoft.com/office/powerpoint/2010/main" val="182276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15</a:t>
            </a:fld>
            <a:endParaRPr lang="en-SG"/>
          </a:p>
        </p:txBody>
      </p:sp>
    </p:spTree>
    <p:extLst>
      <p:ext uri="{BB962C8B-B14F-4D97-AF65-F5344CB8AC3E}">
        <p14:creationId xmlns:p14="http://schemas.microsoft.com/office/powerpoint/2010/main" val="206268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16</a:t>
            </a:fld>
            <a:endParaRPr lang="en-SG"/>
          </a:p>
        </p:txBody>
      </p:sp>
    </p:spTree>
    <p:extLst>
      <p:ext uri="{BB962C8B-B14F-4D97-AF65-F5344CB8AC3E}">
        <p14:creationId xmlns:p14="http://schemas.microsoft.com/office/powerpoint/2010/main" val="1148940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17</a:t>
            </a:fld>
            <a:endParaRPr lang="en-SG"/>
          </a:p>
        </p:txBody>
      </p:sp>
    </p:spTree>
    <p:extLst>
      <p:ext uri="{BB962C8B-B14F-4D97-AF65-F5344CB8AC3E}">
        <p14:creationId xmlns:p14="http://schemas.microsoft.com/office/powerpoint/2010/main" val="1524310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18</a:t>
            </a:fld>
            <a:endParaRPr lang="en-SG"/>
          </a:p>
        </p:txBody>
      </p:sp>
    </p:spTree>
    <p:extLst>
      <p:ext uri="{BB962C8B-B14F-4D97-AF65-F5344CB8AC3E}">
        <p14:creationId xmlns:p14="http://schemas.microsoft.com/office/powerpoint/2010/main" val="86273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19</a:t>
            </a:fld>
            <a:endParaRPr lang="en-SG"/>
          </a:p>
        </p:txBody>
      </p:sp>
    </p:spTree>
    <p:extLst>
      <p:ext uri="{BB962C8B-B14F-4D97-AF65-F5344CB8AC3E}">
        <p14:creationId xmlns:p14="http://schemas.microsoft.com/office/powerpoint/2010/main" val="158343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宋体"/>
              </a:rPr>
              <a:pPr/>
              <a:t>21</a:t>
            </a:fld>
            <a:endParaRPr lang="zh-CN" altLang="en-US">
              <a:solidFill>
                <a:prstClr val="black"/>
              </a:solidFill>
              <a:ea typeface="宋体"/>
            </a:endParaRPr>
          </a:p>
        </p:txBody>
      </p:sp>
    </p:spTree>
    <p:extLst>
      <p:ext uri="{BB962C8B-B14F-4D97-AF65-F5344CB8AC3E}">
        <p14:creationId xmlns:p14="http://schemas.microsoft.com/office/powerpoint/2010/main" val="219613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solidFill>
                  <a:prstClr val="black"/>
                </a:solidFill>
                <a:ea typeface="宋体"/>
              </a:rPr>
              <a:pPr/>
              <a:t>22</a:t>
            </a:fld>
            <a:endParaRPr lang="zh-CN" altLang="en-US">
              <a:solidFill>
                <a:prstClr val="black"/>
              </a:solidFill>
              <a:ea typeface="宋体"/>
            </a:endParaRPr>
          </a:p>
        </p:txBody>
      </p:sp>
    </p:spTree>
    <p:extLst>
      <p:ext uri="{BB962C8B-B14F-4D97-AF65-F5344CB8AC3E}">
        <p14:creationId xmlns:p14="http://schemas.microsoft.com/office/powerpoint/2010/main" val="247646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solidFill>
                  <a:prstClr val="black"/>
                </a:solidFill>
                <a:ea typeface="宋体"/>
              </a:rPr>
              <a:pPr/>
              <a:t>23</a:t>
            </a:fld>
            <a:endParaRPr lang="zh-CN" altLang="en-US">
              <a:solidFill>
                <a:prstClr val="black"/>
              </a:solidFill>
              <a:ea typeface="宋体"/>
            </a:endParaRPr>
          </a:p>
        </p:txBody>
      </p:sp>
    </p:spTree>
    <p:extLst>
      <p:ext uri="{BB962C8B-B14F-4D97-AF65-F5344CB8AC3E}">
        <p14:creationId xmlns:p14="http://schemas.microsoft.com/office/powerpoint/2010/main" val="247646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solidFill>
                  <a:prstClr val="black"/>
                </a:solidFill>
                <a:ea typeface="宋体"/>
              </a:rPr>
              <a:pPr/>
              <a:t>31</a:t>
            </a:fld>
            <a:endParaRPr lang="zh-CN" altLang="en-US">
              <a:solidFill>
                <a:prstClr val="black"/>
              </a:solidFill>
              <a:ea typeface="宋体"/>
            </a:endParaRPr>
          </a:p>
        </p:txBody>
      </p:sp>
    </p:spTree>
    <p:extLst>
      <p:ext uri="{BB962C8B-B14F-4D97-AF65-F5344CB8AC3E}">
        <p14:creationId xmlns:p14="http://schemas.microsoft.com/office/powerpoint/2010/main" val="247646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solidFill>
                  <a:prstClr val="black"/>
                </a:solidFill>
                <a:ea typeface="宋体"/>
              </a:rPr>
              <a:pPr/>
              <a:t>34</a:t>
            </a:fld>
            <a:endParaRPr lang="zh-CN" altLang="en-US">
              <a:solidFill>
                <a:prstClr val="black"/>
              </a:solidFill>
              <a:ea typeface="宋体"/>
            </a:endParaRPr>
          </a:p>
        </p:txBody>
      </p:sp>
    </p:spTree>
    <p:extLst>
      <p:ext uri="{BB962C8B-B14F-4D97-AF65-F5344CB8AC3E}">
        <p14:creationId xmlns:p14="http://schemas.microsoft.com/office/powerpoint/2010/main" val="2476467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宋体"/>
              </a:rPr>
              <a:pPr/>
              <a:t>35</a:t>
            </a:fld>
            <a:endParaRPr lang="zh-CN" altLang="en-US">
              <a:solidFill>
                <a:prstClr val="black"/>
              </a:solidFill>
              <a:ea typeface="宋体"/>
            </a:endParaRPr>
          </a:p>
        </p:txBody>
      </p:sp>
    </p:spTree>
    <p:extLst>
      <p:ext uri="{BB962C8B-B14F-4D97-AF65-F5344CB8AC3E}">
        <p14:creationId xmlns:p14="http://schemas.microsoft.com/office/powerpoint/2010/main" val="410305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1AC5-50A2-4AF5-8A6B-7043A9CF574E}" type="slidenum">
              <a:rPr lang="en-SG" smtClean="0"/>
              <a:t>37</a:t>
            </a:fld>
            <a:endParaRPr lang="en-SG"/>
          </a:p>
        </p:txBody>
      </p:sp>
    </p:spTree>
    <p:extLst>
      <p:ext uri="{BB962C8B-B14F-4D97-AF65-F5344CB8AC3E}">
        <p14:creationId xmlns:p14="http://schemas.microsoft.com/office/powerpoint/2010/main" val="657728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236A1AC5-50A2-4AF5-8A6B-7043A9CF574E}" type="slidenum">
              <a:rPr lang="en-SG" smtClean="0"/>
              <a:t>42</a:t>
            </a:fld>
            <a:endParaRPr lang="en-SG"/>
          </a:p>
        </p:txBody>
      </p:sp>
    </p:spTree>
    <p:extLst>
      <p:ext uri="{BB962C8B-B14F-4D97-AF65-F5344CB8AC3E}">
        <p14:creationId xmlns:p14="http://schemas.microsoft.com/office/powerpoint/2010/main" val="33897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solidFill>
                  <a:prstClr val="black"/>
                </a:solidFill>
                <a:ea typeface="宋体"/>
              </a:rPr>
              <a:pPr/>
              <a:t>4</a:t>
            </a:fld>
            <a:endParaRPr lang="zh-CN" altLang="en-US">
              <a:solidFill>
                <a:prstClr val="black"/>
              </a:solidFill>
              <a:ea typeface="宋体"/>
            </a:endParaRPr>
          </a:p>
        </p:txBody>
      </p:sp>
    </p:spTree>
    <p:extLst>
      <p:ext uri="{BB962C8B-B14F-4D97-AF65-F5344CB8AC3E}">
        <p14:creationId xmlns:p14="http://schemas.microsoft.com/office/powerpoint/2010/main" val="247646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xfrm>
            <a:off x="381000" y="685800"/>
            <a:ext cx="6096000" cy="3429000"/>
          </a:xfrm>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236239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8065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9564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85105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5771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2"/>
            <a:ext cx="10363200" cy="1470025"/>
          </a:xfrm>
        </p:spPr>
        <p:txBody>
          <a:bodyPr/>
          <a:lstStyle/>
          <a:p>
            <a:r>
              <a:rPr lang="en-US"/>
              <a:t>Click to edit Master title style</a:t>
            </a:r>
            <a:endParaRPr lang="en-B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891" indent="0" algn="ctr">
              <a:buNone/>
              <a:defRPr>
                <a:solidFill>
                  <a:schemeClr val="tx1">
                    <a:tint val="75000"/>
                  </a:schemeClr>
                </a:solidFill>
              </a:defRPr>
            </a:lvl2pPr>
            <a:lvl3pPr marL="913810" indent="0" algn="ctr">
              <a:buNone/>
              <a:defRPr>
                <a:solidFill>
                  <a:schemeClr val="tx1">
                    <a:tint val="75000"/>
                  </a:schemeClr>
                </a:solidFill>
              </a:defRPr>
            </a:lvl3pPr>
            <a:lvl4pPr marL="1370716" indent="0" algn="ctr">
              <a:buNone/>
              <a:defRPr>
                <a:solidFill>
                  <a:schemeClr val="tx1">
                    <a:tint val="75000"/>
                  </a:schemeClr>
                </a:solidFill>
              </a:defRPr>
            </a:lvl4pPr>
            <a:lvl5pPr marL="1827621" indent="0" algn="ctr">
              <a:buNone/>
              <a:defRPr>
                <a:solidFill>
                  <a:schemeClr val="tx1">
                    <a:tint val="75000"/>
                  </a:schemeClr>
                </a:solidFill>
              </a:defRPr>
            </a:lvl5pPr>
            <a:lvl6pPr marL="2284542" indent="0" algn="ctr">
              <a:buNone/>
              <a:defRPr>
                <a:solidFill>
                  <a:schemeClr val="tx1">
                    <a:tint val="75000"/>
                  </a:schemeClr>
                </a:solidFill>
              </a:defRPr>
            </a:lvl6pPr>
            <a:lvl7pPr marL="2741430" indent="0" algn="ctr">
              <a:buNone/>
              <a:defRPr>
                <a:solidFill>
                  <a:schemeClr val="tx1">
                    <a:tint val="75000"/>
                  </a:schemeClr>
                </a:solidFill>
              </a:defRPr>
            </a:lvl7pPr>
            <a:lvl8pPr marL="3198320" indent="0" algn="ctr">
              <a:buNone/>
              <a:defRPr>
                <a:solidFill>
                  <a:schemeClr val="tx1">
                    <a:tint val="75000"/>
                  </a:schemeClr>
                </a:solidFill>
              </a:defRPr>
            </a:lvl8pPr>
            <a:lvl9pPr marL="3655211" indent="0" algn="ctr">
              <a:buNone/>
              <a:defRPr>
                <a:solidFill>
                  <a:schemeClr val="tx1">
                    <a:tint val="75000"/>
                  </a:schemeClr>
                </a:solidFill>
              </a:defRPr>
            </a:lvl9pPr>
          </a:lstStyle>
          <a:p>
            <a:r>
              <a:rPr lang="en-US"/>
              <a:t>Click to edit Master subtitle style</a:t>
            </a:r>
            <a:endParaRPr lang="en-BZ"/>
          </a:p>
        </p:txBody>
      </p:sp>
      <p:sp>
        <p:nvSpPr>
          <p:cNvPr id="4" name="Date Placeholder 3"/>
          <p:cNvSpPr>
            <a:spLocks noGrp="1"/>
          </p:cNvSpPr>
          <p:nvPr>
            <p:ph type="dt" sz="half" idx="10"/>
          </p:nvPr>
        </p:nvSpPr>
        <p:spPr/>
        <p:txBody>
          <a:bodyPr/>
          <a:lstStyle/>
          <a:p>
            <a:fld id="{9880D75B-EA5D-44AF-A571-BC8C9102572B}" type="datetimeFigureOut">
              <a:rPr lang="en-US" smtClean="0"/>
              <a:pPr/>
              <a:t>9/3/2021</a:t>
            </a:fld>
            <a:endParaRPr lang="en-BZ"/>
          </a:p>
        </p:txBody>
      </p:sp>
      <p:sp>
        <p:nvSpPr>
          <p:cNvPr id="5" name="Footer Placeholder 4"/>
          <p:cNvSpPr>
            <a:spLocks noGrp="1"/>
          </p:cNvSpPr>
          <p:nvPr>
            <p:ph type="ftr" sz="quarter" idx="11"/>
          </p:nvPr>
        </p:nvSpPr>
        <p:spPr/>
        <p:txBody>
          <a:bodyPr/>
          <a:lstStyle/>
          <a:p>
            <a:endParaRPr lang="en-BZ"/>
          </a:p>
        </p:txBody>
      </p:sp>
      <p:sp>
        <p:nvSpPr>
          <p:cNvPr id="6" name="Slide Number Placeholder 5"/>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426226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B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p:cNvSpPr>
            <a:spLocks noGrp="1"/>
          </p:cNvSpPr>
          <p:nvPr>
            <p:ph type="dt" sz="half" idx="10"/>
          </p:nvPr>
        </p:nvSpPr>
        <p:spPr/>
        <p:txBody>
          <a:bodyPr/>
          <a:lstStyle/>
          <a:p>
            <a:fld id="{9880D75B-EA5D-44AF-A571-BC8C9102572B}" type="datetimeFigureOut">
              <a:rPr lang="en-US" smtClean="0"/>
              <a:pPr/>
              <a:t>9/3/2021</a:t>
            </a:fld>
            <a:endParaRPr lang="en-BZ"/>
          </a:p>
        </p:txBody>
      </p:sp>
      <p:sp>
        <p:nvSpPr>
          <p:cNvPr id="5" name="Footer Placeholder 4"/>
          <p:cNvSpPr>
            <a:spLocks noGrp="1"/>
          </p:cNvSpPr>
          <p:nvPr>
            <p:ph type="ftr" sz="quarter" idx="11"/>
          </p:nvPr>
        </p:nvSpPr>
        <p:spPr/>
        <p:txBody>
          <a:bodyPr/>
          <a:lstStyle/>
          <a:p>
            <a:endParaRPr lang="en-BZ"/>
          </a:p>
        </p:txBody>
      </p:sp>
      <p:sp>
        <p:nvSpPr>
          <p:cNvPr id="6" name="Slide Number Placeholder 5"/>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32642559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7181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9014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8354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3014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68"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68"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0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762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6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9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821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5491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24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84"/>
            <a:ext cx="2743200" cy="5851525"/>
          </a:xfrm>
        </p:spPr>
        <p:txBody>
          <a:bodyPr vert="eaVert"/>
          <a:lstStyle/>
          <a:p>
            <a:r>
              <a:rPr lang="en-US"/>
              <a:t>Click to edit Master title style</a:t>
            </a:r>
            <a:endParaRPr lang="en-BZ"/>
          </a:p>
        </p:txBody>
      </p:sp>
      <p:sp>
        <p:nvSpPr>
          <p:cNvPr id="3" name="Vertical Text Placeholder 2"/>
          <p:cNvSpPr>
            <a:spLocks noGrp="1"/>
          </p:cNvSpPr>
          <p:nvPr>
            <p:ph type="body" orient="vert" idx="1"/>
          </p:nvPr>
        </p:nvSpPr>
        <p:spPr>
          <a:xfrm>
            <a:off x="609600" y="27488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p:cNvSpPr>
            <a:spLocks noGrp="1"/>
          </p:cNvSpPr>
          <p:nvPr>
            <p:ph type="dt" sz="half" idx="10"/>
          </p:nvPr>
        </p:nvSpPr>
        <p:spPr/>
        <p:txBody>
          <a:bodyPr/>
          <a:lstStyle/>
          <a:p>
            <a:fld id="{9880D75B-EA5D-44AF-A571-BC8C9102572B}" type="datetimeFigureOut">
              <a:rPr lang="en-US" smtClean="0"/>
              <a:pPr/>
              <a:t>9/3/2021</a:t>
            </a:fld>
            <a:endParaRPr lang="en-BZ"/>
          </a:p>
        </p:txBody>
      </p:sp>
      <p:sp>
        <p:nvSpPr>
          <p:cNvPr id="5" name="Footer Placeholder 4"/>
          <p:cNvSpPr>
            <a:spLocks noGrp="1"/>
          </p:cNvSpPr>
          <p:nvPr>
            <p:ph type="ftr" sz="quarter" idx="11"/>
          </p:nvPr>
        </p:nvSpPr>
        <p:spPr/>
        <p:txBody>
          <a:bodyPr/>
          <a:lstStyle/>
          <a:p>
            <a:endParaRPr lang="en-BZ"/>
          </a:p>
        </p:txBody>
      </p:sp>
      <p:sp>
        <p:nvSpPr>
          <p:cNvPr id="6" name="Slide Number Placeholder 5"/>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38961652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6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6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2260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55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84620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31777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029"/>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10317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280"/>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280"/>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74123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7"/>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56" y="1535117"/>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45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67346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06215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06897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177"/>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181"/>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91722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729"/>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zh-CN" altLang="en-US"/>
          </a:p>
        </p:txBody>
      </p:sp>
      <p:sp>
        <p:nvSpPr>
          <p:cNvPr id="4" name="文本占位符 3"/>
          <p:cNvSpPr>
            <a:spLocks noGrp="1"/>
          </p:cNvSpPr>
          <p:nvPr>
            <p:ph type="body" sz="half" idx="2"/>
          </p:nvPr>
        </p:nvSpPr>
        <p:spPr>
          <a:xfrm>
            <a:off x="2389717" y="5367467"/>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163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7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715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96854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504"/>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504"/>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02069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3088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3547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1425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381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8"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8"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2503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6132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2293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89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0383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535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286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8334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0267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9025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7463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169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9"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6338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4238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485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4166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7770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32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701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5709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3101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707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7227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842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8549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156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8360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5170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601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8732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4892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510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52400" y="1700384"/>
            <a:ext cx="7887200" cy="26456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5200"/>
              <a:buNone/>
              <a:defRPr sz="8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2698600" y="4442697"/>
            <a:ext cx="6794800" cy="6360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800"/>
              <a:buNone/>
              <a:defRPr>
                <a:latin typeface="Nunito"/>
                <a:ea typeface="Nunito"/>
                <a:cs typeface="Nunito"/>
                <a:sym typeface="Nunito"/>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grpSp>
        <p:nvGrpSpPr>
          <p:cNvPr id="11" name="Google Shape;11;p2"/>
          <p:cNvGrpSpPr/>
          <p:nvPr/>
        </p:nvGrpSpPr>
        <p:grpSpPr>
          <a:xfrm>
            <a:off x="11903989" y="1088855"/>
            <a:ext cx="215884" cy="194555"/>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 name="Google Shape;15;p2"/>
          <p:cNvGrpSpPr/>
          <p:nvPr/>
        </p:nvGrpSpPr>
        <p:grpSpPr>
          <a:xfrm>
            <a:off x="161648" y="906691"/>
            <a:ext cx="179120" cy="162549"/>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19" name="Google Shape;19;p2"/>
          <p:cNvSpPr/>
          <p:nvPr/>
        </p:nvSpPr>
        <p:spPr>
          <a:xfrm>
            <a:off x="-228700" y="6075499"/>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 name="Google Shape;20;p2"/>
          <p:cNvSpPr/>
          <p:nvPr/>
        </p:nvSpPr>
        <p:spPr>
          <a:xfrm>
            <a:off x="6095367" y="-62933"/>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21" name="Google Shape;21;p2"/>
          <p:cNvGrpSpPr/>
          <p:nvPr/>
        </p:nvGrpSpPr>
        <p:grpSpPr>
          <a:xfrm>
            <a:off x="1888156" y="-335454"/>
            <a:ext cx="479189" cy="1242276"/>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0" name="Google Shape;30;p2"/>
          <p:cNvGrpSpPr/>
          <p:nvPr/>
        </p:nvGrpSpPr>
        <p:grpSpPr>
          <a:xfrm>
            <a:off x="-356851" y="288714"/>
            <a:ext cx="1555768" cy="994700"/>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9" name="Google Shape;39;p2"/>
          <p:cNvGrpSpPr/>
          <p:nvPr/>
        </p:nvGrpSpPr>
        <p:grpSpPr>
          <a:xfrm>
            <a:off x="-185548" y="-227458"/>
            <a:ext cx="996813" cy="963903"/>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9" name="Google Shape;59;p2"/>
          <p:cNvGrpSpPr/>
          <p:nvPr/>
        </p:nvGrpSpPr>
        <p:grpSpPr>
          <a:xfrm>
            <a:off x="871928" y="-374260"/>
            <a:ext cx="485067" cy="1312843"/>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7" name="Google Shape;87;p2"/>
          <p:cNvGrpSpPr/>
          <p:nvPr/>
        </p:nvGrpSpPr>
        <p:grpSpPr>
          <a:xfrm>
            <a:off x="1481878" y="-581576"/>
            <a:ext cx="730884" cy="1256335"/>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08" name="Google Shape;108;p2"/>
          <p:cNvGrpSpPr/>
          <p:nvPr/>
        </p:nvGrpSpPr>
        <p:grpSpPr>
          <a:xfrm>
            <a:off x="1970473" y="-615211"/>
            <a:ext cx="902097" cy="1260939"/>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1" name="Google Shape;131;p2"/>
          <p:cNvGrpSpPr/>
          <p:nvPr/>
        </p:nvGrpSpPr>
        <p:grpSpPr>
          <a:xfrm rot="10800000" flipH="1">
            <a:off x="586229" y="1836235"/>
            <a:ext cx="482896" cy="630069"/>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4" name="Google Shape;154;p2"/>
          <p:cNvGrpSpPr/>
          <p:nvPr/>
        </p:nvGrpSpPr>
        <p:grpSpPr>
          <a:xfrm>
            <a:off x="11092374" y="4805856"/>
            <a:ext cx="1586693" cy="1009432"/>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63" name="Google Shape;163;p2"/>
          <p:cNvGrpSpPr/>
          <p:nvPr/>
        </p:nvGrpSpPr>
        <p:grpSpPr>
          <a:xfrm>
            <a:off x="11460151" y="5217917"/>
            <a:ext cx="1389679" cy="1396017"/>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91" name="Google Shape;191;p2"/>
          <p:cNvGrpSpPr/>
          <p:nvPr/>
        </p:nvGrpSpPr>
        <p:grpSpPr>
          <a:xfrm>
            <a:off x="11378331" y="5903209"/>
            <a:ext cx="491221" cy="1330575"/>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16" name="Google Shape;216;p2"/>
          <p:cNvGrpSpPr/>
          <p:nvPr/>
        </p:nvGrpSpPr>
        <p:grpSpPr>
          <a:xfrm rot="-5400000" flipH="1">
            <a:off x="9862469" y="5940303"/>
            <a:ext cx="485732" cy="1259287"/>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225" name="Google Shape;225;p2"/>
          <p:cNvSpPr/>
          <p:nvPr/>
        </p:nvSpPr>
        <p:spPr>
          <a:xfrm>
            <a:off x="10720520" y="5866435"/>
            <a:ext cx="730720" cy="1173453"/>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6" name="Google Shape;226;p2"/>
          <p:cNvSpPr/>
          <p:nvPr/>
        </p:nvSpPr>
        <p:spPr>
          <a:xfrm>
            <a:off x="10711047" y="5950856"/>
            <a:ext cx="648040" cy="1188739"/>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7" name="Google Shape;227;p2"/>
          <p:cNvSpPr/>
          <p:nvPr/>
        </p:nvSpPr>
        <p:spPr>
          <a:xfrm>
            <a:off x="11148978" y="6050329"/>
            <a:ext cx="226708" cy="1874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8" name="Google Shape;228;p2"/>
          <p:cNvSpPr/>
          <p:nvPr/>
        </p:nvSpPr>
        <p:spPr>
          <a:xfrm>
            <a:off x="11062306" y="6155982"/>
            <a:ext cx="314831" cy="243573"/>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9" name="Google Shape;229;p2"/>
          <p:cNvSpPr/>
          <p:nvPr/>
        </p:nvSpPr>
        <p:spPr>
          <a:xfrm>
            <a:off x="10952487" y="6272519"/>
            <a:ext cx="434939" cy="2980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0" name="Google Shape;230;p2"/>
          <p:cNvSpPr/>
          <p:nvPr/>
        </p:nvSpPr>
        <p:spPr>
          <a:xfrm>
            <a:off x="10864403" y="6495516"/>
            <a:ext cx="501728" cy="279555"/>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1" name="Google Shape;231;p2"/>
          <p:cNvSpPr/>
          <p:nvPr/>
        </p:nvSpPr>
        <p:spPr>
          <a:xfrm>
            <a:off x="10842131" y="6740249"/>
            <a:ext cx="313621" cy="199227"/>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2" name="Google Shape;232;p2"/>
          <p:cNvSpPr/>
          <p:nvPr/>
        </p:nvSpPr>
        <p:spPr>
          <a:xfrm>
            <a:off x="10896453" y="6385295"/>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3" name="Google Shape;233;p2"/>
          <p:cNvSpPr/>
          <p:nvPr/>
        </p:nvSpPr>
        <p:spPr>
          <a:xfrm>
            <a:off x="10857249"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4" name="Google Shape;234;p2"/>
          <p:cNvSpPr/>
          <p:nvPr/>
        </p:nvSpPr>
        <p:spPr>
          <a:xfrm>
            <a:off x="10841561" y="63561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5" name="Google Shape;235;p2"/>
          <p:cNvSpPr/>
          <p:nvPr/>
        </p:nvSpPr>
        <p:spPr>
          <a:xfrm>
            <a:off x="11269614" y="6553366"/>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6" name="Google Shape;236;p2"/>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7" name="Google Shape;237;p2"/>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8" name="Google Shape;238;p2"/>
          <p:cNvSpPr/>
          <p:nvPr/>
        </p:nvSpPr>
        <p:spPr>
          <a:xfrm>
            <a:off x="11054445" y="6911982"/>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9" name="Google Shape;239;p2"/>
          <p:cNvSpPr/>
          <p:nvPr/>
        </p:nvSpPr>
        <p:spPr>
          <a:xfrm>
            <a:off x="11046617" y="6331511"/>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0" name="Google Shape;240;p2"/>
          <p:cNvSpPr/>
          <p:nvPr/>
        </p:nvSpPr>
        <p:spPr>
          <a:xfrm>
            <a:off x="11020852"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1" name="Google Shape;241;p2"/>
          <p:cNvSpPr/>
          <p:nvPr/>
        </p:nvSpPr>
        <p:spPr>
          <a:xfrm>
            <a:off x="11339086" y="6213831"/>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2" name="Google Shape;242;p2"/>
          <p:cNvSpPr/>
          <p:nvPr/>
        </p:nvSpPr>
        <p:spPr>
          <a:xfrm>
            <a:off x="11284193" y="6254178"/>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3" name="Google Shape;243;p2"/>
          <p:cNvSpPr/>
          <p:nvPr/>
        </p:nvSpPr>
        <p:spPr>
          <a:xfrm>
            <a:off x="11218081"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4" name="Google Shape;244;p2"/>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5" name="Google Shape;245;p2"/>
          <p:cNvSpPr/>
          <p:nvPr/>
        </p:nvSpPr>
        <p:spPr>
          <a:xfrm>
            <a:off x="10042563" y="5894789"/>
            <a:ext cx="914828" cy="1148020"/>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6" name="Google Shape;246;p2"/>
          <p:cNvSpPr/>
          <p:nvPr/>
        </p:nvSpPr>
        <p:spPr>
          <a:xfrm>
            <a:off x="10126346" y="5997385"/>
            <a:ext cx="644479" cy="117597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7" name="Google Shape;247;p2"/>
          <p:cNvSpPr/>
          <p:nvPr/>
        </p:nvSpPr>
        <p:spPr>
          <a:xfrm>
            <a:off x="10528599" y="6820069"/>
            <a:ext cx="186359" cy="17782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8" name="Google Shape;248;p2"/>
          <p:cNvSpPr/>
          <p:nvPr/>
        </p:nvSpPr>
        <p:spPr>
          <a:xfrm>
            <a:off x="10384044" y="6550006"/>
            <a:ext cx="256979" cy="25576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49" name="Google Shape;249;p2"/>
          <p:cNvSpPr/>
          <p:nvPr/>
        </p:nvSpPr>
        <p:spPr>
          <a:xfrm>
            <a:off x="10277553" y="6306852"/>
            <a:ext cx="288391" cy="36536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0" name="Google Shape;250;p2"/>
          <p:cNvSpPr/>
          <p:nvPr/>
        </p:nvSpPr>
        <p:spPr>
          <a:xfrm>
            <a:off x="10296331" y="6298993"/>
            <a:ext cx="148563" cy="192708"/>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1" name="Google Shape;251;p2"/>
          <p:cNvSpPr/>
          <p:nvPr/>
        </p:nvSpPr>
        <p:spPr>
          <a:xfrm>
            <a:off x="10150232" y="6091683"/>
            <a:ext cx="190457" cy="22811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2" name="Google Shape;252;p2"/>
          <p:cNvSpPr/>
          <p:nvPr/>
        </p:nvSpPr>
        <p:spPr>
          <a:xfrm>
            <a:off x="10120635" y="6021102"/>
            <a:ext cx="135997" cy="158037"/>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3" name="Google Shape;253;p2"/>
          <p:cNvSpPr/>
          <p:nvPr/>
        </p:nvSpPr>
        <p:spPr>
          <a:xfrm>
            <a:off x="10712660" y="6314681"/>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4" name="Google Shape;254;p2"/>
          <p:cNvSpPr/>
          <p:nvPr/>
        </p:nvSpPr>
        <p:spPr>
          <a:xfrm>
            <a:off x="10673457" y="6267616"/>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5" name="Google Shape;255;p2"/>
          <p:cNvSpPr/>
          <p:nvPr/>
        </p:nvSpPr>
        <p:spPr>
          <a:xfrm>
            <a:off x="10657767" y="6333728"/>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6" name="Google Shape;256;p2"/>
          <p:cNvSpPr/>
          <p:nvPr/>
        </p:nvSpPr>
        <p:spPr>
          <a:xfrm>
            <a:off x="10125473" y="6611652"/>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7" name="Google Shape;257;p2"/>
          <p:cNvSpPr/>
          <p:nvPr/>
        </p:nvSpPr>
        <p:spPr>
          <a:xfrm>
            <a:off x="10136693" y="6548898"/>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8" name="Google Shape;258;p2"/>
          <p:cNvSpPr/>
          <p:nvPr/>
        </p:nvSpPr>
        <p:spPr>
          <a:xfrm>
            <a:off x="10199446" y="6595964"/>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59" name="Google Shape;259;p2"/>
          <p:cNvSpPr/>
          <p:nvPr/>
        </p:nvSpPr>
        <p:spPr>
          <a:xfrm>
            <a:off x="10293577" y="5969536"/>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0" name="Google Shape;260;p2"/>
          <p:cNvSpPr/>
          <p:nvPr/>
        </p:nvSpPr>
        <p:spPr>
          <a:xfrm>
            <a:off x="10250979" y="5950488"/>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1" name="Google Shape;261;p2"/>
          <p:cNvSpPr/>
          <p:nvPr/>
        </p:nvSpPr>
        <p:spPr>
          <a:xfrm>
            <a:off x="10086269" y="6189173"/>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2" name="Google Shape;262;p2"/>
          <p:cNvSpPr/>
          <p:nvPr/>
        </p:nvSpPr>
        <p:spPr>
          <a:xfrm>
            <a:off x="10086269" y="6228412"/>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3" name="Google Shape;263;p2"/>
          <p:cNvSpPr/>
          <p:nvPr/>
        </p:nvSpPr>
        <p:spPr>
          <a:xfrm>
            <a:off x="10673457" y="6682232"/>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4" name="Google Shape;264;p2"/>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5" name="Google Shape;265;p2"/>
          <p:cNvSpPr/>
          <p:nvPr/>
        </p:nvSpPr>
        <p:spPr>
          <a:xfrm>
            <a:off x="10317092" y="6514162"/>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6" name="Google Shape;266;p2"/>
          <p:cNvSpPr/>
          <p:nvPr/>
        </p:nvSpPr>
        <p:spPr>
          <a:xfrm>
            <a:off x="10610703" y="6486145"/>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267" name="Google Shape;267;p2"/>
          <p:cNvGrpSpPr/>
          <p:nvPr/>
        </p:nvGrpSpPr>
        <p:grpSpPr>
          <a:xfrm>
            <a:off x="9628483" y="330399"/>
            <a:ext cx="582003" cy="758991"/>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90" name="Google Shape;290;p2"/>
          <p:cNvGrpSpPr/>
          <p:nvPr/>
        </p:nvGrpSpPr>
        <p:grpSpPr>
          <a:xfrm>
            <a:off x="-241359" y="5671703"/>
            <a:ext cx="1489548" cy="1450015"/>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05" name="Google Shape;305;p2"/>
          <p:cNvGrpSpPr/>
          <p:nvPr/>
        </p:nvGrpSpPr>
        <p:grpSpPr>
          <a:xfrm>
            <a:off x="-276515" y="5172514"/>
            <a:ext cx="1178764" cy="1581305"/>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53" name="Google Shape;353;p2"/>
          <p:cNvGrpSpPr/>
          <p:nvPr/>
        </p:nvGrpSpPr>
        <p:grpSpPr>
          <a:xfrm>
            <a:off x="10630865" y="-268122"/>
            <a:ext cx="1489000" cy="1527017"/>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415" name="Google Shape;415;p2"/>
          <p:cNvGrpSpPr/>
          <p:nvPr/>
        </p:nvGrpSpPr>
        <p:grpSpPr>
          <a:xfrm rot="-5400000" flipH="1">
            <a:off x="7482459" y="-290349"/>
            <a:ext cx="1342667" cy="1122328"/>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447" name="Google Shape;447;p2"/>
          <p:cNvGrpSpPr/>
          <p:nvPr/>
        </p:nvGrpSpPr>
        <p:grpSpPr>
          <a:xfrm rot="-5400000">
            <a:off x="9285189" y="125172"/>
            <a:ext cx="215884" cy="194555"/>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8797725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6568648" y="3421324"/>
            <a:ext cx="4018400" cy="872800"/>
          </a:xfrm>
          <a:prstGeom prst="rect">
            <a:avLst/>
          </a:prstGeom>
        </p:spPr>
        <p:txBody>
          <a:bodyPr spcFirstLastPara="1" wrap="square" lIns="121897" tIns="121897" rIns="121897" bIns="121897" anchor="ctr" anchorCtr="0">
            <a:noAutofit/>
          </a:bodyPr>
          <a:lstStyle>
            <a:lvl1pPr lvl="0" algn="ctr" rtl="0">
              <a:lnSpc>
                <a:spcPct val="90000"/>
              </a:lnSpc>
              <a:spcBef>
                <a:spcPts val="0"/>
              </a:spcBef>
              <a:spcAft>
                <a:spcPts val="0"/>
              </a:spcAft>
              <a:buNone/>
              <a:defRPr sz="4000"/>
            </a:lvl1pPr>
            <a:lvl2pPr lvl="1" algn="ctr" rtl="0">
              <a:lnSpc>
                <a:spcPct val="90000"/>
              </a:lnSpc>
              <a:spcBef>
                <a:spcPts val="0"/>
              </a:spcBef>
              <a:spcAft>
                <a:spcPts val="0"/>
              </a:spcAft>
              <a:buNone/>
              <a:defRPr sz="4000"/>
            </a:lvl2pPr>
            <a:lvl3pPr lvl="2" algn="ctr" rtl="0">
              <a:lnSpc>
                <a:spcPct val="90000"/>
              </a:lnSpc>
              <a:spcBef>
                <a:spcPts val="0"/>
              </a:spcBef>
              <a:spcAft>
                <a:spcPts val="0"/>
              </a:spcAft>
              <a:buNone/>
              <a:defRPr sz="4000"/>
            </a:lvl3pPr>
            <a:lvl4pPr lvl="3" algn="ctr" rtl="0">
              <a:lnSpc>
                <a:spcPct val="90000"/>
              </a:lnSpc>
              <a:spcBef>
                <a:spcPts val="0"/>
              </a:spcBef>
              <a:spcAft>
                <a:spcPts val="0"/>
              </a:spcAft>
              <a:buNone/>
              <a:defRPr sz="4000"/>
            </a:lvl4pPr>
            <a:lvl5pPr lvl="4" algn="ctr" rtl="0">
              <a:lnSpc>
                <a:spcPct val="90000"/>
              </a:lnSpc>
              <a:spcBef>
                <a:spcPts val="0"/>
              </a:spcBef>
              <a:spcAft>
                <a:spcPts val="0"/>
              </a:spcAft>
              <a:buNone/>
              <a:defRPr sz="4000"/>
            </a:lvl5pPr>
            <a:lvl6pPr lvl="5" algn="ctr" rtl="0">
              <a:lnSpc>
                <a:spcPct val="90000"/>
              </a:lnSpc>
              <a:spcBef>
                <a:spcPts val="0"/>
              </a:spcBef>
              <a:spcAft>
                <a:spcPts val="0"/>
              </a:spcAft>
              <a:buNone/>
              <a:defRPr sz="4000"/>
            </a:lvl6pPr>
            <a:lvl7pPr lvl="6" algn="ctr" rtl="0">
              <a:lnSpc>
                <a:spcPct val="90000"/>
              </a:lnSpc>
              <a:spcBef>
                <a:spcPts val="0"/>
              </a:spcBef>
              <a:spcAft>
                <a:spcPts val="0"/>
              </a:spcAft>
              <a:buNone/>
              <a:defRPr sz="4000"/>
            </a:lvl7pPr>
            <a:lvl8pPr lvl="7" algn="ctr" rtl="0">
              <a:lnSpc>
                <a:spcPct val="90000"/>
              </a:lnSpc>
              <a:spcBef>
                <a:spcPts val="0"/>
              </a:spcBef>
              <a:spcAft>
                <a:spcPts val="0"/>
              </a:spcAft>
              <a:buNone/>
              <a:defRPr sz="4000"/>
            </a:lvl8pPr>
            <a:lvl9pPr lvl="8" algn="ctr" rtl="0">
              <a:lnSpc>
                <a:spcPct val="90000"/>
              </a:lnSpc>
              <a:spcBef>
                <a:spcPts val="0"/>
              </a:spcBef>
              <a:spcAft>
                <a:spcPts val="0"/>
              </a:spcAft>
              <a:buNone/>
              <a:defRPr sz="4000"/>
            </a:lvl9pPr>
          </a:lstStyle>
          <a:p>
            <a:endParaRPr/>
          </a:p>
        </p:txBody>
      </p:sp>
      <p:sp>
        <p:nvSpPr>
          <p:cNvPr id="453" name="Google Shape;453;p3"/>
          <p:cNvSpPr txBox="1">
            <a:spLocks noGrp="1"/>
          </p:cNvSpPr>
          <p:nvPr>
            <p:ph type="subTitle" idx="2"/>
          </p:nvPr>
        </p:nvSpPr>
        <p:spPr>
          <a:xfrm>
            <a:off x="6236048" y="4466791"/>
            <a:ext cx="4683600" cy="788800"/>
          </a:xfrm>
          <a:prstGeom prst="rect">
            <a:avLst/>
          </a:prstGeom>
        </p:spPr>
        <p:txBody>
          <a:bodyPr spcFirstLastPara="1" wrap="square" lIns="121897" tIns="121897" rIns="121897" bIns="121897" anchor="ctr" anchorCtr="0">
            <a:noAutofit/>
          </a:bodyPr>
          <a:lstStyle>
            <a:lvl1pPr lvl="0" algn="ctr" rtl="0">
              <a:spcBef>
                <a:spcPts val="0"/>
              </a:spcBef>
              <a:spcAft>
                <a:spcPts val="0"/>
              </a:spcAft>
              <a:buNone/>
              <a:defRPr sz="21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6927448" y="1519476"/>
            <a:ext cx="3300800" cy="1539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12400"/>
              <a:buNone/>
              <a:defRPr sz="16500"/>
            </a:lvl1pPr>
            <a:lvl2pPr lvl="1" algn="ctr" rtl="0">
              <a:spcBef>
                <a:spcPts val="0"/>
              </a:spcBef>
              <a:spcAft>
                <a:spcPts val="0"/>
              </a:spcAft>
              <a:buClr>
                <a:schemeClr val="accent4"/>
              </a:buClr>
              <a:buSzPts val="12400"/>
              <a:buNone/>
              <a:defRPr sz="16500">
                <a:solidFill>
                  <a:schemeClr val="accent4"/>
                </a:solidFill>
              </a:defRPr>
            </a:lvl2pPr>
            <a:lvl3pPr lvl="2" algn="ctr" rtl="0">
              <a:spcBef>
                <a:spcPts val="0"/>
              </a:spcBef>
              <a:spcAft>
                <a:spcPts val="0"/>
              </a:spcAft>
              <a:buClr>
                <a:schemeClr val="accent4"/>
              </a:buClr>
              <a:buSzPts val="12400"/>
              <a:buNone/>
              <a:defRPr sz="16500">
                <a:solidFill>
                  <a:schemeClr val="accent4"/>
                </a:solidFill>
              </a:defRPr>
            </a:lvl3pPr>
            <a:lvl4pPr lvl="3" algn="ctr" rtl="0">
              <a:spcBef>
                <a:spcPts val="0"/>
              </a:spcBef>
              <a:spcAft>
                <a:spcPts val="0"/>
              </a:spcAft>
              <a:buClr>
                <a:schemeClr val="accent4"/>
              </a:buClr>
              <a:buSzPts val="12400"/>
              <a:buNone/>
              <a:defRPr sz="16500">
                <a:solidFill>
                  <a:schemeClr val="accent4"/>
                </a:solidFill>
              </a:defRPr>
            </a:lvl4pPr>
            <a:lvl5pPr lvl="4" algn="ctr" rtl="0">
              <a:spcBef>
                <a:spcPts val="0"/>
              </a:spcBef>
              <a:spcAft>
                <a:spcPts val="0"/>
              </a:spcAft>
              <a:buClr>
                <a:schemeClr val="accent4"/>
              </a:buClr>
              <a:buSzPts val="12400"/>
              <a:buNone/>
              <a:defRPr sz="16500">
                <a:solidFill>
                  <a:schemeClr val="accent4"/>
                </a:solidFill>
              </a:defRPr>
            </a:lvl5pPr>
            <a:lvl6pPr lvl="5" algn="ctr" rtl="0">
              <a:spcBef>
                <a:spcPts val="0"/>
              </a:spcBef>
              <a:spcAft>
                <a:spcPts val="0"/>
              </a:spcAft>
              <a:buClr>
                <a:schemeClr val="accent4"/>
              </a:buClr>
              <a:buSzPts val="12400"/>
              <a:buNone/>
              <a:defRPr sz="16500">
                <a:solidFill>
                  <a:schemeClr val="accent4"/>
                </a:solidFill>
              </a:defRPr>
            </a:lvl6pPr>
            <a:lvl7pPr lvl="6" algn="ctr" rtl="0">
              <a:spcBef>
                <a:spcPts val="0"/>
              </a:spcBef>
              <a:spcAft>
                <a:spcPts val="0"/>
              </a:spcAft>
              <a:buClr>
                <a:schemeClr val="accent4"/>
              </a:buClr>
              <a:buSzPts val="12400"/>
              <a:buNone/>
              <a:defRPr sz="16500">
                <a:solidFill>
                  <a:schemeClr val="accent4"/>
                </a:solidFill>
              </a:defRPr>
            </a:lvl7pPr>
            <a:lvl8pPr lvl="7" algn="ctr" rtl="0">
              <a:spcBef>
                <a:spcPts val="0"/>
              </a:spcBef>
              <a:spcAft>
                <a:spcPts val="0"/>
              </a:spcAft>
              <a:buClr>
                <a:schemeClr val="accent4"/>
              </a:buClr>
              <a:buSzPts val="12400"/>
              <a:buNone/>
              <a:defRPr sz="16500">
                <a:solidFill>
                  <a:schemeClr val="accent4"/>
                </a:solidFill>
              </a:defRPr>
            </a:lvl8pPr>
            <a:lvl9pPr lvl="8" algn="ctr" rtl="0">
              <a:spcBef>
                <a:spcPts val="0"/>
              </a:spcBef>
              <a:spcAft>
                <a:spcPts val="0"/>
              </a:spcAft>
              <a:buClr>
                <a:schemeClr val="accent4"/>
              </a:buClr>
              <a:buSzPts val="12400"/>
              <a:buNone/>
              <a:defRPr sz="16500">
                <a:solidFill>
                  <a:schemeClr val="accent4"/>
                </a:solidFill>
              </a:defRPr>
            </a:lvl9pPr>
          </a:lstStyle>
          <a:p>
            <a:r>
              <a:t>xx%</a:t>
            </a:r>
          </a:p>
        </p:txBody>
      </p:sp>
      <p:grpSp>
        <p:nvGrpSpPr>
          <p:cNvPr id="455" name="Google Shape;455;p3"/>
          <p:cNvGrpSpPr/>
          <p:nvPr/>
        </p:nvGrpSpPr>
        <p:grpSpPr>
          <a:xfrm>
            <a:off x="8706444" y="6369864"/>
            <a:ext cx="199456" cy="180968"/>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459" name="Google Shape;459;p3"/>
          <p:cNvSpPr/>
          <p:nvPr/>
        </p:nvSpPr>
        <p:spPr>
          <a:xfrm rot="10800000">
            <a:off x="6726841" y="6099282"/>
            <a:ext cx="5736881" cy="89585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460" name="Google Shape;460;p3"/>
          <p:cNvGrpSpPr/>
          <p:nvPr/>
        </p:nvGrpSpPr>
        <p:grpSpPr>
          <a:xfrm>
            <a:off x="182643" y="5212106"/>
            <a:ext cx="406827" cy="530892"/>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483" name="Google Shape;483;p3"/>
          <p:cNvGrpSpPr/>
          <p:nvPr/>
        </p:nvGrpSpPr>
        <p:grpSpPr>
          <a:xfrm rot="-5400000">
            <a:off x="10279942" y="6225362"/>
            <a:ext cx="417284" cy="1130300"/>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8" name="Google Shape;508;p3"/>
          <p:cNvGrpSpPr/>
          <p:nvPr/>
        </p:nvGrpSpPr>
        <p:grpSpPr>
          <a:xfrm>
            <a:off x="10866827" y="5754249"/>
            <a:ext cx="1196648" cy="1310712"/>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59" name="Google Shape;559;p3"/>
          <p:cNvGrpSpPr/>
          <p:nvPr/>
        </p:nvGrpSpPr>
        <p:grpSpPr>
          <a:xfrm>
            <a:off x="10481726" y="-89776"/>
            <a:ext cx="459025" cy="598616"/>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82" name="Google Shape;582;p3"/>
          <p:cNvGrpSpPr/>
          <p:nvPr/>
        </p:nvGrpSpPr>
        <p:grpSpPr>
          <a:xfrm>
            <a:off x="11603144" y="5551670"/>
            <a:ext cx="677840" cy="304156"/>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92" name="Google Shape;592;p3"/>
          <p:cNvGrpSpPr/>
          <p:nvPr/>
        </p:nvGrpSpPr>
        <p:grpSpPr>
          <a:xfrm>
            <a:off x="10988661" y="89741"/>
            <a:ext cx="1501227" cy="1121769"/>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11" name="Google Shape;611;p3"/>
          <p:cNvGrpSpPr/>
          <p:nvPr/>
        </p:nvGrpSpPr>
        <p:grpSpPr>
          <a:xfrm>
            <a:off x="-37955" y="6108585"/>
            <a:ext cx="1041193" cy="1013705"/>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26" name="Google Shape;626;p3"/>
          <p:cNvGrpSpPr/>
          <p:nvPr/>
        </p:nvGrpSpPr>
        <p:grpSpPr>
          <a:xfrm>
            <a:off x="-25874" y="5847949"/>
            <a:ext cx="823993" cy="1105383"/>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74" name="Google Shape;674;p3"/>
          <p:cNvGrpSpPr/>
          <p:nvPr/>
        </p:nvGrpSpPr>
        <p:grpSpPr>
          <a:xfrm>
            <a:off x="11023874" y="-268136"/>
            <a:ext cx="1174375" cy="120435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36" name="Google Shape;736;p3"/>
          <p:cNvGrpSpPr/>
          <p:nvPr/>
        </p:nvGrpSpPr>
        <p:grpSpPr>
          <a:xfrm>
            <a:off x="11464102" y="1092366"/>
            <a:ext cx="981639" cy="575503"/>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44" name="Google Shape;744;p3"/>
          <p:cNvGrpSpPr/>
          <p:nvPr/>
        </p:nvGrpSpPr>
        <p:grpSpPr>
          <a:xfrm rot="-5400000">
            <a:off x="10080855" y="98572"/>
            <a:ext cx="215884" cy="194555"/>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6687443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625560" y="-219023"/>
            <a:ext cx="340579" cy="882933"/>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58" name="Google Shape;758;p4"/>
          <p:cNvGrpSpPr/>
          <p:nvPr/>
        </p:nvGrpSpPr>
        <p:grpSpPr>
          <a:xfrm>
            <a:off x="269344" y="-234667"/>
            <a:ext cx="629304" cy="879633"/>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781" name="Google Shape;781;p4"/>
          <p:cNvSpPr txBox="1">
            <a:spLocks noGrp="1"/>
          </p:cNvSpPr>
          <p:nvPr>
            <p:ph type="title"/>
          </p:nvPr>
        </p:nvSpPr>
        <p:spPr>
          <a:xfrm>
            <a:off x="1237300" y="695500"/>
            <a:ext cx="7631200" cy="747200"/>
          </a:xfrm>
          <a:prstGeom prst="rect">
            <a:avLst/>
          </a:prstGeom>
        </p:spPr>
        <p:txBody>
          <a:bodyPr spcFirstLastPara="1" wrap="square" lIns="121897" tIns="121897" rIns="121897" bIns="121897"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1252200" y="1523767"/>
            <a:ext cx="9941200" cy="4849200"/>
          </a:xfrm>
          <a:prstGeom prst="rect">
            <a:avLst/>
          </a:prstGeom>
        </p:spPr>
        <p:txBody>
          <a:bodyPr spcFirstLastPara="1" wrap="square" lIns="121897" tIns="121897" rIns="121897" bIns="121897" anchor="t" anchorCtr="0">
            <a:noAutofit/>
          </a:bodyPr>
          <a:lstStyle>
            <a:lvl1pPr marL="609585" lvl="0" indent="-406390" rtl="0">
              <a:spcBef>
                <a:spcPts val="0"/>
              </a:spcBef>
              <a:spcAft>
                <a:spcPts val="0"/>
              </a:spcAft>
              <a:buClr>
                <a:srgbClr val="091179"/>
              </a:buClr>
              <a:buSzPts val="1200"/>
              <a:buFont typeface="Nunito"/>
              <a:buAutoNum type="arabicPeriod"/>
              <a:defRPr sz="1600">
                <a:latin typeface="Nunito"/>
                <a:ea typeface="Nunito"/>
                <a:cs typeface="Nunito"/>
                <a:sym typeface="Nunito"/>
              </a:defRPr>
            </a:lvl1pPr>
            <a:lvl2pPr marL="1219170" lvl="1" indent="-406390" rtl="0">
              <a:spcBef>
                <a:spcPts val="0"/>
              </a:spcBef>
              <a:spcAft>
                <a:spcPts val="0"/>
              </a:spcAft>
              <a:buClr>
                <a:srgbClr val="091179"/>
              </a:buClr>
              <a:buSzPts val="1200"/>
              <a:buFont typeface="Nunito"/>
              <a:buAutoNum type="alphaLcPeriod"/>
              <a:defRPr/>
            </a:lvl2pPr>
            <a:lvl3pPr marL="1828754" lvl="2" indent="-406390" rtl="0">
              <a:spcBef>
                <a:spcPts val="0"/>
              </a:spcBef>
              <a:spcAft>
                <a:spcPts val="0"/>
              </a:spcAft>
              <a:buClr>
                <a:srgbClr val="091179"/>
              </a:buClr>
              <a:buSzPts val="1200"/>
              <a:buFont typeface="Nunito"/>
              <a:buAutoNum type="romanLcPeriod"/>
              <a:defRPr/>
            </a:lvl3pPr>
            <a:lvl4pPr marL="2438339" lvl="3" indent="-406390" rtl="0">
              <a:spcBef>
                <a:spcPts val="0"/>
              </a:spcBef>
              <a:spcAft>
                <a:spcPts val="0"/>
              </a:spcAft>
              <a:buClr>
                <a:srgbClr val="091179"/>
              </a:buClr>
              <a:buSzPts val="1200"/>
              <a:buFont typeface="Nunito"/>
              <a:buAutoNum type="arabicPeriod"/>
              <a:defRPr/>
            </a:lvl4pPr>
            <a:lvl5pPr marL="3047924" lvl="4" indent="-406390" rtl="0">
              <a:spcBef>
                <a:spcPts val="0"/>
              </a:spcBef>
              <a:spcAft>
                <a:spcPts val="0"/>
              </a:spcAft>
              <a:buClr>
                <a:srgbClr val="091179"/>
              </a:buClr>
              <a:buSzPts val="1200"/>
              <a:buFont typeface="Nunito"/>
              <a:buAutoNum type="alphaLcPeriod"/>
              <a:defRPr/>
            </a:lvl5pPr>
            <a:lvl6pPr marL="3657509" lvl="5" indent="-406390" rtl="0">
              <a:spcBef>
                <a:spcPts val="0"/>
              </a:spcBef>
              <a:spcAft>
                <a:spcPts val="0"/>
              </a:spcAft>
              <a:buClr>
                <a:srgbClr val="091179"/>
              </a:buClr>
              <a:buSzPts val="1200"/>
              <a:buFont typeface="Nunito"/>
              <a:buAutoNum type="romanLcPeriod"/>
              <a:defRPr/>
            </a:lvl6pPr>
            <a:lvl7pPr marL="4267093" lvl="6" indent="-406390" rtl="0">
              <a:spcBef>
                <a:spcPts val="0"/>
              </a:spcBef>
              <a:spcAft>
                <a:spcPts val="0"/>
              </a:spcAft>
              <a:buClr>
                <a:srgbClr val="091179"/>
              </a:buClr>
              <a:buSzPts val="1200"/>
              <a:buFont typeface="Nunito"/>
              <a:buAutoNum type="arabicPeriod"/>
              <a:defRPr/>
            </a:lvl7pPr>
            <a:lvl8pPr marL="4876678" lvl="7" indent="-406390" rtl="0">
              <a:spcBef>
                <a:spcPts val="0"/>
              </a:spcBef>
              <a:spcAft>
                <a:spcPts val="0"/>
              </a:spcAft>
              <a:buClr>
                <a:srgbClr val="674EA7"/>
              </a:buClr>
              <a:buSzPts val="1200"/>
              <a:buFont typeface="Inconsolata"/>
              <a:buAutoNum type="alphaLcPeriod"/>
              <a:defRPr/>
            </a:lvl8pPr>
            <a:lvl9pPr marL="5486263" lvl="8" indent="-40639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624338" y="839638"/>
            <a:ext cx="164892" cy="14963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787" name="Google Shape;787;p4"/>
          <p:cNvSpPr/>
          <p:nvPr/>
        </p:nvSpPr>
        <p:spPr>
          <a:xfrm>
            <a:off x="6586532" y="-629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788" name="Google Shape;788;p4"/>
          <p:cNvGrpSpPr/>
          <p:nvPr/>
        </p:nvGrpSpPr>
        <p:grpSpPr>
          <a:xfrm>
            <a:off x="3" y="-268128"/>
            <a:ext cx="446540" cy="1208568"/>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16" name="Google Shape;816;p4"/>
          <p:cNvGrpSpPr/>
          <p:nvPr/>
        </p:nvGrpSpPr>
        <p:grpSpPr>
          <a:xfrm>
            <a:off x="11425655" y="5664331"/>
            <a:ext cx="507223" cy="137392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41" name="Google Shape;841;p4"/>
          <p:cNvGrpSpPr/>
          <p:nvPr/>
        </p:nvGrpSpPr>
        <p:grpSpPr>
          <a:xfrm flipH="1">
            <a:off x="124748" y="5936809"/>
            <a:ext cx="895184" cy="980512"/>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92" name="Google Shape;892;p4"/>
          <p:cNvGrpSpPr/>
          <p:nvPr/>
        </p:nvGrpSpPr>
        <p:grpSpPr>
          <a:xfrm>
            <a:off x="7932083" y="151782"/>
            <a:ext cx="527120" cy="687191"/>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915" name="Google Shape;915;p4"/>
          <p:cNvGrpSpPr/>
          <p:nvPr/>
        </p:nvGrpSpPr>
        <p:grpSpPr>
          <a:xfrm>
            <a:off x="10702999" y="-379955"/>
            <a:ext cx="1489000" cy="1527017"/>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977" name="Google Shape;977;p4"/>
          <p:cNvGrpSpPr/>
          <p:nvPr/>
        </p:nvGrpSpPr>
        <p:grpSpPr>
          <a:xfrm rot="-5400000">
            <a:off x="9285189" y="125172"/>
            <a:ext cx="215884" cy="194555"/>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0752160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98"/>
        <p:cNvGrpSpPr/>
        <p:nvPr/>
      </p:nvGrpSpPr>
      <p:grpSpPr>
        <a:xfrm>
          <a:off x="0" y="0"/>
          <a:ext cx="0" cy="0"/>
          <a:chOff x="0" y="0"/>
          <a:chExt cx="0" cy="0"/>
        </a:xfrm>
      </p:grpSpPr>
      <p:sp>
        <p:nvSpPr>
          <p:cNvPr id="1299" name="Google Shape;1299;p6"/>
          <p:cNvSpPr txBox="1">
            <a:spLocks noGrp="1"/>
          </p:cNvSpPr>
          <p:nvPr>
            <p:ph type="title"/>
          </p:nvPr>
        </p:nvSpPr>
        <p:spPr>
          <a:xfrm>
            <a:off x="1237300" y="695500"/>
            <a:ext cx="7631200" cy="7472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00" name="Google Shape;1300;p6"/>
          <p:cNvGrpSpPr/>
          <p:nvPr/>
        </p:nvGrpSpPr>
        <p:grpSpPr>
          <a:xfrm rot="-5400000" flipH="1">
            <a:off x="-235121" y="5730644"/>
            <a:ext cx="615132" cy="276019"/>
            <a:chOff x="8502760" y="3542528"/>
            <a:chExt cx="711519" cy="319269"/>
          </a:xfrm>
        </p:grpSpPr>
        <p:sp>
          <p:nvSpPr>
            <p:cNvPr id="1301" name="Google Shape;1301;p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2" name="Google Shape;1302;p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3" name="Google Shape;1303;p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4" name="Google Shape;1304;p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5" name="Google Shape;1305;p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6" name="Google Shape;1306;p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7" name="Google Shape;1307;p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8" name="Google Shape;1308;p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09" name="Google Shape;1309;p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1310" name="Google Shape;1310;p6"/>
          <p:cNvSpPr/>
          <p:nvPr/>
        </p:nvSpPr>
        <p:spPr>
          <a:xfrm flipH="1">
            <a:off x="-133304" y="6380562"/>
            <a:ext cx="3696240" cy="50013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1" name="Google Shape;1311;p6"/>
          <p:cNvSpPr/>
          <p:nvPr/>
        </p:nvSpPr>
        <p:spPr>
          <a:xfrm flipH="1">
            <a:off x="7194594" y="-20100"/>
            <a:ext cx="5256007" cy="571008"/>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1312" name="Google Shape;1312;p6"/>
          <p:cNvGrpSpPr/>
          <p:nvPr/>
        </p:nvGrpSpPr>
        <p:grpSpPr>
          <a:xfrm rot="5400000" flipH="1">
            <a:off x="11481667" y="-386271"/>
            <a:ext cx="585400" cy="1517621"/>
            <a:chOff x="1823086" y="-208516"/>
            <a:chExt cx="433159" cy="1122944"/>
          </a:xfrm>
        </p:grpSpPr>
        <p:sp>
          <p:nvSpPr>
            <p:cNvPr id="1313" name="Google Shape;1313;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4" name="Google Shape;1314;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5" name="Google Shape;1315;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6" name="Google Shape;1316;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7" name="Google Shape;1317;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8" name="Google Shape;1318;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9" name="Google Shape;1319;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0" name="Google Shape;1320;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21" name="Google Shape;1321;p6"/>
          <p:cNvGrpSpPr/>
          <p:nvPr/>
        </p:nvGrpSpPr>
        <p:grpSpPr>
          <a:xfrm rot="5400000" flipH="1">
            <a:off x="11262293" y="-161884"/>
            <a:ext cx="592580" cy="1603829"/>
            <a:chOff x="904476" y="-243594"/>
            <a:chExt cx="438472" cy="1186732"/>
          </a:xfrm>
        </p:grpSpPr>
        <p:sp>
          <p:nvSpPr>
            <p:cNvPr id="1322" name="Google Shape;1322;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3" name="Google Shape;1323;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4" name="Google Shape;1324;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5" name="Google Shape;1325;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6" name="Google Shape;1326;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7" name="Google Shape;1327;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8" name="Google Shape;1328;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9" name="Google Shape;1329;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0" name="Google Shape;1330;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1" name="Google Shape;1331;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2" name="Google Shape;1332;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3" name="Google Shape;1333;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4" name="Google Shape;1334;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5" name="Google Shape;1335;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6" name="Google Shape;1336;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7" name="Google Shape;1337;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8" name="Google Shape;1338;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39" name="Google Shape;1339;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0" name="Google Shape;1340;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1" name="Google Shape;1341;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2" name="Google Shape;1342;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3" name="Google Shape;1343;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4" name="Google Shape;1344;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5" name="Google Shape;1345;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6" name="Google Shape;1346;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7" name="Google Shape;1347;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48" name="Google Shape;1348;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49" name="Google Shape;1349;p6"/>
          <p:cNvGrpSpPr/>
          <p:nvPr/>
        </p:nvGrpSpPr>
        <p:grpSpPr>
          <a:xfrm flipH="1">
            <a:off x="-128391" y="6018808"/>
            <a:ext cx="921300" cy="589505"/>
            <a:chOff x="7750342" y="3926048"/>
            <a:chExt cx="1406709" cy="900099"/>
          </a:xfrm>
        </p:grpSpPr>
        <p:sp>
          <p:nvSpPr>
            <p:cNvPr id="1350" name="Google Shape;1350;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1" name="Google Shape;1351;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2" name="Google Shape;1352;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3" name="Google Shape;1353;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4" name="Google Shape;1354;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5" name="Google Shape;1355;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6" name="Google Shape;1356;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57" name="Google Shape;1357;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58" name="Google Shape;1358;p6"/>
          <p:cNvGrpSpPr/>
          <p:nvPr/>
        </p:nvGrpSpPr>
        <p:grpSpPr>
          <a:xfrm flipH="1">
            <a:off x="-422561" y="5833406"/>
            <a:ext cx="811568" cy="815271"/>
            <a:chOff x="8276926" y="3750868"/>
            <a:chExt cx="1239162" cy="1244814"/>
          </a:xfrm>
        </p:grpSpPr>
        <p:sp>
          <p:nvSpPr>
            <p:cNvPr id="1359" name="Google Shape;1359;p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0" name="Google Shape;1360;p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1" name="Google Shape;1361;p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2" name="Google Shape;1362;p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3" name="Google Shape;1363;p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4" name="Google Shape;1364;p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5" name="Google Shape;1365;p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6" name="Google Shape;1366;p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7" name="Google Shape;1367;p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8" name="Google Shape;1368;p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69" name="Google Shape;1369;p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0" name="Google Shape;1370;p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1" name="Google Shape;1371;p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2" name="Google Shape;1372;p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3" name="Google Shape;1373;p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4" name="Google Shape;1374;p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5" name="Google Shape;1375;p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6" name="Google Shape;1376;p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7" name="Google Shape;1377;p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8" name="Google Shape;1378;p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79" name="Google Shape;1379;p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0" name="Google Shape;1380;p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1" name="Google Shape;1381;p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2" name="Google Shape;1382;p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3" name="Google Shape;1383;p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4" name="Google Shape;1384;p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5" name="Google Shape;1385;p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86" name="Google Shape;1386;p6"/>
          <p:cNvGrpSpPr/>
          <p:nvPr/>
        </p:nvGrpSpPr>
        <p:grpSpPr>
          <a:xfrm flipH="1">
            <a:off x="-152625" y="6309868"/>
            <a:ext cx="590072" cy="571000"/>
            <a:chOff x="8202967" y="4478366"/>
            <a:chExt cx="900965" cy="871845"/>
          </a:xfrm>
        </p:grpSpPr>
        <p:sp>
          <p:nvSpPr>
            <p:cNvPr id="1387" name="Google Shape;1387;p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8" name="Google Shape;1388;p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89" name="Google Shape;1389;p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0" name="Google Shape;1390;p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1" name="Google Shape;1391;p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2" name="Google Shape;1392;p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3" name="Google Shape;1393;p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4" name="Google Shape;1394;p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5" name="Google Shape;1395;p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6" name="Google Shape;1396;p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7" name="Google Shape;1397;p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8" name="Google Shape;1398;p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9" name="Google Shape;1399;p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0" name="Google Shape;1400;p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1" name="Google Shape;1401;p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2" name="Google Shape;1402;p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3" name="Google Shape;1403;p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4" name="Google Shape;1404;p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5" name="Google Shape;1405;p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406" name="Google Shape;1406;p6"/>
          <p:cNvGrpSpPr/>
          <p:nvPr/>
        </p:nvGrpSpPr>
        <p:grpSpPr>
          <a:xfrm rot="5400000" flipH="1">
            <a:off x="551507" y="6326038"/>
            <a:ext cx="286872" cy="777052"/>
            <a:chOff x="7607455" y="4238363"/>
            <a:chExt cx="438017" cy="1186459"/>
          </a:xfrm>
        </p:grpSpPr>
        <p:sp>
          <p:nvSpPr>
            <p:cNvPr id="1407" name="Google Shape;140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8" name="Google Shape;140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09" name="Google Shape;140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0" name="Google Shape;141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1" name="Google Shape;141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2" name="Google Shape;141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3" name="Google Shape;141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4" name="Google Shape;141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5" name="Google Shape;141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6" name="Google Shape;141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7" name="Google Shape;141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8" name="Google Shape;141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19" name="Google Shape;141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0" name="Google Shape;142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1" name="Google Shape;142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2" name="Google Shape;142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3" name="Google Shape;142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4" name="Google Shape;142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5" name="Google Shape;142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6" name="Google Shape;142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7" name="Google Shape;142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8" name="Google Shape;142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29" name="Google Shape;142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0" name="Google Shape;143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431" name="Google Shape;1431;p6"/>
          <p:cNvGrpSpPr/>
          <p:nvPr/>
        </p:nvGrpSpPr>
        <p:grpSpPr>
          <a:xfrm rot="5400000" flipH="1">
            <a:off x="-89914" y="1750445"/>
            <a:ext cx="844356" cy="506767"/>
            <a:chOff x="8365864" y="2993835"/>
            <a:chExt cx="933472" cy="547264"/>
          </a:xfrm>
        </p:grpSpPr>
        <p:sp>
          <p:nvSpPr>
            <p:cNvPr id="1432" name="Google Shape;1432;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3" name="Google Shape;1433;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4" name="Google Shape;1434;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5" name="Google Shape;1435;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6" name="Google Shape;1436;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7" name="Google Shape;1437;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38" name="Google Shape;1438;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439" name="Google Shape;1439;p6"/>
          <p:cNvGrpSpPr/>
          <p:nvPr/>
        </p:nvGrpSpPr>
        <p:grpSpPr>
          <a:xfrm flipH="1">
            <a:off x="-247415" y="669199"/>
            <a:ext cx="1066705" cy="789799"/>
            <a:chOff x="8118223" y="2202382"/>
            <a:chExt cx="1151949" cy="873156"/>
          </a:xfrm>
        </p:grpSpPr>
        <p:sp>
          <p:nvSpPr>
            <p:cNvPr id="1440" name="Google Shape;1440;p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1" name="Google Shape;1441;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2" name="Google Shape;1442;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3" name="Google Shape;1443;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4" name="Google Shape;1444;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5" name="Google Shape;1445;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6" name="Google Shape;1446;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7" name="Google Shape;1447;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8" name="Google Shape;1448;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49" name="Google Shape;1449;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0" name="Google Shape;1450;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1" name="Google Shape;1451;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2" name="Google Shape;1452;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3" name="Google Shape;1453;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4" name="Google Shape;1454;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5" name="Google Shape;1455;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6" name="Google Shape;1456;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7" name="Google Shape;1457;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8" name="Google Shape;1458;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59" name="Google Shape;1459;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0" name="Google Shape;1460;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461" name="Google Shape;1461;p6"/>
          <p:cNvGrpSpPr/>
          <p:nvPr/>
        </p:nvGrpSpPr>
        <p:grpSpPr>
          <a:xfrm rot="970126" flipH="1">
            <a:off x="11218986" y="5030357"/>
            <a:ext cx="1306781" cy="1212764"/>
            <a:chOff x="-181020" y="4253777"/>
            <a:chExt cx="1117161" cy="1087511"/>
          </a:xfrm>
        </p:grpSpPr>
        <p:sp>
          <p:nvSpPr>
            <p:cNvPr id="1462" name="Google Shape;1462;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3" name="Google Shape;1463;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4" name="Google Shape;1464;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5" name="Google Shape;1465;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6" name="Google Shape;1466;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7" name="Google Shape;1467;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8" name="Google Shape;1468;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69" name="Google Shape;1469;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0" name="Google Shape;1470;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1" name="Google Shape;1471;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2" name="Google Shape;1472;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3" name="Google Shape;1473;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4" name="Google Shape;1474;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5" name="Google Shape;1475;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476" name="Google Shape;1476;p6"/>
          <p:cNvGrpSpPr/>
          <p:nvPr/>
        </p:nvGrpSpPr>
        <p:grpSpPr>
          <a:xfrm rot="475448" flipH="1">
            <a:off x="11198970" y="5652156"/>
            <a:ext cx="1034085" cy="1322771"/>
            <a:chOff x="-168050" y="4195214"/>
            <a:chExt cx="719519" cy="965231"/>
          </a:xfrm>
        </p:grpSpPr>
        <p:sp>
          <p:nvSpPr>
            <p:cNvPr id="1477" name="Google Shape;1477;p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8" name="Google Shape;1478;p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79" name="Google Shape;1479;p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0" name="Google Shape;1480;p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1" name="Google Shape;1481;p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2" name="Google Shape;1482;p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3" name="Google Shape;1483;p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4" name="Google Shape;1484;p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5" name="Google Shape;1485;p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6" name="Google Shape;1486;p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7" name="Google Shape;1487;p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8" name="Google Shape;1488;p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89" name="Google Shape;1489;p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0" name="Google Shape;1490;p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1" name="Google Shape;1491;p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2" name="Google Shape;1492;p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3" name="Google Shape;1493;p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4" name="Google Shape;1494;p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5" name="Google Shape;1495;p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6" name="Google Shape;1496;p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7" name="Google Shape;1497;p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8" name="Google Shape;1498;p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499" name="Google Shape;1499;p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0" name="Google Shape;1500;p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1" name="Google Shape;1501;p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2" name="Google Shape;1502;p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3" name="Google Shape;1503;p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4" name="Google Shape;1504;p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5" name="Google Shape;1505;p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6" name="Google Shape;1506;p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7" name="Google Shape;1507;p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8" name="Google Shape;1508;p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09" name="Google Shape;1509;p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0" name="Google Shape;1510;p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1" name="Google Shape;1511;p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2" name="Google Shape;1512;p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3" name="Google Shape;1513;p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4" name="Google Shape;1514;p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5" name="Google Shape;1515;p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6" name="Google Shape;1516;p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7" name="Google Shape;1517;p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8" name="Google Shape;1518;p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9" name="Google Shape;1519;p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0" name="Google Shape;1520;p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1" name="Google Shape;1521;p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2" name="Google Shape;1522;p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3" name="Google Shape;1523;p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24" name="Google Shape;1524;p6"/>
          <p:cNvGrpSpPr/>
          <p:nvPr/>
        </p:nvGrpSpPr>
        <p:grpSpPr>
          <a:xfrm flipH="1">
            <a:off x="-184801" y="-209103"/>
            <a:ext cx="1034111" cy="1035928"/>
            <a:chOff x="7973149" y="-201092"/>
            <a:chExt cx="1116750" cy="1145263"/>
          </a:xfrm>
        </p:grpSpPr>
        <p:sp>
          <p:nvSpPr>
            <p:cNvPr id="1525" name="Google Shape;1525;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6" name="Google Shape;1526;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7" name="Google Shape;1527;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8" name="Google Shape;1528;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29" name="Google Shape;1529;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0" name="Google Shape;1530;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1" name="Google Shape;1531;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2" name="Google Shape;1532;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3" name="Google Shape;1533;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4" name="Google Shape;1534;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5" name="Google Shape;1535;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6" name="Google Shape;1536;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7" name="Google Shape;1537;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8" name="Google Shape;1538;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39" name="Google Shape;1539;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0" name="Google Shape;1540;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1" name="Google Shape;1541;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2" name="Google Shape;1542;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3" name="Google Shape;1543;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4" name="Google Shape;1544;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5" name="Google Shape;1545;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6" name="Google Shape;1546;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7" name="Google Shape;1547;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8" name="Google Shape;1548;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49" name="Google Shape;1549;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0" name="Google Shape;1550;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1" name="Google Shape;1551;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2" name="Google Shape;1552;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3" name="Google Shape;1553;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4" name="Google Shape;1554;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5" name="Google Shape;1555;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6" name="Google Shape;1556;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7" name="Google Shape;1557;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8" name="Google Shape;1558;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59" name="Google Shape;1559;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0" name="Google Shape;1560;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1" name="Google Shape;1561;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2" name="Google Shape;1562;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3" name="Google Shape;1563;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4" name="Google Shape;1564;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5" name="Google Shape;1565;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6" name="Google Shape;1566;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7" name="Google Shape;1567;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8" name="Google Shape;1568;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69" name="Google Shape;1569;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0" name="Google Shape;1570;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1" name="Google Shape;1571;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2" name="Google Shape;1572;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3" name="Google Shape;1573;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4" name="Google Shape;1574;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5" name="Google Shape;1575;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6" name="Google Shape;1576;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7" name="Google Shape;1577;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8" name="Google Shape;1578;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9" name="Google Shape;1579;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0" name="Google Shape;1580;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1" name="Google Shape;1581;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2" name="Google Shape;1582;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3" name="Google Shape;1583;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4" name="Google Shape;1584;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5" name="Google Shape;1585;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86" name="Google Shape;1586;p6"/>
          <p:cNvGrpSpPr/>
          <p:nvPr/>
        </p:nvGrpSpPr>
        <p:grpSpPr>
          <a:xfrm rot="-958644" flipH="1">
            <a:off x="11784522" y="4420012"/>
            <a:ext cx="488421" cy="1387941"/>
            <a:chOff x="7607455" y="4238363"/>
            <a:chExt cx="438017" cy="1186459"/>
          </a:xfrm>
        </p:grpSpPr>
        <p:sp>
          <p:nvSpPr>
            <p:cNvPr id="1587" name="Google Shape;158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8" name="Google Shape;158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9" name="Google Shape;158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0" name="Google Shape;159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1" name="Google Shape;159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2" name="Google Shape;159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3" name="Google Shape;159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4" name="Google Shape;159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5" name="Google Shape;159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6" name="Google Shape;159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7" name="Google Shape;159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8" name="Google Shape;159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9" name="Google Shape;159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0" name="Google Shape;160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1" name="Google Shape;160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2" name="Google Shape;160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3" name="Google Shape;160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4" name="Google Shape;160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5" name="Google Shape;160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6" name="Google Shape;160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7" name="Google Shape;160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8" name="Google Shape;160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9" name="Google Shape;160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10" name="Google Shape;161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680182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7005934" y="6099067"/>
            <a:ext cx="5263047"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13" name="Google Shape;1613;p7"/>
          <p:cNvSpPr txBox="1">
            <a:spLocks noGrp="1"/>
          </p:cNvSpPr>
          <p:nvPr>
            <p:ph type="title"/>
          </p:nvPr>
        </p:nvSpPr>
        <p:spPr>
          <a:xfrm>
            <a:off x="6546168" y="2287233"/>
            <a:ext cx="3744000" cy="727200"/>
          </a:xfrm>
          <a:prstGeom prst="rect">
            <a:avLst/>
          </a:prstGeom>
        </p:spPr>
        <p:txBody>
          <a:bodyPr spcFirstLastPara="1" wrap="square" lIns="121897" tIns="121897" rIns="121897" bIns="121897" anchor="t" anchorCtr="0">
            <a:noAutofit/>
          </a:bodyPr>
          <a:lstStyle>
            <a:lvl1pPr lvl="0" algn="r">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14" name="Google Shape;1614;p7"/>
          <p:cNvSpPr txBox="1">
            <a:spLocks noGrp="1"/>
          </p:cNvSpPr>
          <p:nvPr>
            <p:ph type="body" idx="1"/>
          </p:nvPr>
        </p:nvSpPr>
        <p:spPr>
          <a:xfrm>
            <a:off x="6311368" y="3014433"/>
            <a:ext cx="3978800" cy="1662400"/>
          </a:xfrm>
          <a:prstGeom prst="rect">
            <a:avLst/>
          </a:prstGeom>
        </p:spPr>
        <p:txBody>
          <a:bodyPr spcFirstLastPara="1" wrap="square" lIns="121897" tIns="121897" rIns="121897" bIns="121897" anchor="t" anchorCtr="0">
            <a:noAutofit/>
          </a:bodyPr>
          <a:lstStyle>
            <a:lvl1pPr marL="609585" lvl="0" indent="-406390" algn="r">
              <a:spcBef>
                <a:spcPts val="0"/>
              </a:spcBef>
              <a:spcAft>
                <a:spcPts val="0"/>
              </a:spcAft>
              <a:buSzPts val="1200"/>
              <a:buChar char="●"/>
              <a:defRPr>
                <a:latin typeface="Nunito"/>
                <a:ea typeface="Nunito"/>
                <a:cs typeface="Nunito"/>
                <a:sym typeface="Nunito"/>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615" name="Google Shape;1615;p7"/>
          <p:cNvSpPr/>
          <p:nvPr/>
        </p:nvSpPr>
        <p:spPr>
          <a:xfrm flipH="1">
            <a:off x="-269970" y="-119310"/>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1616" name="Google Shape;1616;p7"/>
          <p:cNvGrpSpPr/>
          <p:nvPr/>
        </p:nvGrpSpPr>
        <p:grpSpPr>
          <a:xfrm flipH="1">
            <a:off x="10693523" y="-225529"/>
            <a:ext cx="1432199"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625" name="Google Shape;1625;p7"/>
          <p:cNvGrpSpPr/>
          <p:nvPr/>
        </p:nvGrpSpPr>
        <p:grpSpPr>
          <a:xfrm>
            <a:off x="10550295" y="5162843"/>
            <a:ext cx="1718685"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676" name="Google Shape;1676;p7"/>
          <p:cNvGrpSpPr/>
          <p:nvPr/>
        </p:nvGrpSpPr>
        <p:grpSpPr>
          <a:xfrm flipH="1">
            <a:off x="-269889" y="6180597"/>
            <a:ext cx="116385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686" name="Google Shape;1686;p7"/>
          <p:cNvGrpSpPr/>
          <p:nvPr/>
        </p:nvGrpSpPr>
        <p:grpSpPr>
          <a:xfrm flipH="1">
            <a:off x="-186014" y="-101851"/>
            <a:ext cx="1079972"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48" name="Google Shape;1748;p7"/>
          <p:cNvGrpSpPr/>
          <p:nvPr/>
        </p:nvGrpSpPr>
        <p:grpSpPr>
          <a:xfrm rot="5400000" flipH="1">
            <a:off x="1763423" y="16841"/>
            <a:ext cx="156581" cy="141111"/>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1752" name="Google Shape;1752;p7"/>
          <p:cNvSpPr txBox="1">
            <a:spLocks noGrp="1"/>
          </p:cNvSpPr>
          <p:nvPr>
            <p:ph type="subTitle" idx="2"/>
          </p:nvPr>
        </p:nvSpPr>
        <p:spPr>
          <a:xfrm>
            <a:off x="2457145" y="4676832"/>
            <a:ext cx="2702800" cy="558000"/>
          </a:xfrm>
          <a:prstGeom prst="rect">
            <a:avLst/>
          </a:prstGeom>
        </p:spPr>
        <p:txBody>
          <a:bodyPr spcFirstLastPara="1" wrap="square" lIns="121897" tIns="121897" rIns="121897" bIns="121897"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8352" y="-225509"/>
            <a:ext cx="916057"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81" name="Google Shape;1781;p7"/>
          <p:cNvGrpSpPr/>
          <p:nvPr/>
        </p:nvGrpSpPr>
        <p:grpSpPr>
          <a:xfrm>
            <a:off x="819611" y="-260977"/>
            <a:ext cx="665584"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801" name="Google Shape;1801;p7"/>
          <p:cNvGrpSpPr/>
          <p:nvPr/>
        </p:nvGrpSpPr>
        <p:grpSpPr>
          <a:xfrm flipH="1">
            <a:off x="2056057" y="-236825"/>
            <a:ext cx="530147"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824" name="Google Shape;1824;p7"/>
          <p:cNvGrpSpPr/>
          <p:nvPr/>
        </p:nvGrpSpPr>
        <p:grpSpPr>
          <a:xfrm flipH="1">
            <a:off x="11475062" y="-90176"/>
            <a:ext cx="692257"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847" name="Google Shape;1847;p7"/>
          <p:cNvGrpSpPr/>
          <p:nvPr/>
        </p:nvGrpSpPr>
        <p:grpSpPr>
          <a:xfrm flipH="1">
            <a:off x="11132610" y="1178146"/>
            <a:ext cx="1173972"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867" name="Google Shape;1867;p7"/>
          <p:cNvGrpSpPr/>
          <p:nvPr/>
        </p:nvGrpSpPr>
        <p:grpSpPr>
          <a:xfrm rot="5400000" flipH="1">
            <a:off x="11742907" y="1129407"/>
            <a:ext cx="156581" cy="141111"/>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30745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40"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4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802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1"/>
        <p:cNvGrpSpPr/>
        <p:nvPr/>
      </p:nvGrpSpPr>
      <p:grpSpPr>
        <a:xfrm>
          <a:off x="0" y="0"/>
          <a:ext cx="0" cy="0"/>
          <a:chOff x="0" y="0"/>
          <a:chExt cx="0" cy="0"/>
        </a:xfrm>
      </p:grpSpPr>
      <p:sp>
        <p:nvSpPr>
          <p:cNvPr id="1872" name="Google Shape;1872;p8"/>
          <p:cNvSpPr/>
          <p:nvPr/>
        </p:nvSpPr>
        <p:spPr>
          <a:xfrm rot="10800000">
            <a:off x="-482302" y="6006684"/>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3" name="Google Shape;1873;p8"/>
          <p:cNvSpPr txBox="1">
            <a:spLocks noGrp="1"/>
          </p:cNvSpPr>
          <p:nvPr>
            <p:ph type="title"/>
          </p:nvPr>
        </p:nvSpPr>
        <p:spPr>
          <a:xfrm>
            <a:off x="1250400" y="2038400"/>
            <a:ext cx="9691200" cy="27812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7200"/>
              <a:buNone/>
              <a:defRPr sz="108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endParaRPr/>
          </a:p>
        </p:txBody>
      </p:sp>
      <p:grpSp>
        <p:nvGrpSpPr>
          <p:cNvPr id="1874" name="Google Shape;1874;p8"/>
          <p:cNvGrpSpPr/>
          <p:nvPr/>
        </p:nvGrpSpPr>
        <p:grpSpPr>
          <a:xfrm rot="-5400000" flipH="1">
            <a:off x="895527" y="-105323"/>
            <a:ext cx="340579" cy="882933"/>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883" name="Google Shape;1883;p8"/>
          <p:cNvGrpSpPr/>
          <p:nvPr/>
        </p:nvGrpSpPr>
        <p:grpSpPr>
          <a:xfrm>
            <a:off x="269344" y="-234667"/>
            <a:ext cx="629304" cy="879633"/>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906" name="Google Shape;1906;p8"/>
          <p:cNvGrpSpPr/>
          <p:nvPr/>
        </p:nvGrpSpPr>
        <p:grpSpPr>
          <a:xfrm>
            <a:off x="624338" y="839638"/>
            <a:ext cx="164892" cy="14963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1910" name="Google Shape;1910;p8"/>
          <p:cNvSpPr/>
          <p:nvPr/>
        </p:nvSpPr>
        <p:spPr>
          <a:xfrm>
            <a:off x="6600865" y="-1103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1911" name="Google Shape;1911;p8"/>
          <p:cNvGrpSpPr/>
          <p:nvPr/>
        </p:nvGrpSpPr>
        <p:grpSpPr>
          <a:xfrm>
            <a:off x="3" y="-268128"/>
            <a:ext cx="446540" cy="1208568"/>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939" name="Google Shape;1939;p8"/>
          <p:cNvGrpSpPr/>
          <p:nvPr/>
        </p:nvGrpSpPr>
        <p:grpSpPr>
          <a:xfrm>
            <a:off x="7932083" y="151782"/>
            <a:ext cx="527120" cy="687191"/>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962" name="Google Shape;1962;p8"/>
          <p:cNvGrpSpPr/>
          <p:nvPr/>
        </p:nvGrpSpPr>
        <p:grpSpPr>
          <a:xfrm>
            <a:off x="10630865" y="-268122"/>
            <a:ext cx="1489000" cy="1527017"/>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024" name="Google Shape;2024;p8"/>
          <p:cNvGrpSpPr/>
          <p:nvPr/>
        </p:nvGrpSpPr>
        <p:grpSpPr>
          <a:xfrm rot="-5400000">
            <a:off x="9285189" y="125172"/>
            <a:ext cx="215884" cy="194555"/>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028" name="Google Shape;2028;p8"/>
          <p:cNvGrpSpPr/>
          <p:nvPr/>
        </p:nvGrpSpPr>
        <p:grpSpPr>
          <a:xfrm>
            <a:off x="11092374" y="4805856"/>
            <a:ext cx="1586693" cy="1009432"/>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037" name="Google Shape;2037;p8"/>
          <p:cNvGrpSpPr/>
          <p:nvPr/>
        </p:nvGrpSpPr>
        <p:grpSpPr>
          <a:xfrm>
            <a:off x="11460151" y="5217917"/>
            <a:ext cx="1389679" cy="1396017"/>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065" name="Google Shape;2065;p8"/>
          <p:cNvGrpSpPr/>
          <p:nvPr/>
        </p:nvGrpSpPr>
        <p:grpSpPr>
          <a:xfrm>
            <a:off x="11378331" y="5903209"/>
            <a:ext cx="491221" cy="1330575"/>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090" name="Google Shape;2090;p8"/>
          <p:cNvGrpSpPr/>
          <p:nvPr/>
        </p:nvGrpSpPr>
        <p:grpSpPr>
          <a:xfrm rot="-5400000" flipH="1">
            <a:off x="9862471" y="5940300"/>
            <a:ext cx="485736" cy="1259299"/>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2099" name="Google Shape;2099;p8"/>
          <p:cNvSpPr/>
          <p:nvPr/>
        </p:nvSpPr>
        <p:spPr>
          <a:xfrm>
            <a:off x="10720520" y="5866435"/>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0" name="Google Shape;2100;p8"/>
          <p:cNvSpPr/>
          <p:nvPr/>
        </p:nvSpPr>
        <p:spPr>
          <a:xfrm>
            <a:off x="10711047" y="5950857"/>
            <a:ext cx="648047"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1" name="Google Shape;2101;p8"/>
          <p:cNvSpPr/>
          <p:nvPr/>
        </p:nvSpPr>
        <p:spPr>
          <a:xfrm>
            <a:off x="11148978" y="6050329"/>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2" name="Google Shape;2102;p8"/>
          <p:cNvSpPr/>
          <p:nvPr/>
        </p:nvSpPr>
        <p:spPr>
          <a:xfrm>
            <a:off x="11062305" y="615598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3" name="Google Shape;2103;p8"/>
          <p:cNvSpPr/>
          <p:nvPr/>
        </p:nvSpPr>
        <p:spPr>
          <a:xfrm>
            <a:off x="10952487" y="6272519"/>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4" name="Google Shape;2104;p8"/>
          <p:cNvSpPr/>
          <p:nvPr/>
        </p:nvSpPr>
        <p:spPr>
          <a:xfrm>
            <a:off x="10864403" y="6495516"/>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5" name="Google Shape;2105;p8"/>
          <p:cNvSpPr/>
          <p:nvPr/>
        </p:nvSpPr>
        <p:spPr>
          <a:xfrm>
            <a:off x="10842132" y="6740250"/>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6" name="Google Shape;2106;p8"/>
          <p:cNvSpPr/>
          <p:nvPr/>
        </p:nvSpPr>
        <p:spPr>
          <a:xfrm>
            <a:off x="10896453" y="6385295"/>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7" name="Google Shape;2107;p8"/>
          <p:cNvSpPr/>
          <p:nvPr/>
        </p:nvSpPr>
        <p:spPr>
          <a:xfrm>
            <a:off x="10857249"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8" name="Google Shape;2108;p8"/>
          <p:cNvSpPr/>
          <p:nvPr/>
        </p:nvSpPr>
        <p:spPr>
          <a:xfrm>
            <a:off x="10841561" y="63561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09" name="Google Shape;2109;p8"/>
          <p:cNvSpPr/>
          <p:nvPr/>
        </p:nvSpPr>
        <p:spPr>
          <a:xfrm>
            <a:off x="11269614" y="6553366"/>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0" name="Google Shape;2110;p8"/>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1" name="Google Shape;2111;p8"/>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2" name="Google Shape;2112;p8"/>
          <p:cNvSpPr/>
          <p:nvPr/>
        </p:nvSpPr>
        <p:spPr>
          <a:xfrm>
            <a:off x="11054445" y="6911982"/>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3" name="Google Shape;2113;p8"/>
          <p:cNvSpPr/>
          <p:nvPr/>
        </p:nvSpPr>
        <p:spPr>
          <a:xfrm>
            <a:off x="11046617" y="6331511"/>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4" name="Google Shape;2114;p8"/>
          <p:cNvSpPr/>
          <p:nvPr/>
        </p:nvSpPr>
        <p:spPr>
          <a:xfrm>
            <a:off x="11020852"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5" name="Google Shape;2115;p8"/>
          <p:cNvSpPr/>
          <p:nvPr/>
        </p:nvSpPr>
        <p:spPr>
          <a:xfrm>
            <a:off x="11339086" y="6213831"/>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6" name="Google Shape;2116;p8"/>
          <p:cNvSpPr/>
          <p:nvPr/>
        </p:nvSpPr>
        <p:spPr>
          <a:xfrm>
            <a:off x="11284193" y="6254178"/>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7" name="Google Shape;2117;p8"/>
          <p:cNvSpPr/>
          <p:nvPr/>
        </p:nvSpPr>
        <p:spPr>
          <a:xfrm>
            <a:off x="11218081"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8" name="Google Shape;2118;p8"/>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19" name="Google Shape;2119;p8"/>
          <p:cNvSpPr/>
          <p:nvPr/>
        </p:nvSpPr>
        <p:spPr>
          <a:xfrm>
            <a:off x="10042563" y="5894788"/>
            <a:ext cx="914837" cy="1148032"/>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0" name="Google Shape;2120;p8"/>
          <p:cNvSpPr/>
          <p:nvPr/>
        </p:nvSpPr>
        <p:spPr>
          <a:xfrm>
            <a:off x="10126346" y="5997384"/>
            <a:ext cx="644485" cy="1175984"/>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1" name="Google Shape;2121;p8"/>
          <p:cNvSpPr/>
          <p:nvPr/>
        </p:nvSpPr>
        <p:spPr>
          <a:xfrm>
            <a:off x="10528600" y="6820068"/>
            <a:ext cx="186361" cy="17782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2" name="Google Shape;2122;p8"/>
          <p:cNvSpPr/>
          <p:nvPr/>
        </p:nvSpPr>
        <p:spPr>
          <a:xfrm>
            <a:off x="10384044" y="6550006"/>
            <a:ext cx="256981" cy="255772"/>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3" name="Google Shape;2123;p8"/>
          <p:cNvSpPr/>
          <p:nvPr/>
        </p:nvSpPr>
        <p:spPr>
          <a:xfrm>
            <a:off x="10277553" y="6306853"/>
            <a:ext cx="288393" cy="365364"/>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4" name="Google Shape;2124;p8"/>
          <p:cNvSpPr/>
          <p:nvPr/>
        </p:nvSpPr>
        <p:spPr>
          <a:xfrm>
            <a:off x="10296331" y="6298993"/>
            <a:ext cx="148564" cy="19271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5" name="Google Shape;2125;p8"/>
          <p:cNvSpPr/>
          <p:nvPr/>
        </p:nvSpPr>
        <p:spPr>
          <a:xfrm>
            <a:off x="10150231" y="6091684"/>
            <a:ext cx="190460" cy="22812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6" name="Google Shape;2126;p8"/>
          <p:cNvSpPr/>
          <p:nvPr/>
        </p:nvSpPr>
        <p:spPr>
          <a:xfrm>
            <a:off x="10120635" y="6021102"/>
            <a:ext cx="135999" cy="15803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7" name="Google Shape;2127;p8"/>
          <p:cNvSpPr/>
          <p:nvPr/>
        </p:nvSpPr>
        <p:spPr>
          <a:xfrm>
            <a:off x="10712660" y="6314681"/>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8" name="Google Shape;2128;p8"/>
          <p:cNvSpPr/>
          <p:nvPr/>
        </p:nvSpPr>
        <p:spPr>
          <a:xfrm>
            <a:off x="10673457" y="6267616"/>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29" name="Google Shape;2129;p8"/>
          <p:cNvSpPr/>
          <p:nvPr/>
        </p:nvSpPr>
        <p:spPr>
          <a:xfrm>
            <a:off x="10657767" y="6333729"/>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0" name="Google Shape;2130;p8"/>
          <p:cNvSpPr/>
          <p:nvPr/>
        </p:nvSpPr>
        <p:spPr>
          <a:xfrm>
            <a:off x="10125473" y="6611652"/>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1" name="Google Shape;2131;p8"/>
          <p:cNvSpPr/>
          <p:nvPr/>
        </p:nvSpPr>
        <p:spPr>
          <a:xfrm>
            <a:off x="10136693" y="6548898"/>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2" name="Google Shape;2132;p8"/>
          <p:cNvSpPr/>
          <p:nvPr/>
        </p:nvSpPr>
        <p:spPr>
          <a:xfrm>
            <a:off x="10199446" y="6595964"/>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3" name="Google Shape;2133;p8"/>
          <p:cNvSpPr/>
          <p:nvPr/>
        </p:nvSpPr>
        <p:spPr>
          <a:xfrm>
            <a:off x="10293577" y="5969536"/>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4" name="Google Shape;2134;p8"/>
          <p:cNvSpPr/>
          <p:nvPr/>
        </p:nvSpPr>
        <p:spPr>
          <a:xfrm>
            <a:off x="10250979" y="5950488"/>
            <a:ext cx="37024"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5" name="Google Shape;2135;p8"/>
          <p:cNvSpPr/>
          <p:nvPr/>
        </p:nvSpPr>
        <p:spPr>
          <a:xfrm>
            <a:off x="10086269" y="6189173"/>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6" name="Google Shape;2136;p8"/>
          <p:cNvSpPr/>
          <p:nvPr/>
        </p:nvSpPr>
        <p:spPr>
          <a:xfrm>
            <a:off x="10086269" y="6228412"/>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7" name="Google Shape;2137;p8"/>
          <p:cNvSpPr/>
          <p:nvPr/>
        </p:nvSpPr>
        <p:spPr>
          <a:xfrm>
            <a:off x="10673457" y="6682233"/>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8" name="Google Shape;2138;p8"/>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39" name="Google Shape;2139;p8"/>
          <p:cNvSpPr/>
          <p:nvPr/>
        </p:nvSpPr>
        <p:spPr>
          <a:xfrm>
            <a:off x="10317092" y="6514162"/>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0" name="Google Shape;2140;p8"/>
          <p:cNvSpPr/>
          <p:nvPr/>
        </p:nvSpPr>
        <p:spPr>
          <a:xfrm>
            <a:off x="10610703" y="6486145"/>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2141" name="Google Shape;2141;p8"/>
          <p:cNvGrpSpPr/>
          <p:nvPr/>
        </p:nvGrpSpPr>
        <p:grpSpPr>
          <a:xfrm rot="1693484">
            <a:off x="429143" y="5263526"/>
            <a:ext cx="2189608" cy="2131495"/>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156" name="Google Shape;2156;p8"/>
          <p:cNvGrpSpPr/>
          <p:nvPr/>
        </p:nvGrpSpPr>
        <p:grpSpPr>
          <a:xfrm>
            <a:off x="-75913" y="4725004"/>
            <a:ext cx="1319791" cy="1770491"/>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204" name="Google Shape;2204;p8"/>
          <p:cNvGrpSpPr/>
          <p:nvPr/>
        </p:nvGrpSpPr>
        <p:grpSpPr>
          <a:xfrm rot="-2320759">
            <a:off x="-693019" y="3765545"/>
            <a:ext cx="1502988" cy="1479232"/>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219" name="Google Shape;2219;p8"/>
          <p:cNvGrpSpPr/>
          <p:nvPr/>
        </p:nvGrpSpPr>
        <p:grpSpPr>
          <a:xfrm rot="5595891">
            <a:off x="-110828" y="5830784"/>
            <a:ext cx="1389621" cy="139596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40408426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extLst>
      <p:ext uri="{BB962C8B-B14F-4D97-AF65-F5344CB8AC3E}">
        <p14:creationId xmlns:p14="http://schemas.microsoft.com/office/powerpoint/2010/main" val="6950753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11"/>
        <p:cNvGrpSpPr/>
        <p:nvPr/>
      </p:nvGrpSpPr>
      <p:grpSpPr>
        <a:xfrm>
          <a:off x="0" y="0"/>
          <a:ext cx="0" cy="0"/>
          <a:chOff x="0" y="0"/>
          <a:chExt cx="0" cy="0"/>
        </a:xfrm>
      </p:grpSpPr>
      <p:sp>
        <p:nvSpPr>
          <p:cNvPr id="3312" name="Google Shape;3312;p13"/>
          <p:cNvSpPr txBox="1">
            <a:spLocks noGrp="1"/>
          </p:cNvSpPr>
          <p:nvPr>
            <p:ph type="title" hasCustomPrompt="1"/>
          </p:nvPr>
        </p:nvSpPr>
        <p:spPr>
          <a:xfrm>
            <a:off x="4487331" y="2652449"/>
            <a:ext cx="963200" cy="5172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13" name="Google Shape;3313;p13"/>
          <p:cNvSpPr txBox="1">
            <a:spLocks noGrp="1"/>
          </p:cNvSpPr>
          <p:nvPr>
            <p:ph type="subTitle" idx="1"/>
          </p:nvPr>
        </p:nvSpPr>
        <p:spPr>
          <a:xfrm>
            <a:off x="1899059" y="2090067"/>
            <a:ext cx="26640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14" name="Google Shape;3314;p13"/>
          <p:cNvSpPr txBox="1">
            <a:spLocks noGrp="1"/>
          </p:cNvSpPr>
          <p:nvPr>
            <p:ph type="subTitle" idx="2"/>
          </p:nvPr>
        </p:nvSpPr>
        <p:spPr>
          <a:xfrm>
            <a:off x="1885888" y="2604189"/>
            <a:ext cx="2216000" cy="940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15" name="Google Shape;3315;p13"/>
          <p:cNvSpPr txBox="1">
            <a:spLocks noGrp="1"/>
          </p:cNvSpPr>
          <p:nvPr>
            <p:ph type="title" idx="3" hasCustomPrompt="1"/>
          </p:nvPr>
        </p:nvSpPr>
        <p:spPr>
          <a:xfrm>
            <a:off x="869141" y="2652449"/>
            <a:ext cx="963200" cy="5172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16" name="Google Shape;3316;p13"/>
          <p:cNvSpPr txBox="1">
            <a:spLocks noGrp="1"/>
          </p:cNvSpPr>
          <p:nvPr>
            <p:ph type="subTitle" idx="4"/>
          </p:nvPr>
        </p:nvSpPr>
        <p:spPr>
          <a:xfrm>
            <a:off x="5540045" y="2090067"/>
            <a:ext cx="26472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17" name="Google Shape;3317;p13"/>
          <p:cNvSpPr txBox="1">
            <a:spLocks noGrp="1"/>
          </p:cNvSpPr>
          <p:nvPr>
            <p:ph type="subTitle" idx="5"/>
          </p:nvPr>
        </p:nvSpPr>
        <p:spPr>
          <a:xfrm>
            <a:off x="5526880" y="2601151"/>
            <a:ext cx="2216000" cy="940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18" name="Google Shape;3318;p13"/>
          <p:cNvSpPr txBox="1">
            <a:spLocks noGrp="1"/>
          </p:cNvSpPr>
          <p:nvPr>
            <p:ph type="subTitle" idx="6"/>
          </p:nvPr>
        </p:nvSpPr>
        <p:spPr>
          <a:xfrm>
            <a:off x="9174477" y="2090067"/>
            <a:ext cx="26304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19" name="Google Shape;3319;p13"/>
          <p:cNvSpPr txBox="1">
            <a:spLocks noGrp="1"/>
          </p:cNvSpPr>
          <p:nvPr>
            <p:ph type="subTitle" idx="7"/>
          </p:nvPr>
        </p:nvSpPr>
        <p:spPr>
          <a:xfrm>
            <a:off x="9161307" y="2607269"/>
            <a:ext cx="2216000" cy="940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0" name="Google Shape;3320;p13"/>
          <p:cNvSpPr txBox="1">
            <a:spLocks noGrp="1"/>
          </p:cNvSpPr>
          <p:nvPr>
            <p:ph type="title" idx="8" hasCustomPrompt="1"/>
          </p:nvPr>
        </p:nvSpPr>
        <p:spPr>
          <a:xfrm>
            <a:off x="8105452" y="2652449"/>
            <a:ext cx="963200" cy="5172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21" name="Google Shape;3321;p13"/>
          <p:cNvSpPr txBox="1">
            <a:spLocks noGrp="1"/>
          </p:cNvSpPr>
          <p:nvPr>
            <p:ph type="subTitle" idx="9"/>
          </p:nvPr>
        </p:nvSpPr>
        <p:spPr>
          <a:xfrm>
            <a:off x="1899059" y="3985419"/>
            <a:ext cx="26640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22" name="Google Shape;3322;p13"/>
          <p:cNvSpPr txBox="1">
            <a:spLocks noGrp="1"/>
          </p:cNvSpPr>
          <p:nvPr>
            <p:ph type="subTitle" idx="13"/>
          </p:nvPr>
        </p:nvSpPr>
        <p:spPr>
          <a:xfrm>
            <a:off x="1885888" y="4510593"/>
            <a:ext cx="2216000" cy="934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3" name="Google Shape;3323;p13"/>
          <p:cNvSpPr txBox="1">
            <a:spLocks noGrp="1"/>
          </p:cNvSpPr>
          <p:nvPr>
            <p:ph type="title" idx="14" hasCustomPrompt="1"/>
          </p:nvPr>
        </p:nvSpPr>
        <p:spPr>
          <a:xfrm>
            <a:off x="856719" y="4525900"/>
            <a:ext cx="963200" cy="5172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24" name="Google Shape;3324;p13"/>
          <p:cNvSpPr txBox="1">
            <a:spLocks noGrp="1"/>
          </p:cNvSpPr>
          <p:nvPr>
            <p:ph type="subTitle" idx="15"/>
          </p:nvPr>
        </p:nvSpPr>
        <p:spPr>
          <a:xfrm>
            <a:off x="5540045" y="3985419"/>
            <a:ext cx="26472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25" name="Google Shape;3325;p13"/>
          <p:cNvSpPr txBox="1">
            <a:spLocks noGrp="1"/>
          </p:cNvSpPr>
          <p:nvPr>
            <p:ph type="subTitle" idx="16"/>
          </p:nvPr>
        </p:nvSpPr>
        <p:spPr>
          <a:xfrm>
            <a:off x="5526880" y="4507576"/>
            <a:ext cx="2216000" cy="934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6" name="Google Shape;3326;p13"/>
          <p:cNvSpPr txBox="1">
            <a:spLocks noGrp="1"/>
          </p:cNvSpPr>
          <p:nvPr>
            <p:ph type="title" idx="17" hasCustomPrompt="1"/>
          </p:nvPr>
        </p:nvSpPr>
        <p:spPr>
          <a:xfrm>
            <a:off x="4487313" y="4525900"/>
            <a:ext cx="963200" cy="5172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27" name="Google Shape;3327;p13"/>
          <p:cNvSpPr txBox="1">
            <a:spLocks noGrp="1"/>
          </p:cNvSpPr>
          <p:nvPr>
            <p:ph type="subTitle" idx="18"/>
          </p:nvPr>
        </p:nvSpPr>
        <p:spPr>
          <a:xfrm>
            <a:off x="9174477" y="3985419"/>
            <a:ext cx="26304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28" name="Google Shape;3328;p13"/>
          <p:cNvSpPr txBox="1">
            <a:spLocks noGrp="1"/>
          </p:cNvSpPr>
          <p:nvPr>
            <p:ph type="subTitle" idx="19"/>
          </p:nvPr>
        </p:nvSpPr>
        <p:spPr>
          <a:xfrm>
            <a:off x="9161307" y="4513655"/>
            <a:ext cx="2216000" cy="934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9" name="Google Shape;3329;p13"/>
          <p:cNvSpPr txBox="1">
            <a:spLocks noGrp="1"/>
          </p:cNvSpPr>
          <p:nvPr>
            <p:ph type="title" idx="20" hasCustomPrompt="1"/>
          </p:nvPr>
        </p:nvSpPr>
        <p:spPr>
          <a:xfrm>
            <a:off x="8105485" y="4525900"/>
            <a:ext cx="963200" cy="5172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30" name="Google Shape;3330;p13"/>
          <p:cNvSpPr txBox="1">
            <a:spLocks noGrp="1"/>
          </p:cNvSpPr>
          <p:nvPr>
            <p:ph type="title" idx="21"/>
          </p:nvPr>
        </p:nvSpPr>
        <p:spPr>
          <a:xfrm>
            <a:off x="1237300" y="695500"/>
            <a:ext cx="7631200" cy="7472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331" name="Google Shape;3331;p13"/>
          <p:cNvGrpSpPr/>
          <p:nvPr/>
        </p:nvGrpSpPr>
        <p:grpSpPr>
          <a:xfrm>
            <a:off x="1268619" y="6633413"/>
            <a:ext cx="164224" cy="147999"/>
            <a:chOff x="1167035" y="3887110"/>
            <a:chExt cx="161913" cy="145916"/>
          </a:xfrm>
        </p:grpSpPr>
        <p:sp>
          <p:nvSpPr>
            <p:cNvPr id="3332" name="Google Shape;3332;p13"/>
            <p:cNvSpPr/>
            <p:nvPr/>
          </p:nvSpPr>
          <p:spPr>
            <a:xfrm>
              <a:off x="1167035" y="398105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33" name="Google Shape;3333;p13"/>
            <p:cNvSpPr/>
            <p:nvPr/>
          </p:nvSpPr>
          <p:spPr>
            <a:xfrm>
              <a:off x="1219007" y="3887110"/>
              <a:ext cx="67974" cy="52006"/>
            </a:xfrm>
            <a:custGeom>
              <a:avLst/>
              <a:gdLst/>
              <a:ahLst/>
              <a:cxnLst/>
              <a:rect l="l" t="t" r="r" b="b"/>
              <a:pathLst>
                <a:path w="2269" h="1736" extrusionOk="0">
                  <a:moveTo>
                    <a:pt x="1135" y="1"/>
                  </a:moveTo>
                  <a:cubicBezTo>
                    <a:pt x="1" y="1"/>
                    <a:pt x="1"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34" name="Google Shape;3334;p13"/>
            <p:cNvSpPr/>
            <p:nvPr/>
          </p:nvSpPr>
          <p:spPr>
            <a:xfrm>
              <a:off x="1260974" y="3981050"/>
              <a:ext cx="67974" cy="51976"/>
            </a:xfrm>
            <a:custGeom>
              <a:avLst/>
              <a:gdLst/>
              <a:ahLst/>
              <a:cxnLst/>
              <a:rect l="l" t="t" r="r" b="b"/>
              <a:pathLst>
                <a:path w="2269" h="1735" extrusionOk="0">
                  <a:moveTo>
                    <a:pt x="1135" y="0"/>
                  </a:moveTo>
                  <a:cubicBezTo>
                    <a:pt x="1" y="0"/>
                    <a:pt x="1"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335" name="Google Shape;3335;p13"/>
          <p:cNvGrpSpPr/>
          <p:nvPr/>
        </p:nvGrpSpPr>
        <p:grpSpPr>
          <a:xfrm>
            <a:off x="9958407" y="6557401"/>
            <a:ext cx="215884" cy="195873"/>
            <a:chOff x="7894217" y="3432112"/>
            <a:chExt cx="161913" cy="146905"/>
          </a:xfrm>
        </p:grpSpPr>
        <p:sp>
          <p:nvSpPr>
            <p:cNvPr id="3336" name="Google Shape;3336;p1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37" name="Google Shape;3337;p1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38" name="Google Shape;3338;p1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3339" name="Google Shape;3339;p13"/>
          <p:cNvSpPr/>
          <p:nvPr/>
        </p:nvSpPr>
        <p:spPr>
          <a:xfrm>
            <a:off x="6777467"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0" name="Google Shape;3340;p13"/>
          <p:cNvSpPr/>
          <p:nvPr/>
        </p:nvSpPr>
        <p:spPr>
          <a:xfrm flipH="1">
            <a:off x="-466233"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3341" name="Google Shape;3341;p13"/>
          <p:cNvGrpSpPr/>
          <p:nvPr/>
        </p:nvGrpSpPr>
        <p:grpSpPr>
          <a:xfrm rot="-5400000">
            <a:off x="-176751" y="-362388"/>
            <a:ext cx="577545" cy="1497259"/>
            <a:chOff x="1823086" y="-208516"/>
            <a:chExt cx="433159" cy="1122944"/>
          </a:xfrm>
        </p:grpSpPr>
        <p:sp>
          <p:nvSpPr>
            <p:cNvPr id="3342" name="Google Shape;3342;p13"/>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3" name="Google Shape;3343;p13"/>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4" name="Google Shape;3344;p13"/>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5" name="Google Shape;3345;p13"/>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6" name="Google Shape;3346;p13"/>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7" name="Google Shape;3347;p13"/>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8" name="Google Shape;3348;p13"/>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49" name="Google Shape;3349;p13"/>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350" name="Google Shape;3350;p13"/>
          <p:cNvGrpSpPr/>
          <p:nvPr/>
        </p:nvGrpSpPr>
        <p:grpSpPr>
          <a:xfrm rot="-5400000">
            <a:off x="32602" y="-141076"/>
            <a:ext cx="584629" cy="1582309"/>
            <a:chOff x="904476" y="-243594"/>
            <a:chExt cx="438472" cy="1186732"/>
          </a:xfrm>
        </p:grpSpPr>
        <p:sp>
          <p:nvSpPr>
            <p:cNvPr id="3351" name="Google Shape;3351;p13"/>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2" name="Google Shape;3352;p13"/>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3" name="Google Shape;3353;p13"/>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4" name="Google Shape;3354;p13"/>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5" name="Google Shape;3355;p13"/>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6" name="Google Shape;3356;p13"/>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7" name="Google Shape;3357;p13"/>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8" name="Google Shape;3358;p13"/>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59" name="Google Shape;3359;p13"/>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0" name="Google Shape;3360;p13"/>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1" name="Google Shape;3361;p13"/>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2" name="Google Shape;3362;p13"/>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3" name="Google Shape;3363;p13"/>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4" name="Google Shape;3364;p13"/>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5" name="Google Shape;3365;p13"/>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6" name="Google Shape;3366;p13"/>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7" name="Google Shape;3367;p13"/>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8" name="Google Shape;3368;p13"/>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69" name="Google Shape;3369;p13"/>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0" name="Google Shape;3370;p13"/>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1" name="Google Shape;3371;p13"/>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2" name="Google Shape;3372;p13"/>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3" name="Google Shape;3373;p13"/>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4" name="Google Shape;3374;p13"/>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5" name="Google Shape;3375;p13"/>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6" name="Google Shape;3376;p13"/>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7" name="Google Shape;3377;p13"/>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378" name="Google Shape;3378;p13"/>
          <p:cNvGrpSpPr/>
          <p:nvPr/>
        </p:nvGrpSpPr>
        <p:grpSpPr>
          <a:xfrm>
            <a:off x="10783968" y="5880807"/>
            <a:ext cx="1543253" cy="987469"/>
            <a:chOff x="7750342" y="3926048"/>
            <a:chExt cx="1406709" cy="900099"/>
          </a:xfrm>
        </p:grpSpPr>
        <p:sp>
          <p:nvSpPr>
            <p:cNvPr id="3379" name="Google Shape;3379;p13"/>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0" name="Google Shape;3380;p13"/>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1" name="Google Shape;3381;p13"/>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2" name="Google Shape;3382;p13"/>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3" name="Google Shape;3383;p13"/>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4" name="Google Shape;3384;p13"/>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5" name="Google Shape;3385;p13"/>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6" name="Google Shape;3386;p13"/>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387" name="Google Shape;3387;p13"/>
          <p:cNvGrpSpPr/>
          <p:nvPr/>
        </p:nvGrpSpPr>
        <p:grpSpPr>
          <a:xfrm rot="-5400000">
            <a:off x="11135112" y="5944389"/>
            <a:ext cx="480533" cy="1301625"/>
            <a:chOff x="7607455" y="4238363"/>
            <a:chExt cx="438017" cy="1186459"/>
          </a:xfrm>
        </p:grpSpPr>
        <p:sp>
          <p:nvSpPr>
            <p:cNvPr id="3388" name="Google Shape;3388;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9" name="Google Shape;3389;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0" name="Google Shape;3390;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1" name="Google Shape;3391;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2" name="Google Shape;3392;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3" name="Google Shape;3393;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4" name="Google Shape;3394;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5" name="Google Shape;3395;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6" name="Google Shape;3396;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7" name="Google Shape;3397;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8" name="Google Shape;3398;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9" name="Google Shape;3399;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0" name="Google Shape;3400;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1" name="Google Shape;3401;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2" name="Google Shape;3402;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3" name="Google Shape;3403;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4" name="Google Shape;3404;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5" name="Google Shape;3405;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6" name="Google Shape;3406;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7" name="Google Shape;3407;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8" name="Google Shape;3408;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9" name="Google Shape;3409;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0" name="Google Shape;3410;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1" name="Google Shape;3411;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12" name="Google Shape;3412;p13"/>
          <p:cNvGrpSpPr/>
          <p:nvPr/>
        </p:nvGrpSpPr>
        <p:grpSpPr>
          <a:xfrm rot="5400000">
            <a:off x="11103252" y="6058847"/>
            <a:ext cx="1244629" cy="729685"/>
            <a:chOff x="8365864" y="2993835"/>
            <a:chExt cx="933472" cy="547264"/>
          </a:xfrm>
        </p:grpSpPr>
        <p:sp>
          <p:nvSpPr>
            <p:cNvPr id="3413" name="Google Shape;3413;p1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4" name="Google Shape;3414;p1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5" name="Google Shape;3415;p1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6" name="Google Shape;3416;p1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7" name="Google Shape;3417;p1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8" name="Google Shape;3418;p1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9" name="Google Shape;3419;p1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20" name="Google Shape;3420;p13"/>
          <p:cNvGrpSpPr/>
          <p:nvPr/>
        </p:nvGrpSpPr>
        <p:grpSpPr>
          <a:xfrm>
            <a:off x="11278716" y="300799"/>
            <a:ext cx="1167001" cy="884565"/>
            <a:chOff x="8118223" y="2202382"/>
            <a:chExt cx="1151949" cy="873156"/>
          </a:xfrm>
        </p:grpSpPr>
        <p:sp>
          <p:nvSpPr>
            <p:cNvPr id="3421" name="Google Shape;3421;p13"/>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2" name="Google Shape;3422;p13"/>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3" name="Google Shape;3423;p13"/>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4" name="Google Shape;3424;p13"/>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5" name="Google Shape;3425;p13"/>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6" name="Google Shape;3426;p13"/>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7" name="Google Shape;3427;p13"/>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8" name="Google Shape;3428;p13"/>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29" name="Google Shape;3429;p13"/>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0" name="Google Shape;3430;p13"/>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1" name="Google Shape;3431;p13"/>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2" name="Google Shape;3432;p13"/>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3" name="Google Shape;3433;p13"/>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4" name="Google Shape;3434;p13"/>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5" name="Google Shape;3435;p13"/>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6" name="Google Shape;3436;p13"/>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7" name="Google Shape;3437;p13"/>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8" name="Google Shape;3438;p13"/>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39" name="Google Shape;3439;p13"/>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0" name="Google Shape;3440;p13"/>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41" name="Google Shape;3441;p13"/>
          <p:cNvGrpSpPr/>
          <p:nvPr/>
        </p:nvGrpSpPr>
        <p:grpSpPr>
          <a:xfrm>
            <a:off x="-139774" y="5714164"/>
            <a:ext cx="1133099" cy="1103025"/>
            <a:chOff x="-181020" y="4253777"/>
            <a:chExt cx="1117161" cy="1087511"/>
          </a:xfrm>
        </p:grpSpPr>
        <p:sp>
          <p:nvSpPr>
            <p:cNvPr id="3442" name="Google Shape;3442;p1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3" name="Google Shape;3443;p1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4" name="Google Shape;3444;p1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5" name="Google Shape;3445;p1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6" name="Google Shape;3446;p1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7" name="Google Shape;3447;p1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8" name="Google Shape;3448;p1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9" name="Google Shape;3449;p1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0" name="Google Shape;3450;p1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1" name="Google Shape;3451;p1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2" name="Google Shape;3452;p1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3" name="Google Shape;3453;p1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4" name="Google Shape;3454;p1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5" name="Google Shape;3455;p1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56" name="Google Shape;3456;p13"/>
          <p:cNvGrpSpPr/>
          <p:nvPr/>
        </p:nvGrpSpPr>
        <p:grpSpPr>
          <a:xfrm>
            <a:off x="-126602" y="5430606"/>
            <a:ext cx="896617" cy="1202807"/>
            <a:chOff x="-168050" y="4195214"/>
            <a:chExt cx="719519" cy="965231"/>
          </a:xfrm>
        </p:grpSpPr>
        <p:sp>
          <p:nvSpPr>
            <p:cNvPr id="3457" name="Google Shape;3457;p1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8" name="Google Shape;3458;p1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59" name="Google Shape;3459;p1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0" name="Google Shape;3460;p1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1" name="Google Shape;3461;p1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2" name="Google Shape;3462;p1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3" name="Google Shape;3463;p1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4" name="Google Shape;3464;p1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5" name="Google Shape;3465;p1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6" name="Google Shape;3466;p1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7" name="Google Shape;3467;p1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8" name="Google Shape;3468;p1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69" name="Google Shape;3469;p1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0" name="Google Shape;3470;p1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1" name="Google Shape;3471;p1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2" name="Google Shape;3472;p1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3" name="Google Shape;3473;p1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4" name="Google Shape;3474;p1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5" name="Google Shape;3475;p1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6" name="Google Shape;3476;p1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7" name="Google Shape;3477;p1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8" name="Google Shape;3478;p1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79" name="Google Shape;3479;p1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0" name="Google Shape;3480;p1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1" name="Google Shape;3481;p1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2" name="Google Shape;3482;p1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3" name="Google Shape;3483;p1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4" name="Google Shape;3484;p1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5" name="Google Shape;3485;p1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6" name="Google Shape;3486;p1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7" name="Google Shape;3487;p1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8" name="Google Shape;3488;p1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89" name="Google Shape;3489;p1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0" name="Google Shape;3490;p1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1" name="Google Shape;3491;p1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2" name="Google Shape;3492;p1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3" name="Google Shape;3493;p1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4" name="Google Shape;3494;p1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5" name="Google Shape;3495;p1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6" name="Google Shape;3496;p1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7" name="Google Shape;3497;p1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8" name="Google Shape;3498;p1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99" name="Google Shape;3499;p1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0" name="Google Shape;3500;p1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1" name="Google Shape;3501;p1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2" name="Google Shape;3502;p1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3" name="Google Shape;3503;p1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504" name="Google Shape;3504;p13"/>
          <p:cNvGrpSpPr/>
          <p:nvPr/>
        </p:nvGrpSpPr>
        <p:grpSpPr>
          <a:xfrm>
            <a:off x="11023569" y="-341610"/>
            <a:ext cx="1131343" cy="1160228"/>
            <a:chOff x="7973149" y="-201092"/>
            <a:chExt cx="1116750" cy="1145263"/>
          </a:xfrm>
        </p:grpSpPr>
        <p:sp>
          <p:nvSpPr>
            <p:cNvPr id="3505" name="Google Shape;3505;p1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6" name="Google Shape;3506;p1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7" name="Google Shape;3507;p1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8" name="Google Shape;3508;p1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09" name="Google Shape;3509;p1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0" name="Google Shape;3510;p1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1" name="Google Shape;3511;p1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2" name="Google Shape;3512;p1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3" name="Google Shape;3513;p1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4" name="Google Shape;3514;p1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5" name="Google Shape;3515;p1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6" name="Google Shape;3516;p1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7" name="Google Shape;3517;p1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8" name="Google Shape;3518;p1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19" name="Google Shape;3519;p1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0" name="Google Shape;3520;p1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1" name="Google Shape;3521;p1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2" name="Google Shape;3522;p1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3" name="Google Shape;3523;p1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4" name="Google Shape;3524;p1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5" name="Google Shape;3525;p1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6" name="Google Shape;3526;p1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7" name="Google Shape;3527;p1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8" name="Google Shape;3528;p1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29" name="Google Shape;3529;p1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0" name="Google Shape;3530;p1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1" name="Google Shape;3531;p1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2" name="Google Shape;3532;p1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3" name="Google Shape;3533;p1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4" name="Google Shape;3534;p1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5" name="Google Shape;3535;p1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6" name="Google Shape;3536;p1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7" name="Google Shape;3537;p1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8" name="Google Shape;3538;p1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39" name="Google Shape;3539;p1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0" name="Google Shape;3540;p1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1" name="Google Shape;3541;p1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2" name="Google Shape;3542;p1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3" name="Google Shape;3543;p1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4" name="Google Shape;3544;p1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5" name="Google Shape;3545;p1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6" name="Google Shape;3546;p1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7" name="Google Shape;3547;p1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8" name="Google Shape;3548;p1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49" name="Google Shape;3549;p1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0" name="Google Shape;3550;p1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1" name="Google Shape;3551;p1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2" name="Google Shape;3552;p1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3" name="Google Shape;3553;p1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4" name="Google Shape;3554;p1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5" name="Google Shape;3555;p1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6" name="Google Shape;3556;p1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7" name="Google Shape;3557;p1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8" name="Google Shape;3558;p1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59" name="Google Shape;3559;p1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0" name="Google Shape;3560;p1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1" name="Google Shape;3561;p1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2" name="Google Shape;3562;p1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3" name="Google Shape;3563;p1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4" name="Google Shape;3564;p1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5" name="Google Shape;3565;p1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566" name="Google Shape;3566;p13"/>
          <p:cNvGrpSpPr/>
          <p:nvPr/>
        </p:nvGrpSpPr>
        <p:grpSpPr>
          <a:xfrm rot="5400000">
            <a:off x="352641" y="5993512"/>
            <a:ext cx="444265" cy="1203385"/>
            <a:chOff x="7607455" y="4238363"/>
            <a:chExt cx="438017" cy="1186459"/>
          </a:xfrm>
        </p:grpSpPr>
        <p:sp>
          <p:nvSpPr>
            <p:cNvPr id="3567" name="Google Shape;3567;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8" name="Google Shape;3568;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69" name="Google Shape;3569;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0" name="Google Shape;3570;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1" name="Google Shape;3571;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2" name="Google Shape;3572;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3" name="Google Shape;3573;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4" name="Google Shape;3574;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5" name="Google Shape;3575;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6" name="Google Shape;3576;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7" name="Google Shape;3577;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8" name="Google Shape;3578;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79" name="Google Shape;3579;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0" name="Google Shape;3580;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1" name="Google Shape;3581;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2" name="Google Shape;3582;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3" name="Google Shape;3583;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4" name="Google Shape;3584;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5" name="Google Shape;3585;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6" name="Google Shape;3586;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7" name="Google Shape;3587;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8" name="Google Shape;3588;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89" name="Google Shape;3589;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90" name="Google Shape;3590;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591" name="Google Shape;3591;p13"/>
          <p:cNvGrpSpPr/>
          <p:nvPr/>
        </p:nvGrpSpPr>
        <p:grpSpPr>
          <a:xfrm rot="-5400000">
            <a:off x="10818355" y="125172"/>
            <a:ext cx="215884" cy="194555"/>
            <a:chOff x="7737341" y="1046941"/>
            <a:chExt cx="161913" cy="145916"/>
          </a:xfrm>
        </p:grpSpPr>
        <p:sp>
          <p:nvSpPr>
            <p:cNvPr id="3592" name="Google Shape;3592;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93" name="Google Shape;3593;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94" name="Google Shape;3594;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595" name="Google Shape;3595;p13"/>
          <p:cNvGrpSpPr/>
          <p:nvPr/>
        </p:nvGrpSpPr>
        <p:grpSpPr>
          <a:xfrm>
            <a:off x="111555" y="141239"/>
            <a:ext cx="215884" cy="194555"/>
            <a:chOff x="7737341" y="1046941"/>
            <a:chExt cx="161913" cy="145916"/>
          </a:xfrm>
        </p:grpSpPr>
        <p:sp>
          <p:nvSpPr>
            <p:cNvPr id="3596" name="Google Shape;3596;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97" name="Google Shape;3597;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598" name="Google Shape;3598;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0813002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4565866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4953"/>
        <p:cNvGrpSpPr/>
        <p:nvPr/>
      </p:nvGrpSpPr>
      <p:grpSpPr>
        <a:xfrm>
          <a:off x="0" y="0"/>
          <a:ext cx="0" cy="0"/>
          <a:chOff x="0" y="0"/>
          <a:chExt cx="0" cy="0"/>
        </a:xfrm>
      </p:grpSpPr>
      <p:sp>
        <p:nvSpPr>
          <p:cNvPr id="4954" name="Google Shape;4954;p18"/>
          <p:cNvSpPr txBox="1">
            <a:spLocks noGrp="1"/>
          </p:cNvSpPr>
          <p:nvPr>
            <p:ph type="title"/>
          </p:nvPr>
        </p:nvSpPr>
        <p:spPr>
          <a:xfrm>
            <a:off x="1314292" y="2581333"/>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55" name="Google Shape;4955;p18"/>
          <p:cNvSpPr txBox="1">
            <a:spLocks noGrp="1"/>
          </p:cNvSpPr>
          <p:nvPr>
            <p:ph type="subTitle" idx="1"/>
          </p:nvPr>
        </p:nvSpPr>
        <p:spPr>
          <a:xfrm>
            <a:off x="1275292" y="3257667"/>
            <a:ext cx="2533200" cy="465200"/>
          </a:xfrm>
          <a:prstGeom prst="rect">
            <a:avLst/>
          </a:prstGeom>
        </p:spPr>
        <p:txBody>
          <a:bodyPr spcFirstLastPara="1" wrap="square" lIns="121897" tIns="121897" rIns="121897" bIns="121897"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56" name="Google Shape;4956;p18"/>
          <p:cNvSpPr txBox="1">
            <a:spLocks noGrp="1"/>
          </p:cNvSpPr>
          <p:nvPr>
            <p:ph type="title" idx="2"/>
          </p:nvPr>
        </p:nvSpPr>
        <p:spPr>
          <a:xfrm>
            <a:off x="8436900" y="2588731"/>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57" name="Google Shape;4957;p18"/>
          <p:cNvSpPr txBox="1">
            <a:spLocks noGrp="1"/>
          </p:cNvSpPr>
          <p:nvPr>
            <p:ph type="subTitle" idx="3"/>
          </p:nvPr>
        </p:nvSpPr>
        <p:spPr>
          <a:xfrm>
            <a:off x="8436900" y="3265067"/>
            <a:ext cx="2455200" cy="465200"/>
          </a:xfrm>
          <a:prstGeom prst="rect">
            <a:avLst/>
          </a:prstGeom>
        </p:spPr>
        <p:txBody>
          <a:bodyPr spcFirstLastPara="1" wrap="square" lIns="121897" tIns="121897" rIns="121897" bIns="121897"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58" name="Google Shape;4958;p18"/>
          <p:cNvSpPr txBox="1">
            <a:spLocks noGrp="1"/>
          </p:cNvSpPr>
          <p:nvPr>
            <p:ph type="title" idx="4"/>
          </p:nvPr>
        </p:nvSpPr>
        <p:spPr>
          <a:xfrm>
            <a:off x="4875584" y="47438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59" name="Google Shape;4959;p18"/>
          <p:cNvSpPr txBox="1">
            <a:spLocks noGrp="1"/>
          </p:cNvSpPr>
          <p:nvPr>
            <p:ph type="subTitle" idx="5"/>
          </p:nvPr>
        </p:nvSpPr>
        <p:spPr>
          <a:xfrm>
            <a:off x="4875584" y="5415617"/>
            <a:ext cx="2455200" cy="465200"/>
          </a:xfrm>
          <a:prstGeom prst="rect">
            <a:avLst/>
          </a:prstGeom>
        </p:spPr>
        <p:txBody>
          <a:bodyPr spcFirstLastPara="1" wrap="square" lIns="121897" tIns="121897" rIns="121897" bIns="121897"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0" name="Google Shape;4960;p18"/>
          <p:cNvSpPr txBox="1">
            <a:spLocks noGrp="1"/>
          </p:cNvSpPr>
          <p:nvPr>
            <p:ph type="title" idx="6"/>
          </p:nvPr>
        </p:nvSpPr>
        <p:spPr>
          <a:xfrm>
            <a:off x="4875584" y="258134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61" name="Google Shape;4961;p18"/>
          <p:cNvSpPr txBox="1">
            <a:spLocks noGrp="1"/>
          </p:cNvSpPr>
          <p:nvPr>
            <p:ph type="subTitle" idx="7"/>
          </p:nvPr>
        </p:nvSpPr>
        <p:spPr>
          <a:xfrm>
            <a:off x="4875584" y="3257667"/>
            <a:ext cx="2455200" cy="465200"/>
          </a:xfrm>
          <a:prstGeom prst="rect">
            <a:avLst/>
          </a:prstGeom>
        </p:spPr>
        <p:txBody>
          <a:bodyPr spcFirstLastPara="1" wrap="square" lIns="121897" tIns="121897" rIns="121897" bIns="121897"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2" name="Google Shape;4962;p18"/>
          <p:cNvSpPr txBox="1">
            <a:spLocks noGrp="1"/>
          </p:cNvSpPr>
          <p:nvPr>
            <p:ph type="title" idx="8"/>
          </p:nvPr>
        </p:nvSpPr>
        <p:spPr>
          <a:xfrm>
            <a:off x="1314292" y="47438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63" name="Google Shape;4963;p18"/>
          <p:cNvSpPr txBox="1">
            <a:spLocks noGrp="1"/>
          </p:cNvSpPr>
          <p:nvPr>
            <p:ph type="subTitle" idx="9"/>
          </p:nvPr>
        </p:nvSpPr>
        <p:spPr>
          <a:xfrm>
            <a:off x="1314292" y="5415617"/>
            <a:ext cx="2455200" cy="465200"/>
          </a:xfrm>
          <a:prstGeom prst="rect">
            <a:avLst/>
          </a:prstGeom>
        </p:spPr>
        <p:txBody>
          <a:bodyPr spcFirstLastPara="1" wrap="square" lIns="121897" tIns="121897" rIns="121897" bIns="121897"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4" name="Google Shape;4964;p18"/>
          <p:cNvSpPr txBox="1">
            <a:spLocks noGrp="1"/>
          </p:cNvSpPr>
          <p:nvPr>
            <p:ph type="title" idx="13"/>
          </p:nvPr>
        </p:nvSpPr>
        <p:spPr>
          <a:xfrm>
            <a:off x="8436900" y="47512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65" name="Google Shape;4965;p18"/>
          <p:cNvSpPr txBox="1">
            <a:spLocks noGrp="1"/>
          </p:cNvSpPr>
          <p:nvPr>
            <p:ph type="subTitle" idx="14"/>
          </p:nvPr>
        </p:nvSpPr>
        <p:spPr>
          <a:xfrm>
            <a:off x="8436900" y="5423017"/>
            <a:ext cx="2455200" cy="465200"/>
          </a:xfrm>
          <a:prstGeom prst="rect">
            <a:avLst/>
          </a:prstGeom>
        </p:spPr>
        <p:txBody>
          <a:bodyPr spcFirstLastPara="1" wrap="square" lIns="121897" tIns="121897" rIns="121897" bIns="121897"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6" name="Google Shape;4966;p18"/>
          <p:cNvSpPr txBox="1">
            <a:spLocks noGrp="1"/>
          </p:cNvSpPr>
          <p:nvPr>
            <p:ph type="title" idx="15"/>
          </p:nvPr>
        </p:nvSpPr>
        <p:spPr>
          <a:xfrm>
            <a:off x="1237300" y="695500"/>
            <a:ext cx="9157200" cy="7472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7" name="Google Shape;4967;p18"/>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4968" name="Google Shape;4968;p18"/>
          <p:cNvGrpSpPr/>
          <p:nvPr/>
        </p:nvGrpSpPr>
        <p:grpSpPr>
          <a:xfrm rot="-1081952">
            <a:off x="377249" y="855897"/>
            <a:ext cx="187600" cy="169065"/>
            <a:chOff x="7737341" y="1046941"/>
            <a:chExt cx="161913" cy="145916"/>
          </a:xfrm>
        </p:grpSpPr>
        <p:sp>
          <p:nvSpPr>
            <p:cNvPr id="4969" name="Google Shape;4969;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0" name="Google Shape;4970;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1" name="Google Shape;4971;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4972" name="Google Shape;4972;p18"/>
          <p:cNvSpPr/>
          <p:nvPr/>
        </p:nvSpPr>
        <p:spPr>
          <a:xfrm flipH="1">
            <a:off x="-338799" y="6436438"/>
            <a:ext cx="3943940" cy="44427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3" name="Google Shape;4973;p18"/>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4974" name="Google Shape;4974;p18"/>
          <p:cNvGrpSpPr/>
          <p:nvPr/>
        </p:nvGrpSpPr>
        <p:grpSpPr>
          <a:xfrm rot="-4252119">
            <a:off x="207438" y="-474994"/>
            <a:ext cx="501884" cy="1301111"/>
            <a:chOff x="1823086" y="-208516"/>
            <a:chExt cx="433159" cy="1122944"/>
          </a:xfrm>
        </p:grpSpPr>
        <p:sp>
          <p:nvSpPr>
            <p:cNvPr id="4975" name="Google Shape;4975;p1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6" name="Google Shape;4976;p1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7" name="Google Shape;4977;p1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8" name="Google Shape;4978;p1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79" name="Google Shape;4979;p1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0" name="Google Shape;4980;p1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1" name="Google Shape;4981;p1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2" name="Google Shape;4982;p1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4983" name="Google Shape;4983;p18"/>
          <p:cNvGrpSpPr/>
          <p:nvPr/>
        </p:nvGrpSpPr>
        <p:grpSpPr>
          <a:xfrm rot="-4252119">
            <a:off x="303981" y="-234652"/>
            <a:ext cx="508040" cy="1375019"/>
            <a:chOff x="904476" y="-243594"/>
            <a:chExt cx="438472" cy="1186732"/>
          </a:xfrm>
        </p:grpSpPr>
        <p:sp>
          <p:nvSpPr>
            <p:cNvPr id="4984" name="Google Shape;4984;p1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5" name="Google Shape;4985;p1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6" name="Google Shape;4986;p1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7" name="Google Shape;4987;p1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8" name="Google Shape;4988;p1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89" name="Google Shape;4989;p1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0" name="Google Shape;4990;p1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1" name="Google Shape;4991;p1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2" name="Google Shape;4992;p1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3" name="Google Shape;4993;p1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4" name="Google Shape;4994;p1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5" name="Google Shape;4995;p1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6" name="Google Shape;4996;p1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7" name="Google Shape;4997;p1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8" name="Google Shape;4998;p1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4999" name="Google Shape;4999;p1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0" name="Google Shape;5000;p1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1" name="Google Shape;5001;p1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2" name="Google Shape;5002;p1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3" name="Google Shape;5003;p1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4" name="Google Shape;5004;p1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5" name="Google Shape;5005;p1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6" name="Google Shape;5006;p1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7" name="Google Shape;5007;p1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8" name="Google Shape;5008;p1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09" name="Google Shape;5009;p1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0" name="Google Shape;5010;p1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11" name="Google Shape;5011;p18"/>
          <p:cNvGrpSpPr/>
          <p:nvPr/>
        </p:nvGrpSpPr>
        <p:grpSpPr>
          <a:xfrm rot="-2429099" flipH="1">
            <a:off x="-579332" y="5446964"/>
            <a:ext cx="1543248" cy="987465"/>
            <a:chOff x="7750342" y="3926048"/>
            <a:chExt cx="1406709" cy="900099"/>
          </a:xfrm>
        </p:grpSpPr>
        <p:sp>
          <p:nvSpPr>
            <p:cNvPr id="5012" name="Google Shape;5012;p1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3" name="Google Shape;5013;p1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4" name="Google Shape;5014;p1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5" name="Google Shape;5015;p1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6" name="Google Shape;5016;p1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7" name="Google Shape;5017;p1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8" name="Google Shape;5018;p1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19" name="Google Shape;5019;p18"/>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20" name="Google Shape;5020;p18"/>
          <p:cNvGrpSpPr/>
          <p:nvPr/>
        </p:nvGrpSpPr>
        <p:grpSpPr>
          <a:xfrm rot="5400000">
            <a:off x="574519" y="5944389"/>
            <a:ext cx="480533" cy="1301625"/>
            <a:chOff x="7607455" y="4238363"/>
            <a:chExt cx="438017" cy="1186459"/>
          </a:xfrm>
        </p:grpSpPr>
        <p:sp>
          <p:nvSpPr>
            <p:cNvPr id="5021" name="Google Shape;5021;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2" name="Google Shape;5022;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3" name="Google Shape;5023;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4" name="Google Shape;5024;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5" name="Google Shape;5025;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6" name="Google Shape;5026;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7" name="Google Shape;5027;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8" name="Google Shape;5028;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29" name="Google Shape;5029;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0" name="Google Shape;5030;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1" name="Google Shape;5031;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2" name="Google Shape;5032;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3" name="Google Shape;5033;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4" name="Google Shape;5034;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5" name="Google Shape;5035;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6" name="Google Shape;5036;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7" name="Google Shape;5037;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8" name="Google Shape;5038;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39" name="Google Shape;5039;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0" name="Google Shape;5040;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1" name="Google Shape;5041;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2" name="Google Shape;5042;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3" name="Google Shape;5043;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4" name="Google Shape;5044;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45" name="Google Shape;5045;p18"/>
          <p:cNvGrpSpPr/>
          <p:nvPr/>
        </p:nvGrpSpPr>
        <p:grpSpPr>
          <a:xfrm rot="-5400000" flipH="1">
            <a:off x="-275035" y="6058847"/>
            <a:ext cx="1244629" cy="729685"/>
            <a:chOff x="8365864" y="2993835"/>
            <a:chExt cx="933472" cy="547264"/>
          </a:xfrm>
        </p:grpSpPr>
        <p:sp>
          <p:nvSpPr>
            <p:cNvPr id="5046" name="Google Shape;5046;p18"/>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7" name="Google Shape;5047;p18"/>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8" name="Google Shape;5048;p18"/>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49" name="Google Shape;5049;p18"/>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0" name="Google Shape;5050;p18"/>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1" name="Google Shape;5051;p18"/>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2" name="Google Shape;5052;p18"/>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53" name="Google Shape;5053;p18"/>
          <p:cNvGrpSpPr/>
          <p:nvPr/>
        </p:nvGrpSpPr>
        <p:grpSpPr>
          <a:xfrm rot="-1172199">
            <a:off x="11351955" y="800343"/>
            <a:ext cx="1167072" cy="884619"/>
            <a:chOff x="8118223" y="2202382"/>
            <a:chExt cx="1151949" cy="873156"/>
          </a:xfrm>
        </p:grpSpPr>
        <p:sp>
          <p:nvSpPr>
            <p:cNvPr id="5054" name="Google Shape;5054;p18"/>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5" name="Google Shape;5055;p18"/>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6" name="Google Shape;5056;p18"/>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7" name="Google Shape;5057;p18"/>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8" name="Google Shape;5058;p18"/>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59" name="Google Shape;5059;p18"/>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0" name="Google Shape;5060;p18"/>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1" name="Google Shape;5061;p18"/>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2" name="Google Shape;5062;p18"/>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3" name="Google Shape;5063;p18"/>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4" name="Google Shape;5064;p18"/>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5" name="Google Shape;5065;p18"/>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6" name="Google Shape;5066;p18"/>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7" name="Google Shape;5067;p18"/>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8" name="Google Shape;5068;p18"/>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69" name="Google Shape;5069;p18"/>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0" name="Google Shape;5070;p18"/>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1" name="Google Shape;5071;p18"/>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2" name="Google Shape;5072;p18"/>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3" name="Google Shape;5073;p18"/>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74" name="Google Shape;5074;p18"/>
          <p:cNvGrpSpPr/>
          <p:nvPr/>
        </p:nvGrpSpPr>
        <p:grpSpPr>
          <a:xfrm rot="1768382" flipH="1">
            <a:off x="11236054" y="5674338"/>
            <a:ext cx="1133175" cy="1103100"/>
            <a:chOff x="-181020" y="4253777"/>
            <a:chExt cx="1117161" cy="1087511"/>
          </a:xfrm>
        </p:grpSpPr>
        <p:sp>
          <p:nvSpPr>
            <p:cNvPr id="5075" name="Google Shape;5075;p1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6" name="Google Shape;5076;p1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7" name="Google Shape;5077;p1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8" name="Google Shape;5078;p1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79" name="Google Shape;5079;p1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0" name="Google Shape;5080;p1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1" name="Google Shape;5081;p1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2" name="Google Shape;5082;p1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3" name="Google Shape;5083;p1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4" name="Google Shape;5084;p1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5" name="Google Shape;5085;p1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6" name="Google Shape;5086;p1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7" name="Google Shape;5087;p1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8" name="Google Shape;5088;p1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89" name="Google Shape;5089;p18"/>
          <p:cNvGrpSpPr/>
          <p:nvPr/>
        </p:nvGrpSpPr>
        <p:grpSpPr>
          <a:xfrm>
            <a:off x="10884265" y="-41321"/>
            <a:ext cx="1131343" cy="1160228"/>
            <a:chOff x="7973149" y="-201092"/>
            <a:chExt cx="1116750" cy="1145263"/>
          </a:xfrm>
        </p:grpSpPr>
        <p:sp>
          <p:nvSpPr>
            <p:cNvPr id="5090" name="Google Shape;5090;p1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1" name="Google Shape;5091;p1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2" name="Google Shape;5092;p1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3" name="Google Shape;5093;p1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4" name="Google Shape;5094;p1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5" name="Google Shape;5095;p1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6" name="Google Shape;5096;p1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7" name="Google Shape;5097;p1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8" name="Google Shape;5098;p1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99" name="Google Shape;5099;p1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0" name="Google Shape;5100;p1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1" name="Google Shape;5101;p1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2" name="Google Shape;5102;p1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3" name="Google Shape;5103;p1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4" name="Google Shape;5104;p1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5" name="Google Shape;5105;p1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6" name="Google Shape;5106;p1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7" name="Google Shape;5107;p1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8" name="Google Shape;5108;p1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09" name="Google Shape;5109;p1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0" name="Google Shape;5110;p1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1" name="Google Shape;5111;p1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2" name="Google Shape;5112;p1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3" name="Google Shape;5113;p1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4" name="Google Shape;5114;p1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5" name="Google Shape;5115;p1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6" name="Google Shape;5116;p1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7" name="Google Shape;5117;p1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8" name="Google Shape;5118;p1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9" name="Google Shape;5119;p1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0" name="Google Shape;5120;p1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1" name="Google Shape;5121;p1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2" name="Google Shape;5122;p1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3" name="Google Shape;5123;p1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4" name="Google Shape;5124;p1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5" name="Google Shape;5125;p1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6" name="Google Shape;5126;p1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7" name="Google Shape;5127;p1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8" name="Google Shape;5128;p1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29" name="Google Shape;5129;p1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0" name="Google Shape;5130;p1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1" name="Google Shape;5131;p1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2" name="Google Shape;5132;p1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3" name="Google Shape;5133;p1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4" name="Google Shape;5134;p1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5" name="Google Shape;5135;p1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6" name="Google Shape;5136;p1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7" name="Google Shape;5137;p1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8" name="Google Shape;5138;p1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39" name="Google Shape;5139;p1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0" name="Google Shape;5140;p1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1" name="Google Shape;5141;p1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2" name="Google Shape;5142;p1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3" name="Google Shape;5143;p1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4" name="Google Shape;5144;p1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5" name="Google Shape;5145;p1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6" name="Google Shape;5146;p1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7" name="Google Shape;5147;p1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8" name="Google Shape;5148;p1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9" name="Google Shape;5149;p1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0" name="Google Shape;5150;p1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151" name="Google Shape;5151;p18"/>
          <p:cNvGrpSpPr/>
          <p:nvPr/>
        </p:nvGrpSpPr>
        <p:grpSpPr>
          <a:xfrm rot="-3631618" flipH="1">
            <a:off x="11289534" y="5838700"/>
            <a:ext cx="444295" cy="1203467"/>
            <a:chOff x="7607455" y="4238363"/>
            <a:chExt cx="438017" cy="1186459"/>
          </a:xfrm>
        </p:grpSpPr>
        <p:sp>
          <p:nvSpPr>
            <p:cNvPr id="5152" name="Google Shape;5152;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3" name="Google Shape;5153;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4" name="Google Shape;5154;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5" name="Google Shape;5155;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6" name="Google Shape;5156;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7" name="Google Shape;5157;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8" name="Google Shape;5158;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9" name="Google Shape;5159;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0" name="Google Shape;5160;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1" name="Google Shape;5161;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2" name="Google Shape;5162;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3" name="Google Shape;5163;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4" name="Google Shape;5164;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5" name="Google Shape;5165;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6" name="Google Shape;5166;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7" name="Google Shape;5167;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8" name="Google Shape;5168;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9" name="Google Shape;5169;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0" name="Google Shape;5170;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1" name="Google Shape;5171;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2" name="Google Shape;5172;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3" name="Google Shape;5173;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4" name="Google Shape;5174;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5" name="Google Shape;5175;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176" name="Google Shape;5176;p18"/>
          <p:cNvGrpSpPr/>
          <p:nvPr/>
        </p:nvGrpSpPr>
        <p:grpSpPr>
          <a:xfrm rot="-5400000">
            <a:off x="10679050" y="425461"/>
            <a:ext cx="215884" cy="194555"/>
            <a:chOff x="7737341" y="1046941"/>
            <a:chExt cx="161913" cy="145916"/>
          </a:xfrm>
        </p:grpSpPr>
        <p:sp>
          <p:nvSpPr>
            <p:cNvPr id="5177" name="Google Shape;5177;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8" name="Google Shape;5178;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79" name="Google Shape;5179;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180" name="Google Shape;5180;p18"/>
          <p:cNvGrpSpPr/>
          <p:nvPr/>
        </p:nvGrpSpPr>
        <p:grpSpPr>
          <a:xfrm rot="1768319">
            <a:off x="11892423" y="5935330"/>
            <a:ext cx="215885" cy="194556"/>
            <a:chOff x="7737341" y="1046941"/>
            <a:chExt cx="161913" cy="145916"/>
          </a:xfrm>
        </p:grpSpPr>
        <p:sp>
          <p:nvSpPr>
            <p:cNvPr id="5181" name="Google Shape;5181;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82" name="Google Shape;5182;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83" name="Google Shape;5183;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184" name="Google Shape;5184;p18"/>
          <p:cNvGrpSpPr/>
          <p:nvPr/>
        </p:nvGrpSpPr>
        <p:grpSpPr>
          <a:xfrm rot="1768319">
            <a:off x="11192616" y="5646613"/>
            <a:ext cx="215885" cy="194556"/>
            <a:chOff x="7737341" y="1046941"/>
            <a:chExt cx="161913" cy="145916"/>
          </a:xfrm>
        </p:grpSpPr>
        <p:sp>
          <p:nvSpPr>
            <p:cNvPr id="5185" name="Google Shape;5185;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86" name="Google Shape;5186;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87" name="Google Shape;5187;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3407937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162"/>
        <p:cNvGrpSpPr/>
        <p:nvPr/>
      </p:nvGrpSpPr>
      <p:grpSpPr>
        <a:xfrm>
          <a:off x="0" y="0"/>
          <a:ext cx="0" cy="0"/>
          <a:chOff x="0" y="0"/>
          <a:chExt cx="0" cy="0"/>
        </a:xfrm>
      </p:grpSpPr>
      <p:sp>
        <p:nvSpPr>
          <p:cNvPr id="6163" name="Google Shape;6163;p22"/>
          <p:cNvSpPr/>
          <p:nvPr/>
        </p:nvSpPr>
        <p:spPr>
          <a:xfrm rot="5400000">
            <a:off x="-1687900" y="2145900"/>
            <a:ext cx="4000072" cy="62426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64" name="Google Shape;6164;p22"/>
          <p:cNvSpPr/>
          <p:nvPr/>
        </p:nvSpPr>
        <p:spPr>
          <a:xfrm>
            <a:off x="7770889" y="-43943"/>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6165" name="Google Shape;6165;p22"/>
          <p:cNvGrpSpPr/>
          <p:nvPr/>
        </p:nvGrpSpPr>
        <p:grpSpPr>
          <a:xfrm rot="-8282980">
            <a:off x="11312649" y="5297143"/>
            <a:ext cx="1385665" cy="1054364"/>
            <a:chOff x="-206267" y="355694"/>
            <a:chExt cx="1406323" cy="899150"/>
          </a:xfrm>
        </p:grpSpPr>
        <p:sp>
          <p:nvSpPr>
            <p:cNvPr id="6166" name="Google Shape;6166;p2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67" name="Google Shape;6167;p2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68" name="Google Shape;6168;p2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69" name="Google Shape;6169;p2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0" name="Google Shape;6170;p2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1" name="Google Shape;6171;p2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2" name="Google Shape;6172;p2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3" name="Google Shape;6173;p2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174" name="Google Shape;6174;p22"/>
          <p:cNvGrpSpPr/>
          <p:nvPr/>
        </p:nvGrpSpPr>
        <p:grpSpPr>
          <a:xfrm rot="7845114">
            <a:off x="-99748" y="-323359"/>
            <a:ext cx="1306163" cy="1430665"/>
            <a:chOff x="2318158" y="4088320"/>
            <a:chExt cx="1256104" cy="1375835"/>
          </a:xfrm>
        </p:grpSpPr>
        <p:sp>
          <p:nvSpPr>
            <p:cNvPr id="6175" name="Google Shape;6175;p22"/>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6" name="Google Shape;6176;p22"/>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7" name="Google Shape;6177;p22"/>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8" name="Google Shape;6178;p22"/>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79" name="Google Shape;6179;p22"/>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0" name="Google Shape;6180;p22"/>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1" name="Google Shape;6181;p22"/>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2" name="Google Shape;6182;p22"/>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3" name="Google Shape;6183;p22"/>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4" name="Google Shape;6184;p22"/>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5" name="Google Shape;6185;p22"/>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6" name="Google Shape;6186;p22"/>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7" name="Google Shape;6187;p22"/>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8" name="Google Shape;6188;p22"/>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89" name="Google Shape;6189;p22"/>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0" name="Google Shape;6190;p22"/>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1" name="Google Shape;6191;p22"/>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2" name="Google Shape;6192;p22"/>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3" name="Google Shape;6193;p22"/>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4" name="Google Shape;6194;p22"/>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5" name="Google Shape;6195;p22"/>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6" name="Google Shape;6196;p22"/>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7" name="Google Shape;6197;p22"/>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8" name="Google Shape;6198;p22"/>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199" name="Google Shape;6199;p22"/>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0" name="Google Shape;6200;p22"/>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1" name="Google Shape;6201;p22"/>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2" name="Google Shape;6202;p22"/>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3" name="Google Shape;6203;p22"/>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4" name="Google Shape;6204;p22"/>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5" name="Google Shape;6205;p22"/>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6" name="Google Shape;6206;p22"/>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7" name="Google Shape;6207;p22"/>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8" name="Google Shape;6208;p22"/>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09" name="Google Shape;6209;p22"/>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0" name="Google Shape;6210;p22"/>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1" name="Google Shape;6211;p22"/>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2" name="Google Shape;6212;p22"/>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3" name="Google Shape;6213;p22"/>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4" name="Google Shape;6214;p22"/>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5" name="Google Shape;6215;p22"/>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6" name="Google Shape;6216;p22"/>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7" name="Google Shape;6217;p22"/>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8" name="Google Shape;6218;p22"/>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19" name="Google Shape;6219;p22"/>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0" name="Google Shape;6220;p22"/>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1" name="Google Shape;6221;p22"/>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2" name="Google Shape;6222;p22"/>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3" name="Google Shape;6223;p22"/>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4" name="Google Shape;6224;p22"/>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225" name="Google Shape;6225;p22"/>
          <p:cNvGrpSpPr/>
          <p:nvPr/>
        </p:nvGrpSpPr>
        <p:grpSpPr>
          <a:xfrm>
            <a:off x="11184843" y="-246085"/>
            <a:ext cx="1079972" cy="1107545"/>
            <a:chOff x="7973149" y="-201092"/>
            <a:chExt cx="1116750" cy="1145263"/>
          </a:xfrm>
        </p:grpSpPr>
        <p:sp>
          <p:nvSpPr>
            <p:cNvPr id="6226" name="Google Shape;6226;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7" name="Google Shape;6227;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8" name="Google Shape;6228;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29" name="Google Shape;6229;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0" name="Google Shape;6230;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1" name="Google Shape;6231;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2" name="Google Shape;6232;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3" name="Google Shape;6233;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4" name="Google Shape;6234;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5" name="Google Shape;6235;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6" name="Google Shape;6236;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7" name="Google Shape;6237;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8" name="Google Shape;6238;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39" name="Google Shape;6239;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0" name="Google Shape;6240;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1" name="Google Shape;6241;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2" name="Google Shape;6242;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3" name="Google Shape;6243;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4" name="Google Shape;6244;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5" name="Google Shape;6245;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6" name="Google Shape;6246;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7" name="Google Shape;6247;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8" name="Google Shape;6248;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49" name="Google Shape;6249;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0" name="Google Shape;6250;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1" name="Google Shape;6251;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2" name="Google Shape;6252;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3" name="Google Shape;6253;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4" name="Google Shape;6254;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5" name="Google Shape;6255;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6" name="Google Shape;6256;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7" name="Google Shape;6257;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8" name="Google Shape;6258;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59" name="Google Shape;6259;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0" name="Google Shape;6260;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1" name="Google Shape;6261;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2" name="Google Shape;6262;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3" name="Google Shape;6263;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4" name="Google Shape;6264;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5" name="Google Shape;6265;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6" name="Google Shape;6266;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7" name="Google Shape;6267;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8" name="Google Shape;6268;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69" name="Google Shape;6269;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0" name="Google Shape;6270;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1" name="Google Shape;6271;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2" name="Google Shape;6272;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3" name="Google Shape;6273;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4" name="Google Shape;6274;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5" name="Google Shape;6275;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6" name="Google Shape;6276;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7" name="Google Shape;6277;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8" name="Google Shape;6278;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79" name="Google Shape;6279;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0" name="Google Shape;6280;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1" name="Google Shape;6281;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2" name="Google Shape;6282;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3" name="Google Shape;6283;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4" name="Google Shape;6284;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5" name="Google Shape;6285;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6" name="Google Shape;6286;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287" name="Google Shape;6287;p22"/>
          <p:cNvGrpSpPr/>
          <p:nvPr/>
        </p:nvGrpSpPr>
        <p:grpSpPr>
          <a:xfrm rot="-5400000">
            <a:off x="10084430" y="92207"/>
            <a:ext cx="156581" cy="141111"/>
            <a:chOff x="7737341" y="1046941"/>
            <a:chExt cx="161913" cy="145916"/>
          </a:xfrm>
        </p:grpSpPr>
        <p:sp>
          <p:nvSpPr>
            <p:cNvPr id="6288" name="Google Shape;6288;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89" name="Google Shape;6289;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0" name="Google Shape;6290;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291" name="Google Shape;6291;p22"/>
          <p:cNvGrpSpPr/>
          <p:nvPr/>
        </p:nvGrpSpPr>
        <p:grpSpPr>
          <a:xfrm flipH="1">
            <a:off x="10860025" y="-150142"/>
            <a:ext cx="916057" cy="918956"/>
            <a:chOff x="-566600" y="186057"/>
            <a:chExt cx="1240151" cy="1244074"/>
          </a:xfrm>
        </p:grpSpPr>
        <p:sp>
          <p:nvSpPr>
            <p:cNvPr id="6292" name="Google Shape;6292;p22"/>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3" name="Google Shape;6293;p22"/>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4" name="Google Shape;6294;p22"/>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5" name="Google Shape;6295;p22"/>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6" name="Google Shape;6296;p22"/>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7" name="Google Shape;6297;p22"/>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8" name="Google Shape;6298;p22"/>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299" name="Google Shape;6299;p22"/>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0" name="Google Shape;6300;p22"/>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1" name="Google Shape;6301;p22"/>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2" name="Google Shape;6302;p22"/>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3" name="Google Shape;6303;p22"/>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4" name="Google Shape;6304;p22"/>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5" name="Google Shape;6305;p22"/>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6" name="Google Shape;6306;p22"/>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7" name="Google Shape;6307;p22"/>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8" name="Google Shape;6308;p22"/>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09" name="Google Shape;6309;p22"/>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0" name="Google Shape;6310;p22"/>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1" name="Google Shape;6311;p22"/>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2" name="Google Shape;6312;p22"/>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3" name="Google Shape;6313;p22"/>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4" name="Google Shape;6314;p22"/>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5" name="Google Shape;6315;p22"/>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6" name="Google Shape;6316;p22"/>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7" name="Google Shape;6317;p22"/>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18" name="Google Shape;6318;p22"/>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319" name="Google Shape;6319;p22"/>
          <p:cNvGrpSpPr/>
          <p:nvPr/>
        </p:nvGrpSpPr>
        <p:grpSpPr>
          <a:xfrm flipH="1">
            <a:off x="10519239" y="-185610"/>
            <a:ext cx="665584" cy="643609"/>
            <a:chOff x="-168381" y="-168706"/>
            <a:chExt cx="901061" cy="871312"/>
          </a:xfrm>
        </p:grpSpPr>
        <p:sp>
          <p:nvSpPr>
            <p:cNvPr id="6320" name="Google Shape;6320;p2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1" name="Google Shape;6321;p2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2" name="Google Shape;6322;p2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3" name="Google Shape;6323;p2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4" name="Google Shape;6324;p2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5" name="Google Shape;6325;p2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6" name="Google Shape;6326;p2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7" name="Google Shape;6327;p2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8" name="Google Shape;6328;p2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29" name="Google Shape;6329;p2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0" name="Google Shape;6330;p2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1" name="Google Shape;6331;p2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2" name="Google Shape;6332;p2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3" name="Google Shape;6333;p2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4" name="Google Shape;6334;p2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5" name="Google Shape;6335;p2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6" name="Google Shape;6336;p2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7" name="Google Shape;6337;p2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38" name="Google Shape;6338;p2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339" name="Google Shape;6339;p22"/>
          <p:cNvGrpSpPr/>
          <p:nvPr/>
        </p:nvGrpSpPr>
        <p:grpSpPr>
          <a:xfrm>
            <a:off x="9418229" y="-161459"/>
            <a:ext cx="530147" cy="741032"/>
            <a:chOff x="1897495" y="-461400"/>
            <a:chExt cx="815443" cy="1139815"/>
          </a:xfrm>
        </p:grpSpPr>
        <p:sp>
          <p:nvSpPr>
            <p:cNvPr id="6340" name="Google Shape;6340;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1" name="Google Shape;6341;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2" name="Google Shape;6342;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3" name="Google Shape;6343;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4" name="Google Shape;6344;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5" name="Google Shape;6345;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6" name="Google Shape;6346;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7" name="Google Shape;6347;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8" name="Google Shape;6348;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49" name="Google Shape;6349;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0" name="Google Shape;6350;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1" name="Google Shape;6351;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2" name="Google Shape;6352;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3" name="Google Shape;6353;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4" name="Google Shape;6354;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5" name="Google Shape;6355;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6" name="Google Shape;6356;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7" name="Google Shape;6357;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8" name="Google Shape;6358;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59" name="Google Shape;6359;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0" name="Google Shape;6360;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1" name="Google Shape;6361;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362" name="Google Shape;6362;p22"/>
          <p:cNvGrpSpPr/>
          <p:nvPr/>
        </p:nvGrpSpPr>
        <p:grpSpPr>
          <a:xfrm rot="10387032">
            <a:off x="11595919" y="5395717"/>
            <a:ext cx="692244" cy="1084123"/>
            <a:chOff x="1897495" y="-461400"/>
            <a:chExt cx="815443" cy="1139815"/>
          </a:xfrm>
        </p:grpSpPr>
        <p:sp>
          <p:nvSpPr>
            <p:cNvPr id="6363" name="Google Shape;6363;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4" name="Google Shape;6364;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5" name="Google Shape;6365;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6" name="Google Shape;6366;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7" name="Google Shape;6367;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8" name="Google Shape;6368;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69" name="Google Shape;6369;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0" name="Google Shape;6370;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1" name="Google Shape;6371;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2" name="Google Shape;6372;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3" name="Google Shape;6373;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4" name="Google Shape;6374;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5" name="Google Shape;6375;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6" name="Google Shape;6376;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7" name="Google Shape;6377;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8" name="Google Shape;6378;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79" name="Google Shape;6379;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0" name="Google Shape;6380;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1" name="Google Shape;6381;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2" name="Google Shape;6382;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3" name="Google Shape;6383;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4" name="Google Shape;6384;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385" name="Google Shape;6385;p22"/>
          <p:cNvGrpSpPr/>
          <p:nvPr/>
        </p:nvGrpSpPr>
        <p:grpSpPr>
          <a:xfrm rot="-479532">
            <a:off x="-274863" y="5842081"/>
            <a:ext cx="1174001" cy="889860"/>
            <a:chOff x="-320607" y="2105391"/>
            <a:chExt cx="1152762" cy="873760"/>
          </a:xfrm>
        </p:grpSpPr>
        <p:sp>
          <p:nvSpPr>
            <p:cNvPr id="6386" name="Google Shape;6386;p22"/>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7" name="Google Shape;6387;p22"/>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8" name="Google Shape;6388;p22"/>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89" name="Google Shape;6389;p22"/>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0" name="Google Shape;6390;p22"/>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1" name="Google Shape;6391;p22"/>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2" name="Google Shape;6392;p22"/>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3" name="Google Shape;6393;p22"/>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4" name="Google Shape;6394;p22"/>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5" name="Google Shape;6395;p22"/>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6" name="Google Shape;6396;p22"/>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7" name="Google Shape;6397;p22"/>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8" name="Google Shape;6398;p22"/>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399" name="Google Shape;6399;p22"/>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0" name="Google Shape;6400;p22"/>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1" name="Google Shape;6401;p22"/>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2" name="Google Shape;6402;p22"/>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3" name="Google Shape;6403;p22"/>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4" name="Google Shape;6404;p22"/>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405" name="Google Shape;6405;p22"/>
          <p:cNvGrpSpPr/>
          <p:nvPr/>
        </p:nvGrpSpPr>
        <p:grpSpPr>
          <a:xfrm rot="5400000" flipH="1">
            <a:off x="11745007" y="1204807"/>
            <a:ext cx="156581" cy="141111"/>
            <a:chOff x="7737341" y="1046941"/>
            <a:chExt cx="161913" cy="145916"/>
          </a:xfrm>
        </p:grpSpPr>
        <p:sp>
          <p:nvSpPr>
            <p:cNvPr id="6406" name="Google Shape;6406;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7" name="Google Shape;6407;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08" name="Google Shape;6408;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409" name="Google Shape;6409;p22"/>
          <p:cNvGrpSpPr/>
          <p:nvPr/>
        </p:nvGrpSpPr>
        <p:grpSpPr>
          <a:xfrm rot="1609643">
            <a:off x="11613930" y="6533199"/>
            <a:ext cx="1010065" cy="362459"/>
            <a:chOff x="8502760" y="3542528"/>
            <a:chExt cx="711519" cy="319269"/>
          </a:xfrm>
        </p:grpSpPr>
        <p:sp>
          <p:nvSpPr>
            <p:cNvPr id="6410" name="Google Shape;6410;p22"/>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1" name="Google Shape;6411;p22"/>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2" name="Google Shape;6412;p22"/>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3" name="Google Shape;6413;p22"/>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4" name="Google Shape;6414;p22"/>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5" name="Google Shape;6415;p22"/>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6" name="Google Shape;6416;p22"/>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7" name="Google Shape;6417;p22"/>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18" name="Google Shape;6418;p22"/>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6419" name="Google Shape;6419;p22"/>
          <p:cNvSpPr txBox="1">
            <a:spLocks noGrp="1"/>
          </p:cNvSpPr>
          <p:nvPr>
            <p:ph type="subTitle" idx="1"/>
          </p:nvPr>
        </p:nvSpPr>
        <p:spPr>
          <a:xfrm>
            <a:off x="6707868" y="2249000"/>
            <a:ext cx="4161600" cy="3820800"/>
          </a:xfrm>
          <a:prstGeom prst="rect">
            <a:avLst/>
          </a:prstGeom>
        </p:spPr>
        <p:txBody>
          <a:bodyPr spcFirstLastPara="1" wrap="square" lIns="121897" tIns="121897" rIns="121897" bIns="121897" anchor="t" anchorCtr="0">
            <a:noAutofit/>
          </a:bodyPr>
          <a:lstStyle>
            <a:lvl1pPr lvl="0" rtl="0">
              <a:lnSpc>
                <a:spcPct val="115000"/>
              </a:lnSpc>
              <a:spcBef>
                <a:spcPts val="0"/>
              </a:spcBef>
              <a:spcAft>
                <a:spcPts val="0"/>
              </a:spcAft>
              <a:buNone/>
              <a:defRPr sz="1900">
                <a:latin typeface="Nunito"/>
                <a:ea typeface="Nunito"/>
                <a:cs typeface="Nunito"/>
                <a:sym typeface="Nunito"/>
              </a:defRPr>
            </a:lvl1pPr>
            <a:lvl2pPr lvl="1" rtl="0">
              <a:lnSpc>
                <a:spcPct val="115000"/>
              </a:lnSpc>
              <a:spcBef>
                <a:spcPts val="0"/>
              </a:spcBef>
              <a:spcAft>
                <a:spcPts val="0"/>
              </a:spcAft>
              <a:buNone/>
              <a:defRPr sz="1900">
                <a:latin typeface="Nunito"/>
                <a:ea typeface="Nunito"/>
                <a:cs typeface="Nunito"/>
                <a:sym typeface="Nunito"/>
              </a:defRPr>
            </a:lvl2pPr>
            <a:lvl3pPr lvl="2" rtl="0">
              <a:lnSpc>
                <a:spcPct val="115000"/>
              </a:lnSpc>
              <a:spcBef>
                <a:spcPts val="0"/>
              </a:spcBef>
              <a:spcAft>
                <a:spcPts val="0"/>
              </a:spcAft>
              <a:buNone/>
              <a:defRPr sz="1900">
                <a:latin typeface="Nunito"/>
                <a:ea typeface="Nunito"/>
                <a:cs typeface="Nunito"/>
                <a:sym typeface="Nunito"/>
              </a:defRPr>
            </a:lvl3pPr>
            <a:lvl4pPr lvl="3" rtl="0">
              <a:lnSpc>
                <a:spcPct val="115000"/>
              </a:lnSpc>
              <a:spcBef>
                <a:spcPts val="0"/>
              </a:spcBef>
              <a:spcAft>
                <a:spcPts val="0"/>
              </a:spcAft>
              <a:buNone/>
              <a:defRPr sz="1900">
                <a:latin typeface="Nunito"/>
                <a:ea typeface="Nunito"/>
                <a:cs typeface="Nunito"/>
                <a:sym typeface="Nunito"/>
              </a:defRPr>
            </a:lvl4pPr>
            <a:lvl5pPr lvl="4" rtl="0">
              <a:lnSpc>
                <a:spcPct val="115000"/>
              </a:lnSpc>
              <a:spcBef>
                <a:spcPts val="0"/>
              </a:spcBef>
              <a:spcAft>
                <a:spcPts val="0"/>
              </a:spcAft>
              <a:buNone/>
              <a:defRPr sz="1900">
                <a:latin typeface="Nunito"/>
                <a:ea typeface="Nunito"/>
                <a:cs typeface="Nunito"/>
                <a:sym typeface="Nunito"/>
              </a:defRPr>
            </a:lvl5pPr>
            <a:lvl6pPr lvl="5" rtl="0">
              <a:lnSpc>
                <a:spcPct val="115000"/>
              </a:lnSpc>
              <a:spcBef>
                <a:spcPts val="0"/>
              </a:spcBef>
              <a:spcAft>
                <a:spcPts val="0"/>
              </a:spcAft>
              <a:buNone/>
              <a:defRPr sz="1900">
                <a:latin typeface="Nunito"/>
                <a:ea typeface="Nunito"/>
                <a:cs typeface="Nunito"/>
                <a:sym typeface="Nunito"/>
              </a:defRPr>
            </a:lvl6pPr>
            <a:lvl7pPr lvl="6" rtl="0">
              <a:lnSpc>
                <a:spcPct val="115000"/>
              </a:lnSpc>
              <a:spcBef>
                <a:spcPts val="0"/>
              </a:spcBef>
              <a:spcAft>
                <a:spcPts val="0"/>
              </a:spcAft>
              <a:buNone/>
              <a:defRPr sz="1900">
                <a:latin typeface="Nunito"/>
                <a:ea typeface="Nunito"/>
                <a:cs typeface="Nunito"/>
                <a:sym typeface="Nunito"/>
              </a:defRPr>
            </a:lvl7pPr>
            <a:lvl8pPr lvl="7" rtl="0">
              <a:lnSpc>
                <a:spcPct val="115000"/>
              </a:lnSpc>
              <a:spcBef>
                <a:spcPts val="0"/>
              </a:spcBef>
              <a:spcAft>
                <a:spcPts val="0"/>
              </a:spcAft>
              <a:buNone/>
              <a:defRPr sz="1900">
                <a:latin typeface="Nunito"/>
                <a:ea typeface="Nunito"/>
                <a:cs typeface="Nunito"/>
                <a:sym typeface="Nunito"/>
              </a:defRPr>
            </a:lvl8pPr>
            <a:lvl9pPr lvl="8" rtl="0">
              <a:lnSpc>
                <a:spcPct val="115000"/>
              </a:lnSpc>
              <a:spcBef>
                <a:spcPts val="0"/>
              </a:spcBef>
              <a:spcAft>
                <a:spcPts val="0"/>
              </a:spcAft>
              <a:buNone/>
              <a:defRPr sz="1900">
                <a:latin typeface="Nunito"/>
                <a:ea typeface="Nunito"/>
                <a:cs typeface="Nunito"/>
                <a:sym typeface="Nunito"/>
              </a:defRPr>
            </a:lvl9pPr>
          </a:lstStyle>
          <a:p>
            <a:endParaRPr/>
          </a:p>
        </p:txBody>
      </p:sp>
      <p:grpSp>
        <p:nvGrpSpPr>
          <p:cNvPr id="6420" name="Google Shape;6420;p22"/>
          <p:cNvGrpSpPr/>
          <p:nvPr/>
        </p:nvGrpSpPr>
        <p:grpSpPr>
          <a:xfrm rot="6386609">
            <a:off x="10812750" y="5773717"/>
            <a:ext cx="1079917" cy="1107491"/>
            <a:chOff x="7973149" y="-201092"/>
            <a:chExt cx="1116750" cy="1145263"/>
          </a:xfrm>
        </p:grpSpPr>
        <p:sp>
          <p:nvSpPr>
            <p:cNvPr id="6421" name="Google Shape;6421;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2" name="Google Shape;6422;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3" name="Google Shape;6423;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4" name="Google Shape;6424;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5" name="Google Shape;6425;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6" name="Google Shape;6426;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7" name="Google Shape;6427;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8" name="Google Shape;6428;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29" name="Google Shape;6429;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0" name="Google Shape;6430;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1" name="Google Shape;6431;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2" name="Google Shape;6432;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3" name="Google Shape;6433;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4" name="Google Shape;6434;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5" name="Google Shape;6435;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6" name="Google Shape;6436;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7" name="Google Shape;6437;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8" name="Google Shape;6438;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39" name="Google Shape;6439;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0" name="Google Shape;6440;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1" name="Google Shape;6441;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2" name="Google Shape;6442;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3" name="Google Shape;6443;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4" name="Google Shape;6444;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5" name="Google Shape;6445;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6" name="Google Shape;6446;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7" name="Google Shape;6447;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8" name="Google Shape;6448;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49" name="Google Shape;6449;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0" name="Google Shape;6450;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1" name="Google Shape;6451;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2" name="Google Shape;6452;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3" name="Google Shape;6453;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4" name="Google Shape;6454;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5" name="Google Shape;6455;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6" name="Google Shape;6456;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7" name="Google Shape;6457;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8" name="Google Shape;6458;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59" name="Google Shape;6459;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0" name="Google Shape;6460;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1" name="Google Shape;6461;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2" name="Google Shape;6462;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3" name="Google Shape;6463;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4" name="Google Shape;6464;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5" name="Google Shape;6465;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6" name="Google Shape;6466;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7" name="Google Shape;6467;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8" name="Google Shape;6468;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69" name="Google Shape;6469;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0" name="Google Shape;6470;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1" name="Google Shape;6471;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2" name="Google Shape;6472;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3" name="Google Shape;6473;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4" name="Google Shape;6474;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5" name="Google Shape;6475;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6" name="Google Shape;6476;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7" name="Google Shape;6477;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8" name="Google Shape;6478;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79" name="Google Shape;6479;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80" name="Google Shape;6480;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81" name="Google Shape;6481;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6482" name="Google Shape;6482;p22"/>
          <p:cNvSpPr txBox="1">
            <a:spLocks noGrp="1"/>
          </p:cNvSpPr>
          <p:nvPr>
            <p:ph type="title"/>
          </p:nvPr>
        </p:nvSpPr>
        <p:spPr>
          <a:xfrm>
            <a:off x="1237300" y="695500"/>
            <a:ext cx="7631200" cy="7472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3216040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483"/>
        <p:cNvGrpSpPr/>
        <p:nvPr/>
      </p:nvGrpSpPr>
      <p:grpSpPr>
        <a:xfrm>
          <a:off x="0" y="0"/>
          <a:ext cx="0" cy="0"/>
          <a:chOff x="0" y="0"/>
          <a:chExt cx="0" cy="0"/>
        </a:xfrm>
      </p:grpSpPr>
      <p:sp>
        <p:nvSpPr>
          <p:cNvPr id="6484" name="Google Shape;6484;p23"/>
          <p:cNvSpPr txBox="1">
            <a:spLocks noGrp="1"/>
          </p:cNvSpPr>
          <p:nvPr>
            <p:ph type="title"/>
          </p:nvPr>
        </p:nvSpPr>
        <p:spPr>
          <a:xfrm>
            <a:off x="1237300" y="695500"/>
            <a:ext cx="7631200" cy="747200"/>
          </a:xfrm>
          <a:prstGeom prst="rect">
            <a:avLst/>
          </a:prstGeom>
        </p:spPr>
        <p:txBody>
          <a:bodyPr spcFirstLastPara="1" wrap="square" lIns="121897" tIns="121897" rIns="121897" bIns="121897"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85" name="Google Shape;6485;p23"/>
          <p:cNvSpPr/>
          <p:nvPr/>
        </p:nvSpPr>
        <p:spPr>
          <a:xfrm rot="-5400000" flipH="1">
            <a:off x="9183774" y="3815777"/>
            <a:ext cx="5263047"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86" name="Google Shape;6486;p23"/>
          <p:cNvSpPr/>
          <p:nvPr/>
        </p:nvSpPr>
        <p:spPr>
          <a:xfrm flipH="1">
            <a:off x="-269861" y="-122445"/>
            <a:ext cx="4408516" cy="6884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6487" name="Google Shape;6487;p23"/>
          <p:cNvGrpSpPr/>
          <p:nvPr/>
        </p:nvGrpSpPr>
        <p:grpSpPr>
          <a:xfrm rot="10800000" flipH="1">
            <a:off x="-89117" y="6039622"/>
            <a:ext cx="1432199" cy="915695"/>
            <a:chOff x="-206267" y="355694"/>
            <a:chExt cx="1406323" cy="899150"/>
          </a:xfrm>
        </p:grpSpPr>
        <p:sp>
          <p:nvSpPr>
            <p:cNvPr id="6488" name="Google Shape;6488;p23"/>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89" name="Google Shape;6489;p23"/>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0" name="Google Shape;6490;p23"/>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1" name="Google Shape;6491;p23"/>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2" name="Google Shape;6492;p23"/>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3" name="Google Shape;6493;p23"/>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4" name="Google Shape;6494;p23"/>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5" name="Google Shape;6495;p23"/>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496" name="Google Shape;6496;p23"/>
          <p:cNvGrpSpPr/>
          <p:nvPr/>
        </p:nvGrpSpPr>
        <p:grpSpPr>
          <a:xfrm rot="-5400000" flipH="1">
            <a:off x="10550298" y="5057390"/>
            <a:ext cx="1718685" cy="1882509"/>
            <a:chOff x="2318158" y="4088320"/>
            <a:chExt cx="1256104" cy="1375835"/>
          </a:xfrm>
        </p:grpSpPr>
        <p:sp>
          <p:nvSpPr>
            <p:cNvPr id="6497" name="Google Shape;6497;p2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8" name="Google Shape;6498;p2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499" name="Google Shape;6499;p2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0" name="Google Shape;6500;p2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1" name="Google Shape;6501;p2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2" name="Google Shape;6502;p2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3" name="Google Shape;6503;p2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4" name="Google Shape;6504;p2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5" name="Google Shape;6505;p2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6" name="Google Shape;6506;p2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7" name="Google Shape;6507;p2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8" name="Google Shape;6508;p2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09" name="Google Shape;6509;p2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0" name="Google Shape;6510;p2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1" name="Google Shape;6511;p2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2" name="Google Shape;6512;p2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3" name="Google Shape;6513;p2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4" name="Google Shape;6514;p2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5" name="Google Shape;6515;p2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6" name="Google Shape;6516;p2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7" name="Google Shape;6517;p2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8" name="Google Shape;6518;p2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19" name="Google Shape;6519;p2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0" name="Google Shape;6520;p2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1" name="Google Shape;6521;p2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2" name="Google Shape;6522;p2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3" name="Google Shape;6523;p2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4" name="Google Shape;6524;p2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5" name="Google Shape;6525;p2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6" name="Google Shape;6526;p2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7" name="Google Shape;6527;p2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8" name="Google Shape;6528;p2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29" name="Google Shape;6529;p2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0" name="Google Shape;6530;p2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1" name="Google Shape;6531;p2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2" name="Google Shape;6532;p2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3" name="Google Shape;6533;p2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4" name="Google Shape;6534;p2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5" name="Google Shape;6535;p2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6" name="Google Shape;6536;p2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7" name="Google Shape;6537;p2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8" name="Google Shape;6538;p2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39" name="Google Shape;6539;p2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0" name="Google Shape;6540;p2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1" name="Google Shape;6541;p2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2" name="Google Shape;6542;p2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3" name="Google Shape;6543;p2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4" name="Google Shape;6544;p2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5" name="Google Shape;6545;p2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6" name="Google Shape;6546;p2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547" name="Google Shape;6547;p23"/>
          <p:cNvGrpSpPr/>
          <p:nvPr/>
        </p:nvGrpSpPr>
        <p:grpSpPr>
          <a:xfrm rot="9042000" flipH="1">
            <a:off x="11233340" y="132099"/>
            <a:ext cx="1163904" cy="522260"/>
            <a:chOff x="8502760" y="3542528"/>
            <a:chExt cx="711519" cy="319269"/>
          </a:xfrm>
        </p:grpSpPr>
        <p:sp>
          <p:nvSpPr>
            <p:cNvPr id="6548" name="Google Shape;6548;p2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49" name="Google Shape;6549;p2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0" name="Google Shape;6550;p2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1" name="Google Shape;6551;p2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2" name="Google Shape;6552;p2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3" name="Google Shape;6553;p2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4" name="Google Shape;6554;p2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5" name="Google Shape;6555;p2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6" name="Google Shape;6556;p2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557" name="Google Shape;6557;p23"/>
          <p:cNvGrpSpPr/>
          <p:nvPr/>
        </p:nvGrpSpPr>
        <p:grpSpPr>
          <a:xfrm flipH="1">
            <a:off x="-138757" y="-268130"/>
            <a:ext cx="1057191" cy="1084183"/>
            <a:chOff x="7973149" y="-201092"/>
            <a:chExt cx="1116750" cy="1145263"/>
          </a:xfrm>
        </p:grpSpPr>
        <p:sp>
          <p:nvSpPr>
            <p:cNvPr id="6558" name="Google Shape;6558;p2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59" name="Google Shape;6559;p2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0" name="Google Shape;6560;p2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1" name="Google Shape;6561;p2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2" name="Google Shape;6562;p2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3" name="Google Shape;6563;p2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4" name="Google Shape;6564;p2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5" name="Google Shape;6565;p2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6" name="Google Shape;6566;p2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7" name="Google Shape;6567;p2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8" name="Google Shape;6568;p2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69" name="Google Shape;6569;p2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0" name="Google Shape;6570;p2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1" name="Google Shape;6571;p2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2" name="Google Shape;6572;p2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3" name="Google Shape;6573;p2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4" name="Google Shape;6574;p2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5" name="Google Shape;6575;p2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6" name="Google Shape;6576;p2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7" name="Google Shape;6577;p2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8" name="Google Shape;6578;p2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79" name="Google Shape;6579;p2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0" name="Google Shape;6580;p2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1" name="Google Shape;6581;p2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2" name="Google Shape;6582;p2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3" name="Google Shape;6583;p2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4" name="Google Shape;6584;p2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5" name="Google Shape;6585;p2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6" name="Google Shape;6586;p2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7" name="Google Shape;6587;p2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8" name="Google Shape;6588;p2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89" name="Google Shape;6589;p2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0" name="Google Shape;6590;p2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1" name="Google Shape;6591;p2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2" name="Google Shape;6592;p2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3" name="Google Shape;6593;p2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4" name="Google Shape;6594;p2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5" name="Google Shape;6595;p2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6" name="Google Shape;6596;p2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7" name="Google Shape;6597;p2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8" name="Google Shape;6598;p2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599" name="Google Shape;6599;p2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0" name="Google Shape;6600;p2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1" name="Google Shape;6601;p2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2" name="Google Shape;6602;p2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3" name="Google Shape;6603;p2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4" name="Google Shape;6604;p2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5" name="Google Shape;6605;p2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6" name="Google Shape;6606;p2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7" name="Google Shape;6607;p2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8" name="Google Shape;6608;p2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09" name="Google Shape;6609;p2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0" name="Google Shape;6610;p2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1" name="Google Shape;6611;p2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2" name="Google Shape;6612;p2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3" name="Google Shape;6613;p2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4" name="Google Shape;6614;p2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5" name="Google Shape;6615;p2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6" name="Google Shape;6616;p2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7" name="Google Shape;6617;p2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18" name="Google Shape;6618;p2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619" name="Google Shape;6619;p23"/>
          <p:cNvGrpSpPr/>
          <p:nvPr/>
        </p:nvGrpSpPr>
        <p:grpSpPr>
          <a:xfrm rot="5400000" flipH="1">
            <a:off x="1763423" y="16841"/>
            <a:ext cx="156581" cy="141111"/>
            <a:chOff x="7737341" y="1046941"/>
            <a:chExt cx="161913" cy="145916"/>
          </a:xfrm>
        </p:grpSpPr>
        <p:sp>
          <p:nvSpPr>
            <p:cNvPr id="6620" name="Google Shape;6620;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1" name="Google Shape;6621;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2" name="Google Shape;6622;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623" name="Google Shape;6623;p23"/>
          <p:cNvGrpSpPr/>
          <p:nvPr/>
        </p:nvGrpSpPr>
        <p:grpSpPr>
          <a:xfrm>
            <a:off x="217875" y="-226410"/>
            <a:ext cx="896712" cy="899548"/>
            <a:chOff x="-566600" y="186057"/>
            <a:chExt cx="1240151" cy="1244074"/>
          </a:xfrm>
        </p:grpSpPr>
        <p:sp>
          <p:nvSpPr>
            <p:cNvPr id="6624" name="Google Shape;6624;p23"/>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5" name="Google Shape;6625;p23"/>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6" name="Google Shape;6626;p23"/>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7" name="Google Shape;6627;p23"/>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8" name="Google Shape;6628;p23"/>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29" name="Google Shape;6629;p23"/>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0" name="Google Shape;6630;p23"/>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1" name="Google Shape;6631;p23"/>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2" name="Google Shape;6632;p23"/>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3" name="Google Shape;6633;p23"/>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4" name="Google Shape;6634;p23"/>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5" name="Google Shape;6635;p23"/>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6" name="Google Shape;6636;p23"/>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7" name="Google Shape;6637;p23"/>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8" name="Google Shape;6638;p23"/>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39" name="Google Shape;6639;p23"/>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0" name="Google Shape;6640;p23"/>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1" name="Google Shape;6641;p23"/>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2" name="Google Shape;6642;p23"/>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3" name="Google Shape;6643;p23"/>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4" name="Google Shape;6644;p23"/>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5" name="Google Shape;6645;p23"/>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6" name="Google Shape;6646;p23"/>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7" name="Google Shape;6647;p23"/>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8" name="Google Shape;6648;p23"/>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49" name="Google Shape;6649;p23"/>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0" name="Google Shape;6650;p23"/>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651" name="Google Shape;6651;p23"/>
          <p:cNvGrpSpPr/>
          <p:nvPr/>
        </p:nvGrpSpPr>
        <p:grpSpPr>
          <a:xfrm>
            <a:off x="796662" y="-261121"/>
            <a:ext cx="651527" cy="630016"/>
            <a:chOff x="-168381" y="-168706"/>
            <a:chExt cx="901061" cy="871312"/>
          </a:xfrm>
        </p:grpSpPr>
        <p:sp>
          <p:nvSpPr>
            <p:cNvPr id="6652" name="Google Shape;6652;p23"/>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3" name="Google Shape;6653;p23"/>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4" name="Google Shape;6654;p23"/>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5" name="Google Shape;6655;p23"/>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6" name="Google Shape;6656;p23"/>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7" name="Google Shape;6657;p23"/>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8" name="Google Shape;6658;p23"/>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59" name="Google Shape;6659;p23"/>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0" name="Google Shape;6660;p23"/>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1" name="Google Shape;6661;p23"/>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2" name="Google Shape;6662;p23"/>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3" name="Google Shape;6663;p23"/>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4" name="Google Shape;6664;p23"/>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5" name="Google Shape;6665;p23"/>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6" name="Google Shape;6666;p23"/>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7" name="Google Shape;6667;p23"/>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8" name="Google Shape;6668;p23"/>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69" name="Google Shape;6669;p23"/>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0" name="Google Shape;6670;p23"/>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671" name="Google Shape;6671;p23"/>
          <p:cNvGrpSpPr/>
          <p:nvPr/>
        </p:nvGrpSpPr>
        <p:grpSpPr>
          <a:xfrm flipH="1">
            <a:off x="2007142" y="-237470"/>
            <a:ext cx="518948" cy="725379"/>
            <a:chOff x="1897495" y="-461400"/>
            <a:chExt cx="815443" cy="1139815"/>
          </a:xfrm>
        </p:grpSpPr>
        <p:sp>
          <p:nvSpPr>
            <p:cNvPr id="6672" name="Google Shape;6672;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3" name="Google Shape;6673;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4" name="Google Shape;6674;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5" name="Google Shape;6675;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6" name="Google Shape;6676;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7" name="Google Shape;6677;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8" name="Google Shape;6678;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79" name="Google Shape;6679;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0" name="Google Shape;6680;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1" name="Google Shape;6681;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2" name="Google Shape;6682;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3" name="Google Shape;6683;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4" name="Google Shape;6684;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5" name="Google Shape;6685;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6" name="Google Shape;6686;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7" name="Google Shape;6687;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8" name="Google Shape;6688;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89" name="Google Shape;6689;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0" name="Google Shape;6690;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1" name="Google Shape;6691;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2" name="Google Shape;6692;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3" name="Google Shape;6693;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694" name="Google Shape;6694;p23"/>
          <p:cNvGrpSpPr/>
          <p:nvPr/>
        </p:nvGrpSpPr>
        <p:grpSpPr>
          <a:xfrm rot="10800000" flipH="1">
            <a:off x="-130711" y="5735771"/>
            <a:ext cx="692257" cy="1084192"/>
            <a:chOff x="1897495" y="-461400"/>
            <a:chExt cx="815443" cy="1139815"/>
          </a:xfrm>
        </p:grpSpPr>
        <p:sp>
          <p:nvSpPr>
            <p:cNvPr id="6695" name="Google Shape;6695;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6" name="Google Shape;6696;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7" name="Google Shape;6697;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8" name="Google Shape;6698;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699" name="Google Shape;6699;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0" name="Google Shape;6700;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1" name="Google Shape;6701;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2" name="Google Shape;6702;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3" name="Google Shape;6703;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4" name="Google Shape;6704;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5" name="Google Shape;6705;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6" name="Google Shape;6706;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7" name="Google Shape;6707;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8" name="Google Shape;6708;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09" name="Google Shape;6709;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0" name="Google Shape;6710;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1" name="Google Shape;6711;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2" name="Google Shape;6712;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3" name="Google Shape;6713;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4" name="Google Shape;6714;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5" name="Google Shape;6715;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6" name="Google Shape;6716;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717" name="Google Shape;6717;p23"/>
          <p:cNvGrpSpPr/>
          <p:nvPr/>
        </p:nvGrpSpPr>
        <p:grpSpPr>
          <a:xfrm rot="4699778" flipH="1">
            <a:off x="-327241" y="4823862"/>
            <a:ext cx="1173956" cy="889825"/>
            <a:chOff x="-320607" y="2105391"/>
            <a:chExt cx="1152762" cy="873760"/>
          </a:xfrm>
        </p:grpSpPr>
        <p:sp>
          <p:nvSpPr>
            <p:cNvPr id="6718" name="Google Shape;6718;p23"/>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19" name="Google Shape;6719;p23"/>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0" name="Google Shape;6720;p23"/>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1" name="Google Shape;6721;p23"/>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2" name="Google Shape;6722;p23"/>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3" name="Google Shape;6723;p23"/>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4" name="Google Shape;6724;p23"/>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5" name="Google Shape;6725;p23"/>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6" name="Google Shape;6726;p23"/>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7" name="Google Shape;6727;p23"/>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8" name="Google Shape;6728;p23"/>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9" name="Google Shape;6729;p23"/>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0" name="Google Shape;6730;p23"/>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1" name="Google Shape;6731;p23"/>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2" name="Google Shape;6732;p23"/>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3" name="Google Shape;6733;p23"/>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4" name="Google Shape;6734;p23"/>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5" name="Google Shape;6735;p23"/>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6" name="Google Shape;6736;p23"/>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737" name="Google Shape;6737;p23"/>
          <p:cNvGrpSpPr/>
          <p:nvPr/>
        </p:nvGrpSpPr>
        <p:grpSpPr>
          <a:xfrm rot="-5400000" flipH="1">
            <a:off x="670752" y="5928103"/>
            <a:ext cx="156581" cy="141111"/>
            <a:chOff x="7737341" y="1046941"/>
            <a:chExt cx="161913" cy="145916"/>
          </a:xfrm>
        </p:grpSpPr>
        <p:sp>
          <p:nvSpPr>
            <p:cNvPr id="6738" name="Google Shape;6738;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9" name="Google Shape;6739;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40" name="Google Shape;6740;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6741" name="Google Shape;6741;p23"/>
          <p:cNvSpPr txBox="1">
            <a:spLocks noGrp="1"/>
          </p:cNvSpPr>
          <p:nvPr>
            <p:ph type="subTitle" idx="1"/>
          </p:nvPr>
        </p:nvSpPr>
        <p:spPr>
          <a:xfrm>
            <a:off x="7214325" y="1648567"/>
            <a:ext cx="16256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6742" name="Google Shape;6742;p23"/>
          <p:cNvSpPr txBox="1">
            <a:spLocks noGrp="1"/>
          </p:cNvSpPr>
          <p:nvPr>
            <p:ph type="subTitle" idx="2"/>
          </p:nvPr>
        </p:nvSpPr>
        <p:spPr>
          <a:xfrm>
            <a:off x="7200716" y="2165751"/>
            <a:ext cx="2818400" cy="940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6743" name="Google Shape;6743;p23"/>
          <p:cNvSpPr txBox="1">
            <a:spLocks noGrp="1"/>
          </p:cNvSpPr>
          <p:nvPr>
            <p:ph type="subTitle" idx="3"/>
          </p:nvPr>
        </p:nvSpPr>
        <p:spPr>
          <a:xfrm>
            <a:off x="7210249" y="3338068"/>
            <a:ext cx="16256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6744" name="Google Shape;6744;p23"/>
          <p:cNvSpPr txBox="1">
            <a:spLocks noGrp="1"/>
          </p:cNvSpPr>
          <p:nvPr>
            <p:ph type="subTitle" idx="4"/>
          </p:nvPr>
        </p:nvSpPr>
        <p:spPr>
          <a:xfrm>
            <a:off x="7181316" y="3855292"/>
            <a:ext cx="2818400" cy="934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6745" name="Google Shape;6745;p23"/>
          <p:cNvSpPr txBox="1">
            <a:spLocks noGrp="1"/>
          </p:cNvSpPr>
          <p:nvPr>
            <p:ph type="subTitle" idx="5"/>
          </p:nvPr>
        </p:nvSpPr>
        <p:spPr>
          <a:xfrm>
            <a:off x="7214317" y="5030235"/>
            <a:ext cx="1625600" cy="725600"/>
          </a:xfrm>
          <a:prstGeom prst="rect">
            <a:avLst/>
          </a:prstGeom>
        </p:spPr>
        <p:txBody>
          <a:bodyPr spcFirstLastPara="1" wrap="square" lIns="121897" tIns="121897" rIns="121897" bIns="121897"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6746" name="Google Shape;6746;p23"/>
          <p:cNvSpPr txBox="1">
            <a:spLocks noGrp="1"/>
          </p:cNvSpPr>
          <p:nvPr>
            <p:ph type="subTitle" idx="6"/>
          </p:nvPr>
        </p:nvSpPr>
        <p:spPr>
          <a:xfrm>
            <a:off x="7200689" y="5538832"/>
            <a:ext cx="2818400" cy="934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Tree>
    <p:extLst>
      <p:ext uri="{BB962C8B-B14F-4D97-AF65-F5344CB8AC3E}">
        <p14:creationId xmlns:p14="http://schemas.microsoft.com/office/powerpoint/2010/main" val="602506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7353"/>
        <p:cNvGrpSpPr/>
        <p:nvPr/>
      </p:nvGrpSpPr>
      <p:grpSpPr>
        <a:xfrm>
          <a:off x="0" y="0"/>
          <a:ext cx="0" cy="0"/>
          <a:chOff x="0" y="0"/>
          <a:chExt cx="0" cy="0"/>
        </a:xfrm>
      </p:grpSpPr>
      <p:sp>
        <p:nvSpPr>
          <p:cNvPr id="7354" name="Google Shape;7354;p26"/>
          <p:cNvSpPr txBox="1">
            <a:spLocks noGrp="1"/>
          </p:cNvSpPr>
          <p:nvPr>
            <p:ph type="subTitle" idx="1"/>
          </p:nvPr>
        </p:nvSpPr>
        <p:spPr>
          <a:xfrm>
            <a:off x="723700" y="5086599"/>
            <a:ext cx="3452000" cy="510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2100">
                <a:latin typeface="Nunito"/>
                <a:ea typeface="Nunito"/>
                <a:cs typeface="Nunito"/>
                <a:sym typeface="Nunito"/>
              </a:defRPr>
            </a:lvl1pPr>
            <a:lvl2pPr lvl="1" algn="ctr" rtl="0">
              <a:spcBef>
                <a:spcPts val="0"/>
              </a:spcBef>
              <a:spcAft>
                <a:spcPts val="0"/>
              </a:spcAft>
              <a:buNone/>
              <a:defRPr sz="2100">
                <a:latin typeface="Nunito"/>
                <a:ea typeface="Nunito"/>
                <a:cs typeface="Nunito"/>
                <a:sym typeface="Nunito"/>
              </a:defRPr>
            </a:lvl2pPr>
            <a:lvl3pPr lvl="2" algn="ctr" rtl="0">
              <a:spcBef>
                <a:spcPts val="0"/>
              </a:spcBef>
              <a:spcAft>
                <a:spcPts val="0"/>
              </a:spcAft>
              <a:buNone/>
              <a:defRPr sz="2100">
                <a:latin typeface="Nunito"/>
                <a:ea typeface="Nunito"/>
                <a:cs typeface="Nunito"/>
                <a:sym typeface="Nunito"/>
              </a:defRPr>
            </a:lvl3pPr>
            <a:lvl4pPr lvl="3" algn="ctr" rtl="0">
              <a:spcBef>
                <a:spcPts val="0"/>
              </a:spcBef>
              <a:spcAft>
                <a:spcPts val="0"/>
              </a:spcAft>
              <a:buNone/>
              <a:defRPr sz="2100">
                <a:latin typeface="Nunito"/>
                <a:ea typeface="Nunito"/>
                <a:cs typeface="Nunito"/>
                <a:sym typeface="Nunito"/>
              </a:defRPr>
            </a:lvl4pPr>
            <a:lvl5pPr lvl="4" algn="ctr" rtl="0">
              <a:spcBef>
                <a:spcPts val="0"/>
              </a:spcBef>
              <a:spcAft>
                <a:spcPts val="0"/>
              </a:spcAft>
              <a:buNone/>
              <a:defRPr sz="2100">
                <a:latin typeface="Nunito"/>
                <a:ea typeface="Nunito"/>
                <a:cs typeface="Nunito"/>
                <a:sym typeface="Nunito"/>
              </a:defRPr>
            </a:lvl5pPr>
            <a:lvl6pPr lvl="5" algn="ctr" rtl="0">
              <a:spcBef>
                <a:spcPts val="0"/>
              </a:spcBef>
              <a:spcAft>
                <a:spcPts val="0"/>
              </a:spcAft>
              <a:buNone/>
              <a:defRPr sz="2100">
                <a:latin typeface="Nunito"/>
                <a:ea typeface="Nunito"/>
                <a:cs typeface="Nunito"/>
                <a:sym typeface="Nunito"/>
              </a:defRPr>
            </a:lvl6pPr>
            <a:lvl7pPr lvl="6" algn="ctr" rtl="0">
              <a:spcBef>
                <a:spcPts val="0"/>
              </a:spcBef>
              <a:spcAft>
                <a:spcPts val="0"/>
              </a:spcAft>
              <a:buNone/>
              <a:defRPr sz="2100">
                <a:latin typeface="Nunito"/>
                <a:ea typeface="Nunito"/>
                <a:cs typeface="Nunito"/>
                <a:sym typeface="Nunito"/>
              </a:defRPr>
            </a:lvl7pPr>
            <a:lvl8pPr lvl="7" algn="ctr" rtl="0">
              <a:spcBef>
                <a:spcPts val="0"/>
              </a:spcBef>
              <a:spcAft>
                <a:spcPts val="0"/>
              </a:spcAft>
              <a:buNone/>
              <a:defRPr sz="2100">
                <a:latin typeface="Nunito"/>
                <a:ea typeface="Nunito"/>
                <a:cs typeface="Nunito"/>
                <a:sym typeface="Nunito"/>
              </a:defRPr>
            </a:lvl8pPr>
            <a:lvl9pPr lvl="8" algn="ctr" rtl="0">
              <a:spcBef>
                <a:spcPts val="0"/>
              </a:spcBef>
              <a:spcAft>
                <a:spcPts val="0"/>
              </a:spcAft>
              <a:buNone/>
              <a:defRPr sz="2100">
                <a:latin typeface="Nunito"/>
                <a:ea typeface="Nunito"/>
                <a:cs typeface="Nunito"/>
                <a:sym typeface="Nunito"/>
              </a:defRPr>
            </a:lvl9pPr>
          </a:lstStyle>
          <a:p>
            <a:endParaRPr/>
          </a:p>
        </p:txBody>
      </p:sp>
      <p:sp>
        <p:nvSpPr>
          <p:cNvPr id="7355" name="Google Shape;7355;p26"/>
          <p:cNvSpPr txBox="1">
            <a:spLocks noGrp="1"/>
          </p:cNvSpPr>
          <p:nvPr>
            <p:ph type="subTitle" idx="2"/>
          </p:nvPr>
        </p:nvSpPr>
        <p:spPr>
          <a:xfrm>
            <a:off x="4314400" y="5086599"/>
            <a:ext cx="3664400" cy="510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2100">
                <a:latin typeface="Nunito"/>
                <a:ea typeface="Nunito"/>
                <a:cs typeface="Nunito"/>
                <a:sym typeface="Nunito"/>
              </a:defRPr>
            </a:lvl1pPr>
            <a:lvl2pPr lvl="1" algn="ctr" rtl="0">
              <a:spcBef>
                <a:spcPts val="0"/>
              </a:spcBef>
              <a:spcAft>
                <a:spcPts val="0"/>
              </a:spcAft>
              <a:buNone/>
              <a:defRPr sz="2100">
                <a:latin typeface="Nunito"/>
                <a:ea typeface="Nunito"/>
                <a:cs typeface="Nunito"/>
                <a:sym typeface="Nunito"/>
              </a:defRPr>
            </a:lvl2pPr>
            <a:lvl3pPr lvl="2" algn="ctr" rtl="0">
              <a:spcBef>
                <a:spcPts val="0"/>
              </a:spcBef>
              <a:spcAft>
                <a:spcPts val="0"/>
              </a:spcAft>
              <a:buNone/>
              <a:defRPr sz="2100">
                <a:latin typeface="Nunito"/>
                <a:ea typeface="Nunito"/>
                <a:cs typeface="Nunito"/>
                <a:sym typeface="Nunito"/>
              </a:defRPr>
            </a:lvl3pPr>
            <a:lvl4pPr lvl="3" algn="ctr" rtl="0">
              <a:spcBef>
                <a:spcPts val="0"/>
              </a:spcBef>
              <a:spcAft>
                <a:spcPts val="0"/>
              </a:spcAft>
              <a:buNone/>
              <a:defRPr sz="2100">
                <a:latin typeface="Nunito"/>
                <a:ea typeface="Nunito"/>
                <a:cs typeface="Nunito"/>
                <a:sym typeface="Nunito"/>
              </a:defRPr>
            </a:lvl4pPr>
            <a:lvl5pPr lvl="4" algn="ctr" rtl="0">
              <a:spcBef>
                <a:spcPts val="0"/>
              </a:spcBef>
              <a:spcAft>
                <a:spcPts val="0"/>
              </a:spcAft>
              <a:buNone/>
              <a:defRPr sz="2100">
                <a:latin typeface="Nunito"/>
                <a:ea typeface="Nunito"/>
                <a:cs typeface="Nunito"/>
                <a:sym typeface="Nunito"/>
              </a:defRPr>
            </a:lvl5pPr>
            <a:lvl6pPr lvl="5" algn="ctr" rtl="0">
              <a:spcBef>
                <a:spcPts val="0"/>
              </a:spcBef>
              <a:spcAft>
                <a:spcPts val="0"/>
              </a:spcAft>
              <a:buNone/>
              <a:defRPr sz="2100">
                <a:latin typeface="Nunito"/>
                <a:ea typeface="Nunito"/>
                <a:cs typeface="Nunito"/>
                <a:sym typeface="Nunito"/>
              </a:defRPr>
            </a:lvl6pPr>
            <a:lvl7pPr lvl="6" algn="ctr" rtl="0">
              <a:spcBef>
                <a:spcPts val="0"/>
              </a:spcBef>
              <a:spcAft>
                <a:spcPts val="0"/>
              </a:spcAft>
              <a:buNone/>
              <a:defRPr sz="2100">
                <a:latin typeface="Nunito"/>
                <a:ea typeface="Nunito"/>
                <a:cs typeface="Nunito"/>
                <a:sym typeface="Nunito"/>
              </a:defRPr>
            </a:lvl7pPr>
            <a:lvl8pPr lvl="7" algn="ctr" rtl="0">
              <a:spcBef>
                <a:spcPts val="0"/>
              </a:spcBef>
              <a:spcAft>
                <a:spcPts val="0"/>
              </a:spcAft>
              <a:buNone/>
              <a:defRPr sz="2100">
                <a:latin typeface="Nunito"/>
                <a:ea typeface="Nunito"/>
                <a:cs typeface="Nunito"/>
                <a:sym typeface="Nunito"/>
              </a:defRPr>
            </a:lvl8pPr>
            <a:lvl9pPr lvl="8" algn="ctr" rtl="0">
              <a:spcBef>
                <a:spcPts val="0"/>
              </a:spcBef>
              <a:spcAft>
                <a:spcPts val="0"/>
              </a:spcAft>
              <a:buNone/>
              <a:defRPr sz="2100">
                <a:latin typeface="Nunito"/>
                <a:ea typeface="Nunito"/>
                <a:cs typeface="Nunito"/>
                <a:sym typeface="Nunito"/>
              </a:defRPr>
            </a:lvl9pPr>
          </a:lstStyle>
          <a:p>
            <a:endParaRPr/>
          </a:p>
        </p:txBody>
      </p:sp>
      <p:sp>
        <p:nvSpPr>
          <p:cNvPr id="7356" name="Google Shape;7356;p26"/>
          <p:cNvSpPr txBox="1">
            <a:spLocks noGrp="1"/>
          </p:cNvSpPr>
          <p:nvPr>
            <p:ph type="subTitle" idx="3"/>
          </p:nvPr>
        </p:nvSpPr>
        <p:spPr>
          <a:xfrm>
            <a:off x="8117500" y="5086599"/>
            <a:ext cx="3452000" cy="510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2100">
                <a:latin typeface="Nunito"/>
                <a:ea typeface="Nunito"/>
                <a:cs typeface="Nunito"/>
                <a:sym typeface="Nunito"/>
              </a:defRPr>
            </a:lvl1pPr>
            <a:lvl2pPr lvl="1" algn="ctr" rtl="0">
              <a:spcBef>
                <a:spcPts val="0"/>
              </a:spcBef>
              <a:spcAft>
                <a:spcPts val="0"/>
              </a:spcAft>
              <a:buNone/>
              <a:defRPr sz="2100">
                <a:latin typeface="Nunito"/>
                <a:ea typeface="Nunito"/>
                <a:cs typeface="Nunito"/>
                <a:sym typeface="Nunito"/>
              </a:defRPr>
            </a:lvl2pPr>
            <a:lvl3pPr lvl="2" algn="ctr" rtl="0">
              <a:spcBef>
                <a:spcPts val="0"/>
              </a:spcBef>
              <a:spcAft>
                <a:spcPts val="0"/>
              </a:spcAft>
              <a:buNone/>
              <a:defRPr sz="2100">
                <a:latin typeface="Nunito"/>
                <a:ea typeface="Nunito"/>
                <a:cs typeface="Nunito"/>
                <a:sym typeface="Nunito"/>
              </a:defRPr>
            </a:lvl3pPr>
            <a:lvl4pPr lvl="3" algn="ctr" rtl="0">
              <a:spcBef>
                <a:spcPts val="0"/>
              </a:spcBef>
              <a:spcAft>
                <a:spcPts val="0"/>
              </a:spcAft>
              <a:buNone/>
              <a:defRPr sz="2100">
                <a:latin typeface="Nunito"/>
                <a:ea typeface="Nunito"/>
                <a:cs typeface="Nunito"/>
                <a:sym typeface="Nunito"/>
              </a:defRPr>
            </a:lvl4pPr>
            <a:lvl5pPr lvl="4" algn="ctr" rtl="0">
              <a:spcBef>
                <a:spcPts val="0"/>
              </a:spcBef>
              <a:spcAft>
                <a:spcPts val="0"/>
              </a:spcAft>
              <a:buNone/>
              <a:defRPr sz="2100">
                <a:latin typeface="Nunito"/>
                <a:ea typeface="Nunito"/>
                <a:cs typeface="Nunito"/>
                <a:sym typeface="Nunito"/>
              </a:defRPr>
            </a:lvl5pPr>
            <a:lvl6pPr lvl="5" algn="ctr" rtl="0">
              <a:spcBef>
                <a:spcPts val="0"/>
              </a:spcBef>
              <a:spcAft>
                <a:spcPts val="0"/>
              </a:spcAft>
              <a:buNone/>
              <a:defRPr sz="2100">
                <a:latin typeface="Nunito"/>
                <a:ea typeface="Nunito"/>
                <a:cs typeface="Nunito"/>
                <a:sym typeface="Nunito"/>
              </a:defRPr>
            </a:lvl6pPr>
            <a:lvl7pPr lvl="6" algn="ctr" rtl="0">
              <a:spcBef>
                <a:spcPts val="0"/>
              </a:spcBef>
              <a:spcAft>
                <a:spcPts val="0"/>
              </a:spcAft>
              <a:buNone/>
              <a:defRPr sz="2100">
                <a:latin typeface="Nunito"/>
                <a:ea typeface="Nunito"/>
                <a:cs typeface="Nunito"/>
                <a:sym typeface="Nunito"/>
              </a:defRPr>
            </a:lvl7pPr>
            <a:lvl8pPr lvl="7" algn="ctr" rtl="0">
              <a:spcBef>
                <a:spcPts val="0"/>
              </a:spcBef>
              <a:spcAft>
                <a:spcPts val="0"/>
              </a:spcAft>
              <a:buNone/>
              <a:defRPr sz="2100">
                <a:latin typeface="Nunito"/>
                <a:ea typeface="Nunito"/>
                <a:cs typeface="Nunito"/>
                <a:sym typeface="Nunito"/>
              </a:defRPr>
            </a:lvl8pPr>
            <a:lvl9pPr lvl="8" algn="ctr" rtl="0">
              <a:spcBef>
                <a:spcPts val="0"/>
              </a:spcBef>
              <a:spcAft>
                <a:spcPts val="0"/>
              </a:spcAft>
              <a:buNone/>
              <a:defRPr sz="2100">
                <a:latin typeface="Nunito"/>
                <a:ea typeface="Nunito"/>
                <a:cs typeface="Nunito"/>
                <a:sym typeface="Nunito"/>
              </a:defRPr>
            </a:lvl9pPr>
          </a:lstStyle>
          <a:p>
            <a:endParaRPr/>
          </a:p>
        </p:txBody>
      </p:sp>
      <p:sp>
        <p:nvSpPr>
          <p:cNvPr id="7357" name="Google Shape;7357;p26"/>
          <p:cNvSpPr txBox="1">
            <a:spLocks noGrp="1"/>
          </p:cNvSpPr>
          <p:nvPr>
            <p:ph type="title" hasCustomPrompt="1"/>
          </p:nvPr>
        </p:nvSpPr>
        <p:spPr>
          <a:xfrm>
            <a:off x="723700" y="4376267"/>
            <a:ext cx="3452000" cy="930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t>xx%</a:t>
            </a:r>
          </a:p>
        </p:txBody>
      </p:sp>
      <p:sp>
        <p:nvSpPr>
          <p:cNvPr id="7358" name="Google Shape;7358;p26"/>
          <p:cNvSpPr txBox="1">
            <a:spLocks noGrp="1"/>
          </p:cNvSpPr>
          <p:nvPr>
            <p:ph type="title" idx="4" hasCustomPrompt="1"/>
          </p:nvPr>
        </p:nvSpPr>
        <p:spPr>
          <a:xfrm>
            <a:off x="4420600" y="4376267"/>
            <a:ext cx="3452000" cy="930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t>xx%</a:t>
            </a:r>
          </a:p>
        </p:txBody>
      </p:sp>
      <p:sp>
        <p:nvSpPr>
          <p:cNvPr id="7359" name="Google Shape;7359;p26"/>
          <p:cNvSpPr txBox="1">
            <a:spLocks noGrp="1"/>
          </p:cNvSpPr>
          <p:nvPr>
            <p:ph type="title" idx="5" hasCustomPrompt="1"/>
          </p:nvPr>
        </p:nvSpPr>
        <p:spPr>
          <a:xfrm>
            <a:off x="8117500" y="4376267"/>
            <a:ext cx="3452000" cy="930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t>xx%</a:t>
            </a:r>
          </a:p>
        </p:txBody>
      </p:sp>
      <p:sp>
        <p:nvSpPr>
          <p:cNvPr id="7360" name="Google Shape;7360;p26"/>
          <p:cNvSpPr/>
          <p:nvPr/>
        </p:nvSpPr>
        <p:spPr>
          <a:xfrm rot="10800000" flipH="1">
            <a:off x="10769065" y="300510"/>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7361" name="Google Shape;7361;p26"/>
          <p:cNvGrpSpPr/>
          <p:nvPr/>
        </p:nvGrpSpPr>
        <p:grpSpPr>
          <a:xfrm rot="-8786653">
            <a:off x="11512179" y="6485251"/>
            <a:ext cx="160952" cy="145051"/>
            <a:chOff x="7737341" y="1046941"/>
            <a:chExt cx="161913" cy="145916"/>
          </a:xfrm>
        </p:grpSpPr>
        <p:sp>
          <p:nvSpPr>
            <p:cNvPr id="7362" name="Google Shape;7362;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63" name="Google Shape;7363;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64" name="Google Shape;7364;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7365" name="Google Shape;7365;p26"/>
          <p:cNvSpPr/>
          <p:nvPr/>
        </p:nvSpPr>
        <p:spPr>
          <a:xfrm rot="10800000" flipH="1">
            <a:off x="6763191" y="-11465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66" name="Google Shape;7366;p26"/>
          <p:cNvSpPr/>
          <p:nvPr/>
        </p:nvSpPr>
        <p:spPr>
          <a:xfrm rot="-5400000">
            <a:off x="-1474242" y="490494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7367" name="Google Shape;7367;p26"/>
          <p:cNvGrpSpPr/>
          <p:nvPr/>
        </p:nvGrpSpPr>
        <p:grpSpPr>
          <a:xfrm rot="9643598">
            <a:off x="11537293" y="5909508"/>
            <a:ext cx="430611" cy="1116336"/>
            <a:chOff x="1823086" y="-208516"/>
            <a:chExt cx="433159" cy="1122944"/>
          </a:xfrm>
        </p:grpSpPr>
        <p:sp>
          <p:nvSpPr>
            <p:cNvPr id="7368" name="Google Shape;7368;p2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69" name="Google Shape;7369;p2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0" name="Google Shape;7370;p2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1" name="Google Shape;7371;p2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2" name="Google Shape;7372;p2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3" name="Google Shape;7373;p2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4" name="Google Shape;7374;p2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5" name="Google Shape;7375;p2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376" name="Google Shape;7376;p26"/>
          <p:cNvGrpSpPr/>
          <p:nvPr/>
        </p:nvGrpSpPr>
        <p:grpSpPr>
          <a:xfrm rot="9643598">
            <a:off x="11667995" y="5663090"/>
            <a:ext cx="435892" cy="1179749"/>
            <a:chOff x="904476" y="-243594"/>
            <a:chExt cx="438472" cy="1186732"/>
          </a:xfrm>
        </p:grpSpPr>
        <p:sp>
          <p:nvSpPr>
            <p:cNvPr id="7377" name="Google Shape;7377;p2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8" name="Google Shape;7378;p2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79" name="Google Shape;7379;p2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0" name="Google Shape;7380;p2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1" name="Google Shape;7381;p2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2" name="Google Shape;7382;p2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3" name="Google Shape;7383;p2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4" name="Google Shape;7384;p2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5" name="Google Shape;7385;p2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6" name="Google Shape;7386;p2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7" name="Google Shape;7387;p2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8" name="Google Shape;7388;p2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89" name="Google Shape;7389;p2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0" name="Google Shape;7390;p2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1" name="Google Shape;7391;p2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2" name="Google Shape;7392;p2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3" name="Google Shape;7393;p2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4" name="Google Shape;7394;p2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5" name="Google Shape;7395;p2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6" name="Google Shape;7396;p2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7" name="Google Shape;7397;p2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8" name="Google Shape;7398;p2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399" name="Google Shape;7399;p2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0" name="Google Shape;7400;p2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1" name="Google Shape;7401;p2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2" name="Google Shape;7402;p2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3" name="Google Shape;7403;p2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404" name="Google Shape;7404;p26"/>
          <p:cNvGrpSpPr/>
          <p:nvPr/>
        </p:nvGrpSpPr>
        <p:grpSpPr>
          <a:xfrm rot="7823798" flipH="1">
            <a:off x="10906302" y="218717"/>
            <a:ext cx="2027625" cy="1297400"/>
            <a:chOff x="7750342" y="3926048"/>
            <a:chExt cx="1406709" cy="900099"/>
          </a:xfrm>
        </p:grpSpPr>
        <p:sp>
          <p:nvSpPr>
            <p:cNvPr id="7405" name="Google Shape;7405;p2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6" name="Google Shape;7406;p2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7" name="Google Shape;7407;p2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8" name="Google Shape;7408;p2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09" name="Google Shape;7409;p2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0" name="Google Shape;7410;p2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1" name="Google Shape;7411;p2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2" name="Google Shape;7412;p2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413" name="Google Shape;7413;p26"/>
          <p:cNvGrpSpPr/>
          <p:nvPr/>
        </p:nvGrpSpPr>
        <p:grpSpPr>
          <a:xfrm rot="-7107846">
            <a:off x="10348155" y="-582340"/>
            <a:ext cx="631312" cy="1710040"/>
            <a:chOff x="7607455" y="4238363"/>
            <a:chExt cx="438017" cy="1186459"/>
          </a:xfrm>
        </p:grpSpPr>
        <p:sp>
          <p:nvSpPr>
            <p:cNvPr id="7414" name="Google Shape;7414;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5" name="Google Shape;7415;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6" name="Google Shape;7416;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7" name="Google Shape;7417;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8" name="Google Shape;7418;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19" name="Google Shape;7419;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0" name="Google Shape;7420;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1" name="Google Shape;7421;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2" name="Google Shape;7422;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3" name="Google Shape;7423;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4" name="Google Shape;7424;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5" name="Google Shape;7425;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6" name="Google Shape;7426;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7" name="Google Shape;7427;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8" name="Google Shape;7428;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29" name="Google Shape;7429;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0" name="Google Shape;7430;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1" name="Google Shape;7431;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2" name="Google Shape;7432;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3" name="Google Shape;7433;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4" name="Google Shape;7434;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5" name="Google Shape;7435;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6" name="Google Shape;7436;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37" name="Google Shape;7437;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438" name="Google Shape;7438;p26"/>
          <p:cNvGrpSpPr/>
          <p:nvPr/>
        </p:nvGrpSpPr>
        <p:grpSpPr>
          <a:xfrm rot="6072848" flipH="1">
            <a:off x="10600182" y="-18855"/>
            <a:ext cx="1635175" cy="958648"/>
            <a:chOff x="8365864" y="2993835"/>
            <a:chExt cx="933472" cy="547264"/>
          </a:xfrm>
        </p:grpSpPr>
        <p:sp>
          <p:nvSpPr>
            <p:cNvPr id="7439" name="Google Shape;7439;p2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0" name="Google Shape;7440;p2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1" name="Google Shape;7441;p2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2" name="Google Shape;7442;p2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3" name="Google Shape;7443;p2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4" name="Google Shape;7444;p2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5" name="Google Shape;7445;p2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446" name="Google Shape;7446;p26"/>
          <p:cNvGrpSpPr/>
          <p:nvPr/>
        </p:nvGrpSpPr>
        <p:grpSpPr>
          <a:xfrm rot="9201314">
            <a:off x="-387601" y="5095571"/>
            <a:ext cx="987405" cy="748435"/>
            <a:chOff x="8118223" y="2202382"/>
            <a:chExt cx="1151949" cy="873156"/>
          </a:xfrm>
        </p:grpSpPr>
        <p:sp>
          <p:nvSpPr>
            <p:cNvPr id="7447" name="Google Shape;7447;p2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8" name="Google Shape;7448;p2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49" name="Google Shape;7449;p2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0" name="Google Shape;7450;p2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1" name="Google Shape;7451;p2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2" name="Google Shape;7452;p2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3" name="Google Shape;7453;p2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4" name="Google Shape;7454;p2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5" name="Google Shape;7455;p2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6" name="Google Shape;7456;p2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7" name="Google Shape;7457;p2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8" name="Google Shape;7458;p2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59" name="Google Shape;7459;p2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0" name="Google Shape;7460;p2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1" name="Google Shape;7461;p2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2" name="Google Shape;7462;p2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3" name="Google Shape;7463;p2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4" name="Google Shape;7464;p2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5" name="Google Shape;7465;p2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6" name="Google Shape;7466;p2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467" name="Google Shape;7467;p26"/>
          <p:cNvGrpSpPr/>
          <p:nvPr/>
        </p:nvGrpSpPr>
        <p:grpSpPr>
          <a:xfrm rot="-10202320" flipH="1">
            <a:off x="-151672" y="25582"/>
            <a:ext cx="1515523" cy="1475300"/>
            <a:chOff x="-181020" y="4253777"/>
            <a:chExt cx="1117161" cy="1087511"/>
          </a:xfrm>
        </p:grpSpPr>
        <p:sp>
          <p:nvSpPr>
            <p:cNvPr id="7468" name="Google Shape;7468;p2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69" name="Google Shape;7469;p2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0" name="Google Shape;7470;p2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1" name="Google Shape;7471;p2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2" name="Google Shape;7472;p2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3" name="Google Shape;7473;p2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4" name="Google Shape;7474;p2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5" name="Google Shape;7475;p2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6" name="Google Shape;7476;p2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7" name="Google Shape;7477;p2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8" name="Google Shape;7478;p2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79" name="Google Shape;7479;p2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0" name="Google Shape;7480;p2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1" name="Google Shape;7481;p2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482" name="Google Shape;7482;p26"/>
          <p:cNvGrpSpPr/>
          <p:nvPr/>
        </p:nvGrpSpPr>
        <p:grpSpPr>
          <a:xfrm rot="10800000">
            <a:off x="-140594" y="5876274"/>
            <a:ext cx="957279" cy="981719"/>
            <a:chOff x="7973149" y="-201092"/>
            <a:chExt cx="1116750" cy="1145263"/>
          </a:xfrm>
        </p:grpSpPr>
        <p:sp>
          <p:nvSpPr>
            <p:cNvPr id="7483" name="Google Shape;7483;p2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4" name="Google Shape;7484;p2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5" name="Google Shape;7485;p2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6" name="Google Shape;7486;p2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7" name="Google Shape;7487;p2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8" name="Google Shape;7488;p2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89" name="Google Shape;7489;p2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0" name="Google Shape;7490;p2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1" name="Google Shape;7491;p2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2" name="Google Shape;7492;p2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3" name="Google Shape;7493;p2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4" name="Google Shape;7494;p2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5" name="Google Shape;7495;p2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6" name="Google Shape;7496;p2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7" name="Google Shape;7497;p2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8" name="Google Shape;7498;p2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499" name="Google Shape;7499;p2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0" name="Google Shape;7500;p2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1" name="Google Shape;7501;p2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2" name="Google Shape;7502;p2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3" name="Google Shape;7503;p2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4" name="Google Shape;7504;p2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5" name="Google Shape;7505;p2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6" name="Google Shape;7506;p2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7" name="Google Shape;7507;p2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8" name="Google Shape;7508;p2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09" name="Google Shape;7509;p2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0" name="Google Shape;7510;p2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1" name="Google Shape;7511;p2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2" name="Google Shape;7512;p2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3" name="Google Shape;7513;p2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4" name="Google Shape;7514;p2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5" name="Google Shape;7515;p2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6" name="Google Shape;7516;p2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7" name="Google Shape;7517;p2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8" name="Google Shape;7518;p2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19" name="Google Shape;7519;p2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0" name="Google Shape;7520;p2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1" name="Google Shape;7521;p2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2" name="Google Shape;7522;p2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3" name="Google Shape;7523;p2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4" name="Google Shape;7524;p2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5" name="Google Shape;7525;p2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6" name="Google Shape;7526;p2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7" name="Google Shape;7527;p2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8" name="Google Shape;7528;p2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29" name="Google Shape;7529;p2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0" name="Google Shape;7530;p2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1" name="Google Shape;7531;p2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2" name="Google Shape;7532;p2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3" name="Google Shape;7533;p2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4" name="Google Shape;7534;p2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5" name="Google Shape;7535;p2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6" name="Google Shape;7536;p2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7" name="Google Shape;7537;p2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8" name="Google Shape;7538;p2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9" name="Google Shape;7539;p2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0" name="Google Shape;7540;p2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1" name="Google Shape;7541;p2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2" name="Google Shape;7542;p2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3" name="Google Shape;7543;p2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544" name="Google Shape;7544;p26"/>
          <p:cNvGrpSpPr/>
          <p:nvPr/>
        </p:nvGrpSpPr>
        <p:grpSpPr>
          <a:xfrm rot="5997680" flipH="1">
            <a:off x="580143" y="-441614"/>
            <a:ext cx="594207" cy="1609532"/>
            <a:chOff x="7607455" y="4238363"/>
            <a:chExt cx="438017" cy="1186459"/>
          </a:xfrm>
        </p:grpSpPr>
        <p:sp>
          <p:nvSpPr>
            <p:cNvPr id="7545" name="Google Shape;7545;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6" name="Google Shape;7546;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7" name="Google Shape;7547;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8" name="Google Shape;7548;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9" name="Google Shape;7549;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0" name="Google Shape;7550;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1" name="Google Shape;7551;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2" name="Google Shape;7552;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3" name="Google Shape;7553;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4" name="Google Shape;7554;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5" name="Google Shape;7555;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6" name="Google Shape;7556;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7" name="Google Shape;7557;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8" name="Google Shape;7558;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9" name="Google Shape;7559;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0" name="Google Shape;7560;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1" name="Google Shape;7561;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2" name="Google Shape;7562;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3" name="Google Shape;7563;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4" name="Google Shape;7564;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5" name="Google Shape;7565;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6" name="Google Shape;7566;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7" name="Google Shape;7567;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8" name="Google Shape;7568;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569" name="Google Shape;7569;p26"/>
          <p:cNvGrpSpPr/>
          <p:nvPr/>
        </p:nvGrpSpPr>
        <p:grpSpPr>
          <a:xfrm rot="5400000">
            <a:off x="379770" y="5634872"/>
            <a:ext cx="215884" cy="194555"/>
            <a:chOff x="7737341" y="1046941"/>
            <a:chExt cx="161913" cy="145916"/>
          </a:xfrm>
        </p:grpSpPr>
        <p:sp>
          <p:nvSpPr>
            <p:cNvPr id="7570" name="Google Shape;7570;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71" name="Google Shape;7571;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72" name="Google Shape;7572;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573" name="Google Shape;7573;p26"/>
          <p:cNvGrpSpPr/>
          <p:nvPr/>
        </p:nvGrpSpPr>
        <p:grpSpPr>
          <a:xfrm rot="-10202469">
            <a:off x="299029" y="965384"/>
            <a:ext cx="288736" cy="260208"/>
            <a:chOff x="7737341" y="1046941"/>
            <a:chExt cx="161913" cy="145916"/>
          </a:xfrm>
        </p:grpSpPr>
        <p:sp>
          <p:nvSpPr>
            <p:cNvPr id="7574" name="Google Shape;7574;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75" name="Google Shape;7575;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76" name="Google Shape;7576;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577" name="Google Shape;7577;p26"/>
          <p:cNvGrpSpPr/>
          <p:nvPr/>
        </p:nvGrpSpPr>
        <p:grpSpPr>
          <a:xfrm rot="-10202469">
            <a:off x="1310225" y="1016757"/>
            <a:ext cx="288736" cy="260208"/>
            <a:chOff x="7737341" y="1046941"/>
            <a:chExt cx="161913" cy="145916"/>
          </a:xfrm>
        </p:grpSpPr>
        <p:sp>
          <p:nvSpPr>
            <p:cNvPr id="7578" name="Google Shape;7578;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79" name="Google Shape;7579;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0" name="Google Shape;7580;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581" name="Google Shape;7581;p26"/>
          <p:cNvGrpSpPr/>
          <p:nvPr/>
        </p:nvGrpSpPr>
        <p:grpSpPr>
          <a:xfrm>
            <a:off x="8563033" y="-311711"/>
            <a:ext cx="1078472" cy="1108153"/>
            <a:chOff x="6422275" y="-233784"/>
            <a:chExt cx="808854" cy="831115"/>
          </a:xfrm>
        </p:grpSpPr>
        <p:sp>
          <p:nvSpPr>
            <p:cNvPr id="7582" name="Google Shape;7582;p26"/>
            <p:cNvSpPr/>
            <p:nvPr/>
          </p:nvSpPr>
          <p:spPr>
            <a:xfrm rot="-476255">
              <a:off x="6465304" y="-187103"/>
              <a:ext cx="722797" cy="673207"/>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3" name="Google Shape;7583;p26"/>
            <p:cNvSpPr/>
            <p:nvPr/>
          </p:nvSpPr>
          <p:spPr>
            <a:xfrm rot="-476255">
              <a:off x="6951280" y="16199"/>
              <a:ext cx="47204" cy="88589"/>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4" name="Google Shape;7584;p26"/>
            <p:cNvSpPr/>
            <p:nvPr/>
          </p:nvSpPr>
          <p:spPr>
            <a:xfrm rot="-476255">
              <a:off x="6856562" y="-15014"/>
              <a:ext cx="73022" cy="66823"/>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5" name="Google Shape;7585;p26"/>
            <p:cNvSpPr/>
            <p:nvPr/>
          </p:nvSpPr>
          <p:spPr>
            <a:xfrm rot="-476255">
              <a:off x="6826204" y="78864"/>
              <a:ext cx="49285" cy="68286"/>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6" name="Google Shape;7586;p26"/>
            <p:cNvSpPr/>
            <p:nvPr/>
          </p:nvSpPr>
          <p:spPr>
            <a:xfrm rot="-476255">
              <a:off x="6704514" y="52604"/>
              <a:ext cx="74957" cy="61884"/>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7" name="Google Shape;7587;p26"/>
            <p:cNvSpPr/>
            <p:nvPr/>
          </p:nvSpPr>
          <p:spPr>
            <a:xfrm rot="-476255">
              <a:off x="6707287" y="137803"/>
              <a:ext cx="43085" cy="74139"/>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8" name="Google Shape;7588;p26"/>
            <p:cNvSpPr/>
            <p:nvPr/>
          </p:nvSpPr>
          <p:spPr>
            <a:xfrm rot="-476255">
              <a:off x="6601381" y="122997"/>
              <a:ext cx="70359" cy="50280"/>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89" name="Google Shape;7589;p26"/>
            <p:cNvSpPr/>
            <p:nvPr/>
          </p:nvSpPr>
          <p:spPr>
            <a:xfrm rot="-476255">
              <a:off x="6603827" y="202323"/>
              <a:ext cx="40963" cy="79362"/>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0" name="Google Shape;7590;p26"/>
            <p:cNvSpPr/>
            <p:nvPr/>
          </p:nvSpPr>
          <p:spPr>
            <a:xfrm rot="-476255">
              <a:off x="6488569" y="222270"/>
              <a:ext cx="90165" cy="50076"/>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1" name="Google Shape;7591;p26"/>
            <p:cNvSpPr/>
            <p:nvPr/>
          </p:nvSpPr>
          <p:spPr>
            <a:xfrm rot="-476255">
              <a:off x="6534492" y="315368"/>
              <a:ext cx="53446" cy="73794"/>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2" name="Google Shape;7592;p26"/>
            <p:cNvSpPr/>
            <p:nvPr/>
          </p:nvSpPr>
          <p:spPr>
            <a:xfrm rot="-476255">
              <a:off x="6457140" y="365268"/>
              <a:ext cx="71941" cy="48999"/>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3" name="Google Shape;7593;p26"/>
            <p:cNvSpPr/>
            <p:nvPr/>
          </p:nvSpPr>
          <p:spPr>
            <a:xfrm rot="-476255">
              <a:off x="6513705" y="434076"/>
              <a:ext cx="86483" cy="58592"/>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4" name="Google Shape;7594;p26"/>
            <p:cNvSpPr/>
            <p:nvPr/>
          </p:nvSpPr>
          <p:spPr>
            <a:xfrm rot="-476255">
              <a:off x="6457631" y="474443"/>
              <a:ext cx="64555" cy="49365"/>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5" name="Google Shape;7595;p26"/>
            <p:cNvSpPr/>
            <p:nvPr/>
          </p:nvSpPr>
          <p:spPr>
            <a:xfrm rot="-476255">
              <a:off x="6509184" y="515686"/>
              <a:ext cx="63473" cy="77635"/>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
        <p:nvSpPr>
          <p:cNvPr id="7596" name="Google Shape;7596;p26"/>
          <p:cNvSpPr/>
          <p:nvPr/>
        </p:nvSpPr>
        <p:spPr>
          <a:xfrm rot="-476255">
            <a:off x="8925793" y="-107108"/>
            <a:ext cx="665315" cy="873248"/>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7" name="Google Shape;7597;p26"/>
          <p:cNvSpPr/>
          <p:nvPr/>
        </p:nvSpPr>
        <p:spPr>
          <a:xfrm rot="-476255">
            <a:off x="9454973" y="120138"/>
            <a:ext cx="18529" cy="1449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8" name="Google Shape;7598;p26"/>
          <p:cNvSpPr/>
          <p:nvPr/>
        </p:nvSpPr>
        <p:spPr>
          <a:xfrm rot="-476255">
            <a:off x="9430555" y="192832"/>
            <a:ext cx="19445" cy="1449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9" name="Google Shape;7599;p26"/>
          <p:cNvSpPr/>
          <p:nvPr/>
        </p:nvSpPr>
        <p:spPr>
          <a:xfrm rot="-476255">
            <a:off x="9387580" y="213491"/>
            <a:ext cx="18529" cy="13576"/>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0" name="Google Shape;7600;p26"/>
          <p:cNvSpPr/>
          <p:nvPr/>
        </p:nvSpPr>
        <p:spPr>
          <a:xfrm rot="-476255">
            <a:off x="9358893" y="288681"/>
            <a:ext cx="18529" cy="14471"/>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1" name="Google Shape;7601;p26"/>
          <p:cNvSpPr/>
          <p:nvPr/>
        </p:nvSpPr>
        <p:spPr>
          <a:xfrm rot="-476255">
            <a:off x="9322653" y="310149"/>
            <a:ext cx="18529" cy="1449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2" name="Google Shape;7602;p26"/>
          <p:cNvSpPr/>
          <p:nvPr/>
        </p:nvSpPr>
        <p:spPr>
          <a:xfrm rot="-476255">
            <a:off x="9321807" y="377784"/>
            <a:ext cx="18557" cy="1449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3" name="Google Shape;7603;p26"/>
          <p:cNvSpPr/>
          <p:nvPr/>
        </p:nvSpPr>
        <p:spPr>
          <a:xfrm rot="-476255">
            <a:off x="9280697" y="398121"/>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4" name="Google Shape;7604;p26"/>
          <p:cNvSpPr/>
          <p:nvPr/>
        </p:nvSpPr>
        <p:spPr>
          <a:xfrm rot="-476255">
            <a:off x="9282537" y="464488"/>
            <a:ext cx="18529" cy="1449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5" name="Google Shape;7605;p26"/>
          <p:cNvSpPr/>
          <p:nvPr/>
        </p:nvSpPr>
        <p:spPr>
          <a:xfrm rot="-476255">
            <a:off x="9243209" y="477276"/>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6" name="Google Shape;7606;p26"/>
          <p:cNvSpPr/>
          <p:nvPr/>
        </p:nvSpPr>
        <p:spPr>
          <a:xfrm rot="-476255">
            <a:off x="9252228" y="528949"/>
            <a:ext cx="18529" cy="13576"/>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7" name="Google Shape;7607;p26"/>
          <p:cNvSpPr/>
          <p:nvPr/>
        </p:nvSpPr>
        <p:spPr>
          <a:xfrm rot="-476255">
            <a:off x="9205876" y="544528"/>
            <a:ext cx="18529" cy="1449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8" name="Google Shape;7608;p26"/>
          <p:cNvSpPr/>
          <p:nvPr/>
        </p:nvSpPr>
        <p:spPr>
          <a:xfrm rot="-476255">
            <a:off x="9213054" y="596459"/>
            <a:ext cx="18529" cy="13603"/>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09" name="Google Shape;7609;p26"/>
          <p:cNvSpPr/>
          <p:nvPr/>
        </p:nvSpPr>
        <p:spPr>
          <a:xfrm rot="-476255">
            <a:off x="9172508" y="606686"/>
            <a:ext cx="18529" cy="1449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0" name="Google Shape;7610;p26"/>
          <p:cNvSpPr/>
          <p:nvPr/>
        </p:nvSpPr>
        <p:spPr>
          <a:xfrm rot="-476255">
            <a:off x="9167450" y="657591"/>
            <a:ext cx="18557" cy="14471"/>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1" name="Google Shape;7611;p26"/>
          <p:cNvSpPr/>
          <p:nvPr/>
        </p:nvSpPr>
        <p:spPr>
          <a:xfrm rot="-476255">
            <a:off x="9133673" y="676880"/>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2" name="Google Shape;7612;p26"/>
          <p:cNvSpPr/>
          <p:nvPr/>
        </p:nvSpPr>
        <p:spPr>
          <a:xfrm rot="-476255">
            <a:off x="9391294" y="118977"/>
            <a:ext cx="18529" cy="1449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3" name="Google Shape;7613;p26"/>
          <p:cNvSpPr/>
          <p:nvPr/>
        </p:nvSpPr>
        <p:spPr>
          <a:xfrm rot="-476255">
            <a:off x="9342850" y="174095"/>
            <a:ext cx="18529" cy="13576"/>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4" name="Google Shape;7614;p26"/>
          <p:cNvSpPr/>
          <p:nvPr/>
        </p:nvSpPr>
        <p:spPr>
          <a:xfrm rot="-476255">
            <a:off x="9290409" y="185981"/>
            <a:ext cx="18529" cy="14471"/>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5" name="Google Shape;7615;p26"/>
          <p:cNvSpPr/>
          <p:nvPr/>
        </p:nvSpPr>
        <p:spPr>
          <a:xfrm rot="-476255">
            <a:off x="9277394" y="233427"/>
            <a:ext cx="18529" cy="14471"/>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6" name="Google Shape;7616;p26"/>
          <p:cNvSpPr/>
          <p:nvPr/>
        </p:nvSpPr>
        <p:spPr>
          <a:xfrm rot="-476255">
            <a:off x="9216025" y="249257"/>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7" name="Google Shape;7617;p26"/>
          <p:cNvSpPr/>
          <p:nvPr/>
        </p:nvSpPr>
        <p:spPr>
          <a:xfrm rot="-476255">
            <a:off x="9214872" y="294153"/>
            <a:ext cx="18529" cy="1449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8" name="Google Shape;7618;p26"/>
          <p:cNvSpPr/>
          <p:nvPr/>
        </p:nvSpPr>
        <p:spPr>
          <a:xfrm rot="-476255">
            <a:off x="9165146" y="306552"/>
            <a:ext cx="18529" cy="13576"/>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19" name="Google Shape;7619;p26"/>
          <p:cNvSpPr/>
          <p:nvPr/>
        </p:nvSpPr>
        <p:spPr>
          <a:xfrm rot="-476255">
            <a:off x="9169947" y="360566"/>
            <a:ext cx="19472" cy="1449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0" name="Google Shape;7620;p26"/>
          <p:cNvSpPr/>
          <p:nvPr/>
        </p:nvSpPr>
        <p:spPr>
          <a:xfrm rot="-476255">
            <a:off x="9116358" y="358090"/>
            <a:ext cx="18529" cy="14471"/>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1" name="Google Shape;7621;p26"/>
          <p:cNvSpPr/>
          <p:nvPr/>
        </p:nvSpPr>
        <p:spPr>
          <a:xfrm rot="-476255">
            <a:off x="9118098" y="410694"/>
            <a:ext cx="19445" cy="1449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2" name="Google Shape;7622;p26"/>
          <p:cNvSpPr/>
          <p:nvPr/>
        </p:nvSpPr>
        <p:spPr>
          <a:xfrm rot="-476255">
            <a:off x="9062732" y="415742"/>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3" name="Google Shape;7623;p26"/>
          <p:cNvSpPr/>
          <p:nvPr/>
        </p:nvSpPr>
        <p:spPr>
          <a:xfrm rot="-476255">
            <a:off x="9077309" y="466648"/>
            <a:ext cx="18529" cy="1449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4" name="Google Shape;7624;p26"/>
          <p:cNvSpPr/>
          <p:nvPr/>
        </p:nvSpPr>
        <p:spPr>
          <a:xfrm rot="-476255">
            <a:off x="9024928" y="459341"/>
            <a:ext cx="18529" cy="1449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5" name="Google Shape;7625;p26"/>
          <p:cNvSpPr/>
          <p:nvPr/>
        </p:nvSpPr>
        <p:spPr>
          <a:xfrm rot="-476255">
            <a:off x="9010471" y="516961"/>
            <a:ext cx="19445" cy="13576"/>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6" name="Google Shape;7626;p26"/>
          <p:cNvSpPr/>
          <p:nvPr/>
        </p:nvSpPr>
        <p:spPr>
          <a:xfrm rot="-476255">
            <a:off x="9464425" y="254789"/>
            <a:ext cx="18529" cy="1449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7" name="Google Shape;7627;p26"/>
          <p:cNvSpPr/>
          <p:nvPr/>
        </p:nvSpPr>
        <p:spPr>
          <a:xfrm rot="-476255">
            <a:off x="9478161" y="320415"/>
            <a:ext cx="18529" cy="13576"/>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8" name="Google Shape;7628;p26"/>
          <p:cNvSpPr/>
          <p:nvPr/>
        </p:nvSpPr>
        <p:spPr>
          <a:xfrm rot="-476255">
            <a:off x="9434896" y="344698"/>
            <a:ext cx="18557" cy="14471"/>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29" name="Google Shape;7629;p26"/>
          <p:cNvSpPr/>
          <p:nvPr/>
        </p:nvSpPr>
        <p:spPr>
          <a:xfrm rot="-476255">
            <a:off x="9453306" y="409589"/>
            <a:ext cx="19445" cy="1449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0" name="Google Shape;7630;p26"/>
          <p:cNvSpPr/>
          <p:nvPr/>
        </p:nvSpPr>
        <p:spPr>
          <a:xfrm rot="-476255">
            <a:off x="9411016" y="434725"/>
            <a:ext cx="18557" cy="14471"/>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1" name="Google Shape;7631;p26"/>
          <p:cNvSpPr/>
          <p:nvPr/>
        </p:nvSpPr>
        <p:spPr>
          <a:xfrm rot="-476255">
            <a:off x="9430430" y="486764"/>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2" name="Google Shape;7632;p26"/>
          <p:cNvSpPr/>
          <p:nvPr/>
        </p:nvSpPr>
        <p:spPr>
          <a:xfrm rot="-476255">
            <a:off x="9382330" y="510808"/>
            <a:ext cx="18557" cy="13576"/>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3" name="Google Shape;7633;p26"/>
          <p:cNvSpPr/>
          <p:nvPr/>
        </p:nvSpPr>
        <p:spPr>
          <a:xfrm rot="-476255">
            <a:off x="9399309" y="565024"/>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4" name="Google Shape;7634;p26"/>
          <p:cNvSpPr/>
          <p:nvPr/>
        </p:nvSpPr>
        <p:spPr>
          <a:xfrm rot="-476255">
            <a:off x="9353856" y="574032"/>
            <a:ext cx="19472" cy="1449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5" name="Google Shape;7635;p26"/>
          <p:cNvSpPr/>
          <p:nvPr/>
        </p:nvSpPr>
        <p:spPr>
          <a:xfrm rot="-476255">
            <a:off x="9366096" y="641742"/>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6" name="Google Shape;7636;p26"/>
          <p:cNvSpPr/>
          <p:nvPr/>
        </p:nvSpPr>
        <p:spPr>
          <a:xfrm rot="-476255">
            <a:off x="9319085" y="652866"/>
            <a:ext cx="18529" cy="1449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7" name="Google Shape;7637;p26"/>
          <p:cNvSpPr/>
          <p:nvPr/>
        </p:nvSpPr>
        <p:spPr>
          <a:xfrm rot="-476255">
            <a:off x="9315426" y="720827"/>
            <a:ext cx="19445" cy="13603"/>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8" name="Google Shape;7638;p26"/>
          <p:cNvSpPr/>
          <p:nvPr/>
        </p:nvSpPr>
        <p:spPr>
          <a:xfrm rot="-476255">
            <a:off x="9475875" y="202926"/>
            <a:ext cx="19445" cy="1449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39" name="Google Shape;7639;p26"/>
          <p:cNvSpPr/>
          <p:nvPr/>
        </p:nvSpPr>
        <p:spPr>
          <a:xfrm rot="-476255">
            <a:off x="9437273" y="60553"/>
            <a:ext cx="18529" cy="13576"/>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40" name="Google Shape;7640;p26"/>
          <p:cNvSpPr/>
          <p:nvPr/>
        </p:nvSpPr>
        <p:spPr>
          <a:xfrm rot="-476255">
            <a:off x="9505344" y="79291"/>
            <a:ext cx="19445" cy="14471"/>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41" name="Google Shape;7641;p26"/>
          <p:cNvSpPr/>
          <p:nvPr/>
        </p:nvSpPr>
        <p:spPr>
          <a:xfrm rot="-476255">
            <a:off x="9476224" y="11236"/>
            <a:ext cx="19445" cy="1449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42" name="Google Shape;7642;p26"/>
          <p:cNvSpPr/>
          <p:nvPr/>
        </p:nvSpPr>
        <p:spPr>
          <a:xfrm rot="-476255">
            <a:off x="9497424" y="-17214"/>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41108413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70410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690462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1399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46665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76044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67321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380625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329785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560501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58348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5212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625709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52400" y="1700384"/>
            <a:ext cx="7887200" cy="2645600"/>
          </a:xfrm>
          <a:prstGeom prst="rect">
            <a:avLst/>
          </a:prstGeom>
        </p:spPr>
        <p:txBody>
          <a:bodyPr spcFirstLastPara="1" wrap="square" lIns="121894" tIns="121894" rIns="121894" bIns="121894" anchor="b" anchorCtr="0">
            <a:noAutofit/>
          </a:bodyPr>
          <a:lstStyle>
            <a:lvl1pPr lvl="0" algn="ctr">
              <a:spcBef>
                <a:spcPts val="0"/>
              </a:spcBef>
              <a:spcAft>
                <a:spcPts val="0"/>
              </a:spcAft>
              <a:buSzPts val="5200"/>
              <a:buNone/>
              <a:defRPr sz="8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2698600" y="4442697"/>
            <a:ext cx="6794800" cy="636000"/>
          </a:xfrm>
          <a:prstGeom prst="rect">
            <a:avLst/>
          </a:prstGeom>
        </p:spPr>
        <p:txBody>
          <a:bodyPr spcFirstLastPara="1" wrap="square" lIns="121894" tIns="121894" rIns="121894" bIns="121894" anchor="t" anchorCtr="0">
            <a:noAutofit/>
          </a:bodyPr>
          <a:lstStyle>
            <a:lvl1pPr lvl="0" algn="ctr">
              <a:lnSpc>
                <a:spcPct val="100000"/>
              </a:lnSpc>
              <a:spcBef>
                <a:spcPts val="0"/>
              </a:spcBef>
              <a:spcAft>
                <a:spcPts val="0"/>
              </a:spcAft>
              <a:buSzPts val="2800"/>
              <a:buNone/>
              <a:defRPr>
                <a:latin typeface="Nunito"/>
                <a:ea typeface="Nunito"/>
                <a:cs typeface="Nunito"/>
                <a:sym typeface="Nunito"/>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grpSp>
        <p:nvGrpSpPr>
          <p:cNvPr id="11" name="Google Shape;11;p2"/>
          <p:cNvGrpSpPr/>
          <p:nvPr/>
        </p:nvGrpSpPr>
        <p:grpSpPr>
          <a:xfrm>
            <a:off x="11903990" y="1088856"/>
            <a:ext cx="215884" cy="194555"/>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5" name="Google Shape;15;p2"/>
          <p:cNvGrpSpPr/>
          <p:nvPr/>
        </p:nvGrpSpPr>
        <p:grpSpPr>
          <a:xfrm>
            <a:off x="161648" y="906692"/>
            <a:ext cx="179120" cy="162549"/>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19" name="Google Shape;19;p2"/>
          <p:cNvSpPr/>
          <p:nvPr/>
        </p:nvSpPr>
        <p:spPr>
          <a:xfrm>
            <a:off x="-228700" y="6075500"/>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 name="Google Shape;20;p2"/>
          <p:cNvSpPr/>
          <p:nvPr/>
        </p:nvSpPr>
        <p:spPr>
          <a:xfrm>
            <a:off x="6095368" y="-62933"/>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21" name="Google Shape;21;p2"/>
          <p:cNvGrpSpPr/>
          <p:nvPr/>
        </p:nvGrpSpPr>
        <p:grpSpPr>
          <a:xfrm>
            <a:off x="1888156" y="-335454"/>
            <a:ext cx="479189" cy="1242276"/>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0" name="Google Shape;30;p2"/>
          <p:cNvGrpSpPr/>
          <p:nvPr/>
        </p:nvGrpSpPr>
        <p:grpSpPr>
          <a:xfrm>
            <a:off x="-356851" y="288715"/>
            <a:ext cx="1555768" cy="994700"/>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9" name="Google Shape;39;p2"/>
          <p:cNvGrpSpPr/>
          <p:nvPr/>
        </p:nvGrpSpPr>
        <p:grpSpPr>
          <a:xfrm>
            <a:off x="-185548" y="-227457"/>
            <a:ext cx="996813" cy="963903"/>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9" name="Google Shape;59;p2"/>
          <p:cNvGrpSpPr/>
          <p:nvPr/>
        </p:nvGrpSpPr>
        <p:grpSpPr>
          <a:xfrm>
            <a:off x="871929" y="-374260"/>
            <a:ext cx="485067" cy="1312843"/>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87" name="Google Shape;87;p2"/>
          <p:cNvGrpSpPr/>
          <p:nvPr/>
        </p:nvGrpSpPr>
        <p:grpSpPr>
          <a:xfrm>
            <a:off x="1481879" y="-581576"/>
            <a:ext cx="730884" cy="1256335"/>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08" name="Google Shape;108;p2"/>
          <p:cNvGrpSpPr/>
          <p:nvPr/>
        </p:nvGrpSpPr>
        <p:grpSpPr>
          <a:xfrm>
            <a:off x="1970474" y="-615211"/>
            <a:ext cx="902097" cy="1260939"/>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31" name="Google Shape;131;p2"/>
          <p:cNvGrpSpPr/>
          <p:nvPr/>
        </p:nvGrpSpPr>
        <p:grpSpPr>
          <a:xfrm rot="10800000" flipH="1">
            <a:off x="586229" y="1836236"/>
            <a:ext cx="482896" cy="630069"/>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54" name="Google Shape;154;p2"/>
          <p:cNvGrpSpPr/>
          <p:nvPr/>
        </p:nvGrpSpPr>
        <p:grpSpPr>
          <a:xfrm>
            <a:off x="11092375" y="4805856"/>
            <a:ext cx="1586693" cy="1009432"/>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63" name="Google Shape;163;p2"/>
          <p:cNvGrpSpPr/>
          <p:nvPr/>
        </p:nvGrpSpPr>
        <p:grpSpPr>
          <a:xfrm>
            <a:off x="11460153" y="5217918"/>
            <a:ext cx="1389679" cy="1396017"/>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91" name="Google Shape;191;p2"/>
          <p:cNvGrpSpPr/>
          <p:nvPr/>
        </p:nvGrpSpPr>
        <p:grpSpPr>
          <a:xfrm>
            <a:off x="11378332" y="5903210"/>
            <a:ext cx="491221" cy="1330575"/>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16" name="Google Shape;216;p2"/>
          <p:cNvGrpSpPr/>
          <p:nvPr/>
        </p:nvGrpSpPr>
        <p:grpSpPr>
          <a:xfrm rot="-5400000" flipH="1">
            <a:off x="9862470" y="5940305"/>
            <a:ext cx="485732" cy="1259287"/>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225" name="Google Shape;225;p2"/>
          <p:cNvSpPr/>
          <p:nvPr/>
        </p:nvSpPr>
        <p:spPr>
          <a:xfrm>
            <a:off x="10720520" y="5866436"/>
            <a:ext cx="730720" cy="1173453"/>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6" name="Google Shape;226;p2"/>
          <p:cNvSpPr/>
          <p:nvPr/>
        </p:nvSpPr>
        <p:spPr>
          <a:xfrm>
            <a:off x="10711047" y="5950857"/>
            <a:ext cx="648040" cy="1188739"/>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7" name="Google Shape;227;p2"/>
          <p:cNvSpPr/>
          <p:nvPr/>
        </p:nvSpPr>
        <p:spPr>
          <a:xfrm>
            <a:off x="11148979" y="6050330"/>
            <a:ext cx="226708" cy="1874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8" name="Google Shape;228;p2"/>
          <p:cNvSpPr/>
          <p:nvPr/>
        </p:nvSpPr>
        <p:spPr>
          <a:xfrm>
            <a:off x="11062307" y="6155983"/>
            <a:ext cx="314831" cy="243573"/>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9" name="Google Shape;229;p2"/>
          <p:cNvSpPr/>
          <p:nvPr/>
        </p:nvSpPr>
        <p:spPr>
          <a:xfrm>
            <a:off x="10952488" y="6272519"/>
            <a:ext cx="434939" cy="2980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0" name="Google Shape;230;p2"/>
          <p:cNvSpPr/>
          <p:nvPr/>
        </p:nvSpPr>
        <p:spPr>
          <a:xfrm>
            <a:off x="10864403" y="6495517"/>
            <a:ext cx="501728" cy="279555"/>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1" name="Google Shape;231;p2"/>
          <p:cNvSpPr/>
          <p:nvPr/>
        </p:nvSpPr>
        <p:spPr>
          <a:xfrm>
            <a:off x="10842132" y="6740249"/>
            <a:ext cx="313621" cy="199227"/>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2" name="Google Shape;232;p2"/>
          <p:cNvSpPr/>
          <p:nvPr/>
        </p:nvSpPr>
        <p:spPr>
          <a:xfrm>
            <a:off x="10896454" y="6385296"/>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3" name="Google Shape;233;p2"/>
          <p:cNvSpPr/>
          <p:nvPr/>
        </p:nvSpPr>
        <p:spPr>
          <a:xfrm>
            <a:off x="10857250"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4" name="Google Shape;234;p2"/>
          <p:cNvSpPr/>
          <p:nvPr/>
        </p:nvSpPr>
        <p:spPr>
          <a:xfrm>
            <a:off x="10841562" y="6356136"/>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5" name="Google Shape;235;p2"/>
          <p:cNvSpPr/>
          <p:nvPr/>
        </p:nvSpPr>
        <p:spPr>
          <a:xfrm>
            <a:off x="11269615" y="6553367"/>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6" name="Google Shape;236;p2"/>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7" name="Google Shape;237;p2"/>
          <p:cNvSpPr/>
          <p:nvPr/>
        </p:nvSpPr>
        <p:spPr>
          <a:xfrm>
            <a:off x="11101511"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8" name="Google Shape;238;p2"/>
          <p:cNvSpPr/>
          <p:nvPr/>
        </p:nvSpPr>
        <p:spPr>
          <a:xfrm>
            <a:off x="11054446" y="6911983"/>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39" name="Google Shape;239;p2"/>
          <p:cNvSpPr/>
          <p:nvPr/>
        </p:nvSpPr>
        <p:spPr>
          <a:xfrm>
            <a:off x="11046618" y="6331513"/>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0" name="Google Shape;240;p2"/>
          <p:cNvSpPr/>
          <p:nvPr/>
        </p:nvSpPr>
        <p:spPr>
          <a:xfrm>
            <a:off x="11020853"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1" name="Google Shape;241;p2"/>
          <p:cNvSpPr/>
          <p:nvPr/>
        </p:nvSpPr>
        <p:spPr>
          <a:xfrm>
            <a:off x="11339087" y="6213832"/>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2" name="Google Shape;242;p2"/>
          <p:cNvSpPr/>
          <p:nvPr/>
        </p:nvSpPr>
        <p:spPr>
          <a:xfrm>
            <a:off x="11284194" y="6254179"/>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3" name="Google Shape;243;p2"/>
          <p:cNvSpPr/>
          <p:nvPr/>
        </p:nvSpPr>
        <p:spPr>
          <a:xfrm>
            <a:off x="11218082"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4" name="Google Shape;244;p2"/>
          <p:cNvSpPr/>
          <p:nvPr/>
        </p:nvSpPr>
        <p:spPr>
          <a:xfrm>
            <a:off x="11255035" y="5958350"/>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5" name="Google Shape;245;p2"/>
          <p:cNvSpPr/>
          <p:nvPr/>
        </p:nvSpPr>
        <p:spPr>
          <a:xfrm>
            <a:off x="10042563" y="5894790"/>
            <a:ext cx="914828" cy="1148020"/>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6" name="Google Shape;246;p2"/>
          <p:cNvSpPr/>
          <p:nvPr/>
        </p:nvSpPr>
        <p:spPr>
          <a:xfrm>
            <a:off x="10126347" y="5997386"/>
            <a:ext cx="644479" cy="117597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7" name="Google Shape;247;p2"/>
          <p:cNvSpPr/>
          <p:nvPr/>
        </p:nvSpPr>
        <p:spPr>
          <a:xfrm>
            <a:off x="10528601" y="6820070"/>
            <a:ext cx="186359" cy="17782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8" name="Google Shape;248;p2"/>
          <p:cNvSpPr/>
          <p:nvPr/>
        </p:nvSpPr>
        <p:spPr>
          <a:xfrm>
            <a:off x="10384045" y="6550008"/>
            <a:ext cx="256979" cy="25576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49" name="Google Shape;249;p2"/>
          <p:cNvSpPr/>
          <p:nvPr/>
        </p:nvSpPr>
        <p:spPr>
          <a:xfrm>
            <a:off x="10277554" y="6306852"/>
            <a:ext cx="288391" cy="36536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0" name="Google Shape;250;p2"/>
          <p:cNvSpPr/>
          <p:nvPr/>
        </p:nvSpPr>
        <p:spPr>
          <a:xfrm>
            <a:off x="10296332" y="6298994"/>
            <a:ext cx="148563" cy="192708"/>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1" name="Google Shape;251;p2"/>
          <p:cNvSpPr/>
          <p:nvPr/>
        </p:nvSpPr>
        <p:spPr>
          <a:xfrm>
            <a:off x="10150233" y="6091685"/>
            <a:ext cx="190457" cy="22811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2" name="Google Shape;252;p2"/>
          <p:cNvSpPr/>
          <p:nvPr/>
        </p:nvSpPr>
        <p:spPr>
          <a:xfrm>
            <a:off x="10120636" y="6021103"/>
            <a:ext cx="135997" cy="158037"/>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3" name="Google Shape;253;p2"/>
          <p:cNvSpPr/>
          <p:nvPr/>
        </p:nvSpPr>
        <p:spPr>
          <a:xfrm>
            <a:off x="10712660" y="6314682"/>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4" name="Google Shape;254;p2"/>
          <p:cNvSpPr/>
          <p:nvPr/>
        </p:nvSpPr>
        <p:spPr>
          <a:xfrm>
            <a:off x="10673458" y="6267617"/>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5" name="Google Shape;255;p2"/>
          <p:cNvSpPr/>
          <p:nvPr/>
        </p:nvSpPr>
        <p:spPr>
          <a:xfrm>
            <a:off x="10657767" y="6333729"/>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6" name="Google Shape;256;p2"/>
          <p:cNvSpPr/>
          <p:nvPr/>
        </p:nvSpPr>
        <p:spPr>
          <a:xfrm>
            <a:off x="10125474" y="6611653"/>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7" name="Google Shape;257;p2"/>
          <p:cNvSpPr/>
          <p:nvPr/>
        </p:nvSpPr>
        <p:spPr>
          <a:xfrm>
            <a:off x="10136694" y="6548900"/>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8" name="Google Shape;258;p2"/>
          <p:cNvSpPr/>
          <p:nvPr/>
        </p:nvSpPr>
        <p:spPr>
          <a:xfrm>
            <a:off x="10199447" y="6595965"/>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59" name="Google Shape;259;p2"/>
          <p:cNvSpPr/>
          <p:nvPr/>
        </p:nvSpPr>
        <p:spPr>
          <a:xfrm>
            <a:off x="10293578" y="5969537"/>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0" name="Google Shape;260;p2"/>
          <p:cNvSpPr/>
          <p:nvPr/>
        </p:nvSpPr>
        <p:spPr>
          <a:xfrm>
            <a:off x="10250981" y="5950489"/>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1" name="Google Shape;261;p2"/>
          <p:cNvSpPr/>
          <p:nvPr/>
        </p:nvSpPr>
        <p:spPr>
          <a:xfrm>
            <a:off x="10086270" y="6189174"/>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2" name="Google Shape;262;p2"/>
          <p:cNvSpPr/>
          <p:nvPr/>
        </p:nvSpPr>
        <p:spPr>
          <a:xfrm>
            <a:off x="10086270" y="6228413"/>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3" name="Google Shape;263;p2"/>
          <p:cNvSpPr/>
          <p:nvPr/>
        </p:nvSpPr>
        <p:spPr>
          <a:xfrm>
            <a:off x="10673458" y="6682233"/>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4" name="Google Shape;264;p2"/>
          <p:cNvSpPr/>
          <p:nvPr/>
        </p:nvSpPr>
        <p:spPr>
          <a:xfrm>
            <a:off x="10445959"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5" name="Google Shape;265;p2"/>
          <p:cNvSpPr/>
          <p:nvPr/>
        </p:nvSpPr>
        <p:spPr>
          <a:xfrm>
            <a:off x="10317092" y="6514164"/>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6" name="Google Shape;266;p2"/>
          <p:cNvSpPr/>
          <p:nvPr/>
        </p:nvSpPr>
        <p:spPr>
          <a:xfrm>
            <a:off x="10610703" y="6486146"/>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267" name="Google Shape;267;p2"/>
          <p:cNvGrpSpPr/>
          <p:nvPr/>
        </p:nvGrpSpPr>
        <p:grpSpPr>
          <a:xfrm>
            <a:off x="9628484" y="330401"/>
            <a:ext cx="582003" cy="758991"/>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90" name="Google Shape;290;p2"/>
          <p:cNvGrpSpPr/>
          <p:nvPr/>
        </p:nvGrpSpPr>
        <p:grpSpPr>
          <a:xfrm>
            <a:off x="-241358" y="5671705"/>
            <a:ext cx="1489548" cy="1450015"/>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05" name="Google Shape;305;p2"/>
          <p:cNvGrpSpPr/>
          <p:nvPr/>
        </p:nvGrpSpPr>
        <p:grpSpPr>
          <a:xfrm>
            <a:off x="-276514" y="5172516"/>
            <a:ext cx="1178764" cy="1581305"/>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53" name="Google Shape;353;p2"/>
          <p:cNvGrpSpPr/>
          <p:nvPr/>
        </p:nvGrpSpPr>
        <p:grpSpPr>
          <a:xfrm>
            <a:off x="10630865" y="-268121"/>
            <a:ext cx="1489000" cy="1527017"/>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415" name="Google Shape;415;p2"/>
          <p:cNvGrpSpPr/>
          <p:nvPr/>
        </p:nvGrpSpPr>
        <p:grpSpPr>
          <a:xfrm rot="-5400000" flipH="1">
            <a:off x="7482460" y="-290349"/>
            <a:ext cx="1342667" cy="1122328"/>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447" name="Google Shape;447;p2"/>
          <p:cNvGrpSpPr/>
          <p:nvPr/>
        </p:nvGrpSpPr>
        <p:grpSpPr>
          <a:xfrm rot="-5400000">
            <a:off x="9285190" y="125172"/>
            <a:ext cx="215884" cy="194555"/>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47538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68630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6568648" y="3421324"/>
            <a:ext cx="4018400" cy="872800"/>
          </a:xfrm>
          <a:prstGeom prst="rect">
            <a:avLst/>
          </a:prstGeom>
        </p:spPr>
        <p:txBody>
          <a:bodyPr spcFirstLastPara="1" wrap="square" lIns="121894" tIns="121894" rIns="121894" bIns="121894" anchor="ctr" anchorCtr="0">
            <a:noAutofit/>
          </a:bodyPr>
          <a:lstStyle>
            <a:lvl1pPr lvl="0" algn="ctr" rtl="0">
              <a:lnSpc>
                <a:spcPct val="90000"/>
              </a:lnSpc>
              <a:spcBef>
                <a:spcPts val="0"/>
              </a:spcBef>
              <a:spcAft>
                <a:spcPts val="0"/>
              </a:spcAft>
              <a:buNone/>
              <a:defRPr sz="4000"/>
            </a:lvl1pPr>
            <a:lvl2pPr lvl="1" algn="ctr" rtl="0">
              <a:lnSpc>
                <a:spcPct val="90000"/>
              </a:lnSpc>
              <a:spcBef>
                <a:spcPts val="0"/>
              </a:spcBef>
              <a:spcAft>
                <a:spcPts val="0"/>
              </a:spcAft>
              <a:buNone/>
              <a:defRPr sz="4000"/>
            </a:lvl2pPr>
            <a:lvl3pPr lvl="2" algn="ctr" rtl="0">
              <a:lnSpc>
                <a:spcPct val="90000"/>
              </a:lnSpc>
              <a:spcBef>
                <a:spcPts val="0"/>
              </a:spcBef>
              <a:spcAft>
                <a:spcPts val="0"/>
              </a:spcAft>
              <a:buNone/>
              <a:defRPr sz="4000"/>
            </a:lvl3pPr>
            <a:lvl4pPr lvl="3" algn="ctr" rtl="0">
              <a:lnSpc>
                <a:spcPct val="90000"/>
              </a:lnSpc>
              <a:spcBef>
                <a:spcPts val="0"/>
              </a:spcBef>
              <a:spcAft>
                <a:spcPts val="0"/>
              </a:spcAft>
              <a:buNone/>
              <a:defRPr sz="4000"/>
            </a:lvl4pPr>
            <a:lvl5pPr lvl="4" algn="ctr" rtl="0">
              <a:lnSpc>
                <a:spcPct val="90000"/>
              </a:lnSpc>
              <a:spcBef>
                <a:spcPts val="0"/>
              </a:spcBef>
              <a:spcAft>
                <a:spcPts val="0"/>
              </a:spcAft>
              <a:buNone/>
              <a:defRPr sz="4000"/>
            </a:lvl5pPr>
            <a:lvl6pPr lvl="5" algn="ctr" rtl="0">
              <a:lnSpc>
                <a:spcPct val="90000"/>
              </a:lnSpc>
              <a:spcBef>
                <a:spcPts val="0"/>
              </a:spcBef>
              <a:spcAft>
                <a:spcPts val="0"/>
              </a:spcAft>
              <a:buNone/>
              <a:defRPr sz="4000"/>
            </a:lvl6pPr>
            <a:lvl7pPr lvl="6" algn="ctr" rtl="0">
              <a:lnSpc>
                <a:spcPct val="90000"/>
              </a:lnSpc>
              <a:spcBef>
                <a:spcPts val="0"/>
              </a:spcBef>
              <a:spcAft>
                <a:spcPts val="0"/>
              </a:spcAft>
              <a:buNone/>
              <a:defRPr sz="4000"/>
            </a:lvl7pPr>
            <a:lvl8pPr lvl="7" algn="ctr" rtl="0">
              <a:lnSpc>
                <a:spcPct val="90000"/>
              </a:lnSpc>
              <a:spcBef>
                <a:spcPts val="0"/>
              </a:spcBef>
              <a:spcAft>
                <a:spcPts val="0"/>
              </a:spcAft>
              <a:buNone/>
              <a:defRPr sz="4000"/>
            </a:lvl8pPr>
            <a:lvl9pPr lvl="8" algn="ctr" rtl="0">
              <a:lnSpc>
                <a:spcPct val="90000"/>
              </a:lnSpc>
              <a:spcBef>
                <a:spcPts val="0"/>
              </a:spcBef>
              <a:spcAft>
                <a:spcPts val="0"/>
              </a:spcAft>
              <a:buNone/>
              <a:defRPr sz="4000"/>
            </a:lvl9pPr>
          </a:lstStyle>
          <a:p>
            <a:endParaRPr/>
          </a:p>
        </p:txBody>
      </p:sp>
      <p:sp>
        <p:nvSpPr>
          <p:cNvPr id="453" name="Google Shape;453;p3"/>
          <p:cNvSpPr txBox="1">
            <a:spLocks noGrp="1"/>
          </p:cNvSpPr>
          <p:nvPr>
            <p:ph type="subTitle" idx="2"/>
          </p:nvPr>
        </p:nvSpPr>
        <p:spPr>
          <a:xfrm>
            <a:off x="6236048" y="4466791"/>
            <a:ext cx="4683600" cy="788800"/>
          </a:xfrm>
          <a:prstGeom prst="rect">
            <a:avLst/>
          </a:prstGeom>
        </p:spPr>
        <p:txBody>
          <a:bodyPr spcFirstLastPara="1" wrap="square" lIns="121894" tIns="121894" rIns="121894" bIns="121894" anchor="ctr" anchorCtr="0">
            <a:noAutofit/>
          </a:bodyPr>
          <a:lstStyle>
            <a:lvl1pPr lvl="0" algn="ctr" rtl="0">
              <a:spcBef>
                <a:spcPts val="0"/>
              </a:spcBef>
              <a:spcAft>
                <a:spcPts val="0"/>
              </a:spcAft>
              <a:buNone/>
              <a:defRPr sz="21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6927448" y="1519476"/>
            <a:ext cx="3300800" cy="1539600"/>
          </a:xfrm>
          <a:prstGeom prst="rect">
            <a:avLst/>
          </a:prstGeom>
        </p:spPr>
        <p:txBody>
          <a:bodyPr spcFirstLastPara="1" wrap="square" lIns="121894" tIns="121894" rIns="121894" bIns="121894" anchor="ctr" anchorCtr="0">
            <a:noAutofit/>
          </a:bodyPr>
          <a:lstStyle>
            <a:lvl1pPr lvl="0" algn="ctr" rtl="0">
              <a:spcBef>
                <a:spcPts val="0"/>
              </a:spcBef>
              <a:spcAft>
                <a:spcPts val="0"/>
              </a:spcAft>
              <a:buSzPts val="12400"/>
              <a:buNone/>
              <a:defRPr sz="16500"/>
            </a:lvl1pPr>
            <a:lvl2pPr lvl="1" algn="ctr" rtl="0">
              <a:spcBef>
                <a:spcPts val="0"/>
              </a:spcBef>
              <a:spcAft>
                <a:spcPts val="0"/>
              </a:spcAft>
              <a:buClr>
                <a:schemeClr val="accent4"/>
              </a:buClr>
              <a:buSzPts val="12400"/>
              <a:buNone/>
              <a:defRPr sz="16500">
                <a:solidFill>
                  <a:schemeClr val="accent4"/>
                </a:solidFill>
              </a:defRPr>
            </a:lvl2pPr>
            <a:lvl3pPr lvl="2" algn="ctr" rtl="0">
              <a:spcBef>
                <a:spcPts val="0"/>
              </a:spcBef>
              <a:spcAft>
                <a:spcPts val="0"/>
              </a:spcAft>
              <a:buClr>
                <a:schemeClr val="accent4"/>
              </a:buClr>
              <a:buSzPts val="12400"/>
              <a:buNone/>
              <a:defRPr sz="16500">
                <a:solidFill>
                  <a:schemeClr val="accent4"/>
                </a:solidFill>
              </a:defRPr>
            </a:lvl3pPr>
            <a:lvl4pPr lvl="3" algn="ctr" rtl="0">
              <a:spcBef>
                <a:spcPts val="0"/>
              </a:spcBef>
              <a:spcAft>
                <a:spcPts val="0"/>
              </a:spcAft>
              <a:buClr>
                <a:schemeClr val="accent4"/>
              </a:buClr>
              <a:buSzPts val="12400"/>
              <a:buNone/>
              <a:defRPr sz="16500">
                <a:solidFill>
                  <a:schemeClr val="accent4"/>
                </a:solidFill>
              </a:defRPr>
            </a:lvl4pPr>
            <a:lvl5pPr lvl="4" algn="ctr" rtl="0">
              <a:spcBef>
                <a:spcPts val="0"/>
              </a:spcBef>
              <a:spcAft>
                <a:spcPts val="0"/>
              </a:spcAft>
              <a:buClr>
                <a:schemeClr val="accent4"/>
              </a:buClr>
              <a:buSzPts val="12400"/>
              <a:buNone/>
              <a:defRPr sz="16500">
                <a:solidFill>
                  <a:schemeClr val="accent4"/>
                </a:solidFill>
              </a:defRPr>
            </a:lvl5pPr>
            <a:lvl6pPr lvl="5" algn="ctr" rtl="0">
              <a:spcBef>
                <a:spcPts val="0"/>
              </a:spcBef>
              <a:spcAft>
                <a:spcPts val="0"/>
              </a:spcAft>
              <a:buClr>
                <a:schemeClr val="accent4"/>
              </a:buClr>
              <a:buSzPts val="12400"/>
              <a:buNone/>
              <a:defRPr sz="16500">
                <a:solidFill>
                  <a:schemeClr val="accent4"/>
                </a:solidFill>
              </a:defRPr>
            </a:lvl6pPr>
            <a:lvl7pPr lvl="6" algn="ctr" rtl="0">
              <a:spcBef>
                <a:spcPts val="0"/>
              </a:spcBef>
              <a:spcAft>
                <a:spcPts val="0"/>
              </a:spcAft>
              <a:buClr>
                <a:schemeClr val="accent4"/>
              </a:buClr>
              <a:buSzPts val="12400"/>
              <a:buNone/>
              <a:defRPr sz="16500">
                <a:solidFill>
                  <a:schemeClr val="accent4"/>
                </a:solidFill>
              </a:defRPr>
            </a:lvl7pPr>
            <a:lvl8pPr lvl="7" algn="ctr" rtl="0">
              <a:spcBef>
                <a:spcPts val="0"/>
              </a:spcBef>
              <a:spcAft>
                <a:spcPts val="0"/>
              </a:spcAft>
              <a:buClr>
                <a:schemeClr val="accent4"/>
              </a:buClr>
              <a:buSzPts val="12400"/>
              <a:buNone/>
              <a:defRPr sz="16500">
                <a:solidFill>
                  <a:schemeClr val="accent4"/>
                </a:solidFill>
              </a:defRPr>
            </a:lvl8pPr>
            <a:lvl9pPr lvl="8" algn="ctr" rtl="0">
              <a:spcBef>
                <a:spcPts val="0"/>
              </a:spcBef>
              <a:spcAft>
                <a:spcPts val="0"/>
              </a:spcAft>
              <a:buClr>
                <a:schemeClr val="accent4"/>
              </a:buClr>
              <a:buSzPts val="12400"/>
              <a:buNone/>
              <a:defRPr sz="16500">
                <a:solidFill>
                  <a:schemeClr val="accent4"/>
                </a:solidFill>
              </a:defRPr>
            </a:lvl9pPr>
          </a:lstStyle>
          <a:p>
            <a:r>
              <a:t>xx%</a:t>
            </a:r>
          </a:p>
        </p:txBody>
      </p:sp>
      <p:grpSp>
        <p:nvGrpSpPr>
          <p:cNvPr id="455" name="Google Shape;455;p3"/>
          <p:cNvGrpSpPr/>
          <p:nvPr/>
        </p:nvGrpSpPr>
        <p:grpSpPr>
          <a:xfrm>
            <a:off x="8706444" y="6369864"/>
            <a:ext cx="199456" cy="180968"/>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459" name="Google Shape;459;p3"/>
          <p:cNvSpPr/>
          <p:nvPr/>
        </p:nvSpPr>
        <p:spPr>
          <a:xfrm rot="10800000">
            <a:off x="6726842" y="6099283"/>
            <a:ext cx="5736881" cy="89585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460" name="Google Shape;460;p3"/>
          <p:cNvGrpSpPr/>
          <p:nvPr/>
        </p:nvGrpSpPr>
        <p:grpSpPr>
          <a:xfrm>
            <a:off x="182644" y="5212107"/>
            <a:ext cx="406827" cy="530892"/>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483" name="Google Shape;483;p3"/>
          <p:cNvGrpSpPr/>
          <p:nvPr/>
        </p:nvGrpSpPr>
        <p:grpSpPr>
          <a:xfrm rot="-5400000">
            <a:off x="10279943" y="6225363"/>
            <a:ext cx="417284" cy="1130300"/>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08" name="Google Shape;508;p3"/>
          <p:cNvGrpSpPr/>
          <p:nvPr/>
        </p:nvGrpSpPr>
        <p:grpSpPr>
          <a:xfrm>
            <a:off x="10866827" y="5754249"/>
            <a:ext cx="1196648" cy="1310712"/>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59" name="Google Shape;559;p3"/>
          <p:cNvGrpSpPr/>
          <p:nvPr/>
        </p:nvGrpSpPr>
        <p:grpSpPr>
          <a:xfrm>
            <a:off x="10481728" y="-89776"/>
            <a:ext cx="459025" cy="598616"/>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82" name="Google Shape;582;p3"/>
          <p:cNvGrpSpPr/>
          <p:nvPr/>
        </p:nvGrpSpPr>
        <p:grpSpPr>
          <a:xfrm>
            <a:off x="11603144" y="5551671"/>
            <a:ext cx="677840" cy="304156"/>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92" name="Google Shape;592;p3"/>
          <p:cNvGrpSpPr/>
          <p:nvPr/>
        </p:nvGrpSpPr>
        <p:grpSpPr>
          <a:xfrm>
            <a:off x="10988661" y="89742"/>
            <a:ext cx="1501227" cy="1121769"/>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11" name="Google Shape;611;p3"/>
          <p:cNvGrpSpPr/>
          <p:nvPr/>
        </p:nvGrpSpPr>
        <p:grpSpPr>
          <a:xfrm>
            <a:off x="-37954" y="6108586"/>
            <a:ext cx="1041193" cy="1013705"/>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26" name="Google Shape;626;p3"/>
          <p:cNvGrpSpPr/>
          <p:nvPr/>
        </p:nvGrpSpPr>
        <p:grpSpPr>
          <a:xfrm>
            <a:off x="-25873" y="5847950"/>
            <a:ext cx="823993" cy="1105383"/>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74" name="Google Shape;674;p3"/>
          <p:cNvGrpSpPr/>
          <p:nvPr/>
        </p:nvGrpSpPr>
        <p:grpSpPr>
          <a:xfrm>
            <a:off x="11023875" y="-268136"/>
            <a:ext cx="1174375" cy="120435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36" name="Google Shape;736;p3"/>
          <p:cNvGrpSpPr/>
          <p:nvPr/>
        </p:nvGrpSpPr>
        <p:grpSpPr>
          <a:xfrm>
            <a:off x="11464103" y="1092367"/>
            <a:ext cx="981639" cy="575503"/>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44" name="Google Shape;744;p3"/>
          <p:cNvGrpSpPr/>
          <p:nvPr/>
        </p:nvGrpSpPr>
        <p:grpSpPr>
          <a:xfrm rot="-5400000">
            <a:off x="10080855" y="98573"/>
            <a:ext cx="215884" cy="194555"/>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601133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625561" y="-219023"/>
            <a:ext cx="340579" cy="882933"/>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58" name="Google Shape;758;p4"/>
          <p:cNvGrpSpPr/>
          <p:nvPr/>
        </p:nvGrpSpPr>
        <p:grpSpPr>
          <a:xfrm>
            <a:off x="269344" y="-234666"/>
            <a:ext cx="629304" cy="879633"/>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781" name="Google Shape;781;p4"/>
          <p:cNvSpPr txBox="1">
            <a:spLocks noGrp="1"/>
          </p:cNvSpPr>
          <p:nvPr>
            <p:ph type="title"/>
          </p:nvPr>
        </p:nvSpPr>
        <p:spPr>
          <a:xfrm>
            <a:off x="1237300" y="695500"/>
            <a:ext cx="7631200" cy="747200"/>
          </a:xfrm>
          <a:prstGeom prst="rect">
            <a:avLst/>
          </a:prstGeom>
        </p:spPr>
        <p:txBody>
          <a:bodyPr spcFirstLastPara="1" wrap="square" lIns="121894" tIns="121894" rIns="121894" bIns="121894"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1252200" y="1523767"/>
            <a:ext cx="9941200" cy="4849200"/>
          </a:xfrm>
          <a:prstGeom prst="rect">
            <a:avLst/>
          </a:prstGeom>
        </p:spPr>
        <p:txBody>
          <a:bodyPr spcFirstLastPara="1" wrap="square" lIns="121894" tIns="121894" rIns="121894" bIns="121894" anchor="t" anchorCtr="0">
            <a:noAutofit/>
          </a:bodyPr>
          <a:lstStyle>
            <a:lvl1pPr marL="609570" lvl="0" indent="-406381" rtl="0">
              <a:spcBef>
                <a:spcPts val="0"/>
              </a:spcBef>
              <a:spcAft>
                <a:spcPts val="0"/>
              </a:spcAft>
              <a:buClr>
                <a:srgbClr val="091179"/>
              </a:buClr>
              <a:buSzPts val="1200"/>
              <a:buFont typeface="Nunito"/>
              <a:buAutoNum type="arabicPeriod"/>
              <a:defRPr sz="1600">
                <a:latin typeface="Nunito"/>
                <a:ea typeface="Nunito"/>
                <a:cs typeface="Nunito"/>
                <a:sym typeface="Nunito"/>
              </a:defRPr>
            </a:lvl1pPr>
            <a:lvl2pPr marL="1219140" lvl="1" indent="-406381" rtl="0">
              <a:spcBef>
                <a:spcPts val="0"/>
              </a:spcBef>
              <a:spcAft>
                <a:spcPts val="0"/>
              </a:spcAft>
              <a:buClr>
                <a:srgbClr val="091179"/>
              </a:buClr>
              <a:buSzPts val="1200"/>
              <a:buFont typeface="Nunito"/>
              <a:buAutoNum type="alphaLcPeriod"/>
              <a:defRPr/>
            </a:lvl2pPr>
            <a:lvl3pPr marL="1828709" lvl="2" indent="-406381" rtl="0">
              <a:spcBef>
                <a:spcPts val="0"/>
              </a:spcBef>
              <a:spcAft>
                <a:spcPts val="0"/>
              </a:spcAft>
              <a:buClr>
                <a:srgbClr val="091179"/>
              </a:buClr>
              <a:buSzPts val="1200"/>
              <a:buFont typeface="Nunito"/>
              <a:buAutoNum type="romanLcPeriod"/>
              <a:defRPr/>
            </a:lvl3pPr>
            <a:lvl4pPr marL="2438278" lvl="3" indent="-406381" rtl="0">
              <a:spcBef>
                <a:spcPts val="0"/>
              </a:spcBef>
              <a:spcAft>
                <a:spcPts val="0"/>
              </a:spcAft>
              <a:buClr>
                <a:srgbClr val="091179"/>
              </a:buClr>
              <a:buSzPts val="1200"/>
              <a:buFont typeface="Nunito"/>
              <a:buAutoNum type="arabicPeriod"/>
              <a:defRPr/>
            </a:lvl4pPr>
            <a:lvl5pPr marL="3047848" lvl="4" indent="-406381" rtl="0">
              <a:spcBef>
                <a:spcPts val="0"/>
              </a:spcBef>
              <a:spcAft>
                <a:spcPts val="0"/>
              </a:spcAft>
              <a:buClr>
                <a:srgbClr val="091179"/>
              </a:buClr>
              <a:buSzPts val="1200"/>
              <a:buFont typeface="Nunito"/>
              <a:buAutoNum type="alphaLcPeriod"/>
              <a:defRPr/>
            </a:lvl5pPr>
            <a:lvl6pPr marL="3657418" lvl="5" indent="-406381" rtl="0">
              <a:spcBef>
                <a:spcPts val="0"/>
              </a:spcBef>
              <a:spcAft>
                <a:spcPts val="0"/>
              </a:spcAft>
              <a:buClr>
                <a:srgbClr val="091179"/>
              </a:buClr>
              <a:buSzPts val="1200"/>
              <a:buFont typeface="Nunito"/>
              <a:buAutoNum type="romanLcPeriod"/>
              <a:defRPr/>
            </a:lvl6pPr>
            <a:lvl7pPr marL="4266987" lvl="6" indent="-406381" rtl="0">
              <a:spcBef>
                <a:spcPts val="0"/>
              </a:spcBef>
              <a:spcAft>
                <a:spcPts val="0"/>
              </a:spcAft>
              <a:buClr>
                <a:srgbClr val="091179"/>
              </a:buClr>
              <a:buSzPts val="1200"/>
              <a:buFont typeface="Nunito"/>
              <a:buAutoNum type="arabicPeriod"/>
              <a:defRPr/>
            </a:lvl7pPr>
            <a:lvl8pPr marL="4876557" lvl="7" indent="-406381" rtl="0">
              <a:spcBef>
                <a:spcPts val="0"/>
              </a:spcBef>
              <a:spcAft>
                <a:spcPts val="0"/>
              </a:spcAft>
              <a:buClr>
                <a:srgbClr val="674EA7"/>
              </a:buClr>
              <a:buSzPts val="1200"/>
              <a:buFont typeface="Inconsolata"/>
              <a:buAutoNum type="alphaLcPeriod"/>
              <a:defRPr/>
            </a:lvl8pPr>
            <a:lvl9pPr marL="5486126" lvl="8" indent="-406381"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624339" y="839639"/>
            <a:ext cx="164892" cy="14963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787" name="Google Shape;787;p4"/>
          <p:cNvSpPr/>
          <p:nvPr/>
        </p:nvSpPr>
        <p:spPr>
          <a:xfrm>
            <a:off x="6586533" y="-629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788" name="Google Shape;788;p4"/>
          <p:cNvGrpSpPr/>
          <p:nvPr/>
        </p:nvGrpSpPr>
        <p:grpSpPr>
          <a:xfrm>
            <a:off x="3" y="-268128"/>
            <a:ext cx="446540" cy="1208568"/>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816" name="Google Shape;816;p4"/>
          <p:cNvGrpSpPr/>
          <p:nvPr/>
        </p:nvGrpSpPr>
        <p:grpSpPr>
          <a:xfrm>
            <a:off x="11425657" y="5664331"/>
            <a:ext cx="507223" cy="137392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841" name="Google Shape;841;p4"/>
          <p:cNvGrpSpPr/>
          <p:nvPr/>
        </p:nvGrpSpPr>
        <p:grpSpPr>
          <a:xfrm flipH="1">
            <a:off x="124748" y="5936809"/>
            <a:ext cx="895184" cy="980512"/>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892" name="Google Shape;892;p4"/>
          <p:cNvGrpSpPr/>
          <p:nvPr/>
        </p:nvGrpSpPr>
        <p:grpSpPr>
          <a:xfrm>
            <a:off x="7932083" y="151783"/>
            <a:ext cx="527120" cy="687191"/>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915" name="Google Shape;915;p4"/>
          <p:cNvGrpSpPr/>
          <p:nvPr/>
        </p:nvGrpSpPr>
        <p:grpSpPr>
          <a:xfrm>
            <a:off x="10702999" y="-379954"/>
            <a:ext cx="1489000" cy="1527017"/>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977" name="Google Shape;977;p4"/>
          <p:cNvGrpSpPr/>
          <p:nvPr/>
        </p:nvGrpSpPr>
        <p:grpSpPr>
          <a:xfrm rot="-5400000">
            <a:off x="9285190" y="125172"/>
            <a:ext cx="215884" cy="194555"/>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3684408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98"/>
        <p:cNvGrpSpPr/>
        <p:nvPr/>
      </p:nvGrpSpPr>
      <p:grpSpPr>
        <a:xfrm>
          <a:off x="0" y="0"/>
          <a:ext cx="0" cy="0"/>
          <a:chOff x="0" y="0"/>
          <a:chExt cx="0" cy="0"/>
        </a:xfrm>
      </p:grpSpPr>
      <p:sp>
        <p:nvSpPr>
          <p:cNvPr id="1299" name="Google Shape;1299;p6"/>
          <p:cNvSpPr txBox="1">
            <a:spLocks noGrp="1"/>
          </p:cNvSpPr>
          <p:nvPr>
            <p:ph type="title"/>
          </p:nvPr>
        </p:nvSpPr>
        <p:spPr>
          <a:xfrm>
            <a:off x="1237300" y="695500"/>
            <a:ext cx="7631200" cy="7472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00" name="Google Shape;1300;p6"/>
          <p:cNvGrpSpPr/>
          <p:nvPr/>
        </p:nvGrpSpPr>
        <p:grpSpPr>
          <a:xfrm rot="-5400000" flipH="1">
            <a:off x="-235121" y="5730645"/>
            <a:ext cx="615132" cy="276019"/>
            <a:chOff x="8502760" y="3542528"/>
            <a:chExt cx="711519" cy="319269"/>
          </a:xfrm>
        </p:grpSpPr>
        <p:sp>
          <p:nvSpPr>
            <p:cNvPr id="1301" name="Google Shape;1301;p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2" name="Google Shape;1302;p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3" name="Google Shape;1303;p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4" name="Google Shape;1304;p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5" name="Google Shape;1305;p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6" name="Google Shape;1306;p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7" name="Google Shape;1307;p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8" name="Google Shape;1308;p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09" name="Google Shape;1309;p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1310" name="Google Shape;1310;p6"/>
          <p:cNvSpPr/>
          <p:nvPr/>
        </p:nvSpPr>
        <p:spPr>
          <a:xfrm flipH="1">
            <a:off x="-133304" y="6380563"/>
            <a:ext cx="3696240" cy="50013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11" name="Google Shape;1311;p6"/>
          <p:cNvSpPr/>
          <p:nvPr/>
        </p:nvSpPr>
        <p:spPr>
          <a:xfrm flipH="1">
            <a:off x="7194595" y="-20100"/>
            <a:ext cx="5256007" cy="571008"/>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1312" name="Google Shape;1312;p6"/>
          <p:cNvGrpSpPr/>
          <p:nvPr/>
        </p:nvGrpSpPr>
        <p:grpSpPr>
          <a:xfrm rot="5400000" flipH="1">
            <a:off x="11481667" y="-386271"/>
            <a:ext cx="585400" cy="1517621"/>
            <a:chOff x="1823086" y="-208516"/>
            <a:chExt cx="433159" cy="1122944"/>
          </a:xfrm>
        </p:grpSpPr>
        <p:sp>
          <p:nvSpPr>
            <p:cNvPr id="1313" name="Google Shape;1313;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14" name="Google Shape;1314;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15" name="Google Shape;1315;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16" name="Google Shape;1316;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17" name="Google Shape;1317;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18" name="Google Shape;1318;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19" name="Google Shape;1319;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0" name="Google Shape;1320;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321" name="Google Shape;1321;p6"/>
          <p:cNvGrpSpPr/>
          <p:nvPr/>
        </p:nvGrpSpPr>
        <p:grpSpPr>
          <a:xfrm rot="5400000" flipH="1">
            <a:off x="11262294" y="-161884"/>
            <a:ext cx="592580" cy="1603829"/>
            <a:chOff x="904476" y="-243594"/>
            <a:chExt cx="438472" cy="1186732"/>
          </a:xfrm>
        </p:grpSpPr>
        <p:sp>
          <p:nvSpPr>
            <p:cNvPr id="1322" name="Google Shape;1322;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3" name="Google Shape;1323;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4" name="Google Shape;1324;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5" name="Google Shape;1325;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6" name="Google Shape;1326;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7" name="Google Shape;1327;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8" name="Google Shape;1328;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29" name="Google Shape;1329;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0" name="Google Shape;1330;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1" name="Google Shape;1331;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2" name="Google Shape;1332;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3" name="Google Shape;1333;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4" name="Google Shape;1334;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5" name="Google Shape;1335;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6" name="Google Shape;1336;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7" name="Google Shape;1337;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8" name="Google Shape;1338;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39" name="Google Shape;1339;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0" name="Google Shape;1340;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1" name="Google Shape;1341;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2" name="Google Shape;1342;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3" name="Google Shape;1343;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4" name="Google Shape;1344;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5" name="Google Shape;1345;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6" name="Google Shape;1346;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7" name="Google Shape;1347;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48" name="Google Shape;1348;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349" name="Google Shape;1349;p6"/>
          <p:cNvGrpSpPr/>
          <p:nvPr/>
        </p:nvGrpSpPr>
        <p:grpSpPr>
          <a:xfrm flipH="1">
            <a:off x="-128390" y="6018809"/>
            <a:ext cx="921300" cy="589505"/>
            <a:chOff x="7750342" y="3926048"/>
            <a:chExt cx="1406709" cy="900099"/>
          </a:xfrm>
        </p:grpSpPr>
        <p:sp>
          <p:nvSpPr>
            <p:cNvPr id="1350" name="Google Shape;1350;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1" name="Google Shape;1351;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2" name="Google Shape;1352;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3" name="Google Shape;1353;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4" name="Google Shape;1354;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5" name="Google Shape;1355;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6" name="Google Shape;1356;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57" name="Google Shape;1357;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358" name="Google Shape;1358;p6"/>
          <p:cNvGrpSpPr/>
          <p:nvPr/>
        </p:nvGrpSpPr>
        <p:grpSpPr>
          <a:xfrm flipH="1">
            <a:off x="-422561" y="5833407"/>
            <a:ext cx="811568" cy="815271"/>
            <a:chOff x="8276926" y="3750868"/>
            <a:chExt cx="1239162" cy="1244814"/>
          </a:xfrm>
        </p:grpSpPr>
        <p:sp>
          <p:nvSpPr>
            <p:cNvPr id="1359" name="Google Shape;1359;p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0" name="Google Shape;1360;p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1" name="Google Shape;1361;p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2" name="Google Shape;1362;p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3" name="Google Shape;1363;p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4" name="Google Shape;1364;p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5" name="Google Shape;1365;p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6" name="Google Shape;1366;p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7" name="Google Shape;1367;p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8" name="Google Shape;1368;p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69" name="Google Shape;1369;p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0" name="Google Shape;1370;p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1" name="Google Shape;1371;p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2" name="Google Shape;1372;p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3" name="Google Shape;1373;p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4" name="Google Shape;1374;p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5" name="Google Shape;1375;p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6" name="Google Shape;1376;p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7" name="Google Shape;1377;p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8" name="Google Shape;1378;p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79" name="Google Shape;1379;p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0" name="Google Shape;1380;p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1" name="Google Shape;1381;p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2" name="Google Shape;1382;p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3" name="Google Shape;1383;p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4" name="Google Shape;1384;p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5" name="Google Shape;1385;p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386" name="Google Shape;1386;p6"/>
          <p:cNvGrpSpPr/>
          <p:nvPr/>
        </p:nvGrpSpPr>
        <p:grpSpPr>
          <a:xfrm flipH="1">
            <a:off x="-152625" y="6309868"/>
            <a:ext cx="590072" cy="571000"/>
            <a:chOff x="8202967" y="4478366"/>
            <a:chExt cx="900965" cy="871845"/>
          </a:xfrm>
        </p:grpSpPr>
        <p:sp>
          <p:nvSpPr>
            <p:cNvPr id="1387" name="Google Shape;1387;p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8" name="Google Shape;1388;p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89" name="Google Shape;1389;p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0" name="Google Shape;1390;p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1" name="Google Shape;1391;p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2" name="Google Shape;1392;p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3" name="Google Shape;1393;p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4" name="Google Shape;1394;p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5" name="Google Shape;1395;p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6" name="Google Shape;1396;p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7" name="Google Shape;1397;p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8" name="Google Shape;1398;p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399" name="Google Shape;1399;p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0" name="Google Shape;1400;p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1" name="Google Shape;1401;p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2" name="Google Shape;1402;p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3" name="Google Shape;1403;p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4" name="Google Shape;1404;p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5" name="Google Shape;1405;p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406" name="Google Shape;1406;p6"/>
          <p:cNvGrpSpPr/>
          <p:nvPr/>
        </p:nvGrpSpPr>
        <p:grpSpPr>
          <a:xfrm rot="5400000" flipH="1">
            <a:off x="551507" y="6326039"/>
            <a:ext cx="286872" cy="777052"/>
            <a:chOff x="7607455" y="4238363"/>
            <a:chExt cx="438017" cy="1186459"/>
          </a:xfrm>
        </p:grpSpPr>
        <p:sp>
          <p:nvSpPr>
            <p:cNvPr id="1407" name="Google Shape;140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8" name="Google Shape;140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09" name="Google Shape;140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0" name="Google Shape;141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1" name="Google Shape;141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2" name="Google Shape;141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3" name="Google Shape;141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4" name="Google Shape;141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5" name="Google Shape;141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6" name="Google Shape;141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7" name="Google Shape;141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8" name="Google Shape;141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19" name="Google Shape;141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0" name="Google Shape;142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1" name="Google Shape;142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2" name="Google Shape;142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3" name="Google Shape;142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4" name="Google Shape;142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5" name="Google Shape;142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6" name="Google Shape;142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7" name="Google Shape;142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8" name="Google Shape;142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29" name="Google Shape;142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0" name="Google Shape;143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431" name="Google Shape;1431;p6"/>
          <p:cNvGrpSpPr/>
          <p:nvPr/>
        </p:nvGrpSpPr>
        <p:grpSpPr>
          <a:xfrm rot="5400000" flipH="1">
            <a:off x="-89914" y="1750446"/>
            <a:ext cx="844356" cy="506767"/>
            <a:chOff x="8365864" y="2993835"/>
            <a:chExt cx="933472" cy="547264"/>
          </a:xfrm>
        </p:grpSpPr>
        <p:sp>
          <p:nvSpPr>
            <p:cNvPr id="1432" name="Google Shape;1432;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3" name="Google Shape;1433;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4" name="Google Shape;1434;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5" name="Google Shape;1435;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6" name="Google Shape;1436;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7" name="Google Shape;1437;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38" name="Google Shape;1438;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439" name="Google Shape;1439;p6"/>
          <p:cNvGrpSpPr/>
          <p:nvPr/>
        </p:nvGrpSpPr>
        <p:grpSpPr>
          <a:xfrm flipH="1">
            <a:off x="-247414" y="669201"/>
            <a:ext cx="1066705" cy="789799"/>
            <a:chOff x="8118223" y="2202382"/>
            <a:chExt cx="1151949" cy="873156"/>
          </a:xfrm>
        </p:grpSpPr>
        <p:sp>
          <p:nvSpPr>
            <p:cNvPr id="1440" name="Google Shape;1440;p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1" name="Google Shape;1441;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2" name="Google Shape;1442;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3" name="Google Shape;1443;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4" name="Google Shape;1444;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5" name="Google Shape;1445;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6" name="Google Shape;1446;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7" name="Google Shape;1447;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8" name="Google Shape;1448;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49" name="Google Shape;1449;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0" name="Google Shape;1450;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1" name="Google Shape;1451;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2" name="Google Shape;1452;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3" name="Google Shape;1453;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4" name="Google Shape;1454;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5" name="Google Shape;1455;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6" name="Google Shape;1456;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7" name="Google Shape;1457;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8" name="Google Shape;1458;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59" name="Google Shape;1459;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0" name="Google Shape;1460;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461" name="Google Shape;1461;p6"/>
          <p:cNvGrpSpPr/>
          <p:nvPr/>
        </p:nvGrpSpPr>
        <p:grpSpPr>
          <a:xfrm rot="970126" flipH="1">
            <a:off x="11218987" y="5030358"/>
            <a:ext cx="1306781" cy="1212764"/>
            <a:chOff x="-181020" y="4253777"/>
            <a:chExt cx="1117161" cy="1087511"/>
          </a:xfrm>
        </p:grpSpPr>
        <p:sp>
          <p:nvSpPr>
            <p:cNvPr id="1462" name="Google Shape;1462;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3" name="Google Shape;1463;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4" name="Google Shape;1464;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5" name="Google Shape;1465;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6" name="Google Shape;1466;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7" name="Google Shape;1467;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8" name="Google Shape;1468;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69" name="Google Shape;1469;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0" name="Google Shape;1470;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1" name="Google Shape;1471;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2" name="Google Shape;1472;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3" name="Google Shape;1473;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4" name="Google Shape;1474;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5" name="Google Shape;1475;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476" name="Google Shape;1476;p6"/>
          <p:cNvGrpSpPr/>
          <p:nvPr/>
        </p:nvGrpSpPr>
        <p:grpSpPr>
          <a:xfrm rot="475448" flipH="1">
            <a:off x="11198971" y="5652157"/>
            <a:ext cx="1034085" cy="1322771"/>
            <a:chOff x="-168050" y="4195214"/>
            <a:chExt cx="719519" cy="965231"/>
          </a:xfrm>
        </p:grpSpPr>
        <p:sp>
          <p:nvSpPr>
            <p:cNvPr id="1477" name="Google Shape;1477;p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8" name="Google Shape;1478;p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79" name="Google Shape;1479;p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0" name="Google Shape;1480;p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1" name="Google Shape;1481;p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2" name="Google Shape;1482;p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3" name="Google Shape;1483;p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4" name="Google Shape;1484;p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5" name="Google Shape;1485;p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6" name="Google Shape;1486;p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7" name="Google Shape;1487;p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8" name="Google Shape;1488;p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89" name="Google Shape;1489;p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0" name="Google Shape;1490;p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1" name="Google Shape;1491;p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2" name="Google Shape;1492;p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3" name="Google Shape;1493;p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4" name="Google Shape;1494;p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5" name="Google Shape;1495;p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6" name="Google Shape;1496;p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7" name="Google Shape;1497;p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8" name="Google Shape;1498;p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499" name="Google Shape;1499;p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0" name="Google Shape;1500;p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1" name="Google Shape;1501;p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2" name="Google Shape;1502;p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3" name="Google Shape;1503;p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4" name="Google Shape;1504;p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5" name="Google Shape;1505;p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6" name="Google Shape;1506;p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7" name="Google Shape;1507;p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8" name="Google Shape;1508;p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09" name="Google Shape;1509;p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0" name="Google Shape;1510;p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1" name="Google Shape;1511;p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2" name="Google Shape;1512;p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3" name="Google Shape;1513;p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4" name="Google Shape;1514;p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5" name="Google Shape;1515;p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6" name="Google Shape;1516;p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7" name="Google Shape;1517;p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8" name="Google Shape;1518;p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19" name="Google Shape;1519;p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0" name="Google Shape;1520;p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1" name="Google Shape;1521;p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2" name="Google Shape;1522;p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3" name="Google Shape;1523;p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524" name="Google Shape;1524;p6"/>
          <p:cNvGrpSpPr/>
          <p:nvPr/>
        </p:nvGrpSpPr>
        <p:grpSpPr>
          <a:xfrm flipH="1">
            <a:off x="-184800" y="-209103"/>
            <a:ext cx="1034111" cy="1035928"/>
            <a:chOff x="7973149" y="-201092"/>
            <a:chExt cx="1116750" cy="1145263"/>
          </a:xfrm>
        </p:grpSpPr>
        <p:sp>
          <p:nvSpPr>
            <p:cNvPr id="1525" name="Google Shape;1525;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6" name="Google Shape;1526;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7" name="Google Shape;1527;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8" name="Google Shape;1528;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29" name="Google Shape;1529;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0" name="Google Shape;1530;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1" name="Google Shape;1531;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2" name="Google Shape;1532;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3" name="Google Shape;1533;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4" name="Google Shape;1534;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5" name="Google Shape;1535;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6" name="Google Shape;1536;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7" name="Google Shape;1537;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8" name="Google Shape;1538;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39" name="Google Shape;1539;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0" name="Google Shape;1540;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1" name="Google Shape;1541;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2" name="Google Shape;1542;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3" name="Google Shape;1543;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4" name="Google Shape;1544;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5" name="Google Shape;1545;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6" name="Google Shape;1546;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7" name="Google Shape;1547;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8" name="Google Shape;1548;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49" name="Google Shape;1549;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0" name="Google Shape;1550;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1" name="Google Shape;1551;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2" name="Google Shape;1552;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3" name="Google Shape;1553;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4" name="Google Shape;1554;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5" name="Google Shape;1555;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6" name="Google Shape;1556;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7" name="Google Shape;1557;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8" name="Google Shape;1558;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59" name="Google Shape;1559;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0" name="Google Shape;1560;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1" name="Google Shape;1561;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2" name="Google Shape;1562;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3" name="Google Shape;1563;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4" name="Google Shape;1564;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5" name="Google Shape;1565;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6" name="Google Shape;1566;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7" name="Google Shape;1567;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8" name="Google Shape;1568;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69" name="Google Shape;1569;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0" name="Google Shape;1570;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1" name="Google Shape;1571;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2" name="Google Shape;1572;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3" name="Google Shape;1573;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4" name="Google Shape;1574;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5" name="Google Shape;1575;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6" name="Google Shape;1576;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7" name="Google Shape;1577;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8" name="Google Shape;1578;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79" name="Google Shape;1579;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0" name="Google Shape;1580;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1" name="Google Shape;1581;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2" name="Google Shape;1582;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3" name="Google Shape;1583;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4" name="Google Shape;1584;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5" name="Google Shape;1585;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586" name="Google Shape;1586;p6"/>
          <p:cNvGrpSpPr/>
          <p:nvPr/>
        </p:nvGrpSpPr>
        <p:grpSpPr>
          <a:xfrm rot="-958644" flipH="1">
            <a:off x="11784523" y="4420012"/>
            <a:ext cx="488421" cy="1387941"/>
            <a:chOff x="7607455" y="4238363"/>
            <a:chExt cx="438017" cy="1186459"/>
          </a:xfrm>
        </p:grpSpPr>
        <p:sp>
          <p:nvSpPr>
            <p:cNvPr id="1587" name="Google Shape;158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8" name="Google Shape;158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89" name="Google Shape;158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0" name="Google Shape;159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1" name="Google Shape;159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2" name="Google Shape;159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3" name="Google Shape;159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4" name="Google Shape;159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5" name="Google Shape;159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6" name="Google Shape;159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7" name="Google Shape;159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8" name="Google Shape;159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599" name="Google Shape;159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0" name="Google Shape;160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1" name="Google Shape;160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2" name="Google Shape;160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3" name="Google Shape;160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4" name="Google Shape;160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5" name="Google Shape;160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6" name="Google Shape;160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7" name="Google Shape;160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8" name="Google Shape;160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09" name="Google Shape;160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10" name="Google Shape;161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401377389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7005935" y="6099069"/>
            <a:ext cx="5263047"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13" name="Google Shape;1613;p7"/>
          <p:cNvSpPr txBox="1">
            <a:spLocks noGrp="1"/>
          </p:cNvSpPr>
          <p:nvPr>
            <p:ph type="title"/>
          </p:nvPr>
        </p:nvSpPr>
        <p:spPr>
          <a:xfrm>
            <a:off x="6546168" y="2287233"/>
            <a:ext cx="3744000" cy="727200"/>
          </a:xfrm>
          <a:prstGeom prst="rect">
            <a:avLst/>
          </a:prstGeom>
        </p:spPr>
        <p:txBody>
          <a:bodyPr spcFirstLastPara="1" wrap="square" lIns="121894" tIns="121894" rIns="121894" bIns="121894" anchor="t" anchorCtr="0">
            <a:noAutofit/>
          </a:bodyPr>
          <a:lstStyle>
            <a:lvl1pPr lvl="0" algn="r">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14" name="Google Shape;1614;p7"/>
          <p:cNvSpPr txBox="1">
            <a:spLocks noGrp="1"/>
          </p:cNvSpPr>
          <p:nvPr>
            <p:ph type="body" idx="1"/>
          </p:nvPr>
        </p:nvSpPr>
        <p:spPr>
          <a:xfrm>
            <a:off x="6311368" y="3014433"/>
            <a:ext cx="3978800" cy="1662400"/>
          </a:xfrm>
          <a:prstGeom prst="rect">
            <a:avLst/>
          </a:prstGeom>
        </p:spPr>
        <p:txBody>
          <a:bodyPr spcFirstLastPara="1" wrap="square" lIns="121894" tIns="121894" rIns="121894" bIns="121894" anchor="t" anchorCtr="0">
            <a:noAutofit/>
          </a:bodyPr>
          <a:lstStyle>
            <a:lvl1pPr marL="609570" lvl="0" indent="-406381" algn="r">
              <a:spcBef>
                <a:spcPts val="0"/>
              </a:spcBef>
              <a:spcAft>
                <a:spcPts val="0"/>
              </a:spcAft>
              <a:buSzPts val="1200"/>
              <a:buChar char="●"/>
              <a:defRPr>
                <a:latin typeface="Nunito"/>
                <a:ea typeface="Nunito"/>
                <a:cs typeface="Nunito"/>
                <a:sym typeface="Nunito"/>
              </a:defRPr>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endParaRPr/>
          </a:p>
        </p:txBody>
      </p:sp>
      <p:sp>
        <p:nvSpPr>
          <p:cNvPr id="1615" name="Google Shape;1615;p7"/>
          <p:cNvSpPr/>
          <p:nvPr/>
        </p:nvSpPr>
        <p:spPr>
          <a:xfrm flipH="1">
            <a:off x="-269970" y="-119309"/>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1616" name="Google Shape;1616;p7"/>
          <p:cNvGrpSpPr/>
          <p:nvPr/>
        </p:nvGrpSpPr>
        <p:grpSpPr>
          <a:xfrm flipH="1">
            <a:off x="10693525" y="-225528"/>
            <a:ext cx="1432199"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625" name="Google Shape;1625;p7"/>
          <p:cNvGrpSpPr/>
          <p:nvPr/>
        </p:nvGrpSpPr>
        <p:grpSpPr>
          <a:xfrm>
            <a:off x="10550296" y="5162844"/>
            <a:ext cx="1718685"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676" name="Google Shape;1676;p7"/>
          <p:cNvGrpSpPr/>
          <p:nvPr/>
        </p:nvGrpSpPr>
        <p:grpSpPr>
          <a:xfrm flipH="1">
            <a:off x="-269888" y="6180598"/>
            <a:ext cx="116385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686" name="Google Shape;1686;p7"/>
          <p:cNvGrpSpPr/>
          <p:nvPr/>
        </p:nvGrpSpPr>
        <p:grpSpPr>
          <a:xfrm flipH="1">
            <a:off x="-186014" y="-101850"/>
            <a:ext cx="1079972"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748" name="Google Shape;1748;p7"/>
          <p:cNvGrpSpPr/>
          <p:nvPr/>
        </p:nvGrpSpPr>
        <p:grpSpPr>
          <a:xfrm rot="5400000" flipH="1">
            <a:off x="1763424" y="16842"/>
            <a:ext cx="156581" cy="141111"/>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1752" name="Google Shape;1752;p7"/>
          <p:cNvSpPr txBox="1">
            <a:spLocks noGrp="1"/>
          </p:cNvSpPr>
          <p:nvPr>
            <p:ph type="subTitle" idx="2"/>
          </p:nvPr>
        </p:nvSpPr>
        <p:spPr>
          <a:xfrm>
            <a:off x="2457145" y="4676832"/>
            <a:ext cx="2702800" cy="558000"/>
          </a:xfrm>
          <a:prstGeom prst="rect">
            <a:avLst/>
          </a:prstGeom>
        </p:spPr>
        <p:txBody>
          <a:bodyPr spcFirstLastPara="1" wrap="square" lIns="121894" tIns="121894" rIns="121894" bIns="121894"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8353" y="-225509"/>
            <a:ext cx="916057"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781" name="Google Shape;1781;p7"/>
          <p:cNvGrpSpPr/>
          <p:nvPr/>
        </p:nvGrpSpPr>
        <p:grpSpPr>
          <a:xfrm>
            <a:off x="819611" y="-260977"/>
            <a:ext cx="665584"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801" name="Google Shape;1801;p7"/>
          <p:cNvGrpSpPr/>
          <p:nvPr/>
        </p:nvGrpSpPr>
        <p:grpSpPr>
          <a:xfrm flipH="1">
            <a:off x="2056057" y="-236825"/>
            <a:ext cx="530147"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824" name="Google Shape;1824;p7"/>
          <p:cNvGrpSpPr/>
          <p:nvPr/>
        </p:nvGrpSpPr>
        <p:grpSpPr>
          <a:xfrm flipH="1">
            <a:off x="11475064" y="-90176"/>
            <a:ext cx="692257"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847" name="Google Shape;1847;p7"/>
          <p:cNvGrpSpPr/>
          <p:nvPr/>
        </p:nvGrpSpPr>
        <p:grpSpPr>
          <a:xfrm flipH="1">
            <a:off x="11132611" y="1178147"/>
            <a:ext cx="1173972"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867" name="Google Shape;1867;p7"/>
          <p:cNvGrpSpPr/>
          <p:nvPr/>
        </p:nvGrpSpPr>
        <p:grpSpPr>
          <a:xfrm rot="5400000" flipH="1">
            <a:off x="11742908" y="1129409"/>
            <a:ext cx="156581" cy="141111"/>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0223770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1"/>
        <p:cNvGrpSpPr/>
        <p:nvPr/>
      </p:nvGrpSpPr>
      <p:grpSpPr>
        <a:xfrm>
          <a:off x="0" y="0"/>
          <a:ext cx="0" cy="0"/>
          <a:chOff x="0" y="0"/>
          <a:chExt cx="0" cy="0"/>
        </a:xfrm>
      </p:grpSpPr>
      <p:sp>
        <p:nvSpPr>
          <p:cNvPr id="1872" name="Google Shape;1872;p8"/>
          <p:cNvSpPr/>
          <p:nvPr/>
        </p:nvSpPr>
        <p:spPr>
          <a:xfrm rot="10800000">
            <a:off x="-482302" y="6006684"/>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73" name="Google Shape;1873;p8"/>
          <p:cNvSpPr txBox="1">
            <a:spLocks noGrp="1"/>
          </p:cNvSpPr>
          <p:nvPr>
            <p:ph type="title"/>
          </p:nvPr>
        </p:nvSpPr>
        <p:spPr>
          <a:xfrm>
            <a:off x="1250400" y="2038400"/>
            <a:ext cx="9691200" cy="2781200"/>
          </a:xfrm>
          <a:prstGeom prst="rect">
            <a:avLst/>
          </a:prstGeom>
        </p:spPr>
        <p:txBody>
          <a:bodyPr spcFirstLastPara="1" wrap="square" lIns="121894" tIns="121894" rIns="121894" bIns="121894" anchor="ctr" anchorCtr="0">
            <a:noAutofit/>
          </a:bodyPr>
          <a:lstStyle>
            <a:lvl1pPr lvl="0" algn="ctr">
              <a:spcBef>
                <a:spcPts val="0"/>
              </a:spcBef>
              <a:spcAft>
                <a:spcPts val="0"/>
              </a:spcAft>
              <a:buSzPts val="7200"/>
              <a:buNone/>
              <a:defRPr sz="108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endParaRPr/>
          </a:p>
        </p:txBody>
      </p:sp>
      <p:grpSp>
        <p:nvGrpSpPr>
          <p:cNvPr id="1874" name="Google Shape;1874;p8"/>
          <p:cNvGrpSpPr/>
          <p:nvPr/>
        </p:nvGrpSpPr>
        <p:grpSpPr>
          <a:xfrm rot="-5400000" flipH="1">
            <a:off x="895528" y="-105323"/>
            <a:ext cx="340579" cy="882933"/>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883" name="Google Shape;1883;p8"/>
          <p:cNvGrpSpPr/>
          <p:nvPr/>
        </p:nvGrpSpPr>
        <p:grpSpPr>
          <a:xfrm>
            <a:off x="269344" y="-234666"/>
            <a:ext cx="629304" cy="879633"/>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906" name="Google Shape;1906;p8"/>
          <p:cNvGrpSpPr/>
          <p:nvPr/>
        </p:nvGrpSpPr>
        <p:grpSpPr>
          <a:xfrm>
            <a:off x="624339" y="839639"/>
            <a:ext cx="164892" cy="14963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1910" name="Google Shape;1910;p8"/>
          <p:cNvSpPr/>
          <p:nvPr/>
        </p:nvSpPr>
        <p:spPr>
          <a:xfrm>
            <a:off x="6600865" y="-1103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1911" name="Google Shape;1911;p8"/>
          <p:cNvGrpSpPr/>
          <p:nvPr/>
        </p:nvGrpSpPr>
        <p:grpSpPr>
          <a:xfrm>
            <a:off x="3" y="-268128"/>
            <a:ext cx="446540" cy="1208568"/>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939" name="Google Shape;1939;p8"/>
          <p:cNvGrpSpPr/>
          <p:nvPr/>
        </p:nvGrpSpPr>
        <p:grpSpPr>
          <a:xfrm>
            <a:off x="7932083" y="151783"/>
            <a:ext cx="527120" cy="687191"/>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1962" name="Google Shape;1962;p8"/>
          <p:cNvGrpSpPr/>
          <p:nvPr/>
        </p:nvGrpSpPr>
        <p:grpSpPr>
          <a:xfrm>
            <a:off x="10630865" y="-268121"/>
            <a:ext cx="1489000" cy="1527017"/>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024" name="Google Shape;2024;p8"/>
          <p:cNvGrpSpPr/>
          <p:nvPr/>
        </p:nvGrpSpPr>
        <p:grpSpPr>
          <a:xfrm rot="-5400000">
            <a:off x="9285190" y="125172"/>
            <a:ext cx="215884" cy="194555"/>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028" name="Google Shape;2028;p8"/>
          <p:cNvGrpSpPr/>
          <p:nvPr/>
        </p:nvGrpSpPr>
        <p:grpSpPr>
          <a:xfrm>
            <a:off x="11092375" y="4805856"/>
            <a:ext cx="1586693" cy="1009432"/>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037" name="Google Shape;2037;p8"/>
          <p:cNvGrpSpPr/>
          <p:nvPr/>
        </p:nvGrpSpPr>
        <p:grpSpPr>
          <a:xfrm>
            <a:off x="11460153" y="5217918"/>
            <a:ext cx="1389679" cy="1396017"/>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065" name="Google Shape;2065;p8"/>
          <p:cNvGrpSpPr/>
          <p:nvPr/>
        </p:nvGrpSpPr>
        <p:grpSpPr>
          <a:xfrm>
            <a:off x="11378332" y="5903210"/>
            <a:ext cx="491221" cy="1330575"/>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090" name="Google Shape;2090;p8"/>
          <p:cNvGrpSpPr/>
          <p:nvPr/>
        </p:nvGrpSpPr>
        <p:grpSpPr>
          <a:xfrm rot="-5400000" flipH="1">
            <a:off x="9862471" y="5940301"/>
            <a:ext cx="485736" cy="1259299"/>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2099" name="Google Shape;2099;p8"/>
          <p:cNvSpPr/>
          <p:nvPr/>
        </p:nvSpPr>
        <p:spPr>
          <a:xfrm>
            <a:off x="10720520" y="5866435"/>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0" name="Google Shape;2100;p8"/>
          <p:cNvSpPr/>
          <p:nvPr/>
        </p:nvSpPr>
        <p:spPr>
          <a:xfrm>
            <a:off x="10711049" y="5950858"/>
            <a:ext cx="648047"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1" name="Google Shape;2101;p8"/>
          <p:cNvSpPr/>
          <p:nvPr/>
        </p:nvSpPr>
        <p:spPr>
          <a:xfrm>
            <a:off x="11148979" y="6050330"/>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2" name="Google Shape;2102;p8"/>
          <p:cNvSpPr/>
          <p:nvPr/>
        </p:nvSpPr>
        <p:spPr>
          <a:xfrm>
            <a:off x="11062305" y="615598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3" name="Google Shape;2103;p8"/>
          <p:cNvSpPr/>
          <p:nvPr/>
        </p:nvSpPr>
        <p:spPr>
          <a:xfrm>
            <a:off x="10952489" y="6272520"/>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4" name="Google Shape;2104;p8"/>
          <p:cNvSpPr/>
          <p:nvPr/>
        </p:nvSpPr>
        <p:spPr>
          <a:xfrm>
            <a:off x="10864403" y="6495516"/>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5" name="Google Shape;2105;p8"/>
          <p:cNvSpPr/>
          <p:nvPr/>
        </p:nvSpPr>
        <p:spPr>
          <a:xfrm>
            <a:off x="10842133" y="6740251"/>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6" name="Google Shape;2106;p8"/>
          <p:cNvSpPr/>
          <p:nvPr/>
        </p:nvSpPr>
        <p:spPr>
          <a:xfrm>
            <a:off x="10896454" y="6385296"/>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7" name="Google Shape;2107;p8"/>
          <p:cNvSpPr/>
          <p:nvPr/>
        </p:nvSpPr>
        <p:spPr>
          <a:xfrm>
            <a:off x="10857250"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8" name="Google Shape;2108;p8"/>
          <p:cNvSpPr/>
          <p:nvPr/>
        </p:nvSpPr>
        <p:spPr>
          <a:xfrm>
            <a:off x="10841562" y="6356136"/>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09" name="Google Shape;2109;p8"/>
          <p:cNvSpPr/>
          <p:nvPr/>
        </p:nvSpPr>
        <p:spPr>
          <a:xfrm>
            <a:off x="11269615" y="6553367"/>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0" name="Google Shape;2110;p8"/>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1" name="Google Shape;2111;p8"/>
          <p:cNvSpPr/>
          <p:nvPr/>
        </p:nvSpPr>
        <p:spPr>
          <a:xfrm>
            <a:off x="11101511"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2" name="Google Shape;2112;p8"/>
          <p:cNvSpPr/>
          <p:nvPr/>
        </p:nvSpPr>
        <p:spPr>
          <a:xfrm>
            <a:off x="11054446" y="6911983"/>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3" name="Google Shape;2113;p8"/>
          <p:cNvSpPr/>
          <p:nvPr/>
        </p:nvSpPr>
        <p:spPr>
          <a:xfrm>
            <a:off x="11046618" y="6331513"/>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4" name="Google Shape;2114;p8"/>
          <p:cNvSpPr/>
          <p:nvPr/>
        </p:nvSpPr>
        <p:spPr>
          <a:xfrm>
            <a:off x="11020853"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5" name="Google Shape;2115;p8"/>
          <p:cNvSpPr/>
          <p:nvPr/>
        </p:nvSpPr>
        <p:spPr>
          <a:xfrm>
            <a:off x="11339087" y="6213832"/>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6" name="Google Shape;2116;p8"/>
          <p:cNvSpPr/>
          <p:nvPr/>
        </p:nvSpPr>
        <p:spPr>
          <a:xfrm>
            <a:off x="11284194" y="6254179"/>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7" name="Google Shape;2117;p8"/>
          <p:cNvSpPr/>
          <p:nvPr/>
        </p:nvSpPr>
        <p:spPr>
          <a:xfrm>
            <a:off x="11218082"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8" name="Google Shape;2118;p8"/>
          <p:cNvSpPr/>
          <p:nvPr/>
        </p:nvSpPr>
        <p:spPr>
          <a:xfrm>
            <a:off x="11255035" y="5958350"/>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19" name="Google Shape;2119;p8"/>
          <p:cNvSpPr/>
          <p:nvPr/>
        </p:nvSpPr>
        <p:spPr>
          <a:xfrm>
            <a:off x="10042564" y="5894788"/>
            <a:ext cx="914837" cy="1148032"/>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0" name="Google Shape;2120;p8"/>
          <p:cNvSpPr/>
          <p:nvPr/>
        </p:nvSpPr>
        <p:spPr>
          <a:xfrm>
            <a:off x="10126347" y="5997384"/>
            <a:ext cx="644485" cy="1175984"/>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1" name="Google Shape;2121;p8"/>
          <p:cNvSpPr/>
          <p:nvPr/>
        </p:nvSpPr>
        <p:spPr>
          <a:xfrm>
            <a:off x="10528601" y="6820069"/>
            <a:ext cx="186361" cy="17782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2" name="Google Shape;2122;p8"/>
          <p:cNvSpPr/>
          <p:nvPr/>
        </p:nvSpPr>
        <p:spPr>
          <a:xfrm>
            <a:off x="10384044" y="6550007"/>
            <a:ext cx="256981" cy="255772"/>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3" name="Google Shape;2123;p8"/>
          <p:cNvSpPr/>
          <p:nvPr/>
        </p:nvSpPr>
        <p:spPr>
          <a:xfrm>
            <a:off x="10277554" y="6306854"/>
            <a:ext cx="288393" cy="365364"/>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4" name="Google Shape;2124;p8"/>
          <p:cNvSpPr/>
          <p:nvPr/>
        </p:nvSpPr>
        <p:spPr>
          <a:xfrm>
            <a:off x="10296331" y="6298994"/>
            <a:ext cx="148564" cy="19271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5" name="Google Shape;2125;p8"/>
          <p:cNvSpPr/>
          <p:nvPr/>
        </p:nvSpPr>
        <p:spPr>
          <a:xfrm>
            <a:off x="10150231" y="6091685"/>
            <a:ext cx="190460" cy="22812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6" name="Google Shape;2126;p8"/>
          <p:cNvSpPr/>
          <p:nvPr/>
        </p:nvSpPr>
        <p:spPr>
          <a:xfrm>
            <a:off x="10120637" y="6021103"/>
            <a:ext cx="135999" cy="15803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7" name="Google Shape;2127;p8"/>
          <p:cNvSpPr/>
          <p:nvPr/>
        </p:nvSpPr>
        <p:spPr>
          <a:xfrm>
            <a:off x="10712660" y="6314682"/>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8" name="Google Shape;2128;p8"/>
          <p:cNvSpPr/>
          <p:nvPr/>
        </p:nvSpPr>
        <p:spPr>
          <a:xfrm>
            <a:off x="10673458" y="6267617"/>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29" name="Google Shape;2129;p8"/>
          <p:cNvSpPr/>
          <p:nvPr/>
        </p:nvSpPr>
        <p:spPr>
          <a:xfrm>
            <a:off x="10657767" y="6333730"/>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0" name="Google Shape;2130;p8"/>
          <p:cNvSpPr/>
          <p:nvPr/>
        </p:nvSpPr>
        <p:spPr>
          <a:xfrm>
            <a:off x="10125474" y="6611653"/>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1" name="Google Shape;2131;p8"/>
          <p:cNvSpPr/>
          <p:nvPr/>
        </p:nvSpPr>
        <p:spPr>
          <a:xfrm>
            <a:off x="10136694" y="6548900"/>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2" name="Google Shape;2132;p8"/>
          <p:cNvSpPr/>
          <p:nvPr/>
        </p:nvSpPr>
        <p:spPr>
          <a:xfrm>
            <a:off x="10199447" y="6595965"/>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3" name="Google Shape;2133;p8"/>
          <p:cNvSpPr/>
          <p:nvPr/>
        </p:nvSpPr>
        <p:spPr>
          <a:xfrm>
            <a:off x="10293578" y="5969537"/>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4" name="Google Shape;2134;p8"/>
          <p:cNvSpPr/>
          <p:nvPr/>
        </p:nvSpPr>
        <p:spPr>
          <a:xfrm>
            <a:off x="10250979" y="5950489"/>
            <a:ext cx="37024"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5" name="Google Shape;2135;p8"/>
          <p:cNvSpPr/>
          <p:nvPr/>
        </p:nvSpPr>
        <p:spPr>
          <a:xfrm>
            <a:off x="10086270" y="6189174"/>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6" name="Google Shape;2136;p8"/>
          <p:cNvSpPr/>
          <p:nvPr/>
        </p:nvSpPr>
        <p:spPr>
          <a:xfrm>
            <a:off x="10086270" y="6228413"/>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7" name="Google Shape;2137;p8"/>
          <p:cNvSpPr/>
          <p:nvPr/>
        </p:nvSpPr>
        <p:spPr>
          <a:xfrm>
            <a:off x="10673458" y="6682234"/>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8" name="Google Shape;2138;p8"/>
          <p:cNvSpPr/>
          <p:nvPr/>
        </p:nvSpPr>
        <p:spPr>
          <a:xfrm>
            <a:off x="10445959"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39" name="Google Shape;2139;p8"/>
          <p:cNvSpPr/>
          <p:nvPr/>
        </p:nvSpPr>
        <p:spPr>
          <a:xfrm>
            <a:off x="10317092" y="6514164"/>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0" name="Google Shape;2140;p8"/>
          <p:cNvSpPr/>
          <p:nvPr/>
        </p:nvSpPr>
        <p:spPr>
          <a:xfrm>
            <a:off x="10610703" y="6486146"/>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2141" name="Google Shape;2141;p8"/>
          <p:cNvGrpSpPr/>
          <p:nvPr/>
        </p:nvGrpSpPr>
        <p:grpSpPr>
          <a:xfrm rot="1693484">
            <a:off x="429143" y="5263527"/>
            <a:ext cx="2189608" cy="2131495"/>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156" name="Google Shape;2156;p8"/>
          <p:cNvGrpSpPr/>
          <p:nvPr/>
        </p:nvGrpSpPr>
        <p:grpSpPr>
          <a:xfrm>
            <a:off x="-75912" y="4725005"/>
            <a:ext cx="1319791" cy="1770491"/>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204" name="Google Shape;2204;p8"/>
          <p:cNvGrpSpPr/>
          <p:nvPr/>
        </p:nvGrpSpPr>
        <p:grpSpPr>
          <a:xfrm rot="-2320759">
            <a:off x="-693018" y="3765545"/>
            <a:ext cx="1502988" cy="1479232"/>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2219" name="Google Shape;2219;p8"/>
          <p:cNvGrpSpPr/>
          <p:nvPr/>
        </p:nvGrpSpPr>
        <p:grpSpPr>
          <a:xfrm rot="5595891">
            <a:off x="-110828" y="5830784"/>
            <a:ext cx="1389621" cy="139596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4062311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extLst>
      <p:ext uri="{BB962C8B-B14F-4D97-AF65-F5344CB8AC3E}">
        <p14:creationId xmlns:p14="http://schemas.microsoft.com/office/powerpoint/2010/main" val="10904412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11"/>
        <p:cNvGrpSpPr/>
        <p:nvPr/>
      </p:nvGrpSpPr>
      <p:grpSpPr>
        <a:xfrm>
          <a:off x="0" y="0"/>
          <a:ext cx="0" cy="0"/>
          <a:chOff x="0" y="0"/>
          <a:chExt cx="0" cy="0"/>
        </a:xfrm>
      </p:grpSpPr>
      <p:sp>
        <p:nvSpPr>
          <p:cNvPr id="3312" name="Google Shape;3312;p13"/>
          <p:cNvSpPr txBox="1">
            <a:spLocks noGrp="1"/>
          </p:cNvSpPr>
          <p:nvPr>
            <p:ph type="title" hasCustomPrompt="1"/>
          </p:nvPr>
        </p:nvSpPr>
        <p:spPr>
          <a:xfrm>
            <a:off x="4487331" y="2652449"/>
            <a:ext cx="963200" cy="517200"/>
          </a:xfrm>
          <a:prstGeom prst="rect">
            <a:avLst/>
          </a:prstGeom>
        </p:spPr>
        <p:txBody>
          <a:bodyPr spcFirstLastPara="1" wrap="square" lIns="121894" tIns="121894" rIns="121894" bIns="121894"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13" name="Google Shape;3313;p13"/>
          <p:cNvSpPr txBox="1">
            <a:spLocks noGrp="1"/>
          </p:cNvSpPr>
          <p:nvPr>
            <p:ph type="subTitle" idx="1"/>
          </p:nvPr>
        </p:nvSpPr>
        <p:spPr>
          <a:xfrm>
            <a:off x="1899059" y="2090067"/>
            <a:ext cx="26640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14" name="Google Shape;3314;p13"/>
          <p:cNvSpPr txBox="1">
            <a:spLocks noGrp="1"/>
          </p:cNvSpPr>
          <p:nvPr>
            <p:ph type="subTitle" idx="2"/>
          </p:nvPr>
        </p:nvSpPr>
        <p:spPr>
          <a:xfrm>
            <a:off x="1885888" y="2604189"/>
            <a:ext cx="2216000" cy="940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15" name="Google Shape;3315;p13"/>
          <p:cNvSpPr txBox="1">
            <a:spLocks noGrp="1"/>
          </p:cNvSpPr>
          <p:nvPr>
            <p:ph type="title" idx="3" hasCustomPrompt="1"/>
          </p:nvPr>
        </p:nvSpPr>
        <p:spPr>
          <a:xfrm>
            <a:off x="869141" y="2652449"/>
            <a:ext cx="963200" cy="517200"/>
          </a:xfrm>
          <a:prstGeom prst="rect">
            <a:avLst/>
          </a:prstGeom>
        </p:spPr>
        <p:txBody>
          <a:bodyPr spcFirstLastPara="1" wrap="square" lIns="121894" tIns="121894" rIns="121894" bIns="121894"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16" name="Google Shape;3316;p13"/>
          <p:cNvSpPr txBox="1">
            <a:spLocks noGrp="1"/>
          </p:cNvSpPr>
          <p:nvPr>
            <p:ph type="subTitle" idx="4"/>
          </p:nvPr>
        </p:nvSpPr>
        <p:spPr>
          <a:xfrm>
            <a:off x="5540045" y="2090067"/>
            <a:ext cx="26472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17" name="Google Shape;3317;p13"/>
          <p:cNvSpPr txBox="1">
            <a:spLocks noGrp="1"/>
          </p:cNvSpPr>
          <p:nvPr>
            <p:ph type="subTitle" idx="5"/>
          </p:nvPr>
        </p:nvSpPr>
        <p:spPr>
          <a:xfrm>
            <a:off x="5526880" y="2601151"/>
            <a:ext cx="2216000" cy="940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18" name="Google Shape;3318;p13"/>
          <p:cNvSpPr txBox="1">
            <a:spLocks noGrp="1"/>
          </p:cNvSpPr>
          <p:nvPr>
            <p:ph type="subTitle" idx="6"/>
          </p:nvPr>
        </p:nvSpPr>
        <p:spPr>
          <a:xfrm>
            <a:off x="9174477" y="2090067"/>
            <a:ext cx="26304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19" name="Google Shape;3319;p13"/>
          <p:cNvSpPr txBox="1">
            <a:spLocks noGrp="1"/>
          </p:cNvSpPr>
          <p:nvPr>
            <p:ph type="subTitle" idx="7"/>
          </p:nvPr>
        </p:nvSpPr>
        <p:spPr>
          <a:xfrm>
            <a:off x="9161307" y="2607269"/>
            <a:ext cx="2216000" cy="940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0" name="Google Shape;3320;p13"/>
          <p:cNvSpPr txBox="1">
            <a:spLocks noGrp="1"/>
          </p:cNvSpPr>
          <p:nvPr>
            <p:ph type="title" idx="8" hasCustomPrompt="1"/>
          </p:nvPr>
        </p:nvSpPr>
        <p:spPr>
          <a:xfrm>
            <a:off x="8105452" y="2652449"/>
            <a:ext cx="963200" cy="517200"/>
          </a:xfrm>
          <a:prstGeom prst="rect">
            <a:avLst/>
          </a:prstGeom>
        </p:spPr>
        <p:txBody>
          <a:bodyPr spcFirstLastPara="1" wrap="square" lIns="121894" tIns="121894" rIns="121894" bIns="121894"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21" name="Google Shape;3321;p13"/>
          <p:cNvSpPr txBox="1">
            <a:spLocks noGrp="1"/>
          </p:cNvSpPr>
          <p:nvPr>
            <p:ph type="subTitle" idx="9"/>
          </p:nvPr>
        </p:nvSpPr>
        <p:spPr>
          <a:xfrm>
            <a:off x="1899059" y="3985419"/>
            <a:ext cx="26640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22" name="Google Shape;3322;p13"/>
          <p:cNvSpPr txBox="1">
            <a:spLocks noGrp="1"/>
          </p:cNvSpPr>
          <p:nvPr>
            <p:ph type="subTitle" idx="13"/>
          </p:nvPr>
        </p:nvSpPr>
        <p:spPr>
          <a:xfrm>
            <a:off x="1885888" y="4510593"/>
            <a:ext cx="2216000" cy="934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3" name="Google Shape;3323;p13"/>
          <p:cNvSpPr txBox="1">
            <a:spLocks noGrp="1"/>
          </p:cNvSpPr>
          <p:nvPr>
            <p:ph type="title" idx="14" hasCustomPrompt="1"/>
          </p:nvPr>
        </p:nvSpPr>
        <p:spPr>
          <a:xfrm>
            <a:off x="856719" y="4525900"/>
            <a:ext cx="963200" cy="517200"/>
          </a:xfrm>
          <a:prstGeom prst="rect">
            <a:avLst/>
          </a:prstGeom>
        </p:spPr>
        <p:txBody>
          <a:bodyPr spcFirstLastPara="1" wrap="square" lIns="121894" tIns="121894" rIns="121894" bIns="121894"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24" name="Google Shape;3324;p13"/>
          <p:cNvSpPr txBox="1">
            <a:spLocks noGrp="1"/>
          </p:cNvSpPr>
          <p:nvPr>
            <p:ph type="subTitle" idx="15"/>
          </p:nvPr>
        </p:nvSpPr>
        <p:spPr>
          <a:xfrm>
            <a:off x="5540045" y="3985419"/>
            <a:ext cx="26472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25" name="Google Shape;3325;p13"/>
          <p:cNvSpPr txBox="1">
            <a:spLocks noGrp="1"/>
          </p:cNvSpPr>
          <p:nvPr>
            <p:ph type="subTitle" idx="16"/>
          </p:nvPr>
        </p:nvSpPr>
        <p:spPr>
          <a:xfrm>
            <a:off x="5526880" y="4507576"/>
            <a:ext cx="2216000" cy="934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6" name="Google Shape;3326;p13"/>
          <p:cNvSpPr txBox="1">
            <a:spLocks noGrp="1"/>
          </p:cNvSpPr>
          <p:nvPr>
            <p:ph type="title" idx="17" hasCustomPrompt="1"/>
          </p:nvPr>
        </p:nvSpPr>
        <p:spPr>
          <a:xfrm>
            <a:off x="4487313" y="4525900"/>
            <a:ext cx="963200" cy="517200"/>
          </a:xfrm>
          <a:prstGeom prst="rect">
            <a:avLst/>
          </a:prstGeom>
        </p:spPr>
        <p:txBody>
          <a:bodyPr spcFirstLastPara="1" wrap="square" lIns="121894" tIns="121894" rIns="121894" bIns="121894"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27" name="Google Shape;3327;p13"/>
          <p:cNvSpPr txBox="1">
            <a:spLocks noGrp="1"/>
          </p:cNvSpPr>
          <p:nvPr>
            <p:ph type="subTitle" idx="18"/>
          </p:nvPr>
        </p:nvSpPr>
        <p:spPr>
          <a:xfrm>
            <a:off x="9174477" y="3985419"/>
            <a:ext cx="26304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3328" name="Google Shape;3328;p13"/>
          <p:cNvSpPr txBox="1">
            <a:spLocks noGrp="1"/>
          </p:cNvSpPr>
          <p:nvPr>
            <p:ph type="subTitle" idx="19"/>
          </p:nvPr>
        </p:nvSpPr>
        <p:spPr>
          <a:xfrm>
            <a:off x="9161307" y="4513655"/>
            <a:ext cx="2216000" cy="934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3329" name="Google Shape;3329;p13"/>
          <p:cNvSpPr txBox="1">
            <a:spLocks noGrp="1"/>
          </p:cNvSpPr>
          <p:nvPr>
            <p:ph type="title" idx="20" hasCustomPrompt="1"/>
          </p:nvPr>
        </p:nvSpPr>
        <p:spPr>
          <a:xfrm>
            <a:off x="8105485" y="4525900"/>
            <a:ext cx="963200" cy="517200"/>
          </a:xfrm>
          <a:prstGeom prst="rect">
            <a:avLst/>
          </a:prstGeom>
        </p:spPr>
        <p:txBody>
          <a:bodyPr spcFirstLastPara="1" wrap="square" lIns="121894" tIns="121894" rIns="121894" bIns="121894" anchor="ctr"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330" name="Google Shape;3330;p13"/>
          <p:cNvSpPr txBox="1">
            <a:spLocks noGrp="1"/>
          </p:cNvSpPr>
          <p:nvPr>
            <p:ph type="title" idx="21"/>
          </p:nvPr>
        </p:nvSpPr>
        <p:spPr>
          <a:xfrm>
            <a:off x="1237300" y="695500"/>
            <a:ext cx="7631200" cy="7472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331" name="Google Shape;3331;p13"/>
          <p:cNvGrpSpPr/>
          <p:nvPr/>
        </p:nvGrpSpPr>
        <p:grpSpPr>
          <a:xfrm>
            <a:off x="1268619" y="6633414"/>
            <a:ext cx="164224" cy="147999"/>
            <a:chOff x="1167035" y="3887110"/>
            <a:chExt cx="161913" cy="145916"/>
          </a:xfrm>
        </p:grpSpPr>
        <p:sp>
          <p:nvSpPr>
            <p:cNvPr id="3332" name="Google Shape;3332;p13"/>
            <p:cNvSpPr/>
            <p:nvPr/>
          </p:nvSpPr>
          <p:spPr>
            <a:xfrm>
              <a:off x="1167035" y="398105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33" name="Google Shape;3333;p13"/>
            <p:cNvSpPr/>
            <p:nvPr/>
          </p:nvSpPr>
          <p:spPr>
            <a:xfrm>
              <a:off x="1219007" y="3887110"/>
              <a:ext cx="67974" cy="52006"/>
            </a:xfrm>
            <a:custGeom>
              <a:avLst/>
              <a:gdLst/>
              <a:ahLst/>
              <a:cxnLst/>
              <a:rect l="l" t="t" r="r" b="b"/>
              <a:pathLst>
                <a:path w="2269" h="1736" extrusionOk="0">
                  <a:moveTo>
                    <a:pt x="1135" y="1"/>
                  </a:moveTo>
                  <a:cubicBezTo>
                    <a:pt x="1" y="1"/>
                    <a:pt x="1"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34" name="Google Shape;3334;p13"/>
            <p:cNvSpPr/>
            <p:nvPr/>
          </p:nvSpPr>
          <p:spPr>
            <a:xfrm>
              <a:off x="1260974" y="3981050"/>
              <a:ext cx="67974" cy="51976"/>
            </a:xfrm>
            <a:custGeom>
              <a:avLst/>
              <a:gdLst/>
              <a:ahLst/>
              <a:cxnLst/>
              <a:rect l="l" t="t" r="r" b="b"/>
              <a:pathLst>
                <a:path w="2269" h="1735" extrusionOk="0">
                  <a:moveTo>
                    <a:pt x="1135" y="0"/>
                  </a:moveTo>
                  <a:cubicBezTo>
                    <a:pt x="1" y="0"/>
                    <a:pt x="1"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335" name="Google Shape;3335;p13"/>
          <p:cNvGrpSpPr/>
          <p:nvPr/>
        </p:nvGrpSpPr>
        <p:grpSpPr>
          <a:xfrm>
            <a:off x="9958407" y="6557402"/>
            <a:ext cx="215884" cy="195873"/>
            <a:chOff x="7894217" y="3432112"/>
            <a:chExt cx="161913" cy="146905"/>
          </a:xfrm>
        </p:grpSpPr>
        <p:sp>
          <p:nvSpPr>
            <p:cNvPr id="3336" name="Google Shape;3336;p1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37" name="Google Shape;3337;p1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38" name="Google Shape;3338;p1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3339" name="Google Shape;3339;p13"/>
          <p:cNvSpPr/>
          <p:nvPr/>
        </p:nvSpPr>
        <p:spPr>
          <a:xfrm>
            <a:off x="6777468" y="6246035"/>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0" name="Google Shape;3340;p13"/>
          <p:cNvSpPr/>
          <p:nvPr/>
        </p:nvSpPr>
        <p:spPr>
          <a:xfrm flipH="1">
            <a:off x="-466232"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3341" name="Google Shape;3341;p13"/>
          <p:cNvGrpSpPr/>
          <p:nvPr/>
        </p:nvGrpSpPr>
        <p:grpSpPr>
          <a:xfrm rot="-5400000">
            <a:off x="-176750" y="-362388"/>
            <a:ext cx="577545" cy="1497259"/>
            <a:chOff x="1823086" y="-208516"/>
            <a:chExt cx="433159" cy="1122944"/>
          </a:xfrm>
        </p:grpSpPr>
        <p:sp>
          <p:nvSpPr>
            <p:cNvPr id="3342" name="Google Shape;3342;p13"/>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3" name="Google Shape;3343;p13"/>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4" name="Google Shape;3344;p13"/>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5" name="Google Shape;3345;p13"/>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6" name="Google Shape;3346;p13"/>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7" name="Google Shape;3347;p13"/>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8" name="Google Shape;3348;p13"/>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49" name="Google Shape;3349;p13"/>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350" name="Google Shape;3350;p13"/>
          <p:cNvGrpSpPr/>
          <p:nvPr/>
        </p:nvGrpSpPr>
        <p:grpSpPr>
          <a:xfrm rot="-5400000">
            <a:off x="32603" y="-141076"/>
            <a:ext cx="584629" cy="1582309"/>
            <a:chOff x="904476" y="-243594"/>
            <a:chExt cx="438472" cy="1186732"/>
          </a:xfrm>
        </p:grpSpPr>
        <p:sp>
          <p:nvSpPr>
            <p:cNvPr id="3351" name="Google Shape;3351;p13"/>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2" name="Google Shape;3352;p13"/>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3" name="Google Shape;3353;p13"/>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4" name="Google Shape;3354;p13"/>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5" name="Google Shape;3355;p13"/>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6" name="Google Shape;3356;p13"/>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7" name="Google Shape;3357;p13"/>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8" name="Google Shape;3358;p13"/>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59" name="Google Shape;3359;p13"/>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0" name="Google Shape;3360;p13"/>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1" name="Google Shape;3361;p13"/>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2" name="Google Shape;3362;p13"/>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3" name="Google Shape;3363;p13"/>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4" name="Google Shape;3364;p13"/>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5" name="Google Shape;3365;p13"/>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6" name="Google Shape;3366;p13"/>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7" name="Google Shape;3367;p13"/>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8" name="Google Shape;3368;p13"/>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69" name="Google Shape;3369;p13"/>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0" name="Google Shape;3370;p13"/>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1" name="Google Shape;3371;p13"/>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2" name="Google Shape;3372;p13"/>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3" name="Google Shape;3373;p13"/>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4" name="Google Shape;3374;p13"/>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5" name="Google Shape;3375;p13"/>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6" name="Google Shape;3376;p13"/>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77" name="Google Shape;3377;p13"/>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378" name="Google Shape;3378;p13"/>
          <p:cNvGrpSpPr/>
          <p:nvPr/>
        </p:nvGrpSpPr>
        <p:grpSpPr>
          <a:xfrm>
            <a:off x="10783968" y="5880808"/>
            <a:ext cx="1543253" cy="987469"/>
            <a:chOff x="7750342" y="3926048"/>
            <a:chExt cx="1406709" cy="900099"/>
          </a:xfrm>
        </p:grpSpPr>
        <p:sp>
          <p:nvSpPr>
            <p:cNvPr id="3379" name="Google Shape;3379;p13"/>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0" name="Google Shape;3380;p13"/>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1" name="Google Shape;3381;p13"/>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2" name="Google Shape;3382;p13"/>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3" name="Google Shape;3383;p13"/>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4" name="Google Shape;3384;p13"/>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5" name="Google Shape;3385;p13"/>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6" name="Google Shape;3386;p13"/>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387" name="Google Shape;3387;p13"/>
          <p:cNvGrpSpPr/>
          <p:nvPr/>
        </p:nvGrpSpPr>
        <p:grpSpPr>
          <a:xfrm rot="-5400000">
            <a:off x="11135112" y="5944390"/>
            <a:ext cx="480533" cy="1301625"/>
            <a:chOff x="7607455" y="4238363"/>
            <a:chExt cx="438017" cy="1186459"/>
          </a:xfrm>
        </p:grpSpPr>
        <p:sp>
          <p:nvSpPr>
            <p:cNvPr id="3388" name="Google Shape;3388;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89" name="Google Shape;3389;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0" name="Google Shape;3390;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1" name="Google Shape;3391;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2" name="Google Shape;3392;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3" name="Google Shape;3393;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4" name="Google Shape;3394;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5" name="Google Shape;3395;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6" name="Google Shape;3396;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7" name="Google Shape;3397;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8" name="Google Shape;3398;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399" name="Google Shape;3399;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0" name="Google Shape;3400;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1" name="Google Shape;3401;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2" name="Google Shape;3402;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3" name="Google Shape;3403;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4" name="Google Shape;3404;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5" name="Google Shape;3405;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6" name="Google Shape;3406;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7" name="Google Shape;3407;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8" name="Google Shape;3408;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09" name="Google Shape;3409;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0" name="Google Shape;3410;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1" name="Google Shape;3411;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412" name="Google Shape;3412;p13"/>
          <p:cNvGrpSpPr/>
          <p:nvPr/>
        </p:nvGrpSpPr>
        <p:grpSpPr>
          <a:xfrm rot="5400000">
            <a:off x="11103252" y="6058848"/>
            <a:ext cx="1244629" cy="729685"/>
            <a:chOff x="8365864" y="2993835"/>
            <a:chExt cx="933472" cy="547264"/>
          </a:xfrm>
        </p:grpSpPr>
        <p:sp>
          <p:nvSpPr>
            <p:cNvPr id="3413" name="Google Shape;3413;p1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4" name="Google Shape;3414;p1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5" name="Google Shape;3415;p1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6" name="Google Shape;3416;p1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7" name="Google Shape;3417;p1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8" name="Google Shape;3418;p1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19" name="Google Shape;3419;p1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420" name="Google Shape;3420;p13"/>
          <p:cNvGrpSpPr/>
          <p:nvPr/>
        </p:nvGrpSpPr>
        <p:grpSpPr>
          <a:xfrm>
            <a:off x="11278717" y="300800"/>
            <a:ext cx="1167001" cy="884565"/>
            <a:chOff x="8118223" y="2202382"/>
            <a:chExt cx="1151949" cy="873156"/>
          </a:xfrm>
        </p:grpSpPr>
        <p:sp>
          <p:nvSpPr>
            <p:cNvPr id="3421" name="Google Shape;3421;p13"/>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2" name="Google Shape;3422;p13"/>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3" name="Google Shape;3423;p13"/>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4" name="Google Shape;3424;p13"/>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5" name="Google Shape;3425;p13"/>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6" name="Google Shape;3426;p13"/>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7" name="Google Shape;3427;p13"/>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8" name="Google Shape;3428;p13"/>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29" name="Google Shape;3429;p13"/>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0" name="Google Shape;3430;p13"/>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1" name="Google Shape;3431;p13"/>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2" name="Google Shape;3432;p13"/>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3" name="Google Shape;3433;p13"/>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4" name="Google Shape;3434;p13"/>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5" name="Google Shape;3435;p13"/>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6" name="Google Shape;3436;p13"/>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7" name="Google Shape;3437;p13"/>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8" name="Google Shape;3438;p13"/>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39" name="Google Shape;3439;p13"/>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0" name="Google Shape;3440;p13"/>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441" name="Google Shape;3441;p13"/>
          <p:cNvGrpSpPr/>
          <p:nvPr/>
        </p:nvGrpSpPr>
        <p:grpSpPr>
          <a:xfrm>
            <a:off x="-139774" y="5714165"/>
            <a:ext cx="1133099" cy="1103025"/>
            <a:chOff x="-181020" y="4253777"/>
            <a:chExt cx="1117161" cy="1087511"/>
          </a:xfrm>
        </p:grpSpPr>
        <p:sp>
          <p:nvSpPr>
            <p:cNvPr id="3442" name="Google Shape;3442;p1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3" name="Google Shape;3443;p1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4" name="Google Shape;3444;p1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5" name="Google Shape;3445;p1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6" name="Google Shape;3446;p1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7" name="Google Shape;3447;p1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8" name="Google Shape;3448;p1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49" name="Google Shape;3449;p1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0" name="Google Shape;3450;p1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1" name="Google Shape;3451;p1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2" name="Google Shape;3452;p1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3" name="Google Shape;3453;p1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4" name="Google Shape;3454;p1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5" name="Google Shape;3455;p1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456" name="Google Shape;3456;p13"/>
          <p:cNvGrpSpPr/>
          <p:nvPr/>
        </p:nvGrpSpPr>
        <p:grpSpPr>
          <a:xfrm>
            <a:off x="-126601" y="5430607"/>
            <a:ext cx="896617" cy="1202807"/>
            <a:chOff x="-168050" y="4195214"/>
            <a:chExt cx="719519" cy="965231"/>
          </a:xfrm>
        </p:grpSpPr>
        <p:sp>
          <p:nvSpPr>
            <p:cNvPr id="3457" name="Google Shape;3457;p1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8" name="Google Shape;3458;p1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59" name="Google Shape;3459;p1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0" name="Google Shape;3460;p1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1" name="Google Shape;3461;p1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2" name="Google Shape;3462;p1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3" name="Google Shape;3463;p1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4" name="Google Shape;3464;p1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5" name="Google Shape;3465;p1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6" name="Google Shape;3466;p1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7" name="Google Shape;3467;p1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8" name="Google Shape;3468;p1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69" name="Google Shape;3469;p1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0" name="Google Shape;3470;p1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1" name="Google Shape;3471;p1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2" name="Google Shape;3472;p1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3" name="Google Shape;3473;p1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4" name="Google Shape;3474;p1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5" name="Google Shape;3475;p1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6" name="Google Shape;3476;p1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7" name="Google Shape;3477;p1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8" name="Google Shape;3478;p1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79" name="Google Shape;3479;p1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0" name="Google Shape;3480;p1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1" name="Google Shape;3481;p1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2" name="Google Shape;3482;p1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3" name="Google Shape;3483;p1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4" name="Google Shape;3484;p1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5" name="Google Shape;3485;p1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6" name="Google Shape;3486;p1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7" name="Google Shape;3487;p1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8" name="Google Shape;3488;p1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89" name="Google Shape;3489;p1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0" name="Google Shape;3490;p1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1" name="Google Shape;3491;p1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2" name="Google Shape;3492;p1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3" name="Google Shape;3493;p1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4" name="Google Shape;3494;p1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5" name="Google Shape;3495;p1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6" name="Google Shape;3496;p1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7" name="Google Shape;3497;p1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8" name="Google Shape;3498;p1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499" name="Google Shape;3499;p1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0" name="Google Shape;3500;p1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1" name="Google Shape;3501;p1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2" name="Google Shape;3502;p1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3" name="Google Shape;3503;p1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504" name="Google Shape;3504;p13"/>
          <p:cNvGrpSpPr/>
          <p:nvPr/>
        </p:nvGrpSpPr>
        <p:grpSpPr>
          <a:xfrm>
            <a:off x="11023570" y="-341610"/>
            <a:ext cx="1131343" cy="1160228"/>
            <a:chOff x="7973149" y="-201092"/>
            <a:chExt cx="1116750" cy="1145263"/>
          </a:xfrm>
        </p:grpSpPr>
        <p:sp>
          <p:nvSpPr>
            <p:cNvPr id="3505" name="Google Shape;3505;p1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6" name="Google Shape;3506;p1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7" name="Google Shape;3507;p1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8" name="Google Shape;3508;p1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09" name="Google Shape;3509;p1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0" name="Google Shape;3510;p1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1" name="Google Shape;3511;p1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2" name="Google Shape;3512;p1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3" name="Google Shape;3513;p1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4" name="Google Shape;3514;p1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5" name="Google Shape;3515;p1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6" name="Google Shape;3516;p1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7" name="Google Shape;3517;p1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8" name="Google Shape;3518;p1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19" name="Google Shape;3519;p1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0" name="Google Shape;3520;p1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1" name="Google Shape;3521;p1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2" name="Google Shape;3522;p1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3" name="Google Shape;3523;p1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4" name="Google Shape;3524;p1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5" name="Google Shape;3525;p1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6" name="Google Shape;3526;p1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7" name="Google Shape;3527;p1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8" name="Google Shape;3528;p1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29" name="Google Shape;3529;p1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0" name="Google Shape;3530;p1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1" name="Google Shape;3531;p1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2" name="Google Shape;3532;p1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3" name="Google Shape;3533;p1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4" name="Google Shape;3534;p1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5" name="Google Shape;3535;p1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6" name="Google Shape;3536;p1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7" name="Google Shape;3537;p1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8" name="Google Shape;3538;p1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39" name="Google Shape;3539;p1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0" name="Google Shape;3540;p1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1" name="Google Shape;3541;p1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2" name="Google Shape;3542;p1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3" name="Google Shape;3543;p1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4" name="Google Shape;3544;p1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5" name="Google Shape;3545;p1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6" name="Google Shape;3546;p1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7" name="Google Shape;3547;p1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8" name="Google Shape;3548;p1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49" name="Google Shape;3549;p1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0" name="Google Shape;3550;p1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1" name="Google Shape;3551;p1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2" name="Google Shape;3552;p1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3" name="Google Shape;3553;p1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4" name="Google Shape;3554;p1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5" name="Google Shape;3555;p1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6" name="Google Shape;3556;p1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7" name="Google Shape;3557;p1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8" name="Google Shape;3558;p1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59" name="Google Shape;3559;p1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0" name="Google Shape;3560;p1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1" name="Google Shape;3561;p1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2" name="Google Shape;3562;p1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3" name="Google Shape;3563;p1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4" name="Google Shape;3564;p1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5" name="Google Shape;3565;p1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566" name="Google Shape;3566;p13"/>
          <p:cNvGrpSpPr/>
          <p:nvPr/>
        </p:nvGrpSpPr>
        <p:grpSpPr>
          <a:xfrm rot="5400000">
            <a:off x="352642" y="5993513"/>
            <a:ext cx="444265" cy="1203385"/>
            <a:chOff x="7607455" y="4238363"/>
            <a:chExt cx="438017" cy="1186459"/>
          </a:xfrm>
        </p:grpSpPr>
        <p:sp>
          <p:nvSpPr>
            <p:cNvPr id="3567" name="Google Shape;3567;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8" name="Google Shape;3568;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69" name="Google Shape;3569;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0" name="Google Shape;3570;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1" name="Google Shape;3571;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2" name="Google Shape;3572;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3" name="Google Shape;3573;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4" name="Google Shape;3574;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5" name="Google Shape;3575;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6" name="Google Shape;3576;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7" name="Google Shape;3577;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8" name="Google Shape;3578;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79" name="Google Shape;3579;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0" name="Google Shape;3580;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1" name="Google Shape;3581;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2" name="Google Shape;3582;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3" name="Google Shape;3583;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4" name="Google Shape;3584;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5" name="Google Shape;3585;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6" name="Google Shape;3586;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7" name="Google Shape;3587;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8" name="Google Shape;3588;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89" name="Google Shape;3589;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90" name="Google Shape;3590;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591" name="Google Shape;3591;p13"/>
          <p:cNvGrpSpPr/>
          <p:nvPr/>
        </p:nvGrpSpPr>
        <p:grpSpPr>
          <a:xfrm rot="-5400000">
            <a:off x="10818355" y="125172"/>
            <a:ext cx="215884" cy="194555"/>
            <a:chOff x="7737341" y="1046941"/>
            <a:chExt cx="161913" cy="145916"/>
          </a:xfrm>
        </p:grpSpPr>
        <p:sp>
          <p:nvSpPr>
            <p:cNvPr id="3592" name="Google Shape;3592;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93" name="Google Shape;3593;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94" name="Google Shape;3594;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595" name="Google Shape;3595;p13"/>
          <p:cNvGrpSpPr/>
          <p:nvPr/>
        </p:nvGrpSpPr>
        <p:grpSpPr>
          <a:xfrm>
            <a:off x="111555" y="141240"/>
            <a:ext cx="215884" cy="194555"/>
            <a:chOff x="7737341" y="1046941"/>
            <a:chExt cx="161913" cy="145916"/>
          </a:xfrm>
        </p:grpSpPr>
        <p:sp>
          <p:nvSpPr>
            <p:cNvPr id="3596" name="Google Shape;3596;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97" name="Google Shape;3597;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598" name="Google Shape;3598;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5829213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973585" y="6247806"/>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8"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3606" name="Google Shape;3606;p14"/>
          <p:cNvSpPr/>
          <p:nvPr/>
        </p:nvSpPr>
        <p:spPr>
          <a:xfrm flipH="1">
            <a:off x="-338726" y="6246035"/>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07" name="Google Shape;3607;p14"/>
          <p:cNvSpPr/>
          <p:nvPr/>
        </p:nvSpPr>
        <p:spPr>
          <a:xfrm>
            <a:off x="9160547"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3608" name="Google Shape;3608;p14"/>
          <p:cNvGrpSpPr/>
          <p:nvPr/>
        </p:nvGrpSpPr>
        <p:grpSpPr>
          <a:xfrm rot="-3170136">
            <a:off x="242143" y="-709866"/>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617" name="Google Shape;3617;p14"/>
          <p:cNvGrpSpPr/>
          <p:nvPr/>
        </p:nvGrpSpPr>
        <p:grpSpPr>
          <a:xfrm rot="-3170136">
            <a:off x="248890"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645" name="Google Shape;3645;p14"/>
          <p:cNvGrpSpPr/>
          <p:nvPr/>
        </p:nvGrpSpPr>
        <p:grpSpPr>
          <a:xfrm rot="-2429099" flipH="1">
            <a:off x="-579332" y="5446965"/>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654" name="Google Shape;3654;p14"/>
          <p:cNvGrpSpPr/>
          <p:nvPr/>
        </p:nvGrpSpPr>
        <p:grpSpPr>
          <a:xfrm rot="5400000">
            <a:off x="574520" y="5944390"/>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679" name="Google Shape;3679;p14"/>
          <p:cNvGrpSpPr/>
          <p:nvPr/>
        </p:nvGrpSpPr>
        <p:grpSpPr>
          <a:xfrm rot="-5400000" flipH="1">
            <a:off x="-275035" y="6058848"/>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687" name="Google Shape;3687;p14"/>
          <p:cNvGrpSpPr/>
          <p:nvPr/>
        </p:nvGrpSpPr>
        <p:grpSpPr>
          <a:xfrm>
            <a:off x="11139412"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708" name="Google Shape;3708;p14"/>
          <p:cNvGrpSpPr/>
          <p:nvPr/>
        </p:nvGrpSpPr>
        <p:grpSpPr>
          <a:xfrm flipH="1">
            <a:off x="11079521" y="5714165"/>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723" name="Google Shape;3723;p14"/>
          <p:cNvGrpSpPr/>
          <p:nvPr/>
        </p:nvGrpSpPr>
        <p:grpSpPr>
          <a:xfrm>
            <a:off x="10884266"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785" name="Google Shape;3785;p14"/>
          <p:cNvGrpSpPr/>
          <p:nvPr/>
        </p:nvGrpSpPr>
        <p:grpSpPr>
          <a:xfrm rot="-5400000" flipH="1">
            <a:off x="11275944" y="5993513"/>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810" name="Google Shape;3810;p14"/>
          <p:cNvGrpSpPr/>
          <p:nvPr/>
        </p:nvGrpSpPr>
        <p:grpSpPr>
          <a:xfrm rot="-5400000">
            <a:off x="10679051"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814" name="Google Shape;3814;p14"/>
          <p:cNvGrpSpPr/>
          <p:nvPr/>
        </p:nvGrpSpPr>
        <p:grpSpPr>
          <a:xfrm>
            <a:off x="11614958" y="5902956"/>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3818" name="Google Shape;3818;p14"/>
          <p:cNvGrpSpPr/>
          <p:nvPr/>
        </p:nvGrpSpPr>
        <p:grpSpPr>
          <a:xfrm>
            <a:off x="10863658" y="5995889"/>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3556862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4953"/>
        <p:cNvGrpSpPr/>
        <p:nvPr/>
      </p:nvGrpSpPr>
      <p:grpSpPr>
        <a:xfrm>
          <a:off x="0" y="0"/>
          <a:ext cx="0" cy="0"/>
          <a:chOff x="0" y="0"/>
          <a:chExt cx="0" cy="0"/>
        </a:xfrm>
      </p:grpSpPr>
      <p:sp>
        <p:nvSpPr>
          <p:cNvPr id="4954" name="Google Shape;4954;p18"/>
          <p:cNvSpPr txBox="1">
            <a:spLocks noGrp="1"/>
          </p:cNvSpPr>
          <p:nvPr>
            <p:ph type="title"/>
          </p:nvPr>
        </p:nvSpPr>
        <p:spPr>
          <a:xfrm>
            <a:off x="1314292" y="2581333"/>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55" name="Google Shape;4955;p18"/>
          <p:cNvSpPr txBox="1">
            <a:spLocks noGrp="1"/>
          </p:cNvSpPr>
          <p:nvPr>
            <p:ph type="subTitle" idx="1"/>
          </p:nvPr>
        </p:nvSpPr>
        <p:spPr>
          <a:xfrm>
            <a:off x="1275292" y="3257667"/>
            <a:ext cx="2533200" cy="465200"/>
          </a:xfrm>
          <a:prstGeom prst="rect">
            <a:avLst/>
          </a:prstGeom>
        </p:spPr>
        <p:txBody>
          <a:bodyPr spcFirstLastPara="1" wrap="square" lIns="121894" tIns="121894" rIns="121894" bIns="121894"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56" name="Google Shape;4956;p18"/>
          <p:cNvSpPr txBox="1">
            <a:spLocks noGrp="1"/>
          </p:cNvSpPr>
          <p:nvPr>
            <p:ph type="title" idx="2"/>
          </p:nvPr>
        </p:nvSpPr>
        <p:spPr>
          <a:xfrm>
            <a:off x="8436900" y="2588731"/>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57" name="Google Shape;4957;p18"/>
          <p:cNvSpPr txBox="1">
            <a:spLocks noGrp="1"/>
          </p:cNvSpPr>
          <p:nvPr>
            <p:ph type="subTitle" idx="3"/>
          </p:nvPr>
        </p:nvSpPr>
        <p:spPr>
          <a:xfrm>
            <a:off x="8436900" y="3265067"/>
            <a:ext cx="2455200" cy="465200"/>
          </a:xfrm>
          <a:prstGeom prst="rect">
            <a:avLst/>
          </a:prstGeom>
        </p:spPr>
        <p:txBody>
          <a:bodyPr spcFirstLastPara="1" wrap="square" lIns="121894" tIns="121894" rIns="121894" bIns="121894"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58" name="Google Shape;4958;p18"/>
          <p:cNvSpPr txBox="1">
            <a:spLocks noGrp="1"/>
          </p:cNvSpPr>
          <p:nvPr>
            <p:ph type="title" idx="4"/>
          </p:nvPr>
        </p:nvSpPr>
        <p:spPr>
          <a:xfrm>
            <a:off x="4875584" y="47438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59" name="Google Shape;4959;p18"/>
          <p:cNvSpPr txBox="1">
            <a:spLocks noGrp="1"/>
          </p:cNvSpPr>
          <p:nvPr>
            <p:ph type="subTitle" idx="5"/>
          </p:nvPr>
        </p:nvSpPr>
        <p:spPr>
          <a:xfrm>
            <a:off x="4875584" y="5415617"/>
            <a:ext cx="2455200" cy="465200"/>
          </a:xfrm>
          <a:prstGeom prst="rect">
            <a:avLst/>
          </a:prstGeom>
        </p:spPr>
        <p:txBody>
          <a:bodyPr spcFirstLastPara="1" wrap="square" lIns="121894" tIns="121894" rIns="121894" bIns="121894"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0" name="Google Shape;4960;p18"/>
          <p:cNvSpPr txBox="1">
            <a:spLocks noGrp="1"/>
          </p:cNvSpPr>
          <p:nvPr>
            <p:ph type="title" idx="6"/>
          </p:nvPr>
        </p:nvSpPr>
        <p:spPr>
          <a:xfrm>
            <a:off x="4875584" y="258134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61" name="Google Shape;4961;p18"/>
          <p:cNvSpPr txBox="1">
            <a:spLocks noGrp="1"/>
          </p:cNvSpPr>
          <p:nvPr>
            <p:ph type="subTitle" idx="7"/>
          </p:nvPr>
        </p:nvSpPr>
        <p:spPr>
          <a:xfrm>
            <a:off x="4875584" y="3257667"/>
            <a:ext cx="2455200" cy="465200"/>
          </a:xfrm>
          <a:prstGeom prst="rect">
            <a:avLst/>
          </a:prstGeom>
        </p:spPr>
        <p:txBody>
          <a:bodyPr spcFirstLastPara="1" wrap="square" lIns="121894" tIns="121894" rIns="121894" bIns="121894"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2" name="Google Shape;4962;p18"/>
          <p:cNvSpPr txBox="1">
            <a:spLocks noGrp="1"/>
          </p:cNvSpPr>
          <p:nvPr>
            <p:ph type="title" idx="8"/>
          </p:nvPr>
        </p:nvSpPr>
        <p:spPr>
          <a:xfrm>
            <a:off x="1314292" y="47438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63" name="Google Shape;4963;p18"/>
          <p:cNvSpPr txBox="1">
            <a:spLocks noGrp="1"/>
          </p:cNvSpPr>
          <p:nvPr>
            <p:ph type="subTitle" idx="9"/>
          </p:nvPr>
        </p:nvSpPr>
        <p:spPr>
          <a:xfrm>
            <a:off x="1314292" y="5415617"/>
            <a:ext cx="2455200" cy="465200"/>
          </a:xfrm>
          <a:prstGeom prst="rect">
            <a:avLst/>
          </a:prstGeom>
        </p:spPr>
        <p:txBody>
          <a:bodyPr spcFirstLastPara="1" wrap="square" lIns="121894" tIns="121894" rIns="121894" bIns="121894"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4" name="Google Shape;4964;p18"/>
          <p:cNvSpPr txBox="1">
            <a:spLocks noGrp="1"/>
          </p:cNvSpPr>
          <p:nvPr>
            <p:ph type="title" idx="13"/>
          </p:nvPr>
        </p:nvSpPr>
        <p:spPr>
          <a:xfrm>
            <a:off x="8436900" y="47512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700" i="0">
                <a:solidFill>
                  <a:schemeClr val="accent2"/>
                </a:solidFill>
              </a:defRPr>
            </a:lvl1pPr>
            <a:lvl2pPr lvl="1"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2400">
                <a:solidFill>
                  <a:schemeClr val="accent2"/>
                </a:solidFill>
                <a:latin typeface="Chau Philomene One"/>
                <a:ea typeface="Chau Philomene One"/>
                <a:cs typeface="Chau Philomene One"/>
                <a:sym typeface="Chau Philomene One"/>
              </a:defRPr>
            </a:lvl9pPr>
          </a:lstStyle>
          <a:p>
            <a:endParaRPr/>
          </a:p>
        </p:txBody>
      </p:sp>
      <p:sp>
        <p:nvSpPr>
          <p:cNvPr id="4965" name="Google Shape;4965;p18"/>
          <p:cNvSpPr txBox="1">
            <a:spLocks noGrp="1"/>
          </p:cNvSpPr>
          <p:nvPr>
            <p:ph type="subTitle" idx="14"/>
          </p:nvPr>
        </p:nvSpPr>
        <p:spPr>
          <a:xfrm>
            <a:off x="8436900" y="5423017"/>
            <a:ext cx="2455200" cy="465200"/>
          </a:xfrm>
          <a:prstGeom prst="rect">
            <a:avLst/>
          </a:prstGeom>
        </p:spPr>
        <p:txBody>
          <a:bodyPr spcFirstLastPara="1" wrap="square" lIns="121894" tIns="121894" rIns="121894" bIns="121894" anchor="ctr" anchorCtr="0">
            <a:noAutofit/>
          </a:bodyPr>
          <a:lstStyle>
            <a:lvl1pPr lvl="0" algn="ctr" rtl="0">
              <a:spcBef>
                <a:spcPts val="0"/>
              </a:spcBef>
              <a:spcAft>
                <a:spcPts val="0"/>
              </a:spcAft>
              <a:buNone/>
              <a:defRPr sz="1900">
                <a:latin typeface="Nunito"/>
                <a:ea typeface="Nunito"/>
                <a:cs typeface="Nunito"/>
                <a:sym typeface="Nunito"/>
              </a:defRPr>
            </a:lvl1pPr>
            <a:lvl2pPr lvl="1" algn="ctr" rtl="0">
              <a:spcBef>
                <a:spcPts val="0"/>
              </a:spcBef>
              <a:spcAft>
                <a:spcPts val="0"/>
              </a:spcAft>
              <a:buNone/>
              <a:defRPr sz="1900">
                <a:latin typeface="Nunito"/>
                <a:ea typeface="Nunito"/>
                <a:cs typeface="Nunito"/>
                <a:sym typeface="Nunito"/>
              </a:defRPr>
            </a:lvl2pPr>
            <a:lvl3pPr lvl="2" algn="ctr" rtl="0">
              <a:spcBef>
                <a:spcPts val="0"/>
              </a:spcBef>
              <a:spcAft>
                <a:spcPts val="0"/>
              </a:spcAft>
              <a:buNone/>
              <a:defRPr sz="1900">
                <a:latin typeface="Nunito"/>
                <a:ea typeface="Nunito"/>
                <a:cs typeface="Nunito"/>
                <a:sym typeface="Nunito"/>
              </a:defRPr>
            </a:lvl3pPr>
            <a:lvl4pPr lvl="3" algn="ctr" rtl="0">
              <a:spcBef>
                <a:spcPts val="0"/>
              </a:spcBef>
              <a:spcAft>
                <a:spcPts val="0"/>
              </a:spcAft>
              <a:buNone/>
              <a:defRPr sz="1900">
                <a:latin typeface="Nunito"/>
                <a:ea typeface="Nunito"/>
                <a:cs typeface="Nunito"/>
                <a:sym typeface="Nunito"/>
              </a:defRPr>
            </a:lvl4pPr>
            <a:lvl5pPr lvl="4" algn="ctr" rtl="0">
              <a:spcBef>
                <a:spcPts val="0"/>
              </a:spcBef>
              <a:spcAft>
                <a:spcPts val="0"/>
              </a:spcAft>
              <a:buNone/>
              <a:defRPr sz="1900">
                <a:latin typeface="Nunito"/>
                <a:ea typeface="Nunito"/>
                <a:cs typeface="Nunito"/>
                <a:sym typeface="Nunito"/>
              </a:defRPr>
            </a:lvl5pPr>
            <a:lvl6pPr lvl="5" algn="ctr" rtl="0">
              <a:spcBef>
                <a:spcPts val="0"/>
              </a:spcBef>
              <a:spcAft>
                <a:spcPts val="0"/>
              </a:spcAft>
              <a:buNone/>
              <a:defRPr sz="1900">
                <a:latin typeface="Nunito"/>
                <a:ea typeface="Nunito"/>
                <a:cs typeface="Nunito"/>
                <a:sym typeface="Nunito"/>
              </a:defRPr>
            </a:lvl6pPr>
            <a:lvl7pPr lvl="6" algn="ctr" rtl="0">
              <a:spcBef>
                <a:spcPts val="0"/>
              </a:spcBef>
              <a:spcAft>
                <a:spcPts val="0"/>
              </a:spcAft>
              <a:buNone/>
              <a:defRPr sz="1900">
                <a:latin typeface="Nunito"/>
                <a:ea typeface="Nunito"/>
                <a:cs typeface="Nunito"/>
                <a:sym typeface="Nunito"/>
              </a:defRPr>
            </a:lvl7pPr>
            <a:lvl8pPr lvl="7" algn="ctr" rtl="0">
              <a:spcBef>
                <a:spcPts val="0"/>
              </a:spcBef>
              <a:spcAft>
                <a:spcPts val="0"/>
              </a:spcAft>
              <a:buNone/>
              <a:defRPr sz="1900">
                <a:latin typeface="Nunito"/>
                <a:ea typeface="Nunito"/>
                <a:cs typeface="Nunito"/>
                <a:sym typeface="Nunito"/>
              </a:defRPr>
            </a:lvl8pPr>
            <a:lvl9pPr lvl="8" algn="ctr" rtl="0">
              <a:spcBef>
                <a:spcPts val="0"/>
              </a:spcBef>
              <a:spcAft>
                <a:spcPts val="0"/>
              </a:spcAft>
              <a:buNone/>
              <a:defRPr sz="1900">
                <a:latin typeface="Nunito"/>
                <a:ea typeface="Nunito"/>
                <a:cs typeface="Nunito"/>
                <a:sym typeface="Nunito"/>
              </a:defRPr>
            </a:lvl9pPr>
          </a:lstStyle>
          <a:p>
            <a:endParaRPr/>
          </a:p>
        </p:txBody>
      </p:sp>
      <p:sp>
        <p:nvSpPr>
          <p:cNvPr id="4966" name="Google Shape;4966;p18"/>
          <p:cNvSpPr txBox="1">
            <a:spLocks noGrp="1"/>
          </p:cNvSpPr>
          <p:nvPr>
            <p:ph type="title" idx="15"/>
          </p:nvPr>
        </p:nvSpPr>
        <p:spPr>
          <a:xfrm>
            <a:off x="1237300" y="695500"/>
            <a:ext cx="9157200" cy="7472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7" name="Google Shape;4967;p18"/>
          <p:cNvSpPr/>
          <p:nvPr/>
        </p:nvSpPr>
        <p:spPr>
          <a:xfrm flipH="1">
            <a:off x="973585" y="6247806"/>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4968" name="Google Shape;4968;p18"/>
          <p:cNvGrpSpPr/>
          <p:nvPr/>
        </p:nvGrpSpPr>
        <p:grpSpPr>
          <a:xfrm rot="-1081952">
            <a:off x="377249" y="855898"/>
            <a:ext cx="187600" cy="169065"/>
            <a:chOff x="7737341" y="1046941"/>
            <a:chExt cx="161913" cy="145916"/>
          </a:xfrm>
        </p:grpSpPr>
        <p:sp>
          <p:nvSpPr>
            <p:cNvPr id="4969" name="Google Shape;4969;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0" name="Google Shape;4970;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1" name="Google Shape;4971;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4972" name="Google Shape;4972;p18"/>
          <p:cNvSpPr/>
          <p:nvPr/>
        </p:nvSpPr>
        <p:spPr>
          <a:xfrm flipH="1">
            <a:off x="-338798" y="6436440"/>
            <a:ext cx="3943940" cy="44427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3" name="Google Shape;4973;p18"/>
          <p:cNvSpPr/>
          <p:nvPr/>
        </p:nvSpPr>
        <p:spPr>
          <a:xfrm>
            <a:off x="9160547"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4974" name="Google Shape;4974;p18"/>
          <p:cNvGrpSpPr/>
          <p:nvPr/>
        </p:nvGrpSpPr>
        <p:grpSpPr>
          <a:xfrm rot="-4252119">
            <a:off x="207439" y="-474993"/>
            <a:ext cx="501884" cy="1301111"/>
            <a:chOff x="1823086" y="-208516"/>
            <a:chExt cx="433159" cy="1122944"/>
          </a:xfrm>
        </p:grpSpPr>
        <p:sp>
          <p:nvSpPr>
            <p:cNvPr id="4975" name="Google Shape;4975;p1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6" name="Google Shape;4976;p1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7" name="Google Shape;4977;p1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8" name="Google Shape;4978;p1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79" name="Google Shape;4979;p1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0" name="Google Shape;4980;p1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1" name="Google Shape;4981;p1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2" name="Google Shape;4982;p1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4983" name="Google Shape;4983;p18"/>
          <p:cNvGrpSpPr/>
          <p:nvPr/>
        </p:nvGrpSpPr>
        <p:grpSpPr>
          <a:xfrm rot="-4252119">
            <a:off x="303981" y="-234652"/>
            <a:ext cx="508040" cy="1375019"/>
            <a:chOff x="904476" y="-243594"/>
            <a:chExt cx="438472" cy="1186732"/>
          </a:xfrm>
        </p:grpSpPr>
        <p:sp>
          <p:nvSpPr>
            <p:cNvPr id="4984" name="Google Shape;4984;p1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5" name="Google Shape;4985;p1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6" name="Google Shape;4986;p1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7" name="Google Shape;4987;p1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8" name="Google Shape;4988;p1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89" name="Google Shape;4989;p1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0" name="Google Shape;4990;p1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1" name="Google Shape;4991;p1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2" name="Google Shape;4992;p1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3" name="Google Shape;4993;p1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4" name="Google Shape;4994;p1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5" name="Google Shape;4995;p1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6" name="Google Shape;4996;p1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7" name="Google Shape;4997;p1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8" name="Google Shape;4998;p1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4999" name="Google Shape;4999;p1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0" name="Google Shape;5000;p1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1" name="Google Shape;5001;p1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2" name="Google Shape;5002;p1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3" name="Google Shape;5003;p1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4" name="Google Shape;5004;p1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5" name="Google Shape;5005;p1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6" name="Google Shape;5006;p1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7" name="Google Shape;5007;p1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8" name="Google Shape;5008;p1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09" name="Google Shape;5009;p1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0" name="Google Shape;5010;p1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011" name="Google Shape;5011;p18"/>
          <p:cNvGrpSpPr/>
          <p:nvPr/>
        </p:nvGrpSpPr>
        <p:grpSpPr>
          <a:xfrm rot="-2429099" flipH="1">
            <a:off x="-579332" y="5446965"/>
            <a:ext cx="1543248" cy="987465"/>
            <a:chOff x="7750342" y="3926048"/>
            <a:chExt cx="1406709" cy="900099"/>
          </a:xfrm>
        </p:grpSpPr>
        <p:sp>
          <p:nvSpPr>
            <p:cNvPr id="5012" name="Google Shape;5012;p1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3" name="Google Shape;5013;p1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4" name="Google Shape;5014;p1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5" name="Google Shape;5015;p1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6" name="Google Shape;5016;p1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7" name="Google Shape;5017;p1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8" name="Google Shape;5018;p1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19" name="Google Shape;5019;p18"/>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020" name="Google Shape;5020;p18"/>
          <p:cNvGrpSpPr/>
          <p:nvPr/>
        </p:nvGrpSpPr>
        <p:grpSpPr>
          <a:xfrm rot="5400000">
            <a:off x="574520" y="5944390"/>
            <a:ext cx="480533" cy="1301625"/>
            <a:chOff x="7607455" y="4238363"/>
            <a:chExt cx="438017" cy="1186459"/>
          </a:xfrm>
        </p:grpSpPr>
        <p:sp>
          <p:nvSpPr>
            <p:cNvPr id="5021" name="Google Shape;5021;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2" name="Google Shape;5022;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3" name="Google Shape;5023;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4" name="Google Shape;5024;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5" name="Google Shape;5025;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6" name="Google Shape;5026;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7" name="Google Shape;5027;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8" name="Google Shape;5028;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29" name="Google Shape;5029;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0" name="Google Shape;5030;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1" name="Google Shape;5031;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2" name="Google Shape;5032;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3" name="Google Shape;5033;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4" name="Google Shape;5034;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5" name="Google Shape;5035;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6" name="Google Shape;5036;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7" name="Google Shape;5037;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8" name="Google Shape;5038;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39" name="Google Shape;5039;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0" name="Google Shape;5040;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1" name="Google Shape;5041;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2" name="Google Shape;5042;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3" name="Google Shape;5043;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4" name="Google Shape;5044;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045" name="Google Shape;5045;p18"/>
          <p:cNvGrpSpPr/>
          <p:nvPr/>
        </p:nvGrpSpPr>
        <p:grpSpPr>
          <a:xfrm rot="-5400000" flipH="1">
            <a:off x="-275035" y="6058848"/>
            <a:ext cx="1244629" cy="729685"/>
            <a:chOff x="8365864" y="2993835"/>
            <a:chExt cx="933472" cy="547264"/>
          </a:xfrm>
        </p:grpSpPr>
        <p:sp>
          <p:nvSpPr>
            <p:cNvPr id="5046" name="Google Shape;5046;p18"/>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7" name="Google Shape;5047;p18"/>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8" name="Google Shape;5048;p18"/>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49" name="Google Shape;5049;p18"/>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0" name="Google Shape;5050;p18"/>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1" name="Google Shape;5051;p18"/>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2" name="Google Shape;5052;p18"/>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053" name="Google Shape;5053;p18"/>
          <p:cNvGrpSpPr/>
          <p:nvPr/>
        </p:nvGrpSpPr>
        <p:grpSpPr>
          <a:xfrm rot="-1172199">
            <a:off x="11351955" y="800344"/>
            <a:ext cx="1167072" cy="884619"/>
            <a:chOff x="8118223" y="2202382"/>
            <a:chExt cx="1151949" cy="873156"/>
          </a:xfrm>
        </p:grpSpPr>
        <p:sp>
          <p:nvSpPr>
            <p:cNvPr id="5054" name="Google Shape;5054;p18"/>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5" name="Google Shape;5055;p18"/>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6" name="Google Shape;5056;p18"/>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7" name="Google Shape;5057;p18"/>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8" name="Google Shape;5058;p18"/>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59" name="Google Shape;5059;p18"/>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0" name="Google Shape;5060;p18"/>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1" name="Google Shape;5061;p18"/>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2" name="Google Shape;5062;p18"/>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3" name="Google Shape;5063;p18"/>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4" name="Google Shape;5064;p18"/>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5" name="Google Shape;5065;p18"/>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6" name="Google Shape;5066;p18"/>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7" name="Google Shape;5067;p18"/>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8" name="Google Shape;5068;p18"/>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69" name="Google Shape;5069;p18"/>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0" name="Google Shape;5070;p18"/>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1" name="Google Shape;5071;p18"/>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2" name="Google Shape;5072;p18"/>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3" name="Google Shape;5073;p18"/>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074" name="Google Shape;5074;p18"/>
          <p:cNvGrpSpPr/>
          <p:nvPr/>
        </p:nvGrpSpPr>
        <p:grpSpPr>
          <a:xfrm rot="1768382" flipH="1">
            <a:off x="11236055" y="5674339"/>
            <a:ext cx="1133175" cy="1103100"/>
            <a:chOff x="-181020" y="4253777"/>
            <a:chExt cx="1117161" cy="1087511"/>
          </a:xfrm>
        </p:grpSpPr>
        <p:sp>
          <p:nvSpPr>
            <p:cNvPr id="5075" name="Google Shape;5075;p1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6" name="Google Shape;5076;p1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7" name="Google Shape;5077;p1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8" name="Google Shape;5078;p1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79" name="Google Shape;5079;p1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0" name="Google Shape;5080;p1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1" name="Google Shape;5081;p1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2" name="Google Shape;5082;p1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3" name="Google Shape;5083;p1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4" name="Google Shape;5084;p1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5" name="Google Shape;5085;p1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6" name="Google Shape;5086;p1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7" name="Google Shape;5087;p1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88" name="Google Shape;5088;p1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089" name="Google Shape;5089;p18"/>
          <p:cNvGrpSpPr/>
          <p:nvPr/>
        </p:nvGrpSpPr>
        <p:grpSpPr>
          <a:xfrm>
            <a:off x="10884266" y="-41321"/>
            <a:ext cx="1131343" cy="1160228"/>
            <a:chOff x="7973149" y="-201092"/>
            <a:chExt cx="1116750" cy="1145263"/>
          </a:xfrm>
        </p:grpSpPr>
        <p:sp>
          <p:nvSpPr>
            <p:cNvPr id="5090" name="Google Shape;5090;p1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1" name="Google Shape;5091;p1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2" name="Google Shape;5092;p1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3" name="Google Shape;5093;p1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4" name="Google Shape;5094;p1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5" name="Google Shape;5095;p1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6" name="Google Shape;5096;p1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7" name="Google Shape;5097;p1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8" name="Google Shape;5098;p1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099" name="Google Shape;5099;p1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0" name="Google Shape;5100;p1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1" name="Google Shape;5101;p1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2" name="Google Shape;5102;p1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3" name="Google Shape;5103;p1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4" name="Google Shape;5104;p1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5" name="Google Shape;5105;p1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6" name="Google Shape;5106;p1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7" name="Google Shape;5107;p1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8" name="Google Shape;5108;p1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09" name="Google Shape;5109;p1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0" name="Google Shape;5110;p1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1" name="Google Shape;5111;p1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2" name="Google Shape;5112;p1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3" name="Google Shape;5113;p1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4" name="Google Shape;5114;p1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5" name="Google Shape;5115;p1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6" name="Google Shape;5116;p1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7" name="Google Shape;5117;p1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8" name="Google Shape;5118;p1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19" name="Google Shape;5119;p1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0" name="Google Shape;5120;p1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1" name="Google Shape;5121;p1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2" name="Google Shape;5122;p1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3" name="Google Shape;5123;p1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4" name="Google Shape;5124;p1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5" name="Google Shape;5125;p1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6" name="Google Shape;5126;p1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7" name="Google Shape;5127;p1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8" name="Google Shape;5128;p1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29" name="Google Shape;5129;p1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0" name="Google Shape;5130;p1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1" name="Google Shape;5131;p1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2" name="Google Shape;5132;p1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3" name="Google Shape;5133;p1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4" name="Google Shape;5134;p1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5" name="Google Shape;5135;p1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6" name="Google Shape;5136;p1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7" name="Google Shape;5137;p1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8" name="Google Shape;5138;p1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39" name="Google Shape;5139;p1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0" name="Google Shape;5140;p1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1" name="Google Shape;5141;p1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2" name="Google Shape;5142;p1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3" name="Google Shape;5143;p1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4" name="Google Shape;5144;p1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5" name="Google Shape;5145;p1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6" name="Google Shape;5146;p1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7" name="Google Shape;5147;p1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8" name="Google Shape;5148;p1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49" name="Google Shape;5149;p1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0" name="Google Shape;5150;p1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151" name="Google Shape;5151;p18"/>
          <p:cNvGrpSpPr/>
          <p:nvPr/>
        </p:nvGrpSpPr>
        <p:grpSpPr>
          <a:xfrm rot="-3631618" flipH="1">
            <a:off x="11289535" y="5838701"/>
            <a:ext cx="444295" cy="1203467"/>
            <a:chOff x="7607455" y="4238363"/>
            <a:chExt cx="438017" cy="1186459"/>
          </a:xfrm>
        </p:grpSpPr>
        <p:sp>
          <p:nvSpPr>
            <p:cNvPr id="5152" name="Google Shape;5152;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3" name="Google Shape;5153;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4" name="Google Shape;5154;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5" name="Google Shape;5155;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6" name="Google Shape;5156;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7" name="Google Shape;5157;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8" name="Google Shape;5158;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59" name="Google Shape;5159;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0" name="Google Shape;5160;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1" name="Google Shape;5161;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2" name="Google Shape;5162;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3" name="Google Shape;5163;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4" name="Google Shape;5164;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5" name="Google Shape;5165;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6" name="Google Shape;5166;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7" name="Google Shape;5167;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8" name="Google Shape;5168;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69" name="Google Shape;5169;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0" name="Google Shape;5170;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1" name="Google Shape;5171;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2" name="Google Shape;5172;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3" name="Google Shape;5173;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4" name="Google Shape;5174;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5" name="Google Shape;5175;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176" name="Google Shape;5176;p18"/>
          <p:cNvGrpSpPr/>
          <p:nvPr/>
        </p:nvGrpSpPr>
        <p:grpSpPr>
          <a:xfrm rot="-5400000">
            <a:off x="10679051" y="425461"/>
            <a:ext cx="215884" cy="194555"/>
            <a:chOff x="7737341" y="1046941"/>
            <a:chExt cx="161913" cy="145916"/>
          </a:xfrm>
        </p:grpSpPr>
        <p:sp>
          <p:nvSpPr>
            <p:cNvPr id="5177" name="Google Shape;5177;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8" name="Google Shape;5178;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79" name="Google Shape;5179;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180" name="Google Shape;5180;p18"/>
          <p:cNvGrpSpPr/>
          <p:nvPr/>
        </p:nvGrpSpPr>
        <p:grpSpPr>
          <a:xfrm rot="1768319">
            <a:off x="11892424" y="5935331"/>
            <a:ext cx="215885" cy="194556"/>
            <a:chOff x="7737341" y="1046941"/>
            <a:chExt cx="161913" cy="145916"/>
          </a:xfrm>
        </p:grpSpPr>
        <p:sp>
          <p:nvSpPr>
            <p:cNvPr id="5181" name="Google Shape;5181;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82" name="Google Shape;5182;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83" name="Google Shape;5183;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5184" name="Google Shape;5184;p18"/>
          <p:cNvGrpSpPr/>
          <p:nvPr/>
        </p:nvGrpSpPr>
        <p:grpSpPr>
          <a:xfrm rot="1768319">
            <a:off x="11192616" y="5646614"/>
            <a:ext cx="215885" cy="194556"/>
            <a:chOff x="7737341" y="1046941"/>
            <a:chExt cx="161913" cy="145916"/>
          </a:xfrm>
        </p:grpSpPr>
        <p:sp>
          <p:nvSpPr>
            <p:cNvPr id="5185" name="Google Shape;5185;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86" name="Google Shape;5186;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5187" name="Google Shape;5187;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969228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162"/>
        <p:cNvGrpSpPr/>
        <p:nvPr/>
      </p:nvGrpSpPr>
      <p:grpSpPr>
        <a:xfrm>
          <a:off x="0" y="0"/>
          <a:ext cx="0" cy="0"/>
          <a:chOff x="0" y="0"/>
          <a:chExt cx="0" cy="0"/>
        </a:xfrm>
      </p:grpSpPr>
      <p:sp>
        <p:nvSpPr>
          <p:cNvPr id="6163" name="Google Shape;6163;p22"/>
          <p:cNvSpPr/>
          <p:nvPr/>
        </p:nvSpPr>
        <p:spPr>
          <a:xfrm rot="5400000">
            <a:off x="-1687900" y="2145901"/>
            <a:ext cx="4000072" cy="62426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64" name="Google Shape;6164;p22"/>
          <p:cNvSpPr/>
          <p:nvPr/>
        </p:nvSpPr>
        <p:spPr>
          <a:xfrm>
            <a:off x="7770890" y="-43942"/>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6165" name="Google Shape;6165;p22"/>
          <p:cNvGrpSpPr/>
          <p:nvPr/>
        </p:nvGrpSpPr>
        <p:grpSpPr>
          <a:xfrm rot="-8282980">
            <a:off x="11312650" y="5297143"/>
            <a:ext cx="1385665" cy="1054364"/>
            <a:chOff x="-206267" y="355694"/>
            <a:chExt cx="1406323" cy="899150"/>
          </a:xfrm>
        </p:grpSpPr>
        <p:sp>
          <p:nvSpPr>
            <p:cNvPr id="6166" name="Google Shape;6166;p2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67" name="Google Shape;6167;p2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68" name="Google Shape;6168;p2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69" name="Google Shape;6169;p2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0" name="Google Shape;6170;p2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1" name="Google Shape;6171;p2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2" name="Google Shape;6172;p2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3" name="Google Shape;6173;p2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174" name="Google Shape;6174;p22"/>
          <p:cNvGrpSpPr/>
          <p:nvPr/>
        </p:nvGrpSpPr>
        <p:grpSpPr>
          <a:xfrm rot="7845114">
            <a:off x="-99748" y="-323358"/>
            <a:ext cx="1306163" cy="1430665"/>
            <a:chOff x="2318158" y="4088320"/>
            <a:chExt cx="1256104" cy="1375835"/>
          </a:xfrm>
        </p:grpSpPr>
        <p:sp>
          <p:nvSpPr>
            <p:cNvPr id="6175" name="Google Shape;6175;p22"/>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6" name="Google Shape;6176;p22"/>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7" name="Google Shape;6177;p22"/>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8" name="Google Shape;6178;p22"/>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79" name="Google Shape;6179;p22"/>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0" name="Google Shape;6180;p22"/>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1" name="Google Shape;6181;p22"/>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2" name="Google Shape;6182;p22"/>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3" name="Google Shape;6183;p22"/>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4" name="Google Shape;6184;p22"/>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5" name="Google Shape;6185;p22"/>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6" name="Google Shape;6186;p22"/>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7" name="Google Shape;6187;p22"/>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8" name="Google Shape;6188;p22"/>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89" name="Google Shape;6189;p22"/>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0" name="Google Shape;6190;p22"/>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1" name="Google Shape;6191;p22"/>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2" name="Google Shape;6192;p22"/>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3" name="Google Shape;6193;p22"/>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4" name="Google Shape;6194;p22"/>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5" name="Google Shape;6195;p22"/>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6" name="Google Shape;6196;p22"/>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7" name="Google Shape;6197;p22"/>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8" name="Google Shape;6198;p22"/>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199" name="Google Shape;6199;p22"/>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0" name="Google Shape;6200;p22"/>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1" name="Google Shape;6201;p22"/>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2" name="Google Shape;6202;p22"/>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3" name="Google Shape;6203;p22"/>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4" name="Google Shape;6204;p22"/>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5" name="Google Shape;6205;p22"/>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6" name="Google Shape;6206;p22"/>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7" name="Google Shape;6207;p22"/>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8" name="Google Shape;6208;p22"/>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09" name="Google Shape;6209;p22"/>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0" name="Google Shape;6210;p22"/>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1" name="Google Shape;6211;p22"/>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2" name="Google Shape;6212;p22"/>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3" name="Google Shape;6213;p22"/>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4" name="Google Shape;6214;p22"/>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5" name="Google Shape;6215;p22"/>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6" name="Google Shape;6216;p22"/>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7" name="Google Shape;6217;p22"/>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8" name="Google Shape;6218;p22"/>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19" name="Google Shape;6219;p22"/>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0" name="Google Shape;6220;p22"/>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1" name="Google Shape;6221;p22"/>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2" name="Google Shape;6222;p22"/>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3" name="Google Shape;6223;p22"/>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4" name="Google Shape;6224;p22"/>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225" name="Google Shape;6225;p22"/>
          <p:cNvGrpSpPr/>
          <p:nvPr/>
        </p:nvGrpSpPr>
        <p:grpSpPr>
          <a:xfrm>
            <a:off x="11184843" y="-246085"/>
            <a:ext cx="1079972" cy="1107545"/>
            <a:chOff x="7973149" y="-201092"/>
            <a:chExt cx="1116750" cy="1145263"/>
          </a:xfrm>
        </p:grpSpPr>
        <p:sp>
          <p:nvSpPr>
            <p:cNvPr id="6226" name="Google Shape;6226;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7" name="Google Shape;6227;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8" name="Google Shape;6228;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29" name="Google Shape;6229;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0" name="Google Shape;6230;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1" name="Google Shape;6231;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2" name="Google Shape;6232;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3" name="Google Shape;6233;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4" name="Google Shape;6234;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5" name="Google Shape;6235;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6" name="Google Shape;6236;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7" name="Google Shape;6237;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8" name="Google Shape;6238;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39" name="Google Shape;6239;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0" name="Google Shape;6240;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1" name="Google Shape;6241;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2" name="Google Shape;6242;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3" name="Google Shape;6243;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4" name="Google Shape;6244;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5" name="Google Shape;6245;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6" name="Google Shape;6246;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7" name="Google Shape;6247;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8" name="Google Shape;6248;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49" name="Google Shape;6249;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0" name="Google Shape;6250;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1" name="Google Shape;6251;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2" name="Google Shape;6252;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3" name="Google Shape;6253;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4" name="Google Shape;6254;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5" name="Google Shape;6255;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6" name="Google Shape;6256;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7" name="Google Shape;6257;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8" name="Google Shape;6258;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59" name="Google Shape;6259;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0" name="Google Shape;6260;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1" name="Google Shape;6261;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2" name="Google Shape;6262;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3" name="Google Shape;6263;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4" name="Google Shape;6264;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5" name="Google Shape;6265;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6" name="Google Shape;6266;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7" name="Google Shape;6267;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8" name="Google Shape;6268;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69" name="Google Shape;6269;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0" name="Google Shape;6270;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1" name="Google Shape;6271;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2" name="Google Shape;6272;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3" name="Google Shape;6273;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4" name="Google Shape;6274;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5" name="Google Shape;6275;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6" name="Google Shape;6276;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7" name="Google Shape;6277;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8" name="Google Shape;6278;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79" name="Google Shape;6279;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0" name="Google Shape;6280;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1" name="Google Shape;6281;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2" name="Google Shape;6282;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3" name="Google Shape;6283;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4" name="Google Shape;6284;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5" name="Google Shape;6285;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6" name="Google Shape;6286;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287" name="Google Shape;6287;p22"/>
          <p:cNvGrpSpPr/>
          <p:nvPr/>
        </p:nvGrpSpPr>
        <p:grpSpPr>
          <a:xfrm rot="-5400000">
            <a:off x="10084431" y="92209"/>
            <a:ext cx="156581" cy="141111"/>
            <a:chOff x="7737341" y="1046941"/>
            <a:chExt cx="161913" cy="145916"/>
          </a:xfrm>
        </p:grpSpPr>
        <p:sp>
          <p:nvSpPr>
            <p:cNvPr id="6288" name="Google Shape;6288;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89" name="Google Shape;6289;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0" name="Google Shape;6290;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291" name="Google Shape;6291;p22"/>
          <p:cNvGrpSpPr/>
          <p:nvPr/>
        </p:nvGrpSpPr>
        <p:grpSpPr>
          <a:xfrm flipH="1">
            <a:off x="10860026" y="-150142"/>
            <a:ext cx="916057" cy="918956"/>
            <a:chOff x="-566600" y="186057"/>
            <a:chExt cx="1240151" cy="1244074"/>
          </a:xfrm>
        </p:grpSpPr>
        <p:sp>
          <p:nvSpPr>
            <p:cNvPr id="6292" name="Google Shape;6292;p22"/>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3" name="Google Shape;6293;p22"/>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4" name="Google Shape;6294;p22"/>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5" name="Google Shape;6295;p22"/>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6" name="Google Shape;6296;p22"/>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7" name="Google Shape;6297;p22"/>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8" name="Google Shape;6298;p22"/>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299" name="Google Shape;6299;p22"/>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0" name="Google Shape;6300;p22"/>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1" name="Google Shape;6301;p22"/>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2" name="Google Shape;6302;p22"/>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3" name="Google Shape;6303;p22"/>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4" name="Google Shape;6304;p22"/>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5" name="Google Shape;6305;p22"/>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6" name="Google Shape;6306;p22"/>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7" name="Google Shape;6307;p22"/>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8" name="Google Shape;6308;p22"/>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09" name="Google Shape;6309;p22"/>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0" name="Google Shape;6310;p22"/>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1" name="Google Shape;6311;p22"/>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2" name="Google Shape;6312;p22"/>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3" name="Google Shape;6313;p22"/>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4" name="Google Shape;6314;p22"/>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5" name="Google Shape;6315;p22"/>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6" name="Google Shape;6316;p22"/>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7" name="Google Shape;6317;p22"/>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18" name="Google Shape;6318;p22"/>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319" name="Google Shape;6319;p22"/>
          <p:cNvGrpSpPr/>
          <p:nvPr/>
        </p:nvGrpSpPr>
        <p:grpSpPr>
          <a:xfrm flipH="1">
            <a:off x="10519239" y="-185609"/>
            <a:ext cx="665584" cy="643609"/>
            <a:chOff x="-168381" y="-168706"/>
            <a:chExt cx="901061" cy="871312"/>
          </a:xfrm>
        </p:grpSpPr>
        <p:sp>
          <p:nvSpPr>
            <p:cNvPr id="6320" name="Google Shape;6320;p2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1" name="Google Shape;6321;p2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2" name="Google Shape;6322;p2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3" name="Google Shape;6323;p2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4" name="Google Shape;6324;p2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5" name="Google Shape;6325;p2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6" name="Google Shape;6326;p2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7" name="Google Shape;6327;p2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8" name="Google Shape;6328;p2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29" name="Google Shape;6329;p2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0" name="Google Shape;6330;p2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1" name="Google Shape;6331;p2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2" name="Google Shape;6332;p2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3" name="Google Shape;6333;p2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4" name="Google Shape;6334;p2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5" name="Google Shape;6335;p2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6" name="Google Shape;6336;p2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7" name="Google Shape;6337;p2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38" name="Google Shape;6338;p2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339" name="Google Shape;6339;p22"/>
          <p:cNvGrpSpPr/>
          <p:nvPr/>
        </p:nvGrpSpPr>
        <p:grpSpPr>
          <a:xfrm>
            <a:off x="9418229" y="-161459"/>
            <a:ext cx="530147" cy="741032"/>
            <a:chOff x="1897495" y="-461400"/>
            <a:chExt cx="815443" cy="1139815"/>
          </a:xfrm>
        </p:grpSpPr>
        <p:sp>
          <p:nvSpPr>
            <p:cNvPr id="6340" name="Google Shape;6340;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1" name="Google Shape;6341;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2" name="Google Shape;6342;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3" name="Google Shape;6343;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4" name="Google Shape;6344;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5" name="Google Shape;6345;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6" name="Google Shape;6346;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7" name="Google Shape;6347;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8" name="Google Shape;6348;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49" name="Google Shape;6349;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0" name="Google Shape;6350;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1" name="Google Shape;6351;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2" name="Google Shape;6352;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3" name="Google Shape;6353;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4" name="Google Shape;6354;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5" name="Google Shape;6355;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6" name="Google Shape;6356;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7" name="Google Shape;6357;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8" name="Google Shape;6358;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59" name="Google Shape;6359;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0" name="Google Shape;6360;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1" name="Google Shape;6361;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362" name="Google Shape;6362;p22"/>
          <p:cNvGrpSpPr/>
          <p:nvPr/>
        </p:nvGrpSpPr>
        <p:grpSpPr>
          <a:xfrm rot="10387032">
            <a:off x="11595919" y="5395717"/>
            <a:ext cx="692244" cy="1084123"/>
            <a:chOff x="1897495" y="-461400"/>
            <a:chExt cx="815443" cy="1139815"/>
          </a:xfrm>
        </p:grpSpPr>
        <p:sp>
          <p:nvSpPr>
            <p:cNvPr id="6363" name="Google Shape;6363;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4" name="Google Shape;6364;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5" name="Google Shape;6365;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6" name="Google Shape;6366;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7" name="Google Shape;6367;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8" name="Google Shape;6368;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69" name="Google Shape;6369;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0" name="Google Shape;6370;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1" name="Google Shape;6371;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2" name="Google Shape;6372;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3" name="Google Shape;6373;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4" name="Google Shape;6374;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5" name="Google Shape;6375;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6" name="Google Shape;6376;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7" name="Google Shape;6377;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8" name="Google Shape;6378;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79" name="Google Shape;6379;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0" name="Google Shape;6380;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1" name="Google Shape;6381;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2" name="Google Shape;6382;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3" name="Google Shape;6383;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4" name="Google Shape;6384;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385" name="Google Shape;6385;p22"/>
          <p:cNvGrpSpPr/>
          <p:nvPr/>
        </p:nvGrpSpPr>
        <p:grpSpPr>
          <a:xfrm rot="-479532">
            <a:off x="-274862" y="5842082"/>
            <a:ext cx="1174001" cy="889860"/>
            <a:chOff x="-320607" y="2105391"/>
            <a:chExt cx="1152762" cy="873760"/>
          </a:xfrm>
        </p:grpSpPr>
        <p:sp>
          <p:nvSpPr>
            <p:cNvPr id="6386" name="Google Shape;6386;p22"/>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7" name="Google Shape;6387;p22"/>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8" name="Google Shape;6388;p22"/>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89" name="Google Shape;6389;p22"/>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0" name="Google Shape;6390;p22"/>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1" name="Google Shape;6391;p22"/>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2" name="Google Shape;6392;p22"/>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3" name="Google Shape;6393;p22"/>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4" name="Google Shape;6394;p22"/>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5" name="Google Shape;6395;p22"/>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6" name="Google Shape;6396;p22"/>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7" name="Google Shape;6397;p22"/>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8" name="Google Shape;6398;p22"/>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399" name="Google Shape;6399;p22"/>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0" name="Google Shape;6400;p22"/>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1" name="Google Shape;6401;p22"/>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2" name="Google Shape;6402;p22"/>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3" name="Google Shape;6403;p22"/>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4" name="Google Shape;6404;p22"/>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405" name="Google Shape;6405;p22"/>
          <p:cNvGrpSpPr/>
          <p:nvPr/>
        </p:nvGrpSpPr>
        <p:grpSpPr>
          <a:xfrm rot="5400000" flipH="1">
            <a:off x="11745008" y="1204809"/>
            <a:ext cx="156581" cy="141111"/>
            <a:chOff x="7737341" y="1046941"/>
            <a:chExt cx="161913" cy="145916"/>
          </a:xfrm>
        </p:grpSpPr>
        <p:sp>
          <p:nvSpPr>
            <p:cNvPr id="6406" name="Google Shape;6406;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7" name="Google Shape;6407;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08" name="Google Shape;6408;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409" name="Google Shape;6409;p22"/>
          <p:cNvGrpSpPr/>
          <p:nvPr/>
        </p:nvGrpSpPr>
        <p:grpSpPr>
          <a:xfrm rot="1609643">
            <a:off x="11613932" y="6533200"/>
            <a:ext cx="1010065" cy="362459"/>
            <a:chOff x="8502760" y="3542528"/>
            <a:chExt cx="711519" cy="319269"/>
          </a:xfrm>
        </p:grpSpPr>
        <p:sp>
          <p:nvSpPr>
            <p:cNvPr id="6410" name="Google Shape;6410;p22"/>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1" name="Google Shape;6411;p22"/>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2" name="Google Shape;6412;p22"/>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3" name="Google Shape;6413;p22"/>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4" name="Google Shape;6414;p22"/>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5" name="Google Shape;6415;p22"/>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6" name="Google Shape;6416;p22"/>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7" name="Google Shape;6417;p22"/>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18" name="Google Shape;6418;p22"/>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6419" name="Google Shape;6419;p22"/>
          <p:cNvSpPr txBox="1">
            <a:spLocks noGrp="1"/>
          </p:cNvSpPr>
          <p:nvPr>
            <p:ph type="subTitle" idx="1"/>
          </p:nvPr>
        </p:nvSpPr>
        <p:spPr>
          <a:xfrm>
            <a:off x="6707868" y="2249000"/>
            <a:ext cx="4161600" cy="3820800"/>
          </a:xfrm>
          <a:prstGeom prst="rect">
            <a:avLst/>
          </a:prstGeom>
        </p:spPr>
        <p:txBody>
          <a:bodyPr spcFirstLastPara="1" wrap="square" lIns="121894" tIns="121894" rIns="121894" bIns="121894" anchor="t" anchorCtr="0">
            <a:noAutofit/>
          </a:bodyPr>
          <a:lstStyle>
            <a:lvl1pPr lvl="0" rtl="0">
              <a:lnSpc>
                <a:spcPct val="115000"/>
              </a:lnSpc>
              <a:spcBef>
                <a:spcPts val="0"/>
              </a:spcBef>
              <a:spcAft>
                <a:spcPts val="0"/>
              </a:spcAft>
              <a:buNone/>
              <a:defRPr sz="1900">
                <a:latin typeface="Nunito"/>
                <a:ea typeface="Nunito"/>
                <a:cs typeface="Nunito"/>
                <a:sym typeface="Nunito"/>
              </a:defRPr>
            </a:lvl1pPr>
            <a:lvl2pPr lvl="1" rtl="0">
              <a:lnSpc>
                <a:spcPct val="115000"/>
              </a:lnSpc>
              <a:spcBef>
                <a:spcPts val="0"/>
              </a:spcBef>
              <a:spcAft>
                <a:spcPts val="0"/>
              </a:spcAft>
              <a:buNone/>
              <a:defRPr sz="1900">
                <a:latin typeface="Nunito"/>
                <a:ea typeface="Nunito"/>
                <a:cs typeface="Nunito"/>
                <a:sym typeface="Nunito"/>
              </a:defRPr>
            </a:lvl2pPr>
            <a:lvl3pPr lvl="2" rtl="0">
              <a:lnSpc>
                <a:spcPct val="115000"/>
              </a:lnSpc>
              <a:spcBef>
                <a:spcPts val="0"/>
              </a:spcBef>
              <a:spcAft>
                <a:spcPts val="0"/>
              </a:spcAft>
              <a:buNone/>
              <a:defRPr sz="1900">
                <a:latin typeface="Nunito"/>
                <a:ea typeface="Nunito"/>
                <a:cs typeface="Nunito"/>
                <a:sym typeface="Nunito"/>
              </a:defRPr>
            </a:lvl3pPr>
            <a:lvl4pPr lvl="3" rtl="0">
              <a:lnSpc>
                <a:spcPct val="115000"/>
              </a:lnSpc>
              <a:spcBef>
                <a:spcPts val="0"/>
              </a:spcBef>
              <a:spcAft>
                <a:spcPts val="0"/>
              </a:spcAft>
              <a:buNone/>
              <a:defRPr sz="1900">
                <a:latin typeface="Nunito"/>
                <a:ea typeface="Nunito"/>
                <a:cs typeface="Nunito"/>
                <a:sym typeface="Nunito"/>
              </a:defRPr>
            </a:lvl4pPr>
            <a:lvl5pPr lvl="4" rtl="0">
              <a:lnSpc>
                <a:spcPct val="115000"/>
              </a:lnSpc>
              <a:spcBef>
                <a:spcPts val="0"/>
              </a:spcBef>
              <a:spcAft>
                <a:spcPts val="0"/>
              </a:spcAft>
              <a:buNone/>
              <a:defRPr sz="1900">
                <a:latin typeface="Nunito"/>
                <a:ea typeface="Nunito"/>
                <a:cs typeface="Nunito"/>
                <a:sym typeface="Nunito"/>
              </a:defRPr>
            </a:lvl5pPr>
            <a:lvl6pPr lvl="5" rtl="0">
              <a:lnSpc>
                <a:spcPct val="115000"/>
              </a:lnSpc>
              <a:spcBef>
                <a:spcPts val="0"/>
              </a:spcBef>
              <a:spcAft>
                <a:spcPts val="0"/>
              </a:spcAft>
              <a:buNone/>
              <a:defRPr sz="1900">
                <a:latin typeface="Nunito"/>
                <a:ea typeface="Nunito"/>
                <a:cs typeface="Nunito"/>
                <a:sym typeface="Nunito"/>
              </a:defRPr>
            </a:lvl6pPr>
            <a:lvl7pPr lvl="6" rtl="0">
              <a:lnSpc>
                <a:spcPct val="115000"/>
              </a:lnSpc>
              <a:spcBef>
                <a:spcPts val="0"/>
              </a:spcBef>
              <a:spcAft>
                <a:spcPts val="0"/>
              </a:spcAft>
              <a:buNone/>
              <a:defRPr sz="1900">
                <a:latin typeface="Nunito"/>
                <a:ea typeface="Nunito"/>
                <a:cs typeface="Nunito"/>
                <a:sym typeface="Nunito"/>
              </a:defRPr>
            </a:lvl7pPr>
            <a:lvl8pPr lvl="7" rtl="0">
              <a:lnSpc>
                <a:spcPct val="115000"/>
              </a:lnSpc>
              <a:spcBef>
                <a:spcPts val="0"/>
              </a:spcBef>
              <a:spcAft>
                <a:spcPts val="0"/>
              </a:spcAft>
              <a:buNone/>
              <a:defRPr sz="1900">
                <a:latin typeface="Nunito"/>
                <a:ea typeface="Nunito"/>
                <a:cs typeface="Nunito"/>
                <a:sym typeface="Nunito"/>
              </a:defRPr>
            </a:lvl8pPr>
            <a:lvl9pPr lvl="8" rtl="0">
              <a:lnSpc>
                <a:spcPct val="115000"/>
              </a:lnSpc>
              <a:spcBef>
                <a:spcPts val="0"/>
              </a:spcBef>
              <a:spcAft>
                <a:spcPts val="0"/>
              </a:spcAft>
              <a:buNone/>
              <a:defRPr sz="1900">
                <a:latin typeface="Nunito"/>
                <a:ea typeface="Nunito"/>
                <a:cs typeface="Nunito"/>
                <a:sym typeface="Nunito"/>
              </a:defRPr>
            </a:lvl9pPr>
          </a:lstStyle>
          <a:p>
            <a:endParaRPr/>
          </a:p>
        </p:txBody>
      </p:sp>
      <p:grpSp>
        <p:nvGrpSpPr>
          <p:cNvPr id="6420" name="Google Shape;6420;p22"/>
          <p:cNvGrpSpPr/>
          <p:nvPr/>
        </p:nvGrpSpPr>
        <p:grpSpPr>
          <a:xfrm rot="6386609">
            <a:off x="10812751" y="5773717"/>
            <a:ext cx="1079917" cy="1107491"/>
            <a:chOff x="7973149" y="-201092"/>
            <a:chExt cx="1116750" cy="1145263"/>
          </a:xfrm>
        </p:grpSpPr>
        <p:sp>
          <p:nvSpPr>
            <p:cNvPr id="6421" name="Google Shape;6421;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2" name="Google Shape;6422;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3" name="Google Shape;6423;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4" name="Google Shape;6424;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5" name="Google Shape;6425;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6" name="Google Shape;6426;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7" name="Google Shape;6427;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8" name="Google Shape;6428;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29" name="Google Shape;6429;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0" name="Google Shape;6430;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1" name="Google Shape;6431;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2" name="Google Shape;6432;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3" name="Google Shape;6433;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4" name="Google Shape;6434;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5" name="Google Shape;6435;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6" name="Google Shape;6436;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7" name="Google Shape;6437;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8" name="Google Shape;6438;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39" name="Google Shape;6439;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0" name="Google Shape;6440;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1" name="Google Shape;6441;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2" name="Google Shape;6442;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3" name="Google Shape;6443;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4" name="Google Shape;6444;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5" name="Google Shape;6445;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6" name="Google Shape;6446;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7" name="Google Shape;6447;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8" name="Google Shape;6448;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49" name="Google Shape;6449;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0" name="Google Shape;6450;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1" name="Google Shape;6451;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2" name="Google Shape;6452;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3" name="Google Shape;6453;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4" name="Google Shape;6454;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5" name="Google Shape;6455;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6" name="Google Shape;6456;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7" name="Google Shape;6457;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8" name="Google Shape;6458;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59" name="Google Shape;6459;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0" name="Google Shape;6460;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1" name="Google Shape;6461;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2" name="Google Shape;6462;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3" name="Google Shape;6463;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4" name="Google Shape;6464;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5" name="Google Shape;6465;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6" name="Google Shape;6466;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7" name="Google Shape;6467;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8" name="Google Shape;6468;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69" name="Google Shape;6469;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0" name="Google Shape;6470;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1" name="Google Shape;6471;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2" name="Google Shape;6472;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3" name="Google Shape;6473;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4" name="Google Shape;6474;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5" name="Google Shape;6475;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6" name="Google Shape;6476;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7" name="Google Shape;6477;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8" name="Google Shape;6478;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79" name="Google Shape;6479;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80" name="Google Shape;6480;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81" name="Google Shape;6481;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6482" name="Google Shape;6482;p22"/>
          <p:cNvSpPr txBox="1">
            <a:spLocks noGrp="1"/>
          </p:cNvSpPr>
          <p:nvPr>
            <p:ph type="title"/>
          </p:nvPr>
        </p:nvSpPr>
        <p:spPr>
          <a:xfrm>
            <a:off x="1237300" y="695500"/>
            <a:ext cx="7631200" cy="7472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042892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0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147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483"/>
        <p:cNvGrpSpPr/>
        <p:nvPr/>
      </p:nvGrpSpPr>
      <p:grpSpPr>
        <a:xfrm>
          <a:off x="0" y="0"/>
          <a:ext cx="0" cy="0"/>
          <a:chOff x="0" y="0"/>
          <a:chExt cx="0" cy="0"/>
        </a:xfrm>
      </p:grpSpPr>
      <p:sp>
        <p:nvSpPr>
          <p:cNvPr id="6484" name="Google Shape;6484;p23"/>
          <p:cNvSpPr txBox="1">
            <a:spLocks noGrp="1"/>
          </p:cNvSpPr>
          <p:nvPr>
            <p:ph type="title"/>
          </p:nvPr>
        </p:nvSpPr>
        <p:spPr>
          <a:xfrm>
            <a:off x="1237300" y="695500"/>
            <a:ext cx="7631200" cy="747200"/>
          </a:xfrm>
          <a:prstGeom prst="rect">
            <a:avLst/>
          </a:prstGeom>
        </p:spPr>
        <p:txBody>
          <a:bodyPr spcFirstLastPara="1" wrap="square" lIns="121894" tIns="121894" rIns="121894" bIns="121894"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85" name="Google Shape;6485;p23"/>
          <p:cNvSpPr/>
          <p:nvPr/>
        </p:nvSpPr>
        <p:spPr>
          <a:xfrm rot="-5400000" flipH="1">
            <a:off x="9183775" y="3815778"/>
            <a:ext cx="5263047"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86" name="Google Shape;6486;p23"/>
          <p:cNvSpPr/>
          <p:nvPr/>
        </p:nvSpPr>
        <p:spPr>
          <a:xfrm flipH="1">
            <a:off x="-269861" y="-122445"/>
            <a:ext cx="4408516" cy="6884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6487" name="Google Shape;6487;p23"/>
          <p:cNvGrpSpPr/>
          <p:nvPr/>
        </p:nvGrpSpPr>
        <p:grpSpPr>
          <a:xfrm rot="10800000" flipH="1">
            <a:off x="-89116" y="6039623"/>
            <a:ext cx="1432199" cy="915695"/>
            <a:chOff x="-206267" y="355694"/>
            <a:chExt cx="1406323" cy="899150"/>
          </a:xfrm>
        </p:grpSpPr>
        <p:sp>
          <p:nvSpPr>
            <p:cNvPr id="6488" name="Google Shape;6488;p23"/>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89" name="Google Shape;6489;p23"/>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0" name="Google Shape;6490;p23"/>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1" name="Google Shape;6491;p23"/>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2" name="Google Shape;6492;p23"/>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3" name="Google Shape;6493;p23"/>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4" name="Google Shape;6494;p23"/>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5" name="Google Shape;6495;p23"/>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496" name="Google Shape;6496;p23"/>
          <p:cNvGrpSpPr/>
          <p:nvPr/>
        </p:nvGrpSpPr>
        <p:grpSpPr>
          <a:xfrm rot="-5400000" flipH="1">
            <a:off x="10550299" y="5057391"/>
            <a:ext cx="1718685" cy="1882509"/>
            <a:chOff x="2318158" y="4088320"/>
            <a:chExt cx="1256104" cy="1375835"/>
          </a:xfrm>
        </p:grpSpPr>
        <p:sp>
          <p:nvSpPr>
            <p:cNvPr id="6497" name="Google Shape;6497;p2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8" name="Google Shape;6498;p2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499" name="Google Shape;6499;p2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0" name="Google Shape;6500;p2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1" name="Google Shape;6501;p2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2" name="Google Shape;6502;p2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3" name="Google Shape;6503;p2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4" name="Google Shape;6504;p2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5" name="Google Shape;6505;p2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6" name="Google Shape;6506;p2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7" name="Google Shape;6507;p2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8" name="Google Shape;6508;p2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09" name="Google Shape;6509;p2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0" name="Google Shape;6510;p2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1" name="Google Shape;6511;p2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2" name="Google Shape;6512;p2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3" name="Google Shape;6513;p2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4" name="Google Shape;6514;p2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5" name="Google Shape;6515;p2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6" name="Google Shape;6516;p2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7" name="Google Shape;6517;p2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8" name="Google Shape;6518;p2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19" name="Google Shape;6519;p2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0" name="Google Shape;6520;p2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1" name="Google Shape;6521;p2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2" name="Google Shape;6522;p2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3" name="Google Shape;6523;p2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4" name="Google Shape;6524;p2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5" name="Google Shape;6525;p2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6" name="Google Shape;6526;p2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7" name="Google Shape;6527;p2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8" name="Google Shape;6528;p2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29" name="Google Shape;6529;p2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0" name="Google Shape;6530;p2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1" name="Google Shape;6531;p2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2" name="Google Shape;6532;p2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3" name="Google Shape;6533;p2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4" name="Google Shape;6534;p2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5" name="Google Shape;6535;p2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6" name="Google Shape;6536;p2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7" name="Google Shape;6537;p2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8" name="Google Shape;6538;p2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39" name="Google Shape;6539;p2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0" name="Google Shape;6540;p2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1" name="Google Shape;6541;p2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2" name="Google Shape;6542;p2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3" name="Google Shape;6543;p2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4" name="Google Shape;6544;p2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5" name="Google Shape;6545;p2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6" name="Google Shape;6546;p2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547" name="Google Shape;6547;p23"/>
          <p:cNvGrpSpPr/>
          <p:nvPr/>
        </p:nvGrpSpPr>
        <p:grpSpPr>
          <a:xfrm rot="9042000" flipH="1">
            <a:off x="11233340" y="132099"/>
            <a:ext cx="1163904" cy="522260"/>
            <a:chOff x="8502760" y="3542528"/>
            <a:chExt cx="711519" cy="319269"/>
          </a:xfrm>
        </p:grpSpPr>
        <p:sp>
          <p:nvSpPr>
            <p:cNvPr id="6548" name="Google Shape;6548;p2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49" name="Google Shape;6549;p2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0" name="Google Shape;6550;p2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1" name="Google Shape;6551;p2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2" name="Google Shape;6552;p2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3" name="Google Shape;6553;p2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4" name="Google Shape;6554;p2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5" name="Google Shape;6555;p2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6" name="Google Shape;6556;p2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557" name="Google Shape;6557;p23"/>
          <p:cNvGrpSpPr/>
          <p:nvPr/>
        </p:nvGrpSpPr>
        <p:grpSpPr>
          <a:xfrm flipH="1">
            <a:off x="-138756" y="-268129"/>
            <a:ext cx="1057191" cy="1084183"/>
            <a:chOff x="7973149" y="-201092"/>
            <a:chExt cx="1116750" cy="1145263"/>
          </a:xfrm>
        </p:grpSpPr>
        <p:sp>
          <p:nvSpPr>
            <p:cNvPr id="6558" name="Google Shape;6558;p2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59" name="Google Shape;6559;p2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0" name="Google Shape;6560;p2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1" name="Google Shape;6561;p2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2" name="Google Shape;6562;p2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3" name="Google Shape;6563;p2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4" name="Google Shape;6564;p2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5" name="Google Shape;6565;p2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6" name="Google Shape;6566;p2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7" name="Google Shape;6567;p2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8" name="Google Shape;6568;p2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69" name="Google Shape;6569;p2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0" name="Google Shape;6570;p2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1" name="Google Shape;6571;p2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2" name="Google Shape;6572;p2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3" name="Google Shape;6573;p2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4" name="Google Shape;6574;p2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5" name="Google Shape;6575;p2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6" name="Google Shape;6576;p2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7" name="Google Shape;6577;p2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8" name="Google Shape;6578;p2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79" name="Google Shape;6579;p2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0" name="Google Shape;6580;p2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1" name="Google Shape;6581;p2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2" name="Google Shape;6582;p2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3" name="Google Shape;6583;p2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4" name="Google Shape;6584;p2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5" name="Google Shape;6585;p2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6" name="Google Shape;6586;p2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7" name="Google Shape;6587;p2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8" name="Google Shape;6588;p2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89" name="Google Shape;6589;p2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0" name="Google Shape;6590;p2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1" name="Google Shape;6591;p2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2" name="Google Shape;6592;p2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3" name="Google Shape;6593;p2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4" name="Google Shape;6594;p2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5" name="Google Shape;6595;p2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6" name="Google Shape;6596;p2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7" name="Google Shape;6597;p2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8" name="Google Shape;6598;p2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599" name="Google Shape;6599;p2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0" name="Google Shape;6600;p2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1" name="Google Shape;6601;p2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2" name="Google Shape;6602;p2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3" name="Google Shape;6603;p2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4" name="Google Shape;6604;p2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5" name="Google Shape;6605;p2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6" name="Google Shape;6606;p2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7" name="Google Shape;6607;p2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8" name="Google Shape;6608;p2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09" name="Google Shape;6609;p2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0" name="Google Shape;6610;p2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1" name="Google Shape;6611;p2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2" name="Google Shape;6612;p2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3" name="Google Shape;6613;p2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4" name="Google Shape;6614;p2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5" name="Google Shape;6615;p2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6" name="Google Shape;6616;p2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7" name="Google Shape;6617;p2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18" name="Google Shape;6618;p2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619" name="Google Shape;6619;p23"/>
          <p:cNvGrpSpPr/>
          <p:nvPr/>
        </p:nvGrpSpPr>
        <p:grpSpPr>
          <a:xfrm rot="5400000" flipH="1">
            <a:off x="1763424" y="16842"/>
            <a:ext cx="156581" cy="141111"/>
            <a:chOff x="7737341" y="1046941"/>
            <a:chExt cx="161913" cy="145916"/>
          </a:xfrm>
        </p:grpSpPr>
        <p:sp>
          <p:nvSpPr>
            <p:cNvPr id="6620" name="Google Shape;6620;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1" name="Google Shape;6621;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2" name="Google Shape;6622;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623" name="Google Shape;6623;p23"/>
          <p:cNvGrpSpPr/>
          <p:nvPr/>
        </p:nvGrpSpPr>
        <p:grpSpPr>
          <a:xfrm>
            <a:off x="217875" y="-226410"/>
            <a:ext cx="896712" cy="899548"/>
            <a:chOff x="-566600" y="186057"/>
            <a:chExt cx="1240151" cy="1244074"/>
          </a:xfrm>
        </p:grpSpPr>
        <p:sp>
          <p:nvSpPr>
            <p:cNvPr id="6624" name="Google Shape;6624;p23"/>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5" name="Google Shape;6625;p23"/>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6" name="Google Shape;6626;p23"/>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7" name="Google Shape;6627;p23"/>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8" name="Google Shape;6628;p23"/>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29" name="Google Shape;6629;p23"/>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0" name="Google Shape;6630;p23"/>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1" name="Google Shape;6631;p23"/>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2" name="Google Shape;6632;p23"/>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3" name="Google Shape;6633;p23"/>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4" name="Google Shape;6634;p23"/>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5" name="Google Shape;6635;p23"/>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6" name="Google Shape;6636;p23"/>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7" name="Google Shape;6637;p23"/>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8" name="Google Shape;6638;p23"/>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39" name="Google Shape;6639;p23"/>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0" name="Google Shape;6640;p23"/>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1" name="Google Shape;6641;p23"/>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2" name="Google Shape;6642;p23"/>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3" name="Google Shape;6643;p23"/>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4" name="Google Shape;6644;p23"/>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5" name="Google Shape;6645;p23"/>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6" name="Google Shape;6646;p23"/>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7" name="Google Shape;6647;p23"/>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8" name="Google Shape;6648;p23"/>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49" name="Google Shape;6649;p23"/>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0" name="Google Shape;6650;p23"/>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651" name="Google Shape;6651;p23"/>
          <p:cNvGrpSpPr/>
          <p:nvPr/>
        </p:nvGrpSpPr>
        <p:grpSpPr>
          <a:xfrm>
            <a:off x="796663" y="-261121"/>
            <a:ext cx="651527" cy="630016"/>
            <a:chOff x="-168381" y="-168706"/>
            <a:chExt cx="901061" cy="871312"/>
          </a:xfrm>
        </p:grpSpPr>
        <p:sp>
          <p:nvSpPr>
            <p:cNvPr id="6652" name="Google Shape;6652;p23"/>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3" name="Google Shape;6653;p23"/>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4" name="Google Shape;6654;p23"/>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5" name="Google Shape;6655;p23"/>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6" name="Google Shape;6656;p23"/>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7" name="Google Shape;6657;p23"/>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8" name="Google Shape;6658;p23"/>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59" name="Google Shape;6659;p23"/>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0" name="Google Shape;6660;p23"/>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1" name="Google Shape;6661;p23"/>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2" name="Google Shape;6662;p23"/>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3" name="Google Shape;6663;p23"/>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4" name="Google Shape;6664;p23"/>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5" name="Google Shape;6665;p23"/>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6" name="Google Shape;6666;p23"/>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7" name="Google Shape;6667;p23"/>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8" name="Google Shape;6668;p23"/>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69" name="Google Shape;6669;p23"/>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0" name="Google Shape;6670;p23"/>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671" name="Google Shape;6671;p23"/>
          <p:cNvGrpSpPr/>
          <p:nvPr/>
        </p:nvGrpSpPr>
        <p:grpSpPr>
          <a:xfrm flipH="1">
            <a:off x="2007143" y="-237470"/>
            <a:ext cx="518948" cy="725379"/>
            <a:chOff x="1897495" y="-461400"/>
            <a:chExt cx="815443" cy="1139815"/>
          </a:xfrm>
        </p:grpSpPr>
        <p:sp>
          <p:nvSpPr>
            <p:cNvPr id="6672" name="Google Shape;6672;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3" name="Google Shape;6673;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4" name="Google Shape;6674;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5" name="Google Shape;6675;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6" name="Google Shape;6676;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7" name="Google Shape;6677;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8" name="Google Shape;6678;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79" name="Google Shape;6679;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0" name="Google Shape;6680;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1" name="Google Shape;6681;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2" name="Google Shape;6682;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3" name="Google Shape;6683;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4" name="Google Shape;6684;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5" name="Google Shape;6685;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6" name="Google Shape;6686;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7" name="Google Shape;6687;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8" name="Google Shape;6688;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89" name="Google Shape;6689;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0" name="Google Shape;6690;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1" name="Google Shape;6691;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2" name="Google Shape;6692;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3" name="Google Shape;6693;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694" name="Google Shape;6694;p23"/>
          <p:cNvGrpSpPr/>
          <p:nvPr/>
        </p:nvGrpSpPr>
        <p:grpSpPr>
          <a:xfrm rot="10800000" flipH="1">
            <a:off x="-130710" y="5735771"/>
            <a:ext cx="692257" cy="1084192"/>
            <a:chOff x="1897495" y="-461400"/>
            <a:chExt cx="815443" cy="1139815"/>
          </a:xfrm>
        </p:grpSpPr>
        <p:sp>
          <p:nvSpPr>
            <p:cNvPr id="6695" name="Google Shape;6695;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6" name="Google Shape;6696;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7" name="Google Shape;6697;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8" name="Google Shape;6698;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699" name="Google Shape;6699;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0" name="Google Shape;6700;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1" name="Google Shape;6701;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2" name="Google Shape;6702;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3" name="Google Shape;6703;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4" name="Google Shape;6704;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5" name="Google Shape;6705;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6" name="Google Shape;6706;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7" name="Google Shape;6707;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8" name="Google Shape;6708;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09" name="Google Shape;6709;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0" name="Google Shape;6710;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1" name="Google Shape;6711;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2" name="Google Shape;6712;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3" name="Google Shape;6713;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4" name="Google Shape;6714;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5" name="Google Shape;6715;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6" name="Google Shape;6716;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717" name="Google Shape;6717;p23"/>
          <p:cNvGrpSpPr/>
          <p:nvPr/>
        </p:nvGrpSpPr>
        <p:grpSpPr>
          <a:xfrm rot="4699778" flipH="1">
            <a:off x="-327241" y="4823864"/>
            <a:ext cx="1173956" cy="889825"/>
            <a:chOff x="-320607" y="2105391"/>
            <a:chExt cx="1152762" cy="873760"/>
          </a:xfrm>
        </p:grpSpPr>
        <p:sp>
          <p:nvSpPr>
            <p:cNvPr id="6718" name="Google Shape;6718;p23"/>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19" name="Google Shape;6719;p23"/>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0" name="Google Shape;6720;p23"/>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1" name="Google Shape;6721;p23"/>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2" name="Google Shape;6722;p23"/>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3" name="Google Shape;6723;p23"/>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4" name="Google Shape;6724;p23"/>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5" name="Google Shape;6725;p23"/>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6" name="Google Shape;6726;p23"/>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7" name="Google Shape;6727;p23"/>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8" name="Google Shape;6728;p23"/>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29" name="Google Shape;6729;p23"/>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0" name="Google Shape;6730;p23"/>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1" name="Google Shape;6731;p23"/>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2" name="Google Shape;6732;p23"/>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3" name="Google Shape;6733;p23"/>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4" name="Google Shape;6734;p23"/>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5" name="Google Shape;6735;p23"/>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6" name="Google Shape;6736;p23"/>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6737" name="Google Shape;6737;p23"/>
          <p:cNvGrpSpPr/>
          <p:nvPr/>
        </p:nvGrpSpPr>
        <p:grpSpPr>
          <a:xfrm rot="-5400000" flipH="1">
            <a:off x="670752" y="5928105"/>
            <a:ext cx="156581" cy="141111"/>
            <a:chOff x="7737341" y="1046941"/>
            <a:chExt cx="161913" cy="145916"/>
          </a:xfrm>
        </p:grpSpPr>
        <p:sp>
          <p:nvSpPr>
            <p:cNvPr id="6738" name="Google Shape;6738;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39" name="Google Shape;6739;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6740" name="Google Shape;6740;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6741" name="Google Shape;6741;p23"/>
          <p:cNvSpPr txBox="1">
            <a:spLocks noGrp="1"/>
          </p:cNvSpPr>
          <p:nvPr>
            <p:ph type="subTitle" idx="1"/>
          </p:nvPr>
        </p:nvSpPr>
        <p:spPr>
          <a:xfrm>
            <a:off x="7214325" y="1648567"/>
            <a:ext cx="16256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6742" name="Google Shape;6742;p23"/>
          <p:cNvSpPr txBox="1">
            <a:spLocks noGrp="1"/>
          </p:cNvSpPr>
          <p:nvPr>
            <p:ph type="subTitle" idx="2"/>
          </p:nvPr>
        </p:nvSpPr>
        <p:spPr>
          <a:xfrm>
            <a:off x="7200716" y="2165751"/>
            <a:ext cx="2818400" cy="940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6743" name="Google Shape;6743;p23"/>
          <p:cNvSpPr txBox="1">
            <a:spLocks noGrp="1"/>
          </p:cNvSpPr>
          <p:nvPr>
            <p:ph type="subTitle" idx="3"/>
          </p:nvPr>
        </p:nvSpPr>
        <p:spPr>
          <a:xfrm>
            <a:off x="7210249" y="3338068"/>
            <a:ext cx="16256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6744" name="Google Shape;6744;p23"/>
          <p:cNvSpPr txBox="1">
            <a:spLocks noGrp="1"/>
          </p:cNvSpPr>
          <p:nvPr>
            <p:ph type="subTitle" idx="4"/>
          </p:nvPr>
        </p:nvSpPr>
        <p:spPr>
          <a:xfrm>
            <a:off x="7181316" y="3855292"/>
            <a:ext cx="2818400" cy="934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
        <p:nvSpPr>
          <p:cNvPr id="6745" name="Google Shape;6745;p23"/>
          <p:cNvSpPr txBox="1">
            <a:spLocks noGrp="1"/>
          </p:cNvSpPr>
          <p:nvPr>
            <p:ph type="subTitle" idx="5"/>
          </p:nvPr>
        </p:nvSpPr>
        <p:spPr>
          <a:xfrm>
            <a:off x="7214317" y="5030235"/>
            <a:ext cx="1625600" cy="725600"/>
          </a:xfrm>
          <a:prstGeom prst="rect">
            <a:avLst/>
          </a:prstGeom>
        </p:spPr>
        <p:txBody>
          <a:bodyPr spcFirstLastPara="1" wrap="square" lIns="121894" tIns="121894" rIns="121894" bIns="121894" anchor="ctr" anchorCtr="0">
            <a:noAutofit/>
          </a:bodyPr>
          <a:lstStyle>
            <a:lvl1pPr lvl="0" rtl="0">
              <a:lnSpc>
                <a:spcPct val="80000"/>
              </a:lnSpc>
              <a:spcBef>
                <a:spcPts val="0"/>
              </a:spcBef>
              <a:spcAft>
                <a:spcPts val="0"/>
              </a:spcAft>
              <a:buNone/>
              <a:defRPr sz="2700"/>
            </a:lvl1pPr>
            <a:lvl2pPr lvl="1" rtl="0">
              <a:spcBef>
                <a:spcPts val="0"/>
              </a:spcBef>
              <a:spcAft>
                <a:spcPts val="0"/>
              </a:spcAft>
              <a:buNone/>
              <a:defRPr sz="2700"/>
            </a:lvl2pPr>
            <a:lvl3pPr lvl="2" rtl="0">
              <a:spcBef>
                <a:spcPts val="0"/>
              </a:spcBef>
              <a:spcAft>
                <a:spcPts val="0"/>
              </a:spcAft>
              <a:buNone/>
              <a:defRPr sz="2700"/>
            </a:lvl3pPr>
            <a:lvl4pPr lvl="3" rtl="0">
              <a:spcBef>
                <a:spcPts val="0"/>
              </a:spcBef>
              <a:spcAft>
                <a:spcPts val="0"/>
              </a:spcAft>
              <a:buNone/>
              <a:defRPr sz="2700"/>
            </a:lvl4pPr>
            <a:lvl5pPr lvl="4" rtl="0">
              <a:spcBef>
                <a:spcPts val="0"/>
              </a:spcBef>
              <a:spcAft>
                <a:spcPts val="0"/>
              </a:spcAft>
              <a:buNone/>
              <a:defRPr sz="2700"/>
            </a:lvl5pPr>
            <a:lvl6pPr lvl="5" rtl="0">
              <a:spcBef>
                <a:spcPts val="0"/>
              </a:spcBef>
              <a:spcAft>
                <a:spcPts val="0"/>
              </a:spcAft>
              <a:buNone/>
              <a:defRPr sz="2700"/>
            </a:lvl6pPr>
            <a:lvl7pPr lvl="6" rtl="0">
              <a:spcBef>
                <a:spcPts val="0"/>
              </a:spcBef>
              <a:spcAft>
                <a:spcPts val="0"/>
              </a:spcAft>
              <a:buNone/>
              <a:defRPr sz="2700"/>
            </a:lvl7pPr>
            <a:lvl8pPr lvl="7" rtl="0">
              <a:spcBef>
                <a:spcPts val="0"/>
              </a:spcBef>
              <a:spcAft>
                <a:spcPts val="0"/>
              </a:spcAft>
              <a:buNone/>
              <a:defRPr sz="2700"/>
            </a:lvl8pPr>
            <a:lvl9pPr lvl="8" rtl="0">
              <a:spcBef>
                <a:spcPts val="0"/>
              </a:spcBef>
              <a:spcAft>
                <a:spcPts val="0"/>
              </a:spcAft>
              <a:buNone/>
              <a:defRPr sz="2700"/>
            </a:lvl9pPr>
          </a:lstStyle>
          <a:p>
            <a:endParaRPr/>
          </a:p>
        </p:txBody>
      </p:sp>
      <p:sp>
        <p:nvSpPr>
          <p:cNvPr id="6746" name="Google Shape;6746;p23"/>
          <p:cNvSpPr txBox="1">
            <a:spLocks noGrp="1"/>
          </p:cNvSpPr>
          <p:nvPr>
            <p:ph type="subTitle" idx="6"/>
          </p:nvPr>
        </p:nvSpPr>
        <p:spPr>
          <a:xfrm>
            <a:off x="7200689" y="5538832"/>
            <a:ext cx="2818400" cy="934400"/>
          </a:xfrm>
          <a:prstGeom prst="rect">
            <a:avLst/>
          </a:prstGeom>
        </p:spPr>
        <p:txBody>
          <a:bodyPr spcFirstLastPara="1" wrap="square" lIns="121894" tIns="121894" rIns="121894" bIns="121894" anchor="t" anchorCtr="0">
            <a:noAutofit/>
          </a:bodyPr>
          <a:lstStyle>
            <a:lvl1pPr lvl="0" rtl="0">
              <a:lnSpc>
                <a:spcPct val="100000"/>
              </a:lnSpc>
              <a:spcBef>
                <a:spcPts val="0"/>
              </a:spcBef>
              <a:spcAft>
                <a:spcPts val="0"/>
              </a:spcAft>
              <a:buNone/>
              <a:defRPr sz="1900">
                <a:latin typeface="Nunito"/>
                <a:ea typeface="Nunito"/>
                <a:cs typeface="Nunito"/>
                <a:sym typeface="Nunito"/>
              </a:defRPr>
            </a:lvl1pPr>
            <a:lvl2pPr lvl="1" rtl="0">
              <a:lnSpc>
                <a:spcPct val="100000"/>
              </a:lnSpc>
              <a:spcBef>
                <a:spcPts val="0"/>
              </a:spcBef>
              <a:spcAft>
                <a:spcPts val="0"/>
              </a:spcAft>
              <a:buNone/>
              <a:defRPr sz="1900">
                <a:latin typeface="Nunito"/>
                <a:ea typeface="Nunito"/>
                <a:cs typeface="Nunito"/>
                <a:sym typeface="Nunito"/>
              </a:defRPr>
            </a:lvl2pPr>
            <a:lvl3pPr lvl="2" rtl="0">
              <a:lnSpc>
                <a:spcPct val="100000"/>
              </a:lnSpc>
              <a:spcBef>
                <a:spcPts val="0"/>
              </a:spcBef>
              <a:spcAft>
                <a:spcPts val="0"/>
              </a:spcAft>
              <a:buNone/>
              <a:defRPr sz="1900">
                <a:latin typeface="Nunito"/>
                <a:ea typeface="Nunito"/>
                <a:cs typeface="Nunito"/>
                <a:sym typeface="Nunito"/>
              </a:defRPr>
            </a:lvl3pPr>
            <a:lvl4pPr lvl="3" rtl="0">
              <a:lnSpc>
                <a:spcPct val="100000"/>
              </a:lnSpc>
              <a:spcBef>
                <a:spcPts val="0"/>
              </a:spcBef>
              <a:spcAft>
                <a:spcPts val="0"/>
              </a:spcAft>
              <a:buNone/>
              <a:defRPr sz="1900">
                <a:latin typeface="Nunito"/>
                <a:ea typeface="Nunito"/>
                <a:cs typeface="Nunito"/>
                <a:sym typeface="Nunito"/>
              </a:defRPr>
            </a:lvl4pPr>
            <a:lvl5pPr lvl="4" rtl="0">
              <a:lnSpc>
                <a:spcPct val="100000"/>
              </a:lnSpc>
              <a:spcBef>
                <a:spcPts val="0"/>
              </a:spcBef>
              <a:spcAft>
                <a:spcPts val="0"/>
              </a:spcAft>
              <a:buNone/>
              <a:defRPr sz="1900">
                <a:latin typeface="Nunito"/>
                <a:ea typeface="Nunito"/>
                <a:cs typeface="Nunito"/>
                <a:sym typeface="Nunito"/>
              </a:defRPr>
            </a:lvl5pPr>
            <a:lvl6pPr lvl="5" rtl="0">
              <a:lnSpc>
                <a:spcPct val="100000"/>
              </a:lnSpc>
              <a:spcBef>
                <a:spcPts val="0"/>
              </a:spcBef>
              <a:spcAft>
                <a:spcPts val="0"/>
              </a:spcAft>
              <a:buNone/>
              <a:defRPr sz="1900">
                <a:latin typeface="Nunito"/>
                <a:ea typeface="Nunito"/>
                <a:cs typeface="Nunito"/>
                <a:sym typeface="Nunito"/>
              </a:defRPr>
            </a:lvl6pPr>
            <a:lvl7pPr lvl="6" rtl="0">
              <a:lnSpc>
                <a:spcPct val="100000"/>
              </a:lnSpc>
              <a:spcBef>
                <a:spcPts val="0"/>
              </a:spcBef>
              <a:spcAft>
                <a:spcPts val="0"/>
              </a:spcAft>
              <a:buNone/>
              <a:defRPr sz="1900">
                <a:latin typeface="Nunito"/>
                <a:ea typeface="Nunito"/>
                <a:cs typeface="Nunito"/>
                <a:sym typeface="Nunito"/>
              </a:defRPr>
            </a:lvl7pPr>
            <a:lvl8pPr lvl="7" rtl="0">
              <a:lnSpc>
                <a:spcPct val="100000"/>
              </a:lnSpc>
              <a:spcBef>
                <a:spcPts val="0"/>
              </a:spcBef>
              <a:spcAft>
                <a:spcPts val="0"/>
              </a:spcAft>
              <a:buNone/>
              <a:defRPr sz="1900">
                <a:latin typeface="Nunito"/>
                <a:ea typeface="Nunito"/>
                <a:cs typeface="Nunito"/>
                <a:sym typeface="Nunito"/>
              </a:defRPr>
            </a:lvl8pPr>
            <a:lvl9pPr lvl="8" rtl="0">
              <a:lnSpc>
                <a:spcPct val="100000"/>
              </a:lnSpc>
              <a:spcBef>
                <a:spcPts val="0"/>
              </a:spcBef>
              <a:spcAft>
                <a:spcPts val="0"/>
              </a:spcAft>
              <a:buNone/>
              <a:defRPr sz="1900">
                <a:latin typeface="Nunito"/>
                <a:ea typeface="Nunito"/>
                <a:cs typeface="Nunito"/>
                <a:sym typeface="Nunito"/>
              </a:defRPr>
            </a:lvl9pPr>
          </a:lstStyle>
          <a:p>
            <a:endParaRPr/>
          </a:p>
        </p:txBody>
      </p:sp>
    </p:spTree>
    <p:extLst>
      <p:ext uri="{BB962C8B-B14F-4D97-AF65-F5344CB8AC3E}">
        <p14:creationId xmlns:p14="http://schemas.microsoft.com/office/powerpoint/2010/main" val="18286778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7353"/>
        <p:cNvGrpSpPr/>
        <p:nvPr/>
      </p:nvGrpSpPr>
      <p:grpSpPr>
        <a:xfrm>
          <a:off x="0" y="0"/>
          <a:ext cx="0" cy="0"/>
          <a:chOff x="0" y="0"/>
          <a:chExt cx="0" cy="0"/>
        </a:xfrm>
      </p:grpSpPr>
      <p:sp>
        <p:nvSpPr>
          <p:cNvPr id="7354" name="Google Shape;7354;p26"/>
          <p:cNvSpPr txBox="1">
            <a:spLocks noGrp="1"/>
          </p:cNvSpPr>
          <p:nvPr>
            <p:ph type="subTitle" idx="1"/>
          </p:nvPr>
        </p:nvSpPr>
        <p:spPr>
          <a:xfrm>
            <a:off x="723700" y="5086599"/>
            <a:ext cx="3452000" cy="510800"/>
          </a:xfrm>
          <a:prstGeom prst="rect">
            <a:avLst/>
          </a:prstGeom>
        </p:spPr>
        <p:txBody>
          <a:bodyPr spcFirstLastPara="1" wrap="square" lIns="121894" tIns="121894" rIns="121894" bIns="121894" anchor="t" anchorCtr="0">
            <a:noAutofit/>
          </a:bodyPr>
          <a:lstStyle>
            <a:lvl1pPr lvl="0" algn="ctr" rtl="0">
              <a:spcBef>
                <a:spcPts val="0"/>
              </a:spcBef>
              <a:spcAft>
                <a:spcPts val="0"/>
              </a:spcAft>
              <a:buNone/>
              <a:defRPr sz="2100">
                <a:latin typeface="Nunito"/>
                <a:ea typeface="Nunito"/>
                <a:cs typeface="Nunito"/>
                <a:sym typeface="Nunito"/>
              </a:defRPr>
            </a:lvl1pPr>
            <a:lvl2pPr lvl="1" algn="ctr" rtl="0">
              <a:spcBef>
                <a:spcPts val="0"/>
              </a:spcBef>
              <a:spcAft>
                <a:spcPts val="0"/>
              </a:spcAft>
              <a:buNone/>
              <a:defRPr sz="2100">
                <a:latin typeface="Nunito"/>
                <a:ea typeface="Nunito"/>
                <a:cs typeface="Nunito"/>
                <a:sym typeface="Nunito"/>
              </a:defRPr>
            </a:lvl2pPr>
            <a:lvl3pPr lvl="2" algn="ctr" rtl="0">
              <a:spcBef>
                <a:spcPts val="0"/>
              </a:spcBef>
              <a:spcAft>
                <a:spcPts val="0"/>
              </a:spcAft>
              <a:buNone/>
              <a:defRPr sz="2100">
                <a:latin typeface="Nunito"/>
                <a:ea typeface="Nunito"/>
                <a:cs typeface="Nunito"/>
                <a:sym typeface="Nunito"/>
              </a:defRPr>
            </a:lvl3pPr>
            <a:lvl4pPr lvl="3" algn="ctr" rtl="0">
              <a:spcBef>
                <a:spcPts val="0"/>
              </a:spcBef>
              <a:spcAft>
                <a:spcPts val="0"/>
              </a:spcAft>
              <a:buNone/>
              <a:defRPr sz="2100">
                <a:latin typeface="Nunito"/>
                <a:ea typeface="Nunito"/>
                <a:cs typeface="Nunito"/>
                <a:sym typeface="Nunito"/>
              </a:defRPr>
            </a:lvl4pPr>
            <a:lvl5pPr lvl="4" algn="ctr" rtl="0">
              <a:spcBef>
                <a:spcPts val="0"/>
              </a:spcBef>
              <a:spcAft>
                <a:spcPts val="0"/>
              </a:spcAft>
              <a:buNone/>
              <a:defRPr sz="2100">
                <a:latin typeface="Nunito"/>
                <a:ea typeface="Nunito"/>
                <a:cs typeface="Nunito"/>
                <a:sym typeface="Nunito"/>
              </a:defRPr>
            </a:lvl5pPr>
            <a:lvl6pPr lvl="5" algn="ctr" rtl="0">
              <a:spcBef>
                <a:spcPts val="0"/>
              </a:spcBef>
              <a:spcAft>
                <a:spcPts val="0"/>
              </a:spcAft>
              <a:buNone/>
              <a:defRPr sz="2100">
                <a:latin typeface="Nunito"/>
                <a:ea typeface="Nunito"/>
                <a:cs typeface="Nunito"/>
                <a:sym typeface="Nunito"/>
              </a:defRPr>
            </a:lvl6pPr>
            <a:lvl7pPr lvl="6" algn="ctr" rtl="0">
              <a:spcBef>
                <a:spcPts val="0"/>
              </a:spcBef>
              <a:spcAft>
                <a:spcPts val="0"/>
              </a:spcAft>
              <a:buNone/>
              <a:defRPr sz="2100">
                <a:latin typeface="Nunito"/>
                <a:ea typeface="Nunito"/>
                <a:cs typeface="Nunito"/>
                <a:sym typeface="Nunito"/>
              </a:defRPr>
            </a:lvl7pPr>
            <a:lvl8pPr lvl="7" algn="ctr" rtl="0">
              <a:spcBef>
                <a:spcPts val="0"/>
              </a:spcBef>
              <a:spcAft>
                <a:spcPts val="0"/>
              </a:spcAft>
              <a:buNone/>
              <a:defRPr sz="2100">
                <a:latin typeface="Nunito"/>
                <a:ea typeface="Nunito"/>
                <a:cs typeface="Nunito"/>
                <a:sym typeface="Nunito"/>
              </a:defRPr>
            </a:lvl8pPr>
            <a:lvl9pPr lvl="8" algn="ctr" rtl="0">
              <a:spcBef>
                <a:spcPts val="0"/>
              </a:spcBef>
              <a:spcAft>
                <a:spcPts val="0"/>
              </a:spcAft>
              <a:buNone/>
              <a:defRPr sz="2100">
                <a:latin typeface="Nunito"/>
                <a:ea typeface="Nunito"/>
                <a:cs typeface="Nunito"/>
                <a:sym typeface="Nunito"/>
              </a:defRPr>
            </a:lvl9pPr>
          </a:lstStyle>
          <a:p>
            <a:endParaRPr/>
          </a:p>
        </p:txBody>
      </p:sp>
      <p:sp>
        <p:nvSpPr>
          <p:cNvPr id="7355" name="Google Shape;7355;p26"/>
          <p:cNvSpPr txBox="1">
            <a:spLocks noGrp="1"/>
          </p:cNvSpPr>
          <p:nvPr>
            <p:ph type="subTitle" idx="2"/>
          </p:nvPr>
        </p:nvSpPr>
        <p:spPr>
          <a:xfrm>
            <a:off x="4314400" y="5086599"/>
            <a:ext cx="3664400" cy="510800"/>
          </a:xfrm>
          <a:prstGeom prst="rect">
            <a:avLst/>
          </a:prstGeom>
        </p:spPr>
        <p:txBody>
          <a:bodyPr spcFirstLastPara="1" wrap="square" lIns="121894" tIns="121894" rIns="121894" bIns="121894" anchor="t" anchorCtr="0">
            <a:noAutofit/>
          </a:bodyPr>
          <a:lstStyle>
            <a:lvl1pPr lvl="0" algn="ctr" rtl="0">
              <a:spcBef>
                <a:spcPts val="0"/>
              </a:spcBef>
              <a:spcAft>
                <a:spcPts val="0"/>
              </a:spcAft>
              <a:buNone/>
              <a:defRPr sz="2100">
                <a:latin typeface="Nunito"/>
                <a:ea typeface="Nunito"/>
                <a:cs typeface="Nunito"/>
                <a:sym typeface="Nunito"/>
              </a:defRPr>
            </a:lvl1pPr>
            <a:lvl2pPr lvl="1" algn="ctr" rtl="0">
              <a:spcBef>
                <a:spcPts val="0"/>
              </a:spcBef>
              <a:spcAft>
                <a:spcPts val="0"/>
              </a:spcAft>
              <a:buNone/>
              <a:defRPr sz="2100">
                <a:latin typeface="Nunito"/>
                <a:ea typeface="Nunito"/>
                <a:cs typeface="Nunito"/>
                <a:sym typeface="Nunito"/>
              </a:defRPr>
            </a:lvl2pPr>
            <a:lvl3pPr lvl="2" algn="ctr" rtl="0">
              <a:spcBef>
                <a:spcPts val="0"/>
              </a:spcBef>
              <a:spcAft>
                <a:spcPts val="0"/>
              </a:spcAft>
              <a:buNone/>
              <a:defRPr sz="2100">
                <a:latin typeface="Nunito"/>
                <a:ea typeface="Nunito"/>
                <a:cs typeface="Nunito"/>
                <a:sym typeface="Nunito"/>
              </a:defRPr>
            </a:lvl3pPr>
            <a:lvl4pPr lvl="3" algn="ctr" rtl="0">
              <a:spcBef>
                <a:spcPts val="0"/>
              </a:spcBef>
              <a:spcAft>
                <a:spcPts val="0"/>
              </a:spcAft>
              <a:buNone/>
              <a:defRPr sz="2100">
                <a:latin typeface="Nunito"/>
                <a:ea typeface="Nunito"/>
                <a:cs typeface="Nunito"/>
                <a:sym typeface="Nunito"/>
              </a:defRPr>
            </a:lvl4pPr>
            <a:lvl5pPr lvl="4" algn="ctr" rtl="0">
              <a:spcBef>
                <a:spcPts val="0"/>
              </a:spcBef>
              <a:spcAft>
                <a:spcPts val="0"/>
              </a:spcAft>
              <a:buNone/>
              <a:defRPr sz="2100">
                <a:latin typeface="Nunito"/>
                <a:ea typeface="Nunito"/>
                <a:cs typeface="Nunito"/>
                <a:sym typeface="Nunito"/>
              </a:defRPr>
            </a:lvl5pPr>
            <a:lvl6pPr lvl="5" algn="ctr" rtl="0">
              <a:spcBef>
                <a:spcPts val="0"/>
              </a:spcBef>
              <a:spcAft>
                <a:spcPts val="0"/>
              </a:spcAft>
              <a:buNone/>
              <a:defRPr sz="2100">
                <a:latin typeface="Nunito"/>
                <a:ea typeface="Nunito"/>
                <a:cs typeface="Nunito"/>
                <a:sym typeface="Nunito"/>
              </a:defRPr>
            </a:lvl6pPr>
            <a:lvl7pPr lvl="6" algn="ctr" rtl="0">
              <a:spcBef>
                <a:spcPts val="0"/>
              </a:spcBef>
              <a:spcAft>
                <a:spcPts val="0"/>
              </a:spcAft>
              <a:buNone/>
              <a:defRPr sz="2100">
                <a:latin typeface="Nunito"/>
                <a:ea typeface="Nunito"/>
                <a:cs typeface="Nunito"/>
                <a:sym typeface="Nunito"/>
              </a:defRPr>
            </a:lvl7pPr>
            <a:lvl8pPr lvl="7" algn="ctr" rtl="0">
              <a:spcBef>
                <a:spcPts val="0"/>
              </a:spcBef>
              <a:spcAft>
                <a:spcPts val="0"/>
              </a:spcAft>
              <a:buNone/>
              <a:defRPr sz="2100">
                <a:latin typeface="Nunito"/>
                <a:ea typeface="Nunito"/>
                <a:cs typeface="Nunito"/>
                <a:sym typeface="Nunito"/>
              </a:defRPr>
            </a:lvl8pPr>
            <a:lvl9pPr lvl="8" algn="ctr" rtl="0">
              <a:spcBef>
                <a:spcPts val="0"/>
              </a:spcBef>
              <a:spcAft>
                <a:spcPts val="0"/>
              </a:spcAft>
              <a:buNone/>
              <a:defRPr sz="2100">
                <a:latin typeface="Nunito"/>
                <a:ea typeface="Nunito"/>
                <a:cs typeface="Nunito"/>
                <a:sym typeface="Nunito"/>
              </a:defRPr>
            </a:lvl9pPr>
          </a:lstStyle>
          <a:p>
            <a:endParaRPr/>
          </a:p>
        </p:txBody>
      </p:sp>
      <p:sp>
        <p:nvSpPr>
          <p:cNvPr id="7356" name="Google Shape;7356;p26"/>
          <p:cNvSpPr txBox="1">
            <a:spLocks noGrp="1"/>
          </p:cNvSpPr>
          <p:nvPr>
            <p:ph type="subTitle" idx="3"/>
          </p:nvPr>
        </p:nvSpPr>
        <p:spPr>
          <a:xfrm>
            <a:off x="8117500" y="5086599"/>
            <a:ext cx="3452000" cy="510800"/>
          </a:xfrm>
          <a:prstGeom prst="rect">
            <a:avLst/>
          </a:prstGeom>
        </p:spPr>
        <p:txBody>
          <a:bodyPr spcFirstLastPara="1" wrap="square" lIns="121894" tIns="121894" rIns="121894" bIns="121894" anchor="t" anchorCtr="0">
            <a:noAutofit/>
          </a:bodyPr>
          <a:lstStyle>
            <a:lvl1pPr lvl="0" algn="ctr" rtl="0">
              <a:spcBef>
                <a:spcPts val="0"/>
              </a:spcBef>
              <a:spcAft>
                <a:spcPts val="0"/>
              </a:spcAft>
              <a:buNone/>
              <a:defRPr sz="2100">
                <a:latin typeface="Nunito"/>
                <a:ea typeface="Nunito"/>
                <a:cs typeface="Nunito"/>
                <a:sym typeface="Nunito"/>
              </a:defRPr>
            </a:lvl1pPr>
            <a:lvl2pPr lvl="1" algn="ctr" rtl="0">
              <a:spcBef>
                <a:spcPts val="0"/>
              </a:spcBef>
              <a:spcAft>
                <a:spcPts val="0"/>
              </a:spcAft>
              <a:buNone/>
              <a:defRPr sz="2100">
                <a:latin typeface="Nunito"/>
                <a:ea typeface="Nunito"/>
                <a:cs typeface="Nunito"/>
                <a:sym typeface="Nunito"/>
              </a:defRPr>
            </a:lvl2pPr>
            <a:lvl3pPr lvl="2" algn="ctr" rtl="0">
              <a:spcBef>
                <a:spcPts val="0"/>
              </a:spcBef>
              <a:spcAft>
                <a:spcPts val="0"/>
              </a:spcAft>
              <a:buNone/>
              <a:defRPr sz="2100">
                <a:latin typeface="Nunito"/>
                <a:ea typeface="Nunito"/>
                <a:cs typeface="Nunito"/>
                <a:sym typeface="Nunito"/>
              </a:defRPr>
            </a:lvl3pPr>
            <a:lvl4pPr lvl="3" algn="ctr" rtl="0">
              <a:spcBef>
                <a:spcPts val="0"/>
              </a:spcBef>
              <a:spcAft>
                <a:spcPts val="0"/>
              </a:spcAft>
              <a:buNone/>
              <a:defRPr sz="2100">
                <a:latin typeface="Nunito"/>
                <a:ea typeface="Nunito"/>
                <a:cs typeface="Nunito"/>
                <a:sym typeface="Nunito"/>
              </a:defRPr>
            </a:lvl4pPr>
            <a:lvl5pPr lvl="4" algn="ctr" rtl="0">
              <a:spcBef>
                <a:spcPts val="0"/>
              </a:spcBef>
              <a:spcAft>
                <a:spcPts val="0"/>
              </a:spcAft>
              <a:buNone/>
              <a:defRPr sz="2100">
                <a:latin typeface="Nunito"/>
                <a:ea typeface="Nunito"/>
                <a:cs typeface="Nunito"/>
                <a:sym typeface="Nunito"/>
              </a:defRPr>
            </a:lvl5pPr>
            <a:lvl6pPr lvl="5" algn="ctr" rtl="0">
              <a:spcBef>
                <a:spcPts val="0"/>
              </a:spcBef>
              <a:spcAft>
                <a:spcPts val="0"/>
              </a:spcAft>
              <a:buNone/>
              <a:defRPr sz="2100">
                <a:latin typeface="Nunito"/>
                <a:ea typeface="Nunito"/>
                <a:cs typeface="Nunito"/>
                <a:sym typeface="Nunito"/>
              </a:defRPr>
            </a:lvl6pPr>
            <a:lvl7pPr lvl="6" algn="ctr" rtl="0">
              <a:spcBef>
                <a:spcPts val="0"/>
              </a:spcBef>
              <a:spcAft>
                <a:spcPts val="0"/>
              </a:spcAft>
              <a:buNone/>
              <a:defRPr sz="2100">
                <a:latin typeface="Nunito"/>
                <a:ea typeface="Nunito"/>
                <a:cs typeface="Nunito"/>
                <a:sym typeface="Nunito"/>
              </a:defRPr>
            </a:lvl7pPr>
            <a:lvl8pPr lvl="7" algn="ctr" rtl="0">
              <a:spcBef>
                <a:spcPts val="0"/>
              </a:spcBef>
              <a:spcAft>
                <a:spcPts val="0"/>
              </a:spcAft>
              <a:buNone/>
              <a:defRPr sz="2100">
                <a:latin typeface="Nunito"/>
                <a:ea typeface="Nunito"/>
                <a:cs typeface="Nunito"/>
                <a:sym typeface="Nunito"/>
              </a:defRPr>
            </a:lvl8pPr>
            <a:lvl9pPr lvl="8" algn="ctr" rtl="0">
              <a:spcBef>
                <a:spcPts val="0"/>
              </a:spcBef>
              <a:spcAft>
                <a:spcPts val="0"/>
              </a:spcAft>
              <a:buNone/>
              <a:defRPr sz="2100">
                <a:latin typeface="Nunito"/>
                <a:ea typeface="Nunito"/>
                <a:cs typeface="Nunito"/>
                <a:sym typeface="Nunito"/>
              </a:defRPr>
            </a:lvl9pPr>
          </a:lstStyle>
          <a:p>
            <a:endParaRPr/>
          </a:p>
        </p:txBody>
      </p:sp>
      <p:sp>
        <p:nvSpPr>
          <p:cNvPr id="7357" name="Google Shape;7357;p26"/>
          <p:cNvSpPr txBox="1">
            <a:spLocks noGrp="1"/>
          </p:cNvSpPr>
          <p:nvPr>
            <p:ph type="title" hasCustomPrompt="1"/>
          </p:nvPr>
        </p:nvSpPr>
        <p:spPr>
          <a:xfrm>
            <a:off x="723700" y="4376267"/>
            <a:ext cx="3452000" cy="930400"/>
          </a:xfrm>
          <a:prstGeom prst="rect">
            <a:avLst/>
          </a:prstGeom>
        </p:spPr>
        <p:txBody>
          <a:bodyPr spcFirstLastPara="1" wrap="square" lIns="121894" tIns="121894" rIns="121894" bIns="121894"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t>xx%</a:t>
            </a:r>
          </a:p>
        </p:txBody>
      </p:sp>
      <p:sp>
        <p:nvSpPr>
          <p:cNvPr id="7358" name="Google Shape;7358;p26"/>
          <p:cNvSpPr txBox="1">
            <a:spLocks noGrp="1"/>
          </p:cNvSpPr>
          <p:nvPr>
            <p:ph type="title" idx="4" hasCustomPrompt="1"/>
          </p:nvPr>
        </p:nvSpPr>
        <p:spPr>
          <a:xfrm>
            <a:off x="4420600" y="4376267"/>
            <a:ext cx="3452000" cy="930400"/>
          </a:xfrm>
          <a:prstGeom prst="rect">
            <a:avLst/>
          </a:prstGeom>
        </p:spPr>
        <p:txBody>
          <a:bodyPr spcFirstLastPara="1" wrap="square" lIns="121894" tIns="121894" rIns="121894" bIns="121894"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t>xx%</a:t>
            </a:r>
          </a:p>
        </p:txBody>
      </p:sp>
      <p:sp>
        <p:nvSpPr>
          <p:cNvPr id="7359" name="Google Shape;7359;p26"/>
          <p:cNvSpPr txBox="1">
            <a:spLocks noGrp="1"/>
          </p:cNvSpPr>
          <p:nvPr>
            <p:ph type="title" idx="5" hasCustomPrompt="1"/>
          </p:nvPr>
        </p:nvSpPr>
        <p:spPr>
          <a:xfrm>
            <a:off x="8117500" y="4376267"/>
            <a:ext cx="3452000" cy="930400"/>
          </a:xfrm>
          <a:prstGeom prst="rect">
            <a:avLst/>
          </a:prstGeom>
        </p:spPr>
        <p:txBody>
          <a:bodyPr spcFirstLastPara="1" wrap="square" lIns="121894" tIns="121894" rIns="121894" bIns="121894"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r>
              <a:t>xx%</a:t>
            </a:r>
          </a:p>
        </p:txBody>
      </p:sp>
      <p:sp>
        <p:nvSpPr>
          <p:cNvPr id="7360" name="Google Shape;7360;p26"/>
          <p:cNvSpPr/>
          <p:nvPr/>
        </p:nvSpPr>
        <p:spPr>
          <a:xfrm rot="10800000" flipH="1">
            <a:off x="10769065" y="300511"/>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7361" name="Google Shape;7361;p26"/>
          <p:cNvGrpSpPr/>
          <p:nvPr/>
        </p:nvGrpSpPr>
        <p:grpSpPr>
          <a:xfrm rot="-8786653">
            <a:off x="11512179" y="6485252"/>
            <a:ext cx="160952" cy="145051"/>
            <a:chOff x="7737341" y="1046941"/>
            <a:chExt cx="161913" cy="145916"/>
          </a:xfrm>
        </p:grpSpPr>
        <p:sp>
          <p:nvSpPr>
            <p:cNvPr id="7362" name="Google Shape;7362;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63" name="Google Shape;7363;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64" name="Google Shape;7364;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7365" name="Google Shape;7365;p26"/>
          <p:cNvSpPr/>
          <p:nvPr/>
        </p:nvSpPr>
        <p:spPr>
          <a:xfrm rot="10800000" flipH="1">
            <a:off x="6763192" y="-11465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66" name="Google Shape;7366;p26"/>
          <p:cNvSpPr/>
          <p:nvPr/>
        </p:nvSpPr>
        <p:spPr>
          <a:xfrm rot="-5400000">
            <a:off x="-1474241" y="4904945"/>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grpSp>
        <p:nvGrpSpPr>
          <p:cNvPr id="7367" name="Google Shape;7367;p26"/>
          <p:cNvGrpSpPr/>
          <p:nvPr/>
        </p:nvGrpSpPr>
        <p:grpSpPr>
          <a:xfrm rot="9643598">
            <a:off x="11537293" y="5909508"/>
            <a:ext cx="430611" cy="1116336"/>
            <a:chOff x="1823086" y="-208516"/>
            <a:chExt cx="433159" cy="1122944"/>
          </a:xfrm>
        </p:grpSpPr>
        <p:sp>
          <p:nvSpPr>
            <p:cNvPr id="7368" name="Google Shape;7368;p2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69" name="Google Shape;7369;p2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0" name="Google Shape;7370;p2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1" name="Google Shape;7371;p2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2" name="Google Shape;7372;p2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3" name="Google Shape;7373;p2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4" name="Google Shape;7374;p2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5" name="Google Shape;7375;p2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376" name="Google Shape;7376;p26"/>
          <p:cNvGrpSpPr/>
          <p:nvPr/>
        </p:nvGrpSpPr>
        <p:grpSpPr>
          <a:xfrm rot="9643598">
            <a:off x="11667995" y="5663091"/>
            <a:ext cx="435892" cy="1179749"/>
            <a:chOff x="904476" y="-243594"/>
            <a:chExt cx="438472" cy="1186732"/>
          </a:xfrm>
        </p:grpSpPr>
        <p:sp>
          <p:nvSpPr>
            <p:cNvPr id="7377" name="Google Shape;7377;p2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8" name="Google Shape;7378;p2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79" name="Google Shape;7379;p2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0" name="Google Shape;7380;p2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1" name="Google Shape;7381;p2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2" name="Google Shape;7382;p2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3" name="Google Shape;7383;p2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4" name="Google Shape;7384;p2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5" name="Google Shape;7385;p2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6" name="Google Shape;7386;p2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7" name="Google Shape;7387;p2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8" name="Google Shape;7388;p2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89" name="Google Shape;7389;p2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0" name="Google Shape;7390;p2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1" name="Google Shape;7391;p2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2" name="Google Shape;7392;p2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3" name="Google Shape;7393;p2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4" name="Google Shape;7394;p2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5" name="Google Shape;7395;p2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6" name="Google Shape;7396;p2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7" name="Google Shape;7397;p2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8" name="Google Shape;7398;p2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399" name="Google Shape;7399;p2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0" name="Google Shape;7400;p2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1" name="Google Shape;7401;p2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2" name="Google Shape;7402;p2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3" name="Google Shape;7403;p2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404" name="Google Shape;7404;p26"/>
          <p:cNvGrpSpPr/>
          <p:nvPr/>
        </p:nvGrpSpPr>
        <p:grpSpPr>
          <a:xfrm rot="7823798" flipH="1">
            <a:off x="10906304" y="218717"/>
            <a:ext cx="2027625" cy="1297400"/>
            <a:chOff x="7750342" y="3926048"/>
            <a:chExt cx="1406709" cy="900099"/>
          </a:xfrm>
        </p:grpSpPr>
        <p:sp>
          <p:nvSpPr>
            <p:cNvPr id="7405" name="Google Shape;7405;p2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6" name="Google Shape;7406;p2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7" name="Google Shape;7407;p2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8" name="Google Shape;7408;p2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09" name="Google Shape;7409;p2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0" name="Google Shape;7410;p2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1" name="Google Shape;7411;p2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2" name="Google Shape;7412;p2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413" name="Google Shape;7413;p26"/>
          <p:cNvGrpSpPr/>
          <p:nvPr/>
        </p:nvGrpSpPr>
        <p:grpSpPr>
          <a:xfrm rot="-7107846">
            <a:off x="10348155" y="-582340"/>
            <a:ext cx="631312" cy="1710040"/>
            <a:chOff x="7607455" y="4238363"/>
            <a:chExt cx="438017" cy="1186459"/>
          </a:xfrm>
        </p:grpSpPr>
        <p:sp>
          <p:nvSpPr>
            <p:cNvPr id="7414" name="Google Shape;7414;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5" name="Google Shape;7415;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6" name="Google Shape;7416;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7" name="Google Shape;7417;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8" name="Google Shape;7418;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19" name="Google Shape;7419;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0" name="Google Shape;7420;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1" name="Google Shape;7421;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2" name="Google Shape;7422;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3" name="Google Shape;7423;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4" name="Google Shape;7424;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5" name="Google Shape;7425;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6" name="Google Shape;7426;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7" name="Google Shape;7427;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8" name="Google Shape;7428;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29" name="Google Shape;7429;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0" name="Google Shape;7430;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1" name="Google Shape;7431;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2" name="Google Shape;7432;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3" name="Google Shape;7433;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4" name="Google Shape;7434;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5" name="Google Shape;7435;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6" name="Google Shape;7436;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37" name="Google Shape;7437;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438" name="Google Shape;7438;p26"/>
          <p:cNvGrpSpPr/>
          <p:nvPr/>
        </p:nvGrpSpPr>
        <p:grpSpPr>
          <a:xfrm rot="6072848" flipH="1">
            <a:off x="10600183" y="-18855"/>
            <a:ext cx="1635175" cy="958648"/>
            <a:chOff x="8365864" y="2993835"/>
            <a:chExt cx="933472" cy="547264"/>
          </a:xfrm>
        </p:grpSpPr>
        <p:sp>
          <p:nvSpPr>
            <p:cNvPr id="7439" name="Google Shape;7439;p2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0" name="Google Shape;7440;p2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1" name="Google Shape;7441;p2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2" name="Google Shape;7442;p2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3" name="Google Shape;7443;p2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4" name="Google Shape;7444;p2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5" name="Google Shape;7445;p2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446" name="Google Shape;7446;p26"/>
          <p:cNvGrpSpPr/>
          <p:nvPr/>
        </p:nvGrpSpPr>
        <p:grpSpPr>
          <a:xfrm rot="9201314">
            <a:off x="-387601" y="5095572"/>
            <a:ext cx="987405" cy="748435"/>
            <a:chOff x="8118223" y="2202382"/>
            <a:chExt cx="1151949" cy="873156"/>
          </a:xfrm>
        </p:grpSpPr>
        <p:sp>
          <p:nvSpPr>
            <p:cNvPr id="7447" name="Google Shape;7447;p2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8" name="Google Shape;7448;p2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49" name="Google Shape;7449;p2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0" name="Google Shape;7450;p2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1" name="Google Shape;7451;p2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2" name="Google Shape;7452;p2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3" name="Google Shape;7453;p2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4" name="Google Shape;7454;p2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5" name="Google Shape;7455;p2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6" name="Google Shape;7456;p2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7" name="Google Shape;7457;p2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8" name="Google Shape;7458;p2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59" name="Google Shape;7459;p2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0" name="Google Shape;7460;p2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1" name="Google Shape;7461;p2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2" name="Google Shape;7462;p2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3" name="Google Shape;7463;p2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4" name="Google Shape;7464;p2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5" name="Google Shape;7465;p2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6" name="Google Shape;7466;p2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467" name="Google Shape;7467;p26"/>
          <p:cNvGrpSpPr/>
          <p:nvPr/>
        </p:nvGrpSpPr>
        <p:grpSpPr>
          <a:xfrm rot="-10202320" flipH="1">
            <a:off x="-151672" y="25583"/>
            <a:ext cx="1515523" cy="1475300"/>
            <a:chOff x="-181020" y="4253777"/>
            <a:chExt cx="1117161" cy="1087511"/>
          </a:xfrm>
        </p:grpSpPr>
        <p:sp>
          <p:nvSpPr>
            <p:cNvPr id="7468" name="Google Shape;7468;p2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69" name="Google Shape;7469;p2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0" name="Google Shape;7470;p2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1" name="Google Shape;7471;p2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2" name="Google Shape;7472;p2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3" name="Google Shape;7473;p2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4" name="Google Shape;7474;p2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5" name="Google Shape;7475;p2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6" name="Google Shape;7476;p2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7" name="Google Shape;7477;p2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8" name="Google Shape;7478;p2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79" name="Google Shape;7479;p2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0" name="Google Shape;7480;p2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1" name="Google Shape;7481;p2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482" name="Google Shape;7482;p26"/>
          <p:cNvGrpSpPr/>
          <p:nvPr/>
        </p:nvGrpSpPr>
        <p:grpSpPr>
          <a:xfrm rot="10800000">
            <a:off x="-140593" y="5876275"/>
            <a:ext cx="957279" cy="981719"/>
            <a:chOff x="7973149" y="-201092"/>
            <a:chExt cx="1116750" cy="1145263"/>
          </a:xfrm>
        </p:grpSpPr>
        <p:sp>
          <p:nvSpPr>
            <p:cNvPr id="7483" name="Google Shape;7483;p2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4" name="Google Shape;7484;p2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5" name="Google Shape;7485;p2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6" name="Google Shape;7486;p2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7" name="Google Shape;7487;p2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8" name="Google Shape;7488;p2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89" name="Google Shape;7489;p2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0" name="Google Shape;7490;p2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1" name="Google Shape;7491;p2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2" name="Google Shape;7492;p2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3" name="Google Shape;7493;p2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4" name="Google Shape;7494;p2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5" name="Google Shape;7495;p2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6" name="Google Shape;7496;p2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7" name="Google Shape;7497;p2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8" name="Google Shape;7498;p2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499" name="Google Shape;7499;p2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0" name="Google Shape;7500;p2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1" name="Google Shape;7501;p2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2" name="Google Shape;7502;p2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3" name="Google Shape;7503;p2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4" name="Google Shape;7504;p2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5" name="Google Shape;7505;p2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6" name="Google Shape;7506;p2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7" name="Google Shape;7507;p2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8" name="Google Shape;7508;p2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09" name="Google Shape;7509;p2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0" name="Google Shape;7510;p2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1" name="Google Shape;7511;p2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2" name="Google Shape;7512;p2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3" name="Google Shape;7513;p2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4" name="Google Shape;7514;p2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5" name="Google Shape;7515;p2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6" name="Google Shape;7516;p2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7" name="Google Shape;7517;p2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8" name="Google Shape;7518;p2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19" name="Google Shape;7519;p2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0" name="Google Shape;7520;p2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1" name="Google Shape;7521;p2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2" name="Google Shape;7522;p2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3" name="Google Shape;7523;p2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4" name="Google Shape;7524;p2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5" name="Google Shape;7525;p2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6" name="Google Shape;7526;p2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7" name="Google Shape;7527;p2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8" name="Google Shape;7528;p2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29" name="Google Shape;7529;p2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0" name="Google Shape;7530;p2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1" name="Google Shape;7531;p2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2" name="Google Shape;7532;p2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3" name="Google Shape;7533;p2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4" name="Google Shape;7534;p2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5" name="Google Shape;7535;p2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6" name="Google Shape;7536;p2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7" name="Google Shape;7537;p2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8" name="Google Shape;7538;p2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39" name="Google Shape;7539;p2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0" name="Google Shape;7540;p2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1" name="Google Shape;7541;p2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2" name="Google Shape;7542;p2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3" name="Google Shape;7543;p2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544" name="Google Shape;7544;p26"/>
          <p:cNvGrpSpPr/>
          <p:nvPr/>
        </p:nvGrpSpPr>
        <p:grpSpPr>
          <a:xfrm rot="5997680" flipH="1">
            <a:off x="580145" y="-441614"/>
            <a:ext cx="594207" cy="1609532"/>
            <a:chOff x="7607455" y="4238363"/>
            <a:chExt cx="438017" cy="1186459"/>
          </a:xfrm>
        </p:grpSpPr>
        <p:sp>
          <p:nvSpPr>
            <p:cNvPr id="7545" name="Google Shape;7545;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6" name="Google Shape;7546;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7" name="Google Shape;7547;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8" name="Google Shape;7548;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49" name="Google Shape;7549;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0" name="Google Shape;7550;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1" name="Google Shape;7551;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2" name="Google Shape;7552;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3" name="Google Shape;7553;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4" name="Google Shape;7554;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5" name="Google Shape;7555;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6" name="Google Shape;7556;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7" name="Google Shape;7557;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8" name="Google Shape;7558;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59" name="Google Shape;7559;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0" name="Google Shape;7560;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1" name="Google Shape;7561;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2" name="Google Shape;7562;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3" name="Google Shape;7563;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4" name="Google Shape;7564;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5" name="Google Shape;7565;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6" name="Google Shape;7566;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7" name="Google Shape;7567;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68" name="Google Shape;7568;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569" name="Google Shape;7569;p26"/>
          <p:cNvGrpSpPr/>
          <p:nvPr/>
        </p:nvGrpSpPr>
        <p:grpSpPr>
          <a:xfrm rot="5400000">
            <a:off x="379771" y="5634873"/>
            <a:ext cx="215884" cy="194555"/>
            <a:chOff x="7737341" y="1046941"/>
            <a:chExt cx="161913" cy="145916"/>
          </a:xfrm>
        </p:grpSpPr>
        <p:sp>
          <p:nvSpPr>
            <p:cNvPr id="7570" name="Google Shape;7570;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71" name="Google Shape;7571;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72" name="Google Shape;7572;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573" name="Google Shape;7573;p26"/>
          <p:cNvGrpSpPr/>
          <p:nvPr/>
        </p:nvGrpSpPr>
        <p:grpSpPr>
          <a:xfrm rot="-10202469">
            <a:off x="299029" y="965384"/>
            <a:ext cx="288736" cy="260208"/>
            <a:chOff x="7737341" y="1046941"/>
            <a:chExt cx="161913" cy="145916"/>
          </a:xfrm>
        </p:grpSpPr>
        <p:sp>
          <p:nvSpPr>
            <p:cNvPr id="7574" name="Google Shape;7574;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75" name="Google Shape;7575;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76" name="Google Shape;7576;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577" name="Google Shape;7577;p26"/>
          <p:cNvGrpSpPr/>
          <p:nvPr/>
        </p:nvGrpSpPr>
        <p:grpSpPr>
          <a:xfrm rot="-10202469">
            <a:off x="1310225" y="1016757"/>
            <a:ext cx="288736" cy="260208"/>
            <a:chOff x="7737341" y="1046941"/>
            <a:chExt cx="161913" cy="145916"/>
          </a:xfrm>
        </p:grpSpPr>
        <p:sp>
          <p:nvSpPr>
            <p:cNvPr id="7578" name="Google Shape;7578;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79" name="Google Shape;7579;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0" name="Google Shape;7580;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grpSp>
        <p:nvGrpSpPr>
          <p:cNvPr id="7581" name="Google Shape;7581;p26"/>
          <p:cNvGrpSpPr/>
          <p:nvPr/>
        </p:nvGrpSpPr>
        <p:grpSpPr>
          <a:xfrm>
            <a:off x="8563033" y="-311710"/>
            <a:ext cx="1078472" cy="1108153"/>
            <a:chOff x="6422275" y="-233784"/>
            <a:chExt cx="808854" cy="831115"/>
          </a:xfrm>
        </p:grpSpPr>
        <p:sp>
          <p:nvSpPr>
            <p:cNvPr id="7582" name="Google Shape;7582;p26"/>
            <p:cNvSpPr/>
            <p:nvPr/>
          </p:nvSpPr>
          <p:spPr>
            <a:xfrm rot="-476255">
              <a:off x="6465304" y="-187103"/>
              <a:ext cx="722797" cy="673207"/>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3" name="Google Shape;7583;p26"/>
            <p:cNvSpPr/>
            <p:nvPr/>
          </p:nvSpPr>
          <p:spPr>
            <a:xfrm rot="-476255">
              <a:off x="6951280" y="16199"/>
              <a:ext cx="47204" cy="88589"/>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4" name="Google Shape;7584;p26"/>
            <p:cNvSpPr/>
            <p:nvPr/>
          </p:nvSpPr>
          <p:spPr>
            <a:xfrm rot="-476255">
              <a:off x="6856562" y="-15014"/>
              <a:ext cx="73022" cy="66823"/>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5" name="Google Shape;7585;p26"/>
            <p:cNvSpPr/>
            <p:nvPr/>
          </p:nvSpPr>
          <p:spPr>
            <a:xfrm rot="-476255">
              <a:off x="6826204" y="78864"/>
              <a:ext cx="49285" cy="68286"/>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6" name="Google Shape;7586;p26"/>
            <p:cNvSpPr/>
            <p:nvPr/>
          </p:nvSpPr>
          <p:spPr>
            <a:xfrm rot="-476255">
              <a:off x="6704514" y="52604"/>
              <a:ext cx="74957" cy="61884"/>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7" name="Google Shape;7587;p26"/>
            <p:cNvSpPr/>
            <p:nvPr/>
          </p:nvSpPr>
          <p:spPr>
            <a:xfrm rot="-476255">
              <a:off x="6707287" y="137803"/>
              <a:ext cx="43085" cy="74139"/>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8" name="Google Shape;7588;p26"/>
            <p:cNvSpPr/>
            <p:nvPr/>
          </p:nvSpPr>
          <p:spPr>
            <a:xfrm rot="-476255">
              <a:off x="6601381" y="122997"/>
              <a:ext cx="70359" cy="50280"/>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89" name="Google Shape;7589;p26"/>
            <p:cNvSpPr/>
            <p:nvPr/>
          </p:nvSpPr>
          <p:spPr>
            <a:xfrm rot="-476255">
              <a:off x="6603827" y="202323"/>
              <a:ext cx="40963" cy="79362"/>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0" name="Google Shape;7590;p26"/>
            <p:cNvSpPr/>
            <p:nvPr/>
          </p:nvSpPr>
          <p:spPr>
            <a:xfrm rot="-476255">
              <a:off x="6488569" y="222270"/>
              <a:ext cx="90165" cy="50076"/>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1" name="Google Shape;7591;p26"/>
            <p:cNvSpPr/>
            <p:nvPr/>
          </p:nvSpPr>
          <p:spPr>
            <a:xfrm rot="-476255">
              <a:off x="6534492" y="315368"/>
              <a:ext cx="53446" cy="73794"/>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2" name="Google Shape;7592;p26"/>
            <p:cNvSpPr/>
            <p:nvPr/>
          </p:nvSpPr>
          <p:spPr>
            <a:xfrm rot="-476255">
              <a:off x="6457140" y="365268"/>
              <a:ext cx="71941" cy="48999"/>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3" name="Google Shape;7593;p26"/>
            <p:cNvSpPr/>
            <p:nvPr/>
          </p:nvSpPr>
          <p:spPr>
            <a:xfrm rot="-476255">
              <a:off x="6513705" y="434076"/>
              <a:ext cx="86483" cy="58592"/>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4" name="Google Shape;7594;p26"/>
            <p:cNvSpPr/>
            <p:nvPr/>
          </p:nvSpPr>
          <p:spPr>
            <a:xfrm rot="-476255">
              <a:off x="6457631" y="474443"/>
              <a:ext cx="64555" cy="49365"/>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5" name="Google Shape;7595;p26"/>
            <p:cNvSpPr/>
            <p:nvPr/>
          </p:nvSpPr>
          <p:spPr>
            <a:xfrm rot="-476255">
              <a:off x="6509184" y="515686"/>
              <a:ext cx="63473" cy="77635"/>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6"/>
            </a:solidFill>
            <a:ln>
              <a:noFill/>
            </a:ln>
          </p:spPr>
          <p:txBody>
            <a:bodyPr spcFirstLastPara="1" wrap="square" lIns="91425" tIns="91425" rIns="91425" bIns="91425" anchor="ctr" anchorCtr="0">
              <a:noAutofit/>
            </a:bodyPr>
            <a:lstStyle/>
            <a:p>
              <a:pPr defTabSz="914377">
                <a:buClr>
                  <a:srgbClr val="000000"/>
                </a:buClr>
                <a:buFont typeface="Arial"/>
                <a:buNone/>
              </a:pPr>
              <a:endParaRPr kern="0">
                <a:solidFill>
                  <a:srgbClr val="000000"/>
                </a:solidFill>
                <a:cs typeface="Arial"/>
                <a:sym typeface="Arial"/>
              </a:endParaRPr>
            </a:p>
          </p:txBody>
        </p:sp>
      </p:grpSp>
      <p:sp>
        <p:nvSpPr>
          <p:cNvPr id="7596" name="Google Shape;7596;p26"/>
          <p:cNvSpPr/>
          <p:nvPr/>
        </p:nvSpPr>
        <p:spPr>
          <a:xfrm rot="-476255">
            <a:off x="8925793" y="-107108"/>
            <a:ext cx="665315" cy="873248"/>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7" name="Google Shape;7597;p26"/>
          <p:cNvSpPr/>
          <p:nvPr/>
        </p:nvSpPr>
        <p:spPr>
          <a:xfrm rot="-476255">
            <a:off x="9454974" y="120140"/>
            <a:ext cx="18529" cy="1449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8" name="Google Shape;7598;p26"/>
          <p:cNvSpPr/>
          <p:nvPr/>
        </p:nvSpPr>
        <p:spPr>
          <a:xfrm rot="-476255">
            <a:off x="9430556" y="192833"/>
            <a:ext cx="19445" cy="1449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599" name="Google Shape;7599;p26"/>
          <p:cNvSpPr/>
          <p:nvPr/>
        </p:nvSpPr>
        <p:spPr>
          <a:xfrm rot="-476255">
            <a:off x="9387581" y="213491"/>
            <a:ext cx="18529" cy="13576"/>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0" name="Google Shape;7600;p26"/>
          <p:cNvSpPr/>
          <p:nvPr/>
        </p:nvSpPr>
        <p:spPr>
          <a:xfrm rot="-476255">
            <a:off x="9358894" y="288682"/>
            <a:ext cx="18529" cy="14471"/>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1" name="Google Shape;7601;p26"/>
          <p:cNvSpPr/>
          <p:nvPr/>
        </p:nvSpPr>
        <p:spPr>
          <a:xfrm rot="-476255">
            <a:off x="9322654" y="310150"/>
            <a:ext cx="18529" cy="1449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2" name="Google Shape;7602;p26"/>
          <p:cNvSpPr/>
          <p:nvPr/>
        </p:nvSpPr>
        <p:spPr>
          <a:xfrm rot="-476255">
            <a:off x="9321808" y="377785"/>
            <a:ext cx="18557" cy="1449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3" name="Google Shape;7603;p26"/>
          <p:cNvSpPr/>
          <p:nvPr/>
        </p:nvSpPr>
        <p:spPr>
          <a:xfrm rot="-476255">
            <a:off x="9280698" y="398121"/>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4" name="Google Shape;7604;p26"/>
          <p:cNvSpPr/>
          <p:nvPr/>
        </p:nvSpPr>
        <p:spPr>
          <a:xfrm rot="-476255">
            <a:off x="9282538" y="464489"/>
            <a:ext cx="18529" cy="1449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5" name="Google Shape;7605;p26"/>
          <p:cNvSpPr/>
          <p:nvPr/>
        </p:nvSpPr>
        <p:spPr>
          <a:xfrm rot="-476255">
            <a:off x="9243210" y="477277"/>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6" name="Google Shape;7606;p26"/>
          <p:cNvSpPr/>
          <p:nvPr/>
        </p:nvSpPr>
        <p:spPr>
          <a:xfrm rot="-476255">
            <a:off x="9252229" y="528949"/>
            <a:ext cx="18529" cy="13576"/>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7" name="Google Shape;7607;p26"/>
          <p:cNvSpPr/>
          <p:nvPr/>
        </p:nvSpPr>
        <p:spPr>
          <a:xfrm rot="-476255">
            <a:off x="9205877" y="544529"/>
            <a:ext cx="18529" cy="1449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8" name="Google Shape;7608;p26"/>
          <p:cNvSpPr/>
          <p:nvPr/>
        </p:nvSpPr>
        <p:spPr>
          <a:xfrm rot="-476255">
            <a:off x="9213056" y="596460"/>
            <a:ext cx="18529" cy="13603"/>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09" name="Google Shape;7609;p26"/>
          <p:cNvSpPr/>
          <p:nvPr/>
        </p:nvSpPr>
        <p:spPr>
          <a:xfrm rot="-476255">
            <a:off x="9172509" y="606688"/>
            <a:ext cx="18529" cy="1449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0" name="Google Shape;7610;p26"/>
          <p:cNvSpPr/>
          <p:nvPr/>
        </p:nvSpPr>
        <p:spPr>
          <a:xfrm rot="-476255">
            <a:off x="9167451" y="657593"/>
            <a:ext cx="18557" cy="14471"/>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1" name="Google Shape;7611;p26"/>
          <p:cNvSpPr/>
          <p:nvPr/>
        </p:nvSpPr>
        <p:spPr>
          <a:xfrm rot="-476255">
            <a:off x="9133674" y="676881"/>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2" name="Google Shape;7612;p26"/>
          <p:cNvSpPr/>
          <p:nvPr/>
        </p:nvSpPr>
        <p:spPr>
          <a:xfrm rot="-476255">
            <a:off x="9391296" y="118978"/>
            <a:ext cx="18529" cy="1449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3" name="Google Shape;7613;p26"/>
          <p:cNvSpPr/>
          <p:nvPr/>
        </p:nvSpPr>
        <p:spPr>
          <a:xfrm rot="-476255">
            <a:off x="9342852" y="174095"/>
            <a:ext cx="18529" cy="13576"/>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4" name="Google Shape;7614;p26"/>
          <p:cNvSpPr/>
          <p:nvPr/>
        </p:nvSpPr>
        <p:spPr>
          <a:xfrm rot="-476255">
            <a:off x="9290410" y="185982"/>
            <a:ext cx="18529" cy="14471"/>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5" name="Google Shape;7615;p26"/>
          <p:cNvSpPr/>
          <p:nvPr/>
        </p:nvSpPr>
        <p:spPr>
          <a:xfrm rot="-476255">
            <a:off x="9277396" y="233428"/>
            <a:ext cx="18529" cy="14471"/>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6" name="Google Shape;7616;p26"/>
          <p:cNvSpPr/>
          <p:nvPr/>
        </p:nvSpPr>
        <p:spPr>
          <a:xfrm rot="-476255">
            <a:off x="9216026" y="249257"/>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7" name="Google Shape;7617;p26"/>
          <p:cNvSpPr/>
          <p:nvPr/>
        </p:nvSpPr>
        <p:spPr>
          <a:xfrm rot="-476255">
            <a:off x="9214873" y="294154"/>
            <a:ext cx="18529" cy="1449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8" name="Google Shape;7618;p26"/>
          <p:cNvSpPr/>
          <p:nvPr/>
        </p:nvSpPr>
        <p:spPr>
          <a:xfrm rot="-476255">
            <a:off x="9165148" y="306552"/>
            <a:ext cx="18529" cy="13576"/>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19" name="Google Shape;7619;p26"/>
          <p:cNvSpPr/>
          <p:nvPr/>
        </p:nvSpPr>
        <p:spPr>
          <a:xfrm rot="-476255">
            <a:off x="9169947" y="360568"/>
            <a:ext cx="19472" cy="1449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0" name="Google Shape;7620;p26"/>
          <p:cNvSpPr/>
          <p:nvPr/>
        </p:nvSpPr>
        <p:spPr>
          <a:xfrm rot="-476255">
            <a:off x="9116360" y="358091"/>
            <a:ext cx="18529" cy="14471"/>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1" name="Google Shape;7621;p26"/>
          <p:cNvSpPr/>
          <p:nvPr/>
        </p:nvSpPr>
        <p:spPr>
          <a:xfrm rot="-476255">
            <a:off x="9118099" y="410696"/>
            <a:ext cx="19445" cy="1449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2" name="Google Shape;7622;p26"/>
          <p:cNvSpPr/>
          <p:nvPr/>
        </p:nvSpPr>
        <p:spPr>
          <a:xfrm rot="-476255">
            <a:off x="9062733" y="415744"/>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3" name="Google Shape;7623;p26"/>
          <p:cNvSpPr/>
          <p:nvPr/>
        </p:nvSpPr>
        <p:spPr>
          <a:xfrm rot="-476255">
            <a:off x="9077310" y="466649"/>
            <a:ext cx="18529" cy="1449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4" name="Google Shape;7624;p26"/>
          <p:cNvSpPr/>
          <p:nvPr/>
        </p:nvSpPr>
        <p:spPr>
          <a:xfrm rot="-476255">
            <a:off x="9024929" y="459342"/>
            <a:ext cx="18529" cy="1449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5" name="Google Shape;7625;p26"/>
          <p:cNvSpPr/>
          <p:nvPr/>
        </p:nvSpPr>
        <p:spPr>
          <a:xfrm rot="-476255">
            <a:off x="9010472" y="516961"/>
            <a:ext cx="19445" cy="13576"/>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6" name="Google Shape;7626;p26"/>
          <p:cNvSpPr/>
          <p:nvPr/>
        </p:nvSpPr>
        <p:spPr>
          <a:xfrm rot="-476255">
            <a:off x="9464426" y="254790"/>
            <a:ext cx="18529" cy="1449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7" name="Google Shape;7627;p26"/>
          <p:cNvSpPr/>
          <p:nvPr/>
        </p:nvSpPr>
        <p:spPr>
          <a:xfrm rot="-476255">
            <a:off x="9478162" y="320415"/>
            <a:ext cx="18529" cy="13576"/>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8" name="Google Shape;7628;p26"/>
          <p:cNvSpPr/>
          <p:nvPr/>
        </p:nvSpPr>
        <p:spPr>
          <a:xfrm rot="-476255">
            <a:off x="9434896" y="344699"/>
            <a:ext cx="18557" cy="14471"/>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29" name="Google Shape;7629;p26"/>
          <p:cNvSpPr/>
          <p:nvPr/>
        </p:nvSpPr>
        <p:spPr>
          <a:xfrm rot="-476255">
            <a:off x="9453307" y="409590"/>
            <a:ext cx="19445" cy="1449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0" name="Google Shape;7630;p26"/>
          <p:cNvSpPr/>
          <p:nvPr/>
        </p:nvSpPr>
        <p:spPr>
          <a:xfrm rot="-476255">
            <a:off x="9411016" y="434726"/>
            <a:ext cx="18557" cy="14471"/>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1" name="Google Shape;7631;p26"/>
          <p:cNvSpPr/>
          <p:nvPr/>
        </p:nvSpPr>
        <p:spPr>
          <a:xfrm rot="-476255">
            <a:off x="9430432" y="486765"/>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2" name="Google Shape;7632;p26"/>
          <p:cNvSpPr/>
          <p:nvPr/>
        </p:nvSpPr>
        <p:spPr>
          <a:xfrm rot="-476255">
            <a:off x="9382331" y="510808"/>
            <a:ext cx="18557" cy="13576"/>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3" name="Google Shape;7633;p26"/>
          <p:cNvSpPr/>
          <p:nvPr/>
        </p:nvSpPr>
        <p:spPr>
          <a:xfrm rot="-476255">
            <a:off x="9399310" y="565025"/>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4" name="Google Shape;7634;p26"/>
          <p:cNvSpPr/>
          <p:nvPr/>
        </p:nvSpPr>
        <p:spPr>
          <a:xfrm rot="-476255">
            <a:off x="9353856" y="574033"/>
            <a:ext cx="19472" cy="1449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5" name="Google Shape;7635;p26"/>
          <p:cNvSpPr/>
          <p:nvPr/>
        </p:nvSpPr>
        <p:spPr>
          <a:xfrm rot="-476255">
            <a:off x="9366097" y="641744"/>
            <a:ext cx="18529" cy="1449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6" name="Google Shape;7636;p26"/>
          <p:cNvSpPr/>
          <p:nvPr/>
        </p:nvSpPr>
        <p:spPr>
          <a:xfrm rot="-476255">
            <a:off x="9319086" y="652868"/>
            <a:ext cx="18529" cy="1449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7" name="Google Shape;7637;p26"/>
          <p:cNvSpPr/>
          <p:nvPr/>
        </p:nvSpPr>
        <p:spPr>
          <a:xfrm rot="-476255">
            <a:off x="9315427" y="720828"/>
            <a:ext cx="19445" cy="13603"/>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8" name="Google Shape;7638;p26"/>
          <p:cNvSpPr/>
          <p:nvPr/>
        </p:nvSpPr>
        <p:spPr>
          <a:xfrm rot="-476255">
            <a:off x="9475876" y="202928"/>
            <a:ext cx="19445" cy="1449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39" name="Google Shape;7639;p26"/>
          <p:cNvSpPr/>
          <p:nvPr/>
        </p:nvSpPr>
        <p:spPr>
          <a:xfrm rot="-476255">
            <a:off x="9437274" y="60553"/>
            <a:ext cx="18529" cy="13576"/>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40" name="Google Shape;7640;p26"/>
          <p:cNvSpPr/>
          <p:nvPr/>
        </p:nvSpPr>
        <p:spPr>
          <a:xfrm rot="-476255">
            <a:off x="9505344" y="79293"/>
            <a:ext cx="19445" cy="14471"/>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41" name="Google Shape;7641;p26"/>
          <p:cNvSpPr/>
          <p:nvPr/>
        </p:nvSpPr>
        <p:spPr>
          <a:xfrm rot="-476255">
            <a:off x="9476224" y="11237"/>
            <a:ext cx="19445" cy="1449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
        <p:nvSpPr>
          <p:cNvPr id="7642" name="Google Shape;7642;p26"/>
          <p:cNvSpPr/>
          <p:nvPr/>
        </p:nvSpPr>
        <p:spPr>
          <a:xfrm rot="-476255">
            <a:off x="9497425" y="-17214"/>
            <a:ext cx="18529" cy="13603"/>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121894" tIns="121894" rIns="121894" bIns="121894" anchor="ctr" anchorCtr="0">
            <a:noAutofit/>
          </a:bodyPr>
          <a:lstStyle/>
          <a:p>
            <a:pPr defTabSz="914377">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33737825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56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43" indent="0" algn="ctr">
              <a:buNone/>
              <a:defRPr>
                <a:solidFill>
                  <a:schemeClr val="tx1">
                    <a:tint val="75000"/>
                  </a:schemeClr>
                </a:solidFill>
              </a:defRPr>
            </a:lvl2pPr>
            <a:lvl3pPr marL="1218900" indent="0" algn="ctr">
              <a:buNone/>
              <a:defRPr>
                <a:solidFill>
                  <a:schemeClr val="tx1">
                    <a:tint val="75000"/>
                  </a:schemeClr>
                </a:solidFill>
              </a:defRPr>
            </a:lvl3pPr>
            <a:lvl4pPr marL="1828346" indent="0" algn="ctr">
              <a:buNone/>
              <a:defRPr>
                <a:solidFill>
                  <a:schemeClr val="tx1">
                    <a:tint val="75000"/>
                  </a:schemeClr>
                </a:solidFill>
              </a:defRPr>
            </a:lvl4pPr>
            <a:lvl5pPr marL="2437798" indent="0" algn="ctr">
              <a:buNone/>
              <a:defRPr>
                <a:solidFill>
                  <a:schemeClr val="tx1">
                    <a:tint val="75000"/>
                  </a:schemeClr>
                </a:solidFill>
              </a:defRPr>
            </a:lvl5pPr>
            <a:lvl6pPr marL="3047240" indent="0" algn="ctr">
              <a:buNone/>
              <a:defRPr>
                <a:solidFill>
                  <a:schemeClr val="tx1">
                    <a:tint val="75000"/>
                  </a:schemeClr>
                </a:solidFill>
              </a:defRPr>
            </a:lvl6pPr>
            <a:lvl7pPr marL="3656683"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73754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69410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029"/>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43" indent="0">
              <a:buNone/>
              <a:defRPr sz="2400">
                <a:solidFill>
                  <a:schemeClr val="tx1">
                    <a:tint val="75000"/>
                  </a:schemeClr>
                </a:solidFill>
              </a:defRPr>
            </a:lvl2pPr>
            <a:lvl3pPr marL="1218900" indent="0">
              <a:buNone/>
              <a:defRPr sz="2100">
                <a:solidFill>
                  <a:schemeClr val="tx1">
                    <a:tint val="75000"/>
                  </a:schemeClr>
                </a:solidFill>
              </a:defRPr>
            </a:lvl3pPr>
            <a:lvl4pPr marL="1828346" indent="0">
              <a:buNone/>
              <a:defRPr sz="1900">
                <a:solidFill>
                  <a:schemeClr val="tx1">
                    <a:tint val="75000"/>
                  </a:schemeClr>
                </a:solidFill>
              </a:defRPr>
            </a:lvl4pPr>
            <a:lvl5pPr marL="2437798" indent="0">
              <a:buNone/>
              <a:defRPr sz="1900">
                <a:solidFill>
                  <a:schemeClr val="tx1">
                    <a:tint val="75000"/>
                  </a:schemeClr>
                </a:solidFill>
              </a:defRPr>
            </a:lvl5pPr>
            <a:lvl6pPr marL="3047240" indent="0">
              <a:buNone/>
              <a:defRPr sz="1900">
                <a:solidFill>
                  <a:schemeClr val="tx1">
                    <a:tint val="75000"/>
                  </a:schemeClr>
                </a:solidFill>
              </a:defRPr>
            </a:lvl6pPr>
            <a:lvl7pPr marL="3656683" indent="0">
              <a:buNone/>
              <a:defRPr sz="1900">
                <a:solidFill>
                  <a:schemeClr val="tx1">
                    <a:tint val="75000"/>
                  </a:schemeClr>
                </a:solidFill>
              </a:defRPr>
            </a:lvl7pPr>
            <a:lvl8pPr marL="4266133" indent="0">
              <a:buNone/>
              <a:defRPr sz="1900">
                <a:solidFill>
                  <a:schemeClr val="tx1">
                    <a:tint val="75000"/>
                  </a:schemeClr>
                </a:solidFill>
              </a:defRPr>
            </a:lvl8pPr>
            <a:lvl9pPr marL="4875581"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06972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28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28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26091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7"/>
            <a:ext cx="5386917" cy="639763"/>
          </a:xfrm>
        </p:spPr>
        <p:txBody>
          <a:bodyPr anchor="b"/>
          <a:lstStyle>
            <a:lvl1pPr marL="0" indent="0">
              <a:buNone/>
              <a:defRPr sz="32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66" y="1535117"/>
            <a:ext cx="5389033" cy="639763"/>
          </a:xfrm>
        </p:spPr>
        <p:txBody>
          <a:bodyPr anchor="b"/>
          <a:lstStyle>
            <a:lvl1pPr marL="0" indent="0">
              <a:buNone/>
              <a:defRPr sz="32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46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08912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80697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54180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177"/>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19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354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B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p:cNvSpPr>
            <a:spLocks noGrp="1"/>
          </p:cNvSpPr>
          <p:nvPr>
            <p:ph type="dt" sz="half" idx="10"/>
          </p:nvPr>
        </p:nvSpPr>
        <p:spPr/>
        <p:txBody>
          <a:bodyPr/>
          <a:lstStyle/>
          <a:p>
            <a:fld id="{9880D75B-EA5D-44AF-A571-BC8C9102572B}" type="datetimeFigureOut">
              <a:rPr lang="en-US" smtClean="0"/>
              <a:pPr/>
              <a:t>9/3/2021</a:t>
            </a:fld>
            <a:endParaRPr lang="en-BZ"/>
          </a:p>
        </p:txBody>
      </p:sp>
      <p:sp>
        <p:nvSpPr>
          <p:cNvPr id="5" name="Footer Placeholder 4"/>
          <p:cNvSpPr>
            <a:spLocks noGrp="1"/>
          </p:cNvSpPr>
          <p:nvPr>
            <p:ph type="ftr" sz="quarter" idx="11"/>
          </p:nvPr>
        </p:nvSpPr>
        <p:spPr/>
        <p:txBody>
          <a:bodyPr/>
          <a:lstStyle/>
          <a:p>
            <a:endParaRPr lang="en-BZ"/>
          </a:p>
        </p:txBody>
      </p:sp>
      <p:sp>
        <p:nvSpPr>
          <p:cNvPr id="6" name="Slide Number Placeholder 5"/>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1901822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1477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729"/>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43" indent="0">
              <a:buNone/>
              <a:defRPr sz="3700"/>
            </a:lvl2pPr>
            <a:lvl3pPr marL="1218900" indent="0">
              <a:buNone/>
              <a:defRPr sz="3200"/>
            </a:lvl3pPr>
            <a:lvl4pPr marL="1828346" indent="0">
              <a:buNone/>
              <a:defRPr sz="2700"/>
            </a:lvl4pPr>
            <a:lvl5pPr marL="2437798" indent="0">
              <a:buNone/>
              <a:defRPr sz="2700"/>
            </a:lvl5pPr>
            <a:lvl6pPr marL="3047240" indent="0">
              <a:buNone/>
              <a:defRPr sz="2700"/>
            </a:lvl6pPr>
            <a:lvl7pPr marL="3656683" indent="0">
              <a:buNone/>
              <a:defRPr sz="2700"/>
            </a:lvl7pPr>
            <a:lvl8pPr marL="4266133" indent="0">
              <a:buNone/>
              <a:defRPr sz="2700"/>
            </a:lvl8pPr>
            <a:lvl9pPr marL="4875581" indent="0">
              <a:buNone/>
              <a:defRPr sz="2700"/>
            </a:lvl9pPr>
          </a:lstStyle>
          <a:p>
            <a:endParaRPr lang="zh-CN" altLang="en-US"/>
          </a:p>
        </p:txBody>
      </p:sp>
      <p:sp>
        <p:nvSpPr>
          <p:cNvPr id="4" name="文本占位符 3"/>
          <p:cNvSpPr>
            <a:spLocks noGrp="1"/>
          </p:cNvSpPr>
          <p:nvPr>
            <p:ph type="body" sz="half" idx="2"/>
          </p:nvPr>
        </p:nvSpPr>
        <p:spPr>
          <a:xfrm>
            <a:off x="2389717" y="5367478"/>
            <a:ext cx="7315200" cy="8048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2423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90095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50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50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solidFill>
                  <a:prstClr val="black">
                    <a:tint val="75000"/>
                  </a:prstClr>
                </a:solidFill>
              </a:rPr>
              <a:pPr/>
              <a:t>2021/9/3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2FDD889-5730-4C0B-93DE-01374490924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80770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5975"/>
            </a:lvl1pPr>
          </a:lstStyle>
          <a:p>
            <a:r>
              <a:rPr lang="zh-CN" altLang="en-US"/>
              <a:t>单击此处编辑母版标题样式</a:t>
            </a:r>
          </a:p>
        </p:txBody>
      </p:sp>
      <p:sp>
        <p:nvSpPr>
          <p:cNvPr id="3" name="副标题 2"/>
          <p:cNvSpPr>
            <a:spLocks noGrp="1"/>
          </p:cNvSpPr>
          <p:nvPr>
            <p:ph type="subTitle" idx="1"/>
          </p:nvPr>
        </p:nvSpPr>
        <p:spPr>
          <a:xfrm>
            <a:off x="1524030" y="3602160"/>
            <a:ext cx="9144173" cy="1655817"/>
          </a:xfrm>
          <a:prstGeom prst="rect">
            <a:avLst/>
          </a:prstGeom>
        </p:spPr>
        <p:txBody>
          <a:bodyPr/>
          <a:lstStyle>
            <a:lvl1pPr marL="0" indent="0" algn="ctr">
              <a:buNone/>
              <a:defRPr sz="2392"/>
            </a:lvl1pPr>
            <a:lvl2pPr marL="455423" indent="0" algn="ctr">
              <a:buNone/>
              <a:defRPr sz="1991"/>
            </a:lvl2pPr>
            <a:lvl3pPr marL="910847" indent="0" algn="ctr">
              <a:buNone/>
              <a:defRPr sz="1791"/>
            </a:lvl3pPr>
            <a:lvl4pPr marL="1366270" indent="0" algn="ctr">
              <a:buNone/>
              <a:defRPr sz="1592"/>
            </a:lvl4pPr>
            <a:lvl5pPr marL="1821233" indent="0" algn="ctr">
              <a:buNone/>
              <a:defRPr sz="1592"/>
            </a:lvl5pPr>
            <a:lvl6pPr marL="2276656" indent="0" algn="ctr">
              <a:buNone/>
              <a:defRPr sz="1592"/>
            </a:lvl6pPr>
            <a:lvl7pPr marL="2732080" indent="0" algn="ctr">
              <a:buNone/>
              <a:defRPr sz="1592"/>
            </a:lvl7pPr>
            <a:lvl8pPr marL="3187503" indent="0" algn="ctr">
              <a:buNone/>
              <a:defRPr sz="1592"/>
            </a:lvl8pPr>
            <a:lvl9pPr marL="3642926"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2864179316"/>
      </p:ext>
    </p:extLst>
  </p:cSld>
  <p:clrMapOvr>
    <a:masterClrMapping/>
  </p:clrMapOvr>
  <p:transition spd="slow">
    <p:push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7"/>
            <a:ext cx="5980067" cy="82723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9"/>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64587631"/>
      </p:ext>
    </p:extLst>
  </p:cSld>
  <p:clrMapOvr>
    <a:masterClrMapping/>
  </p:clrMapOvr>
  <p:transition spd="slow">
    <p:push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2"/>
          </a:xfrm>
          <a:prstGeom prst="rect">
            <a:avLst/>
          </a:prstGeom>
        </p:spPr>
        <p:txBody>
          <a:bodyPr anchor="b"/>
          <a:lstStyle>
            <a:lvl1pPr>
              <a:defRPr sz="5975"/>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2392">
                <a:solidFill>
                  <a:schemeClr val="tx1">
                    <a:tint val="75000"/>
                  </a:schemeClr>
                </a:solidFill>
              </a:defRPr>
            </a:lvl1pPr>
            <a:lvl2pPr marL="455423" indent="0">
              <a:buNone/>
              <a:defRPr sz="1991">
                <a:solidFill>
                  <a:schemeClr val="tx1">
                    <a:tint val="75000"/>
                  </a:schemeClr>
                </a:solidFill>
              </a:defRPr>
            </a:lvl2pPr>
            <a:lvl3pPr marL="910847" indent="0">
              <a:buNone/>
              <a:defRPr sz="1791">
                <a:solidFill>
                  <a:schemeClr val="tx1">
                    <a:tint val="75000"/>
                  </a:schemeClr>
                </a:solidFill>
              </a:defRPr>
            </a:lvl3pPr>
            <a:lvl4pPr marL="1366270" indent="0">
              <a:buNone/>
              <a:defRPr sz="1592">
                <a:solidFill>
                  <a:schemeClr val="tx1">
                    <a:tint val="75000"/>
                  </a:schemeClr>
                </a:solidFill>
              </a:defRPr>
            </a:lvl4pPr>
            <a:lvl5pPr marL="1821233" indent="0">
              <a:buNone/>
              <a:defRPr sz="1592">
                <a:solidFill>
                  <a:schemeClr val="tx1">
                    <a:tint val="75000"/>
                  </a:schemeClr>
                </a:solidFill>
              </a:defRPr>
            </a:lvl5pPr>
            <a:lvl6pPr marL="2276656" indent="0">
              <a:buNone/>
              <a:defRPr sz="1592">
                <a:solidFill>
                  <a:schemeClr val="tx1">
                    <a:tint val="75000"/>
                  </a:schemeClr>
                </a:solidFill>
              </a:defRPr>
            </a:lvl6pPr>
            <a:lvl7pPr marL="2732080" indent="0">
              <a:buNone/>
              <a:defRPr sz="1592">
                <a:solidFill>
                  <a:schemeClr val="tx1">
                    <a:tint val="75000"/>
                  </a:schemeClr>
                </a:solidFill>
              </a:defRPr>
            </a:lvl7pPr>
            <a:lvl8pPr marL="3187503" indent="0">
              <a:buNone/>
              <a:defRPr sz="1592">
                <a:solidFill>
                  <a:schemeClr val="tx1">
                    <a:tint val="75000"/>
                  </a:schemeClr>
                </a:solidFill>
              </a:defRPr>
            </a:lvl8pPr>
            <a:lvl9pPr marL="3642926"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022251728"/>
      </p:ext>
    </p:extLst>
  </p:cSld>
  <p:clrMapOvr>
    <a:masterClrMapping/>
  </p:clrMapOvr>
  <p:transition spd="slow">
    <p:push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7"/>
            <a:ext cx="5980067" cy="82723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0025932"/>
      </p:ext>
    </p:extLst>
  </p:cSld>
  <p:clrMapOvr>
    <a:masterClrMapping/>
  </p:clrMapOvr>
  <p:transition spd="slow">
    <p:push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7"/>
            <a:ext cx="10515799" cy="1325608"/>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8"/>
            <a:ext cx="4873665" cy="823940"/>
          </a:xfrm>
          <a:prstGeom prst="rect">
            <a:avLst/>
          </a:prstGeom>
        </p:spPr>
        <p:txBody>
          <a:bodyPr anchor="ctr" anchorCtr="0"/>
          <a:lstStyle>
            <a:lvl1pPr marL="0" indent="0">
              <a:buNone/>
              <a:defRPr sz="2789"/>
            </a:lvl1pPr>
            <a:lvl2pPr marL="455423" indent="0">
              <a:buNone/>
              <a:defRPr sz="2392"/>
            </a:lvl2pPr>
            <a:lvl3pPr marL="910847" indent="0">
              <a:buNone/>
              <a:defRPr sz="1991"/>
            </a:lvl3pPr>
            <a:lvl4pPr marL="1366270" indent="0">
              <a:buNone/>
              <a:defRPr sz="1791"/>
            </a:lvl4pPr>
            <a:lvl5pPr marL="1821233" indent="0">
              <a:buNone/>
              <a:defRPr sz="1791"/>
            </a:lvl5pPr>
            <a:lvl6pPr marL="2276656" indent="0">
              <a:buNone/>
              <a:defRPr sz="1791"/>
            </a:lvl6pPr>
            <a:lvl7pPr marL="2732080" indent="0">
              <a:buNone/>
              <a:defRPr sz="1791"/>
            </a:lvl7pPr>
            <a:lvl8pPr marL="3187503" indent="0">
              <a:buNone/>
              <a:defRPr sz="1791"/>
            </a:lvl8pPr>
            <a:lvl9pPr marL="3642926"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8" y="2665469"/>
            <a:ext cx="4873665" cy="35244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8"/>
            <a:ext cx="4897668" cy="823940"/>
          </a:xfrm>
          <a:prstGeom prst="rect">
            <a:avLst/>
          </a:prstGeom>
        </p:spPr>
        <p:txBody>
          <a:bodyPr anchor="ctr" anchorCtr="0"/>
          <a:lstStyle>
            <a:lvl1pPr marL="0" indent="0">
              <a:buNone/>
              <a:defRPr sz="2789"/>
            </a:lvl1pPr>
            <a:lvl2pPr marL="455423" indent="0">
              <a:buNone/>
              <a:defRPr sz="2392"/>
            </a:lvl2pPr>
            <a:lvl3pPr marL="910847" indent="0">
              <a:buNone/>
              <a:defRPr sz="1991"/>
            </a:lvl3pPr>
            <a:lvl4pPr marL="1366270" indent="0">
              <a:buNone/>
              <a:defRPr sz="1791"/>
            </a:lvl4pPr>
            <a:lvl5pPr marL="1821233" indent="0">
              <a:buNone/>
              <a:defRPr sz="1791"/>
            </a:lvl5pPr>
            <a:lvl6pPr marL="2276656" indent="0">
              <a:buNone/>
              <a:defRPr sz="1791"/>
            </a:lvl6pPr>
            <a:lvl7pPr marL="2732080" indent="0">
              <a:buNone/>
              <a:defRPr sz="1791"/>
            </a:lvl7pPr>
            <a:lvl8pPr marL="3187503" indent="0">
              <a:buNone/>
              <a:defRPr sz="1791"/>
            </a:lvl8pPr>
            <a:lvl9pPr marL="3642926"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7" y="2665469"/>
            <a:ext cx="4897668" cy="35244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32338129"/>
      </p:ext>
    </p:extLst>
  </p:cSld>
  <p:clrMapOvr>
    <a:masterClrMapping/>
  </p:clrMapOvr>
  <p:transition spd="slow">
    <p:push dir="u"/>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7"/>
            <a:ext cx="5980067" cy="82723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65764074"/>
      </p:ext>
    </p:extLst>
  </p:cSld>
  <p:clrMapOvr>
    <a:masterClrMapping/>
  </p:clrMapOvr>
  <p:transition spd="slow">
    <p:push dir="u"/>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6885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98494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9"/>
            <a:ext cx="6172317" cy="4873788"/>
          </a:xfrm>
          <a:prstGeom prst="rect">
            <a:avLst/>
          </a:prstGeom>
        </p:spPr>
        <p:txBody>
          <a:bodyPr/>
          <a:lstStyle>
            <a:lvl1pPr>
              <a:defRPr sz="3188"/>
            </a:lvl1pPr>
            <a:lvl2pPr>
              <a:defRPr sz="2789"/>
            </a:lvl2pPr>
            <a:lvl3pPr>
              <a:defRPr sz="2392"/>
            </a:lvl3pPr>
            <a:lvl4pPr>
              <a:defRPr sz="1991"/>
            </a:lvl4pPr>
            <a:lvl5pPr>
              <a:defRPr sz="1991"/>
            </a:lvl5pPr>
            <a:lvl6pPr>
              <a:defRPr sz="1991"/>
            </a:lvl6pPr>
            <a:lvl7pPr>
              <a:defRPr sz="1991"/>
            </a:lvl7pPr>
            <a:lvl8pPr>
              <a:defRPr sz="1991"/>
            </a:lvl8pPr>
            <a:lvl9pPr>
              <a:defRPr sz="199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70"/>
            <a:ext cx="3932311" cy="3811716"/>
          </a:xfrm>
          <a:prstGeom prst="rect">
            <a:avLst/>
          </a:prstGeom>
        </p:spPr>
        <p:txBody>
          <a:bodyPr/>
          <a:lstStyle>
            <a:lvl1pPr marL="0" indent="0">
              <a:buNone/>
              <a:defRPr sz="1592"/>
            </a:lvl1pPr>
            <a:lvl2pPr marL="455423" indent="0">
              <a:buNone/>
              <a:defRPr sz="1393"/>
            </a:lvl2pPr>
            <a:lvl3pPr marL="910847" indent="0">
              <a:buNone/>
              <a:defRPr sz="1195"/>
            </a:lvl3pPr>
            <a:lvl4pPr marL="1366270" indent="0">
              <a:buNone/>
              <a:defRPr sz="995"/>
            </a:lvl4pPr>
            <a:lvl5pPr marL="1821233" indent="0">
              <a:buNone/>
              <a:defRPr sz="995"/>
            </a:lvl5pPr>
            <a:lvl6pPr marL="2276656" indent="0">
              <a:buNone/>
              <a:defRPr sz="995"/>
            </a:lvl6pPr>
            <a:lvl7pPr marL="2732080" indent="0">
              <a:buNone/>
              <a:defRPr sz="995"/>
            </a:lvl7pPr>
            <a:lvl8pPr marL="3187503" indent="0">
              <a:buNone/>
              <a:defRPr sz="995"/>
            </a:lvl8pPr>
            <a:lvl9pPr marL="3642926"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569425021"/>
      </p:ext>
    </p:extLst>
  </p:cSld>
  <p:clrMapOvr>
    <a:masterClrMapping/>
  </p:clrMapOvr>
  <p:transition spd="slow">
    <p:push dir="u"/>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3188"/>
            </a:lvl1pPr>
            <a:lvl2pPr marL="455423" indent="0">
              <a:buNone/>
              <a:defRPr sz="2789"/>
            </a:lvl2pPr>
            <a:lvl3pPr marL="910847" indent="0">
              <a:buNone/>
              <a:defRPr sz="2392"/>
            </a:lvl3pPr>
            <a:lvl4pPr marL="1366270" indent="0">
              <a:buNone/>
              <a:defRPr sz="1991"/>
            </a:lvl4pPr>
            <a:lvl5pPr marL="1821233" indent="0">
              <a:buNone/>
              <a:defRPr sz="1991"/>
            </a:lvl5pPr>
            <a:lvl6pPr marL="2276656" indent="0">
              <a:buNone/>
              <a:defRPr sz="1991"/>
            </a:lvl6pPr>
            <a:lvl7pPr marL="2732080" indent="0">
              <a:buNone/>
              <a:defRPr sz="1991"/>
            </a:lvl7pPr>
            <a:lvl8pPr marL="3187503" indent="0">
              <a:buNone/>
              <a:defRPr sz="1991"/>
            </a:lvl8pPr>
            <a:lvl9pPr marL="3642926" indent="0">
              <a:buNone/>
              <a:defRPr sz="1991"/>
            </a:lvl9pPr>
          </a:lstStyle>
          <a:p>
            <a:endParaRPr lang="zh-CN" altLang="en-US"/>
          </a:p>
        </p:txBody>
      </p:sp>
      <p:sp>
        <p:nvSpPr>
          <p:cNvPr id="4" name="文本占位符 3"/>
          <p:cNvSpPr>
            <a:spLocks noGrp="1"/>
          </p:cNvSpPr>
          <p:nvPr>
            <p:ph type="body" sz="half" idx="2"/>
          </p:nvPr>
        </p:nvSpPr>
        <p:spPr>
          <a:xfrm>
            <a:off x="839805" y="2057470"/>
            <a:ext cx="4165428" cy="3811716"/>
          </a:xfrm>
          <a:prstGeom prst="rect">
            <a:avLst/>
          </a:prstGeom>
        </p:spPr>
        <p:txBody>
          <a:bodyPr/>
          <a:lstStyle>
            <a:lvl1pPr marL="0" indent="0">
              <a:buNone/>
              <a:defRPr sz="1991"/>
            </a:lvl1pPr>
            <a:lvl2pPr marL="455423" indent="0">
              <a:buNone/>
              <a:defRPr sz="1791"/>
            </a:lvl2pPr>
            <a:lvl3pPr marL="910847" indent="0">
              <a:buNone/>
              <a:defRPr sz="1592"/>
            </a:lvl3pPr>
            <a:lvl4pPr marL="1366270" indent="0">
              <a:buNone/>
              <a:defRPr sz="1393"/>
            </a:lvl4pPr>
            <a:lvl5pPr marL="1821233" indent="0">
              <a:buNone/>
              <a:defRPr sz="1393"/>
            </a:lvl5pPr>
            <a:lvl6pPr marL="2276656" indent="0">
              <a:buNone/>
              <a:defRPr sz="1393"/>
            </a:lvl6pPr>
            <a:lvl7pPr marL="2732080" indent="0">
              <a:buNone/>
              <a:defRPr sz="1393"/>
            </a:lvl7pPr>
            <a:lvl8pPr marL="3187503" indent="0">
              <a:buNone/>
              <a:defRPr sz="1393"/>
            </a:lvl8pPr>
            <a:lvl9pPr marL="3642926"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2357596544"/>
      </p:ext>
    </p:extLst>
  </p:cSld>
  <p:clrMapOvr>
    <a:masterClrMapping/>
  </p:clrMapOvr>
  <p:transition spd="slow">
    <p:push dir="u"/>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7"/>
            <a:ext cx="5980067" cy="82723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9"/>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49504985"/>
      </p:ext>
    </p:extLst>
  </p:cSld>
  <p:clrMapOvr>
    <a:masterClrMapping/>
  </p:clrMapOvr>
  <p:transition spd="slow">
    <p:push dir="u"/>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7"/>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7"/>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3415052"/>
      </p:ext>
    </p:extLst>
  </p:cSld>
  <p:clrMapOvr>
    <a:masterClrMapping/>
  </p:clrMapOvr>
  <p:transition spd="slow">
    <p:push dir="u"/>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6"/>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6"/>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99849196"/>
      </p:ext>
    </p:extLst>
  </p:cSld>
  <p:clrMapOvr>
    <a:masterClrMapping/>
  </p:clrMapOvr>
  <p:transition spd="slow">
    <p:push dir="u"/>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a:prstGeom prst="rect">
            <a:avLst/>
          </a:prstGeom>
        </p:spPr>
        <p:txBody>
          <a:bodyPr lIns="150016" tIns="75008" rIns="150016" bIns="75008"/>
          <a:lstStyle/>
          <a:p>
            <a:r>
              <a:rPr lang="en-US"/>
              <a:t>Click to edit Master title style</a:t>
            </a:r>
          </a:p>
        </p:txBody>
      </p:sp>
      <p:sp>
        <p:nvSpPr>
          <p:cNvPr id="3" name="Table Placeholder 2"/>
          <p:cNvSpPr>
            <a:spLocks noGrp="1"/>
          </p:cNvSpPr>
          <p:nvPr>
            <p:ph type="tbl" idx="1"/>
          </p:nvPr>
        </p:nvSpPr>
        <p:spPr>
          <a:xfrm>
            <a:off x="609601" y="1600201"/>
            <a:ext cx="10972800" cy="4525963"/>
          </a:xfrm>
          <a:prstGeom prst="rect">
            <a:avLst/>
          </a:prstGeom>
        </p:spPr>
        <p:txBody>
          <a:bodyPr lIns="150016" tIns="75008" rIns="150016" bIns="75008"/>
          <a:lstStyle/>
          <a:p>
            <a:pPr lvl="0"/>
            <a:endParaRPr lang="en-US" noProof="0"/>
          </a:p>
        </p:txBody>
      </p:sp>
      <p:sp>
        <p:nvSpPr>
          <p:cNvPr id="4" name="Rectangle 4"/>
          <p:cNvSpPr>
            <a:spLocks noGrp="1" noChangeArrowheads="1"/>
          </p:cNvSpPr>
          <p:nvPr>
            <p:ph type="dt" sz="half" idx="10"/>
          </p:nvPr>
        </p:nvSpPr>
        <p:spPr>
          <a:xfrm>
            <a:off x="609600" y="6245225"/>
            <a:ext cx="2844800" cy="476251"/>
          </a:xfrm>
          <a:prstGeom prst="rect">
            <a:avLst/>
          </a:prstGeom>
          <a:ln/>
        </p:spPr>
        <p:txBody>
          <a:bodyPr lIns="150016" tIns="75008" rIns="150016" bIns="75008"/>
          <a:lstStyle>
            <a:lvl1pPr>
              <a:defRPr/>
            </a:lvl1pPr>
          </a:lstStyle>
          <a:p>
            <a:pPr>
              <a:defRPr/>
            </a:pPr>
            <a:endParaRPr lang="en-US"/>
          </a:p>
        </p:txBody>
      </p:sp>
      <p:sp>
        <p:nvSpPr>
          <p:cNvPr id="5" name="Rectangle 5"/>
          <p:cNvSpPr>
            <a:spLocks noGrp="1" noChangeArrowheads="1"/>
          </p:cNvSpPr>
          <p:nvPr>
            <p:ph type="ftr" sz="quarter" idx="11"/>
          </p:nvPr>
        </p:nvSpPr>
        <p:spPr>
          <a:xfrm>
            <a:off x="4165601" y="6245225"/>
            <a:ext cx="3860800" cy="476251"/>
          </a:xfrm>
          <a:prstGeom prst="rect">
            <a:avLst/>
          </a:prstGeom>
          <a:ln/>
        </p:spPr>
        <p:txBody>
          <a:bodyPr lIns="150016" tIns="75008" rIns="150016" bIns="75008"/>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1"/>
          </a:xfrm>
          <a:prstGeom prst="rect">
            <a:avLst/>
          </a:prstGeom>
          <a:ln/>
        </p:spPr>
        <p:txBody>
          <a:bodyPr lIns="150016" tIns="75008" rIns="150016" bIns="75008"/>
          <a:lstStyle>
            <a:lvl1pPr>
              <a:defRPr/>
            </a:lvl1pPr>
          </a:lstStyle>
          <a:p>
            <a:pPr>
              <a:defRPr/>
            </a:pPr>
            <a:fld id="{154CD041-6713-43EC-A3F1-083448839138}" type="slidenum">
              <a:rPr lang="en-US"/>
              <a:pPr>
                <a:defRPr/>
              </a:pPr>
              <a:t>‹#›</a:t>
            </a:fld>
            <a:endParaRPr lang="en-US"/>
          </a:p>
        </p:txBody>
      </p:sp>
    </p:spTree>
    <p:extLst>
      <p:ext uri="{BB962C8B-B14F-4D97-AF65-F5344CB8AC3E}">
        <p14:creationId xmlns:p14="http://schemas.microsoft.com/office/powerpoint/2010/main" val="157218614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7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7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789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7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1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82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643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109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36"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69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00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5"/>
            <a:ext cx="10363200" cy="1362075"/>
          </a:xfrm>
        </p:spPr>
        <p:txBody>
          <a:bodyPr anchor="t"/>
          <a:lstStyle>
            <a:lvl1pPr algn="l">
              <a:defRPr sz="4000" b="1" cap="all"/>
            </a:lvl1pPr>
          </a:lstStyle>
          <a:p>
            <a:r>
              <a:rPr lang="en-US"/>
              <a:t>Click to edit Master title style</a:t>
            </a:r>
            <a:endParaRPr lang="en-B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6891" indent="0">
              <a:buNone/>
              <a:defRPr sz="1900">
                <a:solidFill>
                  <a:schemeClr val="tx1">
                    <a:tint val="75000"/>
                  </a:schemeClr>
                </a:solidFill>
              </a:defRPr>
            </a:lvl2pPr>
            <a:lvl3pPr marL="913810" indent="0">
              <a:buNone/>
              <a:defRPr sz="1600">
                <a:solidFill>
                  <a:schemeClr val="tx1">
                    <a:tint val="75000"/>
                  </a:schemeClr>
                </a:solidFill>
              </a:defRPr>
            </a:lvl3pPr>
            <a:lvl4pPr marL="1370716" indent="0">
              <a:buNone/>
              <a:defRPr sz="1500">
                <a:solidFill>
                  <a:schemeClr val="tx1">
                    <a:tint val="75000"/>
                  </a:schemeClr>
                </a:solidFill>
              </a:defRPr>
            </a:lvl4pPr>
            <a:lvl5pPr marL="1827621" indent="0">
              <a:buNone/>
              <a:defRPr sz="1500">
                <a:solidFill>
                  <a:schemeClr val="tx1">
                    <a:tint val="75000"/>
                  </a:schemeClr>
                </a:solidFill>
              </a:defRPr>
            </a:lvl5pPr>
            <a:lvl6pPr marL="2284542" indent="0">
              <a:buNone/>
              <a:defRPr sz="1500">
                <a:solidFill>
                  <a:schemeClr val="tx1">
                    <a:tint val="75000"/>
                  </a:schemeClr>
                </a:solidFill>
              </a:defRPr>
            </a:lvl6pPr>
            <a:lvl7pPr marL="2741430" indent="0">
              <a:buNone/>
              <a:defRPr sz="1500">
                <a:solidFill>
                  <a:schemeClr val="tx1">
                    <a:tint val="75000"/>
                  </a:schemeClr>
                </a:solidFill>
              </a:defRPr>
            </a:lvl7pPr>
            <a:lvl8pPr marL="3198320" indent="0">
              <a:buNone/>
              <a:defRPr sz="1500">
                <a:solidFill>
                  <a:schemeClr val="tx1">
                    <a:tint val="75000"/>
                  </a:schemeClr>
                </a:solidFill>
              </a:defRPr>
            </a:lvl8pPr>
            <a:lvl9pPr marL="365521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0D75B-EA5D-44AF-A571-BC8C9102572B}" type="datetimeFigureOut">
              <a:rPr lang="en-US" smtClean="0"/>
              <a:pPr/>
              <a:t>9/3/2021</a:t>
            </a:fld>
            <a:endParaRPr lang="en-BZ"/>
          </a:p>
        </p:txBody>
      </p:sp>
      <p:sp>
        <p:nvSpPr>
          <p:cNvPr id="5" name="Footer Placeholder 4"/>
          <p:cNvSpPr>
            <a:spLocks noGrp="1"/>
          </p:cNvSpPr>
          <p:nvPr>
            <p:ph type="ftr" sz="quarter" idx="11"/>
          </p:nvPr>
        </p:nvSpPr>
        <p:spPr/>
        <p:txBody>
          <a:bodyPr/>
          <a:lstStyle/>
          <a:p>
            <a:endParaRPr lang="en-BZ"/>
          </a:p>
        </p:txBody>
      </p:sp>
      <p:sp>
        <p:nvSpPr>
          <p:cNvPr id="6" name="Slide Number Placeholder 5"/>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3425157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9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725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55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78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615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581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39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947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109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29"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2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400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91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BZ"/>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5" name="Date Placeholder 4"/>
          <p:cNvSpPr>
            <a:spLocks noGrp="1"/>
          </p:cNvSpPr>
          <p:nvPr>
            <p:ph type="dt" sz="half" idx="10"/>
          </p:nvPr>
        </p:nvSpPr>
        <p:spPr/>
        <p:txBody>
          <a:bodyPr/>
          <a:lstStyle/>
          <a:p>
            <a:fld id="{9880D75B-EA5D-44AF-A571-BC8C9102572B}" type="datetimeFigureOut">
              <a:rPr lang="en-US" smtClean="0"/>
              <a:pPr/>
              <a:t>9/3/2021</a:t>
            </a:fld>
            <a:endParaRPr lang="en-BZ"/>
          </a:p>
        </p:txBody>
      </p:sp>
      <p:sp>
        <p:nvSpPr>
          <p:cNvPr id="6" name="Footer Placeholder 5"/>
          <p:cNvSpPr>
            <a:spLocks noGrp="1"/>
          </p:cNvSpPr>
          <p:nvPr>
            <p:ph type="ftr" sz="quarter" idx="11"/>
          </p:nvPr>
        </p:nvSpPr>
        <p:spPr/>
        <p:txBody>
          <a:bodyPr/>
          <a:lstStyle/>
          <a:p>
            <a:endParaRPr lang="en-BZ"/>
          </a:p>
        </p:txBody>
      </p:sp>
      <p:sp>
        <p:nvSpPr>
          <p:cNvPr id="7" name="Slide Number Placeholder 6"/>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296023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82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8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514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49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459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6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6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687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366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556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29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42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22"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22"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04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BZ"/>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6891" indent="0">
              <a:buNone/>
              <a:defRPr sz="2000" b="1"/>
            </a:lvl2pPr>
            <a:lvl3pPr marL="913810" indent="0">
              <a:buNone/>
              <a:defRPr sz="1900" b="1"/>
            </a:lvl3pPr>
            <a:lvl4pPr marL="1370716" indent="0">
              <a:buNone/>
              <a:defRPr sz="1600" b="1"/>
            </a:lvl4pPr>
            <a:lvl5pPr marL="1827621" indent="0">
              <a:buNone/>
              <a:defRPr sz="1600" b="1"/>
            </a:lvl5pPr>
            <a:lvl6pPr marL="2284542" indent="0">
              <a:buNone/>
              <a:defRPr sz="1600" b="1"/>
            </a:lvl6pPr>
            <a:lvl7pPr marL="2741430" indent="0">
              <a:buNone/>
              <a:defRPr sz="1600" b="1"/>
            </a:lvl7pPr>
            <a:lvl8pPr marL="3198320" indent="0">
              <a:buNone/>
              <a:defRPr sz="1600" b="1"/>
            </a:lvl8pPr>
            <a:lvl9pPr marL="365521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5" name="Text Placeholder 4"/>
          <p:cNvSpPr>
            <a:spLocks noGrp="1"/>
          </p:cNvSpPr>
          <p:nvPr>
            <p:ph type="body" sz="quarter" idx="3"/>
          </p:nvPr>
        </p:nvSpPr>
        <p:spPr>
          <a:xfrm>
            <a:off x="6193564" y="1535117"/>
            <a:ext cx="5389033" cy="639763"/>
          </a:xfrm>
        </p:spPr>
        <p:txBody>
          <a:bodyPr anchor="b"/>
          <a:lstStyle>
            <a:lvl1pPr marL="0" indent="0">
              <a:buNone/>
              <a:defRPr sz="2400" b="1"/>
            </a:lvl1pPr>
            <a:lvl2pPr marL="456891" indent="0">
              <a:buNone/>
              <a:defRPr sz="2000" b="1"/>
            </a:lvl2pPr>
            <a:lvl3pPr marL="913810" indent="0">
              <a:buNone/>
              <a:defRPr sz="1900" b="1"/>
            </a:lvl3pPr>
            <a:lvl4pPr marL="1370716" indent="0">
              <a:buNone/>
              <a:defRPr sz="1600" b="1"/>
            </a:lvl4pPr>
            <a:lvl5pPr marL="1827621" indent="0">
              <a:buNone/>
              <a:defRPr sz="1600" b="1"/>
            </a:lvl5pPr>
            <a:lvl6pPr marL="2284542" indent="0">
              <a:buNone/>
              <a:defRPr sz="1600" b="1"/>
            </a:lvl6pPr>
            <a:lvl7pPr marL="2741430" indent="0">
              <a:buNone/>
              <a:defRPr sz="1600" b="1"/>
            </a:lvl7pPr>
            <a:lvl8pPr marL="3198320" indent="0">
              <a:buNone/>
              <a:defRPr sz="1600" b="1"/>
            </a:lvl8pPr>
            <a:lvl9pPr marL="365521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64"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7" name="Date Placeholder 6"/>
          <p:cNvSpPr>
            <a:spLocks noGrp="1"/>
          </p:cNvSpPr>
          <p:nvPr>
            <p:ph type="dt" sz="half" idx="10"/>
          </p:nvPr>
        </p:nvSpPr>
        <p:spPr/>
        <p:txBody>
          <a:bodyPr/>
          <a:lstStyle/>
          <a:p>
            <a:fld id="{9880D75B-EA5D-44AF-A571-BC8C9102572B}" type="datetimeFigureOut">
              <a:rPr lang="en-US" smtClean="0"/>
              <a:pPr/>
              <a:t>9/3/2021</a:t>
            </a:fld>
            <a:endParaRPr lang="en-BZ"/>
          </a:p>
        </p:txBody>
      </p:sp>
      <p:sp>
        <p:nvSpPr>
          <p:cNvPr id="8" name="Footer Placeholder 7"/>
          <p:cNvSpPr>
            <a:spLocks noGrp="1"/>
          </p:cNvSpPr>
          <p:nvPr>
            <p:ph type="ftr" sz="quarter" idx="11"/>
          </p:nvPr>
        </p:nvSpPr>
        <p:spPr/>
        <p:txBody>
          <a:bodyPr/>
          <a:lstStyle/>
          <a:p>
            <a:endParaRPr lang="en-BZ"/>
          </a:p>
        </p:txBody>
      </p:sp>
      <p:sp>
        <p:nvSpPr>
          <p:cNvPr id="9" name="Slide Number Placeholder 8"/>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1300687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629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997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7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307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54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83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360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737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671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58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70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BZ"/>
          </a:p>
        </p:txBody>
      </p:sp>
      <p:sp>
        <p:nvSpPr>
          <p:cNvPr id="3" name="Date Placeholder 2"/>
          <p:cNvSpPr>
            <a:spLocks noGrp="1"/>
          </p:cNvSpPr>
          <p:nvPr>
            <p:ph type="dt" sz="half" idx="10"/>
          </p:nvPr>
        </p:nvSpPr>
        <p:spPr/>
        <p:txBody>
          <a:bodyPr/>
          <a:lstStyle/>
          <a:p>
            <a:fld id="{9880D75B-EA5D-44AF-A571-BC8C9102572B}" type="datetimeFigureOut">
              <a:rPr lang="en-US" smtClean="0"/>
              <a:pPr/>
              <a:t>9/3/2021</a:t>
            </a:fld>
            <a:endParaRPr lang="en-BZ"/>
          </a:p>
        </p:txBody>
      </p:sp>
      <p:sp>
        <p:nvSpPr>
          <p:cNvPr id="4" name="Footer Placeholder 3"/>
          <p:cNvSpPr>
            <a:spLocks noGrp="1"/>
          </p:cNvSpPr>
          <p:nvPr>
            <p:ph type="ftr" sz="quarter" idx="11"/>
          </p:nvPr>
        </p:nvSpPr>
        <p:spPr/>
        <p:txBody>
          <a:bodyPr/>
          <a:lstStyle/>
          <a:p>
            <a:endParaRPr lang="en-BZ"/>
          </a:p>
        </p:txBody>
      </p:sp>
      <p:sp>
        <p:nvSpPr>
          <p:cNvPr id="5" name="Slide Number Placeholder 4"/>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2730245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13"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13"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562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18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770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7344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5328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3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3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665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295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107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75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0D75B-EA5D-44AF-A571-BC8C9102572B}" type="datetimeFigureOut">
              <a:rPr lang="en-US" smtClean="0"/>
              <a:pPr/>
              <a:t>9/3/2021</a:t>
            </a:fld>
            <a:endParaRPr lang="en-BZ"/>
          </a:p>
        </p:txBody>
      </p:sp>
      <p:sp>
        <p:nvSpPr>
          <p:cNvPr id="3" name="Footer Placeholder 2"/>
          <p:cNvSpPr>
            <a:spLocks noGrp="1"/>
          </p:cNvSpPr>
          <p:nvPr>
            <p:ph type="ftr" sz="quarter" idx="11"/>
          </p:nvPr>
        </p:nvSpPr>
        <p:spPr/>
        <p:txBody>
          <a:bodyPr/>
          <a:lstStyle/>
          <a:p>
            <a:endParaRPr lang="en-BZ"/>
          </a:p>
        </p:txBody>
      </p:sp>
      <p:sp>
        <p:nvSpPr>
          <p:cNvPr id="4" name="Slide Number Placeholder 3"/>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62543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531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4"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4"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347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1124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007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4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2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95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500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2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2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4789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6014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35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289"/>
            <a:ext cx="4011084" cy="1162051"/>
          </a:xfrm>
        </p:spPr>
        <p:txBody>
          <a:bodyPr anchor="b"/>
          <a:lstStyle>
            <a:lvl1pPr algn="l">
              <a:defRPr sz="2000" b="1"/>
            </a:lvl1pPr>
          </a:lstStyle>
          <a:p>
            <a:r>
              <a:rPr lang="en-US"/>
              <a:t>Click to edit Master title style</a:t>
            </a:r>
            <a:endParaRPr lang="en-BZ"/>
          </a:p>
        </p:txBody>
      </p:sp>
      <p:sp>
        <p:nvSpPr>
          <p:cNvPr id="3" name="Content Placeholder 2"/>
          <p:cNvSpPr>
            <a:spLocks noGrp="1"/>
          </p:cNvSpPr>
          <p:nvPr>
            <p:ph idx="1"/>
          </p:nvPr>
        </p:nvSpPr>
        <p:spPr>
          <a:xfrm>
            <a:off x="4766733" y="27332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6891" indent="0">
              <a:buNone/>
              <a:defRPr sz="1200"/>
            </a:lvl2pPr>
            <a:lvl3pPr marL="913810" indent="0">
              <a:buNone/>
              <a:defRPr sz="1100"/>
            </a:lvl3pPr>
            <a:lvl4pPr marL="1370716" indent="0">
              <a:buNone/>
              <a:defRPr sz="900"/>
            </a:lvl4pPr>
            <a:lvl5pPr marL="1827621" indent="0">
              <a:buNone/>
              <a:defRPr sz="900"/>
            </a:lvl5pPr>
            <a:lvl6pPr marL="2284542" indent="0">
              <a:buNone/>
              <a:defRPr sz="900"/>
            </a:lvl6pPr>
            <a:lvl7pPr marL="2741430" indent="0">
              <a:buNone/>
              <a:defRPr sz="900"/>
            </a:lvl7pPr>
            <a:lvl8pPr marL="3198320" indent="0">
              <a:buNone/>
              <a:defRPr sz="900"/>
            </a:lvl8pPr>
            <a:lvl9pPr marL="365521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0D75B-EA5D-44AF-A571-BC8C9102572B}" type="datetimeFigureOut">
              <a:rPr lang="en-US" smtClean="0"/>
              <a:pPr/>
              <a:t>9/3/2021</a:t>
            </a:fld>
            <a:endParaRPr lang="en-BZ"/>
          </a:p>
        </p:txBody>
      </p:sp>
      <p:sp>
        <p:nvSpPr>
          <p:cNvPr id="6" name="Footer Placeholder 5"/>
          <p:cNvSpPr>
            <a:spLocks noGrp="1"/>
          </p:cNvSpPr>
          <p:nvPr>
            <p:ph type="ftr" sz="quarter" idx="11"/>
          </p:nvPr>
        </p:nvSpPr>
        <p:spPr/>
        <p:txBody>
          <a:bodyPr/>
          <a:lstStyle/>
          <a:p>
            <a:endParaRPr lang="en-BZ"/>
          </a:p>
        </p:txBody>
      </p:sp>
      <p:sp>
        <p:nvSpPr>
          <p:cNvPr id="7" name="Slide Number Placeholder 6"/>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21613970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9790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514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92"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92"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8246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1996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4934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3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51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7002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0151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0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0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609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841"/>
            <a:ext cx="7315200" cy="566739"/>
          </a:xfrm>
        </p:spPr>
        <p:txBody>
          <a:bodyPr anchor="b"/>
          <a:lstStyle>
            <a:lvl1pPr algn="l">
              <a:defRPr sz="2000" b="1"/>
            </a:lvl1pPr>
          </a:lstStyle>
          <a:p>
            <a:r>
              <a:rPr lang="en-US"/>
              <a:t>Click to edit Master title style</a:t>
            </a:r>
            <a:endParaRPr lang="en-B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91" indent="0">
              <a:buNone/>
              <a:defRPr sz="2800"/>
            </a:lvl2pPr>
            <a:lvl3pPr marL="913810" indent="0">
              <a:buNone/>
              <a:defRPr sz="2400"/>
            </a:lvl3pPr>
            <a:lvl4pPr marL="1370716" indent="0">
              <a:buNone/>
              <a:defRPr sz="2000"/>
            </a:lvl4pPr>
            <a:lvl5pPr marL="1827621" indent="0">
              <a:buNone/>
              <a:defRPr sz="2000"/>
            </a:lvl5pPr>
            <a:lvl6pPr marL="2284542" indent="0">
              <a:buNone/>
              <a:defRPr sz="2000"/>
            </a:lvl6pPr>
            <a:lvl7pPr marL="2741430" indent="0">
              <a:buNone/>
              <a:defRPr sz="2000"/>
            </a:lvl7pPr>
            <a:lvl8pPr marL="3198320" indent="0">
              <a:buNone/>
              <a:defRPr sz="2000"/>
            </a:lvl8pPr>
            <a:lvl9pPr marL="3655211" indent="0">
              <a:buNone/>
              <a:defRPr sz="2000"/>
            </a:lvl9pPr>
          </a:lstStyle>
          <a:p>
            <a:r>
              <a:rPr lang="en-US"/>
              <a:t>Click icon to add picture</a:t>
            </a:r>
            <a:endParaRPr lang="en-BZ"/>
          </a:p>
        </p:txBody>
      </p:sp>
      <p:sp>
        <p:nvSpPr>
          <p:cNvPr id="4" name="Text Placeholder 3"/>
          <p:cNvSpPr>
            <a:spLocks noGrp="1"/>
          </p:cNvSpPr>
          <p:nvPr>
            <p:ph type="body" sz="half" idx="2"/>
          </p:nvPr>
        </p:nvSpPr>
        <p:spPr>
          <a:xfrm>
            <a:off x="2389717" y="5367611"/>
            <a:ext cx="7315200" cy="804863"/>
          </a:xfrm>
        </p:spPr>
        <p:txBody>
          <a:bodyPr/>
          <a:lstStyle>
            <a:lvl1pPr marL="0" indent="0">
              <a:buNone/>
              <a:defRPr sz="1500"/>
            </a:lvl1pPr>
            <a:lvl2pPr marL="456891" indent="0">
              <a:buNone/>
              <a:defRPr sz="1200"/>
            </a:lvl2pPr>
            <a:lvl3pPr marL="913810" indent="0">
              <a:buNone/>
              <a:defRPr sz="1100"/>
            </a:lvl3pPr>
            <a:lvl4pPr marL="1370716" indent="0">
              <a:buNone/>
              <a:defRPr sz="900"/>
            </a:lvl4pPr>
            <a:lvl5pPr marL="1827621" indent="0">
              <a:buNone/>
              <a:defRPr sz="900"/>
            </a:lvl5pPr>
            <a:lvl6pPr marL="2284542" indent="0">
              <a:buNone/>
              <a:defRPr sz="900"/>
            </a:lvl6pPr>
            <a:lvl7pPr marL="2741430" indent="0">
              <a:buNone/>
              <a:defRPr sz="900"/>
            </a:lvl7pPr>
            <a:lvl8pPr marL="3198320" indent="0">
              <a:buNone/>
              <a:defRPr sz="900"/>
            </a:lvl8pPr>
            <a:lvl9pPr marL="365521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0D75B-EA5D-44AF-A571-BC8C9102572B}" type="datetimeFigureOut">
              <a:rPr lang="en-US" smtClean="0"/>
              <a:pPr/>
              <a:t>9/3/2021</a:t>
            </a:fld>
            <a:endParaRPr lang="en-BZ"/>
          </a:p>
        </p:txBody>
      </p:sp>
      <p:sp>
        <p:nvSpPr>
          <p:cNvPr id="6" name="Footer Placeholder 5"/>
          <p:cNvSpPr>
            <a:spLocks noGrp="1"/>
          </p:cNvSpPr>
          <p:nvPr>
            <p:ph type="ftr" sz="quarter" idx="11"/>
          </p:nvPr>
        </p:nvSpPr>
        <p:spPr/>
        <p:txBody>
          <a:bodyPr/>
          <a:lstStyle/>
          <a:p>
            <a:endParaRPr lang="en-BZ"/>
          </a:p>
        </p:txBody>
      </p:sp>
      <p:sp>
        <p:nvSpPr>
          <p:cNvPr id="7" name="Slide Number Placeholder 6"/>
          <p:cNvSpPr>
            <a:spLocks noGrp="1"/>
          </p:cNvSpPr>
          <p:nvPr>
            <p:ph type="sldNum" sz="quarter" idx="12"/>
          </p:nvPr>
        </p:nvSpPr>
        <p:spPr/>
        <p:txBody>
          <a:bodyPr/>
          <a:lstStyle/>
          <a:p>
            <a:fld id="{00F41F0E-B72A-48B0-9093-82056BB5F964}" type="slidenum">
              <a:rPr lang="en-BZ" smtClean="0"/>
              <a:pPr/>
              <a:t>‹#›</a:t>
            </a:fld>
            <a:endParaRPr lang="en-BZ"/>
          </a:p>
        </p:txBody>
      </p:sp>
    </p:spTree>
    <p:extLst>
      <p:ext uri="{BB962C8B-B14F-4D97-AF65-F5344CB8AC3E}">
        <p14:creationId xmlns:p14="http://schemas.microsoft.com/office/powerpoint/2010/main" val="1336203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523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476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78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1" y="1535117"/>
            <a:ext cx="5389033" cy="639763"/>
          </a:xfrm>
        </p:spPr>
        <p:txBody>
          <a:bodyPr anchor="b"/>
          <a:lstStyle>
            <a:lvl1pPr marL="0" indent="0">
              <a:buNone/>
              <a:defRPr sz="2400" b="1"/>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1"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1137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10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253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7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1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139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2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endParaRPr lang="en-US"/>
          </a:p>
        </p:txBody>
      </p:sp>
      <p:sp>
        <p:nvSpPr>
          <p:cNvPr id="4" name="Text Placeholder 3"/>
          <p:cNvSpPr>
            <a:spLocks noGrp="1"/>
          </p:cNvSpPr>
          <p:nvPr>
            <p:ph type="body" sz="half" idx="2"/>
          </p:nvPr>
        </p:nvSpPr>
        <p:spPr>
          <a:xfrm>
            <a:off x="2389717" y="5367479"/>
            <a:ext cx="7315200" cy="804863"/>
          </a:xfrm>
        </p:spPr>
        <p:txBody>
          <a:bodyPr/>
          <a:lstStyle>
            <a:lvl1pPr marL="0" indent="0">
              <a:buNone/>
              <a:defRPr sz="1500"/>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8025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0157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8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8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43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image" Target="../media/image1.png"/><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88" tIns="45718" rIns="91388" bIns="45718" rtlCol="0" anchor="ctr">
            <a:normAutofit/>
          </a:bodyPr>
          <a:lstStyle/>
          <a:p>
            <a:r>
              <a:rPr lang="en-US"/>
              <a:t>Click to edit Master title style</a:t>
            </a:r>
            <a:endParaRPr lang="en-BZ"/>
          </a:p>
        </p:txBody>
      </p:sp>
      <p:sp>
        <p:nvSpPr>
          <p:cNvPr id="3" name="Text Placeholder 2"/>
          <p:cNvSpPr>
            <a:spLocks noGrp="1"/>
          </p:cNvSpPr>
          <p:nvPr>
            <p:ph type="body" idx="1"/>
          </p:nvPr>
        </p:nvSpPr>
        <p:spPr>
          <a:xfrm>
            <a:off x="609600" y="1600206"/>
            <a:ext cx="10972800" cy="4525963"/>
          </a:xfrm>
          <a:prstGeom prst="rect">
            <a:avLst/>
          </a:prstGeom>
        </p:spPr>
        <p:txBody>
          <a:bodyPr vert="horz" lIns="91388" tIns="45718" rIns="9138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4" name="Date Placeholder 3"/>
          <p:cNvSpPr>
            <a:spLocks noGrp="1"/>
          </p:cNvSpPr>
          <p:nvPr>
            <p:ph type="dt" sz="half" idx="2"/>
          </p:nvPr>
        </p:nvSpPr>
        <p:spPr>
          <a:xfrm>
            <a:off x="609600" y="6356596"/>
            <a:ext cx="2844800" cy="365125"/>
          </a:xfrm>
          <a:prstGeom prst="rect">
            <a:avLst/>
          </a:prstGeom>
        </p:spPr>
        <p:txBody>
          <a:bodyPr vert="horz" lIns="91388" tIns="45718" rIns="91388" bIns="45718" rtlCol="0" anchor="ctr"/>
          <a:lstStyle>
            <a:lvl1pPr algn="l">
              <a:defRPr sz="1200">
                <a:solidFill>
                  <a:schemeClr val="tx1">
                    <a:tint val="75000"/>
                  </a:schemeClr>
                </a:solidFill>
              </a:defRPr>
            </a:lvl1pPr>
          </a:lstStyle>
          <a:p>
            <a:fld id="{9880D75B-EA5D-44AF-A571-BC8C9102572B}" type="datetimeFigureOut">
              <a:rPr lang="en-US" smtClean="0"/>
              <a:pPr/>
              <a:t>9/3/2021</a:t>
            </a:fld>
            <a:endParaRPr lang="en-BZ"/>
          </a:p>
        </p:txBody>
      </p:sp>
      <p:sp>
        <p:nvSpPr>
          <p:cNvPr id="5" name="Footer Placeholder 4"/>
          <p:cNvSpPr>
            <a:spLocks noGrp="1"/>
          </p:cNvSpPr>
          <p:nvPr>
            <p:ph type="ftr" sz="quarter" idx="3"/>
          </p:nvPr>
        </p:nvSpPr>
        <p:spPr>
          <a:xfrm>
            <a:off x="4165600" y="6356596"/>
            <a:ext cx="3860800" cy="365125"/>
          </a:xfrm>
          <a:prstGeom prst="rect">
            <a:avLst/>
          </a:prstGeom>
        </p:spPr>
        <p:txBody>
          <a:bodyPr vert="horz" lIns="91388" tIns="45718" rIns="91388" bIns="45718" rtlCol="0" anchor="ctr"/>
          <a:lstStyle>
            <a:lvl1pPr algn="ctr">
              <a:defRPr sz="1200">
                <a:solidFill>
                  <a:schemeClr val="tx1">
                    <a:tint val="75000"/>
                  </a:schemeClr>
                </a:solidFill>
              </a:defRPr>
            </a:lvl1pPr>
          </a:lstStyle>
          <a:p>
            <a:endParaRPr lang="en-BZ"/>
          </a:p>
        </p:txBody>
      </p:sp>
      <p:sp>
        <p:nvSpPr>
          <p:cNvPr id="6" name="Slide Number Placeholder 5"/>
          <p:cNvSpPr>
            <a:spLocks noGrp="1"/>
          </p:cNvSpPr>
          <p:nvPr>
            <p:ph type="sldNum" sz="quarter" idx="4"/>
          </p:nvPr>
        </p:nvSpPr>
        <p:spPr>
          <a:xfrm>
            <a:off x="8737600" y="6356596"/>
            <a:ext cx="2844800" cy="365125"/>
          </a:xfrm>
          <a:prstGeom prst="rect">
            <a:avLst/>
          </a:prstGeom>
        </p:spPr>
        <p:txBody>
          <a:bodyPr vert="horz" lIns="91388" tIns="45718" rIns="91388" bIns="45718" rtlCol="0" anchor="ctr"/>
          <a:lstStyle>
            <a:lvl1pPr algn="r">
              <a:defRPr sz="1200">
                <a:solidFill>
                  <a:schemeClr val="tx1">
                    <a:tint val="75000"/>
                  </a:schemeClr>
                </a:solidFill>
              </a:defRPr>
            </a:lvl1pPr>
          </a:lstStyle>
          <a:p>
            <a:fld id="{00F41F0E-B72A-48B0-9093-82056BB5F964}" type="slidenum">
              <a:rPr lang="en-BZ" smtClean="0"/>
              <a:pPr/>
              <a:t>‹#›</a:t>
            </a:fld>
            <a:endParaRPr lang="en-BZ"/>
          </a:p>
        </p:txBody>
      </p:sp>
    </p:spTree>
    <p:extLst>
      <p:ext uri="{BB962C8B-B14F-4D97-AF65-F5344CB8AC3E}">
        <p14:creationId xmlns:p14="http://schemas.microsoft.com/office/powerpoint/2010/main" val="833354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810" rtl="0" eaLnBrk="1" latinLnBrk="0" hangingPunct="1">
        <a:spcBef>
          <a:spcPct val="0"/>
        </a:spcBef>
        <a:buNone/>
        <a:defRPr sz="4400" kern="1200">
          <a:solidFill>
            <a:schemeClr val="tx1"/>
          </a:solidFill>
          <a:latin typeface="+mj-lt"/>
          <a:ea typeface="+mj-ea"/>
          <a:cs typeface="+mj-cs"/>
        </a:defRPr>
      </a:lvl1pPr>
    </p:titleStyle>
    <p:bodyStyle>
      <a:lvl1pPr marL="342690" indent="-342690" algn="l" defTabSz="9138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65" indent="-285577" algn="l" defTabSz="9138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70" indent="-228461" algn="l" defTabSz="9138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160" indent="-228461" algn="l" defTabSz="9138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051" indent="-228461" algn="l" defTabSz="9138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971" indent="-228461" algn="l" defTabSz="9138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76" indent="-228461" algn="l" defTabSz="9138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81" indent="-228461" algn="l" defTabSz="9138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702" indent="-228461" algn="l" defTabSz="9138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10" rtl="0" eaLnBrk="1" latinLnBrk="0" hangingPunct="1">
        <a:defRPr sz="1900" kern="1200">
          <a:solidFill>
            <a:schemeClr val="tx1"/>
          </a:solidFill>
          <a:latin typeface="+mn-lt"/>
          <a:ea typeface="+mn-ea"/>
          <a:cs typeface="+mn-cs"/>
        </a:defRPr>
      </a:lvl1pPr>
      <a:lvl2pPr marL="456891" algn="l" defTabSz="913810" rtl="0" eaLnBrk="1" latinLnBrk="0" hangingPunct="1">
        <a:defRPr sz="1900" kern="1200">
          <a:solidFill>
            <a:schemeClr val="tx1"/>
          </a:solidFill>
          <a:latin typeface="+mn-lt"/>
          <a:ea typeface="+mn-ea"/>
          <a:cs typeface="+mn-cs"/>
        </a:defRPr>
      </a:lvl2pPr>
      <a:lvl3pPr marL="913810" algn="l" defTabSz="913810" rtl="0" eaLnBrk="1" latinLnBrk="0" hangingPunct="1">
        <a:defRPr sz="1900" kern="1200">
          <a:solidFill>
            <a:schemeClr val="tx1"/>
          </a:solidFill>
          <a:latin typeface="+mn-lt"/>
          <a:ea typeface="+mn-ea"/>
          <a:cs typeface="+mn-cs"/>
        </a:defRPr>
      </a:lvl3pPr>
      <a:lvl4pPr marL="1370716" algn="l" defTabSz="913810" rtl="0" eaLnBrk="1" latinLnBrk="0" hangingPunct="1">
        <a:defRPr sz="1900" kern="1200">
          <a:solidFill>
            <a:schemeClr val="tx1"/>
          </a:solidFill>
          <a:latin typeface="+mn-lt"/>
          <a:ea typeface="+mn-ea"/>
          <a:cs typeface="+mn-cs"/>
        </a:defRPr>
      </a:lvl4pPr>
      <a:lvl5pPr marL="1827621" algn="l" defTabSz="913810" rtl="0" eaLnBrk="1" latinLnBrk="0" hangingPunct="1">
        <a:defRPr sz="1900" kern="1200">
          <a:solidFill>
            <a:schemeClr val="tx1"/>
          </a:solidFill>
          <a:latin typeface="+mn-lt"/>
          <a:ea typeface="+mn-ea"/>
          <a:cs typeface="+mn-cs"/>
        </a:defRPr>
      </a:lvl5pPr>
      <a:lvl6pPr marL="2284542" algn="l" defTabSz="913810" rtl="0" eaLnBrk="1" latinLnBrk="0" hangingPunct="1">
        <a:defRPr sz="1900" kern="1200">
          <a:solidFill>
            <a:schemeClr val="tx1"/>
          </a:solidFill>
          <a:latin typeface="+mn-lt"/>
          <a:ea typeface="+mn-ea"/>
          <a:cs typeface="+mn-cs"/>
        </a:defRPr>
      </a:lvl6pPr>
      <a:lvl7pPr marL="2741430" algn="l" defTabSz="913810" rtl="0" eaLnBrk="1" latinLnBrk="0" hangingPunct="1">
        <a:defRPr sz="1900" kern="1200">
          <a:solidFill>
            <a:schemeClr val="tx1"/>
          </a:solidFill>
          <a:latin typeface="+mn-lt"/>
          <a:ea typeface="+mn-ea"/>
          <a:cs typeface="+mn-cs"/>
        </a:defRPr>
      </a:lvl7pPr>
      <a:lvl8pPr marL="3198320" algn="l" defTabSz="913810" rtl="0" eaLnBrk="1" latinLnBrk="0" hangingPunct="1">
        <a:defRPr sz="1900" kern="1200">
          <a:solidFill>
            <a:schemeClr val="tx1"/>
          </a:solidFill>
          <a:latin typeface="+mn-lt"/>
          <a:ea typeface="+mn-ea"/>
          <a:cs typeface="+mn-cs"/>
        </a:defRPr>
      </a:lvl8pPr>
      <a:lvl9pPr marL="3655211" algn="l" defTabSz="91381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80"/>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80"/>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80"/>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3792423310"/>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4" tIns="60957" rIns="121914" bIns="60957"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6"/>
            <a:ext cx="10972800" cy="4525963"/>
          </a:xfrm>
          <a:prstGeom prst="rect">
            <a:avLst/>
          </a:prstGeom>
        </p:spPr>
        <p:txBody>
          <a:bodyPr vert="horz" lIns="121914" tIns="60957" rIns="121914" bIns="60957"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480"/>
            <a:ext cx="2844800" cy="365125"/>
          </a:xfrm>
          <a:prstGeom prst="rect">
            <a:avLst/>
          </a:prstGeom>
        </p:spPr>
        <p:txBody>
          <a:bodyPr vert="horz" lIns="121914" tIns="60957" rIns="121914" bIns="60957" rtlCol="0" anchor="ctr"/>
          <a:lstStyle>
            <a:lvl1pPr algn="l">
              <a:defRPr sz="1600">
                <a:solidFill>
                  <a:schemeClr val="tx1">
                    <a:tint val="75000"/>
                  </a:schemeClr>
                </a:solidFill>
              </a:defRPr>
            </a:lvl1pPr>
          </a:lstStyle>
          <a:p>
            <a:pPr defTabSz="1219140"/>
            <a:fld id="{5B7FB242-887E-4FBD-BBF2-BE5F9D1D0288}" type="datetimeFigureOut">
              <a:rPr lang="zh-CN" altLang="en-US" smtClean="0">
                <a:solidFill>
                  <a:prstClr val="black">
                    <a:tint val="75000"/>
                  </a:prstClr>
                </a:solidFill>
              </a:rPr>
              <a:pPr defTabSz="1219140"/>
              <a:t>2021/9/3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480"/>
            <a:ext cx="3860800" cy="365125"/>
          </a:xfrm>
          <a:prstGeom prst="rect">
            <a:avLst/>
          </a:prstGeom>
        </p:spPr>
        <p:txBody>
          <a:bodyPr vert="horz" lIns="121914" tIns="60957" rIns="121914" bIns="60957" rtlCol="0" anchor="ctr"/>
          <a:lstStyle>
            <a:lvl1pPr algn="ctr">
              <a:defRPr sz="1600">
                <a:solidFill>
                  <a:schemeClr val="tx1">
                    <a:tint val="75000"/>
                  </a:schemeClr>
                </a:solidFill>
              </a:defRPr>
            </a:lvl1pPr>
          </a:lstStyle>
          <a:p>
            <a:pPr defTabSz="121914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480"/>
            <a:ext cx="2844800" cy="365125"/>
          </a:xfrm>
          <a:prstGeom prst="rect">
            <a:avLst/>
          </a:prstGeom>
        </p:spPr>
        <p:txBody>
          <a:bodyPr vert="horz" lIns="121914" tIns="60957" rIns="121914" bIns="60957" rtlCol="0" anchor="ctr"/>
          <a:lstStyle>
            <a:lvl1pPr algn="r">
              <a:defRPr sz="1600">
                <a:solidFill>
                  <a:schemeClr val="tx1">
                    <a:tint val="75000"/>
                  </a:schemeClr>
                </a:solidFill>
              </a:defRPr>
            </a:lvl1pPr>
          </a:lstStyle>
          <a:p>
            <a:pPr defTabSz="1219140"/>
            <a:fld id="{A2FDD889-5730-4C0B-93DE-013744909241}" type="slidenum">
              <a:rPr lang="zh-CN" altLang="en-US" smtClean="0">
                <a:solidFill>
                  <a:prstClr val="black">
                    <a:tint val="75000"/>
                  </a:prstClr>
                </a:solidFill>
              </a:rPr>
              <a:pPr defTabSz="1219140"/>
              <a:t>‹#›</a:t>
            </a:fld>
            <a:endParaRPr lang="zh-CN" altLang="en-US">
              <a:solidFill>
                <a:prstClr val="black">
                  <a:tint val="75000"/>
                </a:prstClr>
              </a:solidFill>
            </a:endParaRPr>
          </a:p>
        </p:txBody>
      </p:sp>
    </p:spTree>
    <p:extLst>
      <p:ext uri="{BB962C8B-B14F-4D97-AF65-F5344CB8AC3E}">
        <p14:creationId xmlns:p14="http://schemas.microsoft.com/office/powerpoint/2010/main" val="83777678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ctr" defTabSz="1219140" rtl="0" eaLnBrk="1" latinLnBrk="0" hangingPunct="1">
        <a:spcBef>
          <a:spcPct val="0"/>
        </a:spcBef>
        <a:buNone/>
        <a:defRPr sz="5900" b="0" i="0" u="none"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b="0" i="0" u="none"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0"/>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1D8BD707-D9CF-40AE-B4C6-C98DA3205C09}" type="datetimeFigureOut">
              <a:rPr lang="en-US" smtClean="0">
                <a:solidFill>
                  <a:prstClr val="black">
                    <a:tint val="75000"/>
                  </a:prstClr>
                </a:solidFill>
              </a:rPr>
              <a:pPr defTabSz="914377"/>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10"/>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10"/>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B6F15528-21DE-4FAA-801E-634DDDAF4B2B}"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40571417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2"/>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1D8BD707-D9CF-40AE-B4C6-C98DA3205C09}" type="datetimeFigureOut">
              <a:rPr lang="en-US" smtClean="0">
                <a:solidFill>
                  <a:prstClr val="black">
                    <a:tint val="75000"/>
                  </a:prstClr>
                </a:solidFill>
              </a:rPr>
              <a:pPr defTabSz="914377"/>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82"/>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2"/>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B6F15528-21DE-4FAA-801E-634DDDAF4B2B}"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974568180"/>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1D8BD707-D9CF-40AE-B4C6-C98DA3205C09}" type="datetimeFigureOut">
              <a:rPr lang="en-US" smtClean="0">
                <a:solidFill>
                  <a:prstClr val="black">
                    <a:tint val="75000"/>
                  </a:prstClr>
                </a:solidFill>
              </a:rPr>
              <a:pPr defTabSz="914377"/>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B6F15528-21DE-4FAA-801E-634DDDAF4B2B}"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515693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0333" y="704000"/>
            <a:ext cx="9311200" cy="1291200"/>
          </a:xfrm>
          <a:prstGeom prst="rect">
            <a:avLst/>
          </a:prstGeom>
          <a:noFill/>
          <a:ln>
            <a:noFill/>
          </a:ln>
        </p:spPr>
        <p:txBody>
          <a:bodyPr spcFirstLastPara="1" wrap="square" lIns="121897" tIns="121897" rIns="121897" bIns="121897"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55100" y="3487367"/>
            <a:ext cx="9196400" cy="2730400"/>
          </a:xfrm>
          <a:prstGeom prst="rect">
            <a:avLst/>
          </a:prstGeom>
          <a:noFill/>
          <a:ln>
            <a:noFill/>
          </a:ln>
        </p:spPr>
        <p:txBody>
          <a:bodyPr spcFirstLastPara="1" wrap="square" lIns="121897" tIns="121897" rIns="121897" bIns="121897"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56815135"/>
      </p:ext>
    </p:extLst>
  </p:cSld>
  <p:clrMap bg1="lt1" tx1="dk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530820CF-B880-4189-942D-D702A7CBA730}" type="datetimeFigureOut">
              <a:rPr lang="zh-CN" altLang="en-US" smtClean="0">
                <a:solidFill>
                  <a:prstClr val="black">
                    <a:tint val="75000"/>
                  </a:prstClr>
                </a:solidFill>
              </a:rPr>
              <a:pPr defTabSz="1219170"/>
              <a:t>2021/9/3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0C913308-F349-4B6D-A68A-DD1791B4A57B}"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3354874117"/>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0333" y="704000"/>
            <a:ext cx="9311200" cy="1291200"/>
          </a:xfrm>
          <a:prstGeom prst="rect">
            <a:avLst/>
          </a:prstGeom>
          <a:noFill/>
          <a:ln>
            <a:noFill/>
          </a:ln>
        </p:spPr>
        <p:txBody>
          <a:bodyPr spcFirstLastPara="1" wrap="square" lIns="121894" tIns="121894" rIns="121894" bIns="121894"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55100" y="3487367"/>
            <a:ext cx="9196400" cy="2730400"/>
          </a:xfrm>
          <a:prstGeom prst="rect">
            <a:avLst/>
          </a:prstGeom>
          <a:noFill/>
          <a:ln>
            <a:noFill/>
          </a:ln>
        </p:spPr>
        <p:txBody>
          <a:bodyPr spcFirstLastPara="1" wrap="square" lIns="121894" tIns="121894" rIns="121894" bIns="121894"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19173770"/>
      </p:ext>
    </p:extLst>
  </p:cSld>
  <p:clrMap bg1="lt1" tx1="dk1" bg2="dk2"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3" tIns="60946" rIns="121893" bIns="60946"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6"/>
            <a:ext cx="10972800" cy="4525963"/>
          </a:xfrm>
          <a:prstGeom prst="rect">
            <a:avLst/>
          </a:prstGeom>
        </p:spPr>
        <p:txBody>
          <a:bodyPr vert="horz" lIns="121893" tIns="60946" rIns="121893" bIns="6094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480"/>
            <a:ext cx="2844800" cy="365125"/>
          </a:xfrm>
          <a:prstGeom prst="rect">
            <a:avLst/>
          </a:prstGeom>
        </p:spPr>
        <p:txBody>
          <a:bodyPr vert="horz" lIns="121893" tIns="60946" rIns="121893" bIns="60946" rtlCol="0" anchor="ctr"/>
          <a:lstStyle>
            <a:lvl1pPr algn="l">
              <a:defRPr sz="1600">
                <a:solidFill>
                  <a:schemeClr val="tx1">
                    <a:tint val="75000"/>
                  </a:schemeClr>
                </a:solidFill>
              </a:defRPr>
            </a:lvl1pPr>
          </a:lstStyle>
          <a:p>
            <a:pPr defTabSz="1218900"/>
            <a:fld id="{5B7FB242-887E-4FBD-BBF2-BE5F9D1D0288}" type="datetimeFigureOut">
              <a:rPr lang="zh-CN" altLang="en-US" smtClean="0">
                <a:solidFill>
                  <a:prstClr val="black">
                    <a:tint val="75000"/>
                  </a:prstClr>
                </a:solidFill>
              </a:rPr>
              <a:pPr defTabSz="1218900"/>
              <a:t>2021/9/3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480"/>
            <a:ext cx="3860800" cy="365125"/>
          </a:xfrm>
          <a:prstGeom prst="rect">
            <a:avLst/>
          </a:prstGeom>
        </p:spPr>
        <p:txBody>
          <a:bodyPr vert="horz" lIns="121893" tIns="60946" rIns="121893" bIns="60946" rtlCol="0" anchor="ctr"/>
          <a:lstStyle>
            <a:lvl1pPr algn="ctr">
              <a:defRPr sz="1600">
                <a:solidFill>
                  <a:schemeClr val="tx1">
                    <a:tint val="75000"/>
                  </a:schemeClr>
                </a:solidFill>
              </a:defRPr>
            </a:lvl1pPr>
          </a:lstStyle>
          <a:p>
            <a:pPr defTabSz="12189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480"/>
            <a:ext cx="2844800" cy="365125"/>
          </a:xfrm>
          <a:prstGeom prst="rect">
            <a:avLst/>
          </a:prstGeom>
        </p:spPr>
        <p:txBody>
          <a:bodyPr vert="horz" lIns="121893" tIns="60946" rIns="121893" bIns="60946" rtlCol="0" anchor="ctr"/>
          <a:lstStyle>
            <a:lvl1pPr algn="r">
              <a:defRPr sz="1600">
                <a:solidFill>
                  <a:schemeClr val="tx1">
                    <a:tint val="75000"/>
                  </a:schemeClr>
                </a:solidFill>
              </a:defRPr>
            </a:lvl1pPr>
          </a:lstStyle>
          <a:p>
            <a:pPr defTabSz="1218900"/>
            <a:fld id="{A2FDD889-5730-4C0B-93DE-013744909241}" type="slidenum">
              <a:rPr lang="zh-CN" altLang="en-US" smtClean="0">
                <a:solidFill>
                  <a:prstClr val="black">
                    <a:tint val="75000"/>
                  </a:prstClr>
                </a:solidFill>
              </a:rPr>
              <a:pPr defTabSz="1218900"/>
              <a:t>‹#›</a:t>
            </a:fld>
            <a:endParaRPr lang="zh-CN" altLang="en-US">
              <a:solidFill>
                <a:prstClr val="black">
                  <a:tint val="75000"/>
                </a:prstClr>
              </a:solidFill>
            </a:endParaRPr>
          </a:p>
        </p:txBody>
      </p:sp>
    </p:spTree>
    <p:extLst>
      <p:ext uri="{BB962C8B-B14F-4D97-AF65-F5344CB8AC3E}">
        <p14:creationId xmlns:p14="http://schemas.microsoft.com/office/powerpoint/2010/main" val="95203083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1218900" rtl="0" eaLnBrk="1" latinLnBrk="0" hangingPunct="1">
        <a:spcBef>
          <a:spcPct val="0"/>
        </a:spcBef>
        <a:buNone/>
        <a:defRPr sz="5900" b="0" i="0" u="none" kern="1200">
          <a:solidFill>
            <a:schemeClr val="tx1"/>
          </a:solidFill>
          <a:latin typeface="+mj-lt"/>
          <a:ea typeface="+mj-ea"/>
          <a:cs typeface="+mj-cs"/>
        </a:defRPr>
      </a:lvl1pPr>
    </p:titleStyle>
    <p:bodyStyle>
      <a:lvl1pPr marL="457083" indent="-457083" algn="l" defTabSz="121890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58" indent="-380906" algn="l" defTabSz="1218900" rtl="0" eaLnBrk="1" latinLnBrk="0" hangingPunct="1">
        <a:spcBef>
          <a:spcPct val="20000"/>
        </a:spcBef>
        <a:buFont typeface="Arial" pitchFamily="34" charset="0"/>
        <a:buChar char="–"/>
        <a:defRPr sz="3700" b="0" i="0" u="none" kern="1200">
          <a:solidFill>
            <a:schemeClr val="tx1"/>
          </a:solidFill>
          <a:latin typeface="+mn-lt"/>
          <a:ea typeface="+mn-ea"/>
          <a:cs typeface="+mn-cs"/>
        </a:defRPr>
      </a:lvl2pPr>
      <a:lvl3pPr marL="1523621" indent="-304720" algn="l" defTabSz="12189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067"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518"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9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13"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306"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155" y="1150"/>
            <a:ext cx="12189692" cy="6855701"/>
          </a:xfrm>
          <a:prstGeom prst="rect">
            <a:avLst/>
          </a:prstGeom>
          <a:noFill/>
          <a:ln w="9525">
            <a:noFill/>
          </a:ln>
        </p:spPr>
      </p:pic>
    </p:spTree>
    <p:extLst>
      <p:ext uri="{BB962C8B-B14F-4D97-AF65-F5344CB8AC3E}">
        <p14:creationId xmlns:p14="http://schemas.microsoft.com/office/powerpoint/2010/main" val="45847071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transition spd="slow">
    <p:push dir="u"/>
  </p:transition>
  <p:hf sldNum="0" hdr="0"/>
  <p:txStyles>
    <p:titleStyle>
      <a:lvl1pPr marL="0" lvl="0" indent="0" algn="ctr" defTabSz="1085938"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10" lvl="0" indent="-406710" algn="l" defTabSz="1085938" eaLnBrk="1" fontAlgn="base" latinLnBrk="0" hangingPunct="1">
        <a:lnSpc>
          <a:spcPct val="100000"/>
        </a:lnSpc>
        <a:spcBef>
          <a:spcPct val="20000"/>
        </a:spcBef>
        <a:spcAft>
          <a:spcPct val="0"/>
        </a:spcAft>
        <a:buChar char="•"/>
        <a:defRPr sz="3764" b="0" i="0" u="none" kern="1200" baseline="0">
          <a:solidFill>
            <a:schemeClr val="tx1"/>
          </a:solidFill>
          <a:latin typeface="+mn-lt"/>
          <a:ea typeface="+mn-ea"/>
          <a:cs typeface="+mn-cs"/>
        </a:defRPr>
      </a:lvl1pPr>
      <a:lvl2pPr marL="882354" lvl="1" indent="-340074" algn="l" defTabSz="1085938"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78" lvl="2" indent="-271140" algn="l" defTabSz="1085938" eaLnBrk="1" fontAlgn="base" latinLnBrk="0" hangingPunct="1">
        <a:lnSpc>
          <a:spcPct val="100000"/>
        </a:lnSpc>
        <a:spcBef>
          <a:spcPct val="20000"/>
        </a:spcBef>
        <a:spcAft>
          <a:spcPct val="0"/>
        </a:spcAft>
        <a:buChar char="•"/>
        <a:defRPr sz="2823" b="0" i="0" u="none" kern="1200" baseline="0">
          <a:solidFill>
            <a:schemeClr val="tx1"/>
          </a:solidFill>
          <a:latin typeface="+mn-lt"/>
          <a:ea typeface="+mn-ea"/>
          <a:cs typeface="+mn-cs"/>
        </a:defRPr>
      </a:lvl3pPr>
      <a:lvl4pPr marL="1900278" lvl="3" indent="-272059" algn="l" defTabSz="1085938"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58" lvl="4" indent="-271140" algn="l" defTabSz="1085938"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55" lvl="5" indent="-165441" algn="l" defTabSz="1085938"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737" lvl="6" indent="-165441" algn="l" defTabSz="1085938"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619" lvl="7" indent="-165441" algn="l" defTabSz="1085938"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502" lvl="8" indent="-165441" algn="l" defTabSz="1085938"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65"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82" lvl="1"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65" lvl="2"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47" lvl="3"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31" lvl="4"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413" lvl="5"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96" lvl="6"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78" lvl="7"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60" lvl="8" indent="0" algn="l" defTabSz="661765"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88"/>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88"/>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88"/>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243982687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84"/>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84"/>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84"/>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107083162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72"/>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72"/>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72"/>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421761719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64"/>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64"/>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64"/>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312411595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48"/>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48"/>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48"/>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268645794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36"/>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36"/>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36"/>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328066246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16"/>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16"/>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16"/>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324531007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18" tIns="45718" rIns="9141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18" tIns="45718" rIns="9141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00"/>
            <a:ext cx="2844800" cy="365125"/>
          </a:xfrm>
          <a:prstGeom prst="rect">
            <a:avLst/>
          </a:prstGeom>
        </p:spPr>
        <p:txBody>
          <a:bodyPr vert="horz" lIns="91418" tIns="45718" rIns="91418" bIns="45718" rtlCol="0" anchor="ctr"/>
          <a:lstStyle>
            <a:lvl1pPr algn="l">
              <a:defRPr sz="1200">
                <a:solidFill>
                  <a:schemeClr val="tx1">
                    <a:tint val="75000"/>
                  </a:schemeClr>
                </a:solidFill>
              </a:defRPr>
            </a:lvl1pPr>
          </a:lstStyle>
          <a:p>
            <a:pPr defTabSz="914150"/>
            <a:fld id="{1D8BD707-D9CF-40AE-B4C6-C98DA3205C09}" type="datetimeFigureOut">
              <a:rPr lang="en-US" smtClean="0">
                <a:solidFill>
                  <a:prstClr val="black">
                    <a:tint val="75000"/>
                  </a:prstClr>
                </a:solidFill>
              </a:rPr>
              <a:pPr defTabSz="914150"/>
              <a:t>9/3/2021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00"/>
            <a:ext cx="3860800" cy="365125"/>
          </a:xfrm>
          <a:prstGeom prst="rect">
            <a:avLst/>
          </a:prstGeom>
        </p:spPr>
        <p:txBody>
          <a:bodyPr vert="horz" lIns="91418" tIns="45718" rIns="91418" bIns="45718" rtlCol="0" anchor="ctr"/>
          <a:lstStyle>
            <a:lvl1pPr algn="ctr">
              <a:defRPr sz="1200">
                <a:solidFill>
                  <a:schemeClr val="tx1">
                    <a:tint val="75000"/>
                  </a:schemeClr>
                </a:solidFill>
              </a:defRPr>
            </a:lvl1pPr>
          </a:lstStyle>
          <a:p>
            <a:pPr defTabSz="914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00"/>
            <a:ext cx="2844800" cy="365125"/>
          </a:xfrm>
          <a:prstGeom prst="rect">
            <a:avLst/>
          </a:prstGeom>
        </p:spPr>
        <p:txBody>
          <a:bodyPr vert="horz" lIns="91418" tIns="45718" rIns="91418" bIns="45718" rtlCol="0" anchor="ctr"/>
          <a:lstStyle>
            <a:lvl1pPr algn="r">
              <a:defRPr sz="1200">
                <a:solidFill>
                  <a:schemeClr val="tx1">
                    <a:tint val="75000"/>
                  </a:schemeClr>
                </a:solidFill>
              </a:defRPr>
            </a:lvl1pPr>
          </a:lstStyle>
          <a:p>
            <a:pPr defTabSz="914150"/>
            <a:fld id="{B6F15528-21DE-4FAA-801E-634DDDAF4B2B}" type="slidenum">
              <a:rPr lang="en-US" smtClean="0">
                <a:solidFill>
                  <a:prstClr val="black">
                    <a:tint val="75000"/>
                  </a:prstClr>
                </a:solidFill>
              </a:rPr>
              <a:pPr defTabSz="914150"/>
              <a:t>‹#›</a:t>
            </a:fld>
            <a:endParaRPr lang="en-US">
              <a:solidFill>
                <a:prstClr val="black">
                  <a:tint val="75000"/>
                </a:prstClr>
              </a:solidFill>
            </a:endParaRPr>
          </a:p>
        </p:txBody>
      </p:sp>
    </p:spTree>
    <p:extLst>
      <p:ext uri="{BB962C8B-B14F-4D97-AF65-F5344CB8AC3E}">
        <p14:creationId xmlns:p14="http://schemas.microsoft.com/office/powerpoint/2010/main" val="133983019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ctr" defTabSz="914150" rtl="0" eaLnBrk="1" latinLnBrk="0" hangingPunct="1">
        <a:spcBef>
          <a:spcPct val="0"/>
        </a:spcBef>
        <a:buNone/>
        <a:defRPr sz="4400" kern="1200">
          <a:solidFill>
            <a:schemeClr val="tx1"/>
          </a:solidFill>
          <a:latin typeface="+mj-lt"/>
          <a:ea typeface="+mj-ea"/>
          <a:cs typeface="+mj-cs"/>
        </a:defRPr>
      </a:lvl1pPr>
    </p:titleStyle>
    <p:bodyStyle>
      <a:lvl1pPr marL="342810" indent="-342810" algn="l" defTabSz="91415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45" indent="-285677" algn="l" defTabSz="91415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90" indent="-228541" algn="l" defTabSz="91415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6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3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10"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4.xml"/><Relationship Id="rId5" Type="http://schemas.openxmlformats.org/officeDocument/2006/relationships/image" Target="../media/image11.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4.xml"/><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8.xml"/><Relationship Id="rId5" Type="http://schemas.openxmlformats.org/officeDocument/2006/relationships/image" Target="../media/image15.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9.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0.xml"/><Relationship Id="rId5" Type="http://schemas.openxmlformats.org/officeDocument/2006/relationships/image" Target="../media/image15.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1.xml"/><Relationship Id="rId5" Type="http://schemas.openxmlformats.org/officeDocument/2006/relationships/slide" Target="slide1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9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6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6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68.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8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68.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4.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23.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audio" Target="../media/audio3.wav"/><Relationship Id="rId10" Type="http://schemas.openxmlformats.org/officeDocument/2006/relationships/slide" Target="slide2.xml"/><Relationship Id="rId4" Type="http://schemas.openxmlformats.org/officeDocument/2006/relationships/audio" Target="../media/audio2.wav"/><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8.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84.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4.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04.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8187" y="249635"/>
            <a:ext cx="9787943" cy="3416318"/>
          </a:xfrm>
          <a:prstGeom prst="rect">
            <a:avLst/>
          </a:prstGeom>
          <a:noFill/>
        </p:spPr>
        <p:txBody>
          <a:bodyPr wrap="square" lIns="91438" tIns="45719" rIns="91438" bIns="45719"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CHÀO MỪNG TẤT </a:t>
            </a:r>
          </a:p>
          <a:p>
            <a:pPr algn="ctr"/>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CẢ CÁC EM HỌC SINH</a:t>
            </a:r>
          </a:p>
          <a:p>
            <a:pPr algn="ctr"/>
            <a:r>
              <a:rPr lang="en-US" sz="72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LỚP </a:t>
            </a:r>
            <a:endPar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3412184" y="3928506"/>
            <a:ext cx="2525691" cy="707887"/>
          </a:xfrm>
          <a:prstGeom prst="rect">
            <a:avLst/>
          </a:prstGeom>
          <a:noFill/>
        </p:spPr>
        <p:txBody>
          <a:bodyPr wrap="none" lIns="91438" tIns="45719" rIns="91438" bIns="45719" rtlCol="0">
            <a:spAutoFit/>
          </a:bodyPr>
          <a:lstStyle/>
          <a:p>
            <a:r>
              <a:rPr lang="en-US" sz="4000" dirty="0">
                <a:solidFill>
                  <a:srgbClr val="0070C0"/>
                </a:solidFill>
              </a:rPr>
              <a:t>GIÁO VIÊN:</a:t>
            </a:r>
          </a:p>
        </p:txBody>
      </p:sp>
      <p:pic>
        <p:nvPicPr>
          <p:cNvPr id="5" name="图片 58" descr="4f126e676b03beb6a607349bbd6c6a22.png"/>
          <p:cNvPicPr>
            <a:picLocks noChangeAspect="1"/>
          </p:cNvPicPr>
          <p:nvPr/>
        </p:nvPicPr>
        <p:blipFill>
          <a:blip r:embed="rId4" cstate="print"/>
          <a:stretch>
            <a:fillRect/>
          </a:stretch>
        </p:blipFill>
        <p:spPr>
          <a:xfrm>
            <a:off x="-1" y="2659487"/>
            <a:ext cx="12192000" cy="3741313"/>
          </a:xfrm>
          <a:prstGeom prst="rect">
            <a:avLst/>
          </a:prstGeom>
        </p:spPr>
      </p:pic>
    </p:spTree>
    <p:extLst>
      <p:ext uri="{BB962C8B-B14F-4D97-AF65-F5344CB8AC3E}">
        <p14:creationId xmlns:p14="http://schemas.microsoft.com/office/powerpoint/2010/main" val="153259460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6" name="TextBox 5"/>
          <p:cNvSpPr txBox="1"/>
          <p:nvPr/>
        </p:nvSpPr>
        <p:spPr>
          <a:xfrm>
            <a:off x="709183" y="4116362"/>
            <a:ext cx="3489409" cy="1569660"/>
          </a:xfrm>
          <a:prstGeom prst="rect">
            <a:avLst/>
          </a:prstGeom>
          <a:noFill/>
        </p:spPr>
        <p:txBody>
          <a:bodyPr wrap="square" rtlCol="0">
            <a:spAutoFit/>
          </a:bodyPr>
          <a:lstStyle/>
          <a:p>
            <a:pPr algn="ctr" defTabSz="661751" fontAlgn="base">
              <a:spcBef>
                <a:spcPct val="0"/>
              </a:spcBef>
              <a:spcAft>
                <a:spcPct val="0"/>
              </a:spcAft>
            </a:pPr>
            <a:r>
              <a:rPr lang="vi-VN" sz="3200" b="1">
                <a:solidFill>
                  <a:srgbClr val="002060"/>
                </a:solidFill>
                <a:latin typeface="Calibri" panose="020F0502020204030204" pitchFamily="34" charset="0"/>
                <a:cs typeface="Calibri" panose="020F0502020204030204" pitchFamily="34" charset="0"/>
              </a:rPr>
              <a:t>Văn bản thuộc phong cách ngôn ngữ </a:t>
            </a:r>
            <a:r>
              <a:rPr lang="en-US" sz="3200" b="1">
                <a:solidFill>
                  <a:srgbClr val="002060"/>
                </a:solidFill>
                <a:latin typeface="Calibri" panose="020F0502020204030204" pitchFamily="34" charset="0"/>
                <a:cs typeface="Calibri" panose="020F0502020204030204" pitchFamily="34" charset="0"/>
              </a:rPr>
              <a:t>hành chính</a:t>
            </a:r>
            <a:endParaRPr lang="en-US" sz="6600" b="1" i="1" dirty="0">
              <a:solidFill>
                <a:srgbClr val="002060"/>
              </a:solidFill>
              <a:latin typeface="Calibri" panose="020F0502020204030204" pitchFamily="34" charset="0"/>
              <a:ea typeface="宋体" panose="02010600030101010101" pitchFamily="2" charset="-122"/>
              <a:cs typeface="Calibri" panose="020F0502020204030204" pitchFamily="34" charset="0"/>
            </a:endParaRPr>
          </a:p>
        </p:txBody>
      </p:sp>
      <p:pic>
        <p:nvPicPr>
          <p:cNvPr id="1026" name="Picture 2" descr="Đơn xin nghỉ phép: Cách viết, mẫu đơn và quy trình xử lý.">
            <a:extLst>
              <a:ext uri="{FF2B5EF4-FFF2-40B4-BE49-F238E27FC236}">
                <a16:creationId xmlns:a16="http://schemas.microsoft.com/office/drawing/2014/main" xmlns="" id="{9440DE34-ED25-47EE-8A19-2BAC5E823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2577">
            <a:off x="6230221" y="881270"/>
            <a:ext cx="4731026" cy="536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468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6" name="TextBox 5"/>
          <p:cNvSpPr txBox="1"/>
          <p:nvPr/>
        </p:nvSpPr>
        <p:spPr>
          <a:xfrm>
            <a:off x="709183" y="4116362"/>
            <a:ext cx="3489409" cy="1569660"/>
          </a:xfrm>
          <a:prstGeom prst="rect">
            <a:avLst/>
          </a:prstGeom>
          <a:noFill/>
        </p:spPr>
        <p:txBody>
          <a:bodyPr wrap="square" rtlCol="0">
            <a:spAutoFit/>
          </a:bodyPr>
          <a:lstStyle/>
          <a:p>
            <a:pPr algn="ctr" defTabSz="661751" fontAlgn="base">
              <a:spcBef>
                <a:spcPct val="0"/>
              </a:spcBef>
              <a:spcAft>
                <a:spcPct val="0"/>
              </a:spcAft>
            </a:pPr>
            <a:r>
              <a:rPr lang="vi-VN" sz="3200" b="1">
                <a:solidFill>
                  <a:srgbClr val="002060"/>
                </a:solidFill>
                <a:latin typeface="Calibri" panose="020F0502020204030204" pitchFamily="34" charset="0"/>
                <a:cs typeface="Calibri" panose="020F0502020204030204" pitchFamily="34" charset="0"/>
              </a:rPr>
              <a:t>Văn bản thuộc phong cách ngôn ngữ </a:t>
            </a:r>
            <a:r>
              <a:rPr lang="en-US" sz="3200" b="1">
                <a:solidFill>
                  <a:srgbClr val="002060"/>
                </a:solidFill>
                <a:latin typeface="Calibri" panose="020F0502020204030204" pitchFamily="34" charset="0"/>
                <a:cs typeface="Calibri" panose="020F0502020204030204" pitchFamily="34" charset="0"/>
              </a:rPr>
              <a:t>báo chí</a:t>
            </a:r>
            <a:endParaRPr lang="en-US" sz="6600" b="1" i="1" dirty="0">
              <a:solidFill>
                <a:srgbClr val="002060"/>
              </a:solidFill>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a:extLst>
              <a:ext uri="{FF2B5EF4-FFF2-40B4-BE49-F238E27FC236}">
                <a16:creationId xmlns:a16="http://schemas.microsoft.com/office/drawing/2014/main" xmlns="" id="{285ADCE6-DE47-4AA3-85ED-AAB33C4E29E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154703">
            <a:off x="6009974" y="406021"/>
            <a:ext cx="5313541" cy="6045958"/>
          </a:xfrm>
          <a:prstGeom prst="rect">
            <a:avLst/>
          </a:prstGeom>
          <a:noFill/>
        </p:spPr>
      </p:pic>
    </p:spTree>
    <p:extLst>
      <p:ext uri="{BB962C8B-B14F-4D97-AF65-F5344CB8AC3E}">
        <p14:creationId xmlns:p14="http://schemas.microsoft.com/office/powerpoint/2010/main" val="264566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0" r="-20000"/>
          </a:stretch>
        </a:blipFill>
        <a:effectLst/>
      </p:bgPr>
    </p:bg>
    <p:spTree>
      <p:nvGrpSpPr>
        <p:cNvPr id="1" name=""/>
        <p:cNvGrpSpPr/>
        <p:nvPr/>
      </p:nvGrpSpPr>
      <p:grpSpPr>
        <a:xfrm>
          <a:off x="0" y="0"/>
          <a:ext cx="0" cy="0"/>
          <a:chOff x="0" y="0"/>
          <a:chExt cx="0" cy="0"/>
        </a:xfrm>
      </p:grpSpPr>
      <p:pic>
        <p:nvPicPr>
          <p:cNvPr id="6" name="Picture 5" descr="dsad.png"/>
          <p:cNvPicPr>
            <a:picLocks noChangeAspect="1"/>
          </p:cNvPicPr>
          <p:nvPr/>
        </p:nvPicPr>
        <p:blipFill>
          <a:blip r:embed="rId4" cstate="print"/>
          <a:stretch>
            <a:fillRect/>
          </a:stretch>
        </p:blipFill>
        <p:spPr>
          <a:xfrm>
            <a:off x="3454400" y="2057654"/>
            <a:ext cx="3759200" cy="4286321"/>
          </a:xfrm>
          <a:prstGeom prst="rect">
            <a:avLst/>
          </a:prstGeom>
        </p:spPr>
      </p:pic>
      <p:sp>
        <p:nvSpPr>
          <p:cNvPr id="7" name="Cloud 6"/>
          <p:cNvSpPr/>
          <p:nvPr/>
        </p:nvSpPr>
        <p:spPr>
          <a:xfrm>
            <a:off x="6807200" y="609600"/>
            <a:ext cx="3251200" cy="1676400"/>
          </a:xfrm>
          <a:prstGeom prst="cloud">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a:solidFill>
                  <a:prstClr val="black"/>
                </a:solidFill>
                <a:latin typeface="Times New Roman" pitchFamily="18" charset="0"/>
                <a:cs typeface="Times New Roman" pitchFamily="18" charset="0"/>
              </a:rPr>
              <a:t>CHINH PHỤC CÚP C1 THÔI NÀO !! ^^</a:t>
            </a:r>
          </a:p>
        </p:txBody>
      </p:sp>
    </p:spTree>
    <p:extLst>
      <p:ext uri="{BB962C8B-B14F-4D97-AF65-F5344CB8AC3E}">
        <p14:creationId xmlns:p14="http://schemas.microsoft.com/office/powerpoint/2010/main" val="2107412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1219200" y="0"/>
            <a:ext cx="9448800" cy="2819400"/>
          </a:xfrm>
          <a:prstGeom prst="roundRect">
            <a:avLst/>
          </a:prstGeom>
        </p:spPr>
        <p:style>
          <a:lnRef idx="2">
            <a:schemeClr val="accent5"/>
          </a:lnRef>
          <a:fillRef idx="1">
            <a:schemeClr val="lt1"/>
          </a:fillRef>
          <a:effectRef idx="0">
            <a:schemeClr val="accent5"/>
          </a:effectRef>
          <a:fontRef idx="minor">
            <a:schemeClr val="dk1"/>
          </a:fontRef>
        </p:style>
        <p:txBody>
          <a:bodyPr lIns="91418" tIns="45718" rIns="91418" bIns="45718" rtlCol="0" anchor="ctr"/>
          <a:lstStyle/>
          <a:p>
            <a:pPr algn="ctr" defTabSz="914150"/>
            <a:endParaRPr lang="en-US">
              <a:solidFill>
                <a:prstClr val="black"/>
              </a:solidFill>
            </a:endParaRPr>
          </a:p>
        </p:txBody>
      </p:sp>
      <p:sp>
        <p:nvSpPr>
          <p:cNvPr id="7" name="TextBox 6"/>
          <p:cNvSpPr txBox="1"/>
          <p:nvPr/>
        </p:nvSpPr>
        <p:spPr>
          <a:xfrm>
            <a:off x="1332247" y="117097"/>
            <a:ext cx="9042400" cy="2631487"/>
          </a:xfrm>
          <a:prstGeom prst="rect">
            <a:avLst/>
          </a:prstGeom>
          <a:noFill/>
        </p:spPr>
        <p:txBody>
          <a:bodyPr wrap="square" lIns="91418" tIns="45718" rIns="91418" bIns="45718" rtlCol="0">
            <a:spAutoFit/>
          </a:bodyPr>
          <a:lstStyle/>
          <a:p>
            <a:pPr defTabSz="914150"/>
            <a:r>
              <a:rPr lang="vi-VN" sz="5500" b="1" dirty="0">
                <a:solidFill>
                  <a:srgbClr val="333333"/>
                </a:solidFill>
                <a:latin typeface="arial"/>
              </a:rPr>
              <a:t>Câu </a:t>
            </a:r>
            <a:r>
              <a:rPr lang="en-US" sz="5500" b="1" dirty="0">
                <a:solidFill>
                  <a:srgbClr val="333333"/>
                </a:solidFill>
                <a:latin typeface="arial"/>
              </a:rPr>
              <a:t>1</a:t>
            </a:r>
            <a:r>
              <a:rPr lang="vi-VN" sz="5500" b="1" dirty="0">
                <a:solidFill>
                  <a:srgbClr val="333333"/>
                </a:solidFill>
                <a:latin typeface="arial"/>
              </a:rPr>
              <a:t>:</a:t>
            </a:r>
            <a:r>
              <a:rPr lang="vi-VN" sz="5500" dirty="0">
                <a:solidFill>
                  <a:srgbClr val="333333"/>
                </a:solidFill>
                <a:latin typeface="arial"/>
              </a:rPr>
              <a:t> Sử thi, truyền thuyết, truyện cổ tích, kịch, thơ, phú,.., đều gọi là:</a:t>
            </a:r>
            <a:endParaRPr lang="en-US" sz="5500" dirty="0">
              <a:solidFill>
                <a:prstClr val="black"/>
              </a:solidFill>
              <a:latin typeface="Times New Roman" pitchFamily="18" charset="0"/>
              <a:cs typeface="Times New Roman" pitchFamily="18" charset="0"/>
            </a:endParaRPr>
          </a:p>
        </p:txBody>
      </p:sp>
      <p:pic>
        <p:nvPicPr>
          <p:cNvPr id="9" name="Picture 8" descr="bong.png">
            <a:hlinkClick r:id="rId3" action="ppaction://hlinksldjump"/>
          </p:cNvPr>
          <p:cNvPicPr>
            <a:picLocks noChangeAspect="1"/>
          </p:cNvPicPr>
          <p:nvPr/>
        </p:nvPicPr>
        <p:blipFill>
          <a:blip r:embed="rId4" cstate="print"/>
          <a:stretch>
            <a:fillRect/>
          </a:stretch>
        </p:blipFill>
        <p:spPr>
          <a:xfrm>
            <a:off x="4673600" y="5029448"/>
            <a:ext cx="1828800" cy="1349713"/>
          </a:xfrm>
          <a:prstGeom prst="rect">
            <a:avLst/>
          </a:prstGeom>
        </p:spPr>
      </p:pic>
    </p:spTree>
    <p:extLst>
      <p:ext uri="{BB962C8B-B14F-4D97-AF65-F5344CB8AC3E}">
        <p14:creationId xmlns:p14="http://schemas.microsoft.com/office/powerpoint/2010/main" val="341336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2000" y="5562600"/>
            <a:ext cx="1727200" cy="609600"/>
          </a:xfrm>
          <a:prstGeom prst="rect">
            <a:avLst/>
          </a:prstGeom>
        </p:spPr>
        <p:style>
          <a:lnRef idx="1">
            <a:schemeClr val="accent6"/>
          </a:lnRef>
          <a:fillRef idx="2">
            <a:schemeClr val="accent6"/>
          </a:fillRef>
          <a:effectRef idx="1">
            <a:schemeClr val="accent6"/>
          </a:effectRef>
          <a:fontRef idx="minor">
            <a:schemeClr val="dk1"/>
          </a:fontRef>
        </p:style>
        <p:txBody>
          <a:bodyPr lIns="91418" tIns="45718" rIns="91418" bIns="45718" rtlCol="0" anchor="ctr"/>
          <a:lstStyle/>
          <a:p>
            <a:pPr algn="ctr" defTabSz="914150"/>
            <a:r>
              <a:rPr lang="en-US" dirty="0" err="1">
                <a:solidFill>
                  <a:prstClr val="black"/>
                </a:solidFill>
              </a:rPr>
              <a:t>Đáp</a:t>
            </a:r>
            <a:r>
              <a:rPr lang="en-US" dirty="0">
                <a:solidFill>
                  <a:prstClr val="black"/>
                </a:solidFill>
              </a:rPr>
              <a:t> </a:t>
            </a:r>
            <a:r>
              <a:rPr lang="en-US" dirty="0" err="1">
                <a:solidFill>
                  <a:prstClr val="black"/>
                </a:solidFill>
              </a:rPr>
              <a:t>án</a:t>
            </a:r>
            <a:r>
              <a:rPr lang="en-US" dirty="0">
                <a:solidFill>
                  <a:prstClr val="black"/>
                </a:solidFill>
              </a:rPr>
              <a:t> </a:t>
            </a:r>
            <a:r>
              <a:rPr lang="en-US" dirty="0" err="1">
                <a:solidFill>
                  <a:prstClr val="black"/>
                </a:solidFill>
              </a:rPr>
              <a:t>đúng</a:t>
            </a:r>
            <a:endParaRPr lang="en-US" dirty="0">
              <a:solidFill>
                <a:prstClr val="black"/>
              </a:solidFill>
            </a:endParaRPr>
          </a:p>
        </p:txBody>
      </p:sp>
      <p:sp>
        <p:nvSpPr>
          <p:cNvPr id="10" name="Rectangle 9"/>
          <p:cNvSpPr/>
          <p:nvPr/>
        </p:nvSpPr>
        <p:spPr>
          <a:xfrm>
            <a:off x="4368800" y="5562600"/>
            <a:ext cx="1524000" cy="609600"/>
          </a:xfrm>
          <a:prstGeom prst="rect">
            <a:avLst/>
          </a:prstGeom>
        </p:spPr>
        <p:style>
          <a:lnRef idx="1">
            <a:schemeClr val="accent6"/>
          </a:lnRef>
          <a:fillRef idx="2">
            <a:schemeClr val="accent6"/>
          </a:fillRef>
          <a:effectRef idx="1">
            <a:schemeClr val="accent6"/>
          </a:effectRef>
          <a:fontRef idx="minor">
            <a:schemeClr val="dk1"/>
          </a:fontRef>
        </p:style>
        <p:txBody>
          <a:bodyPr lIns="91418" tIns="45718" rIns="91418" bIns="45718" rtlCol="0" anchor="ctr"/>
          <a:lstStyle/>
          <a:p>
            <a:pPr algn="ctr" defTabSz="914150"/>
            <a:r>
              <a:rPr lang="en-US" dirty="0" err="1">
                <a:solidFill>
                  <a:prstClr val="black"/>
                </a:solidFill>
              </a:rPr>
              <a:t>Đáp</a:t>
            </a:r>
            <a:r>
              <a:rPr lang="en-US" dirty="0">
                <a:solidFill>
                  <a:prstClr val="black"/>
                </a:solidFill>
              </a:rPr>
              <a:t> </a:t>
            </a:r>
            <a:r>
              <a:rPr lang="en-US" dirty="0" err="1">
                <a:solidFill>
                  <a:prstClr val="black"/>
                </a:solidFill>
              </a:rPr>
              <a:t>án</a:t>
            </a:r>
            <a:r>
              <a:rPr lang="en-US" dirty="0">
                <a:solidFill>
                  <a:prstClr val="black"/>
                </a:solidFill>
              </a:rPr>
              <a:t> </a:t>
            </a:r>
            <a:r>
              <a:rPr lang="en-US" dirty="0" err="1">
                <a:solidFill>
                  <a:prstClr val="black"/>
                </a:solidFill>
              </a:rPr>
              <a:t>sai</a:t>
            </a:r>
            <a:endParaRPr lang="en-US" dirty="0">
              <a:solidFill>
                <a:prstClr val="black"/>
              </a:solidFill>
            </a:endParaRPr>
          </a:p>
        </p:txBody>
      </p:sp>
      <p:sp>
        <p:nvSpPr>
          <p:cNvPr id="11" name="Rectangle 10"/>
          <p:cNvSpPr/>
          <p:nvPr/>
        </p:nvSpPr>
        <p:spPr>
          <a:xfrm>
            <a:off x="6400800" y="5562600"/>
            <a:ext cx="1625600" cy="609600"/>
          </a:xfrm>
          <a:prstGeom prst="rect">
            <a:avLst/>
          </a:prstGeom>
        </p:spPr>
        <p:style>
          <a:lnRef idx="1">
            <a:schemeClr val="accent6"/>
          </a:lnRef>
          <a:fillRef idx="2">
            <a:schemeClr val="accent6"/>
          </a:fillRef>
          <a:effectRef idx="1">
            <a:schemeClr val="accent6"/>
          </a:effectRef>
          <a:fontRef idx="minor">
            <a:schemeClr val="dk1"/>
          </a:fontRef>
        </p:style>
        <p:txBody>
          <a:bodyPr lIns="91418" tIns="45718" rIns="91418" bIns="45718" rtlCol="0" anchor="ctr"/>
          <a:lstStyle/>
          <a:p>
            <a:pPr algn="ctr" defTabSz="914150"/>
            <a:r>
              <a:rPr lang="en-US" dirty="0" err="1">
                <a:solidFill>
                  <a:prstClr val="black"/>
                </a:solidFill>
              </a:rPr>
              <a:t>Đáp</a:t>
            </a:r>
            <a:r>
              <a:rPr lang="en-US" dirty="0">
                <a:solidFill>
                  <a:prstClr val="black"/>
                </a:solidFill>
              </a:rPr>
              <a:t> </a:t>
            </a:r>
            <a:r>
              <a:rPr lang="en-US" dirty="0" err="1">
                <a:solidFill>
                  <a:prstClr val="black"/>
                </a:solidFill>
              </a:rPr>
              <a:t>án</a:t>
            </a:r>
            <a:r>
              <a:rPr lang="en-US" dirty="0">
                <a:solidFill>
                  <a:prstClr val="black"/>
                </a:solidFill>
              </a:rPr>
              <a:t> </a:t>
            </a:r>
            <a:r>
              <a:rPr lang="en-US" dirty="0" err="1">
                <a:solidFill>
                  <a:prstClr val="black"/>
                </a:solidFill>
              </a:rPr>
              <a:t>Sai</a:t>
            </a:r>
            <a:endParaRPr lang="en-US" dirty="0">
              <a:solidFill>
                <a:prstClr val="black"/>
              </a:solidFill>
            </a:endParaRPr>
          </a:p>
        </p:txBody>
      </p:sp>
      <p:sp>
        <p:nvSpPr>
          <p:cNvPr id="12" name="Rectangle 11"/>
          <p:cNvSpPr/>
          <p:nvPr/>
        </p:nvSpPr>
        <p:spPr>
          <a:xfrm>
            <a:off x="8331200" y="5562600"/>
            <a:ext cx="1727200" cy="609600"/>
          </a:xfrm>
          <a:prstGeom prst="rect">
            <a:avLst/>
          </a:prstGeom>
        </p:spPr>
        <p:style>
          <a:lnRef idx="1">
            <a:schemeClr val="accent6"/>
          </a:lnRef>
          <a:fillRef idx="2">
            <a:schemeClr val="accent6"/>
          </a:fillRef>
          <a:effectRef idx="1">
            <a:schemeClr val="accent6"/>
          </a:effectRef>
          <a:fontRef idx="minor">
            <a:schemeClr val="dk1"/>
          </a:fontRef>
        </p:style>
        <p:txBody>
          <a:bodyPr lIns="91418" tIns="45718" rIns="91418" bIns="45718" rtlCol="0" anchor="ctr"/>
          <a:lstStyle/>
          <a:p>
            <a:pPr algn="ctr" defTabSz="914150"/>
            <a:r>
              <a:rPr lang="en-US" dirty="0" err="1">
                <a:solidFill>
                  <a:prstClr val="black"/>
                </a:solidFill>
              </a:rPr>
              <a:t>Đáp</a:t>
            </a:r>
            <a:r>
              <a:rPr lang="en-US" dirty="0">
                <a:solidFill>
                  <a:prstClr val="black"/>
                </a:solidFill>
              </a:rPr>
              <a:t> </a:t>
            </a:r>
            <a:r>
              <a:rPr lang="en-US" dirty="0" err="1">
                <a:solidFill>
                  <a:prstClr val="black"/>
                </a:solidFill>
              </a:rPr>
              <a:t>án</a:t>
            </a:r>
            <a:r>
              <a:rPr lang="en-US" dirty="0">
                <a:solidFill>
                  <a:prstClr val="black"/>
                </a:solidFill>
              </a:rPr>
              <a:t> </a:t>
            </a:r>
            <a:r>
              <a:rPr lang="en-US" dirty="0" err="1">
                <a:solidFill>
                  <a:prstClr val="black"/>
                </a:solidFill>
              </a:rPr>
              <a:t>sai</a:t>
            </a:r>
            <a:endParaRPr lang="en-US" dirty="0">
              <a:solidFill>
                <a:prstClr val="black"/>
              </a:solidFill>
            </a:endParaRPr>
          </a:p>
        </p:txBody>
      </p:sp>
      <p:pic>
        <p:nvPicPr>
          <p:cNvPr id="15" name="Picture 14" descr="d430dcb88016bc5e42f7101ebdc877fc.png"/>
          <p:cNvPicPr>
            <a:picLocks noChangeAspect="1"/>
          </p:cNvPicPr>
          <p:nvPr/>
        </p:nvPicPr>
        <p:blipFill>
          <a:blip r:embed="rId3" cstate="print"/>
          <a:stretch>
            <a:fillRect/>
          </a:stretch>
        </p:blipFill>
        <p:spPr>
          <a:xfrm>
            <a:off x="0" y="-685800"/>
            <a:ext cx="12192000" cy="5638800"/>
          </a:xfrm>
          <a:prstGeom prst="rect">
            <a:avLst/>
          </a:prstGeom>
        </p:spPr>
      </p:pic>
      <p:pic>
        <p:nvPicPr>
          <p:cNvPr id="6" name="Picture 5" descr="f002c92eee74a495b2b40cc86e0dc2e9.png"/>
          <p:cNvPicPr>
            <a:picLocks noChangeAspect="1"/>
          </p:cNvPicPr>
          <p:nvPr/>
        </p:nvPicPr>
        <p:blipFill>
          <a:blip r:embed="rId4" cstate="print"/>
          <a:stretch>
            <a:fillRect/>
          </a:stretch>
        </p:blipFill>
        <p:spPr>
          <a:xfrm>
            <a:off x="4165600" y="1143000"/>
            <a:ext cx="3149600" cy="2819400"/>
          </a:xfrm>
          <a:prstGeom prst="rect">
            <a:avLst/>
          </a:prstGeom>
        </p:spPr>
      </p:pic>
      <p:sp>
        <p:nvSpPr>
          <p:cNvPr id="17" name="Plaque 16"/>
          <p:cNvSpPr/>
          <p:nvPr/>
        </p:nvSpPr>
        <p:spPr>
          <a:xfrm>
            <a:off x="9448800" y="228600"/>
            <a:ext cx="2743200" cy="1371600"/>
          </a:xfrm>
          <a:prstGeom prst="plaque">
            <a:avLst/>
          </a:prstGeom>
        </p:spPr>
        <p:style>
          <a:lnRef idx="2">
            <a:schemeClr val="accent6"/>
          </a:lnRef>
          <a:fillRef idx="1">
            <a:schemeClr val="lt1"/>
          </a:fillRef>
          <a:effectRef idx="0">
            <a:schemeClr val="accent6"/>
          </a:effectRef>
          <a:fontRef idx="minor">
            <a:schemeClr val="dk1"/>
          </a:fontRef>
        </p:style>
        <p:txBody>
          <a:bodyPr lIns="91418" tIns="45718" rIns="91418" bIns="45718" rtlCol="0" anchor="ctr"/>
          <a:lstStyle/>
          <a:p>
            <a:pPr algn="ctr" defTabSz="914150"/>
            <a:r>
              <a:rPr lang="en-US" sz="2300" dirty="0" err="1">
                <a:solidFill>
                  <a:prstClr val="black"/>
                </a:solidFill>
                <a:latin typeface="Times New Roman" pitchFamily="18" charset="0"/>
                <a:cs typeface="Times New Roman" pitchFamily="18" charset="0"/>
              </a:rPr>
              <a:t>Vàoooooo</a:t>
            </a:r>
            <a:endParaRPr lang="en-US" sz="2300" dirty="0">
              <a:solidFill>
                <a:prstClr val="black"/>
              </a:solidFill>
              <a:latin typeface="Times New Roman" pitchFamily="18" charset="0"/>
              <a:cs typeface="Times New Roman" pitchFamily="18" charset="0"/>
            </a:endParaRPr>
          </a:p>
        </p:txBody>
      </p:sp>
      <p:pic>
        <p:nvPicPr>
          <p:cNvPr id="8" name="Picture 7" descr="bong.png"/>
          <p:cNvPicPr>
            <a:picLocks noChangeAspect="1"/>
          </p:cNvPicPr>
          <p:nvPr/>
        </p:nvPicPr>
        <p:blipFill>
          <a:blip r:embed="rId5" cstate="print"/>
          <a:stretch>
            <a:fillRect/>
          </a:stretch>
        </p:blipFill>
        <p:spPr>
          <a:xfrm>
            <a:off x="4876800" y="4953238"/>
            <a:ext cx="812800" cy="599871"/>
          </a:xfrm>
          <a:prstGeom prst="rect">
            <a:avLst/>
          </a:prstGeom>
        </p:spPr>
      </p:pic>
      <p:pic>
        <p:nvPicPr>
          <p:cNvPr id="18" name="Picture 17" descr="bong.png"/>
          <p:cNvPicPr>
            <a:picLocks noChangeAspect="1"/>
          </p:cNvPicPr>
          <p:nvPr/>
        </p:nvPicPr>
        <p:blipFill>
          <a:blip r:embed="rId5" cstate="print"/>
          <a:stretch>
            <a:fillRect/>
          </a:stretch>
        </p:blipFill>
        <p:spPr>
          <a:xfrm>
            <a:off x="2641600" y="4953238"/>
            <a:ext cx="812800" cy="599871"/>
          </a:xfrm>
          <a:prstGeom prst="rect">
            <a:avLst/>
          </a:prstGeom>
        </p:spPr>
      </p:pic>
      <p:pic>
        <p:nvPicPr>
          <p:cNvPr id="20" name="Picture 19" descr="bong.png"/>
          <p:cNvPicPr>
            <a:picLocks noChangeAspect="1"/>
          </p:cNvPicPr>
          <p:nvPr/>
        </p:nvPicPr>
        <p:blipFill>
          <a:blip r:embed="rId5" cstate="print"/>
          <a:stretch>
            <a:fillRect/>
          </a:stretch>
        </p:blipFill>
        <p:spPr>
          <a:xfrm>
            <a:off x="8636000" y="4953238"/>
            <a:ext cx="812800" cy="599871"/>
          </a:xfrm>
          <a:prstGeom prst="rect">
            <a:avLst/>
          </a:prstGeom>
        </p:spPr>
      </p:pic>
      <p:pic>
        <p:nvPicPr>
          <p:cNvPr id="21" name="Picture 20" descr="bong.png"/>
          <p:cNvPicPr>
            <a:picLocks noChangeAspect="1"/>
          </p:cNvPicPr>
          <p:nvPr/>
        </p:nvPicPr>
        <p:blipFill>
          <a:blip r:embed="rId5" cstate="print"/>
          <a:stretch>
            <a:fillRect/>
          </a:stretch>
        </p:blipFill>
        <p:spPr>
          <a:xfrm>
            <a:off x="6705600" y="4953238"/>
            <a:ext cx="812800" cy="599871"/>
          </a:xfrm>
          <a:prstGeom prst="rect">
            <a:avLst/>
          </a:prstGeom>
        </p:spPr>
      </p:pic>
      <p:sp>
        <p:nvSpPr>
          <p:cNvPr id="23" name="Plaque 22"/>
          <p:cNvSpPr/>
          <p:nvPr/>
        </p:nvSpPr>
        <p:spPr>
          <a:xfrm>
            <a:off x="9448800" y="228600"/>
            <a:ext cx="2743200" cy="13716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r>
              <a:rPr lang="en-US" dirty="0">
                <a:solidFill>
                  <a:prstClr val="black"/>
                </a:solidFill>
              </a:rPr>
              <a:t> ^^</a:t>
            </a:r>
          </a:p>
        </p:txBody>
      </p:sp>
      <p:sp>
        <p:nvSpPr>
          <p:cNvPr id="24" name="Plaque 23"/>
          <p:cNvSpPr/>
          <p:nvPr/>
        </p:nvSpPr>
        <p:spPr>
          <a:xfrm>
            <a:off x="9448800" y="228600"/>
            <a:ext cx="2743200" cy="14478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sz="2400" dirty="0" err="1">
                <a:solidFill>
                  <a:prstClr val="black"/>
                </a:solidFill>
                <a:latin typeface="Times New Roman" pitchFamily="18" charset="0"/>
                <a:cs typeface="Times New Roman" pitchFamily="18" charset="0"/>
              </a:rPr>
              <a:t>Không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Vào</a:t>
            </a:r>
            <a:endParaRPr lang="en-US" sz="2400" dirty="0">
              <a:solidFill>
                <a:prstClr val="black"/>
              </a:solidFill>
              <a:latin typeface="Times New Roman" pitchFamily="18" charset="0"/>
              <a:cs typeface="Times New Roman" pitchFamily="18" charset="0"/>
            </a:endParaRPr>
          </a:p>
        </p:txBody>
      </p:sp>
      <p:sp>
        <p:nvSpPr>
          <p:cNvPr id="26" name="Plaque 25"/>
          <p:cNvSpPr/>
          <p:nvPr/>
        </p:nvSpPr>
        <p:spPr>
          <a:xfrm>
            <a:off x="9550400" y="228600"/>
            <a:ext cx="2641600" cy="12954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28" name="Right Arrow 27"/>
          <p:cNvSpPr/>
          <p:nvPr/>
        </p:nvSpPr>
        <p:spPr>
          <a:xfrm>
            <a:off x="10972800" y="6248400"/>
            <a:ext cx="1219200" cy="609600"/>
          </a:xfrm>
          <a:prstGeom prst="rightArrow">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a:solidFill>
                  <a:prstClr val="black"/>
                </a:solidFill>
              </a:rPr>
              <a:t>NEXT</a:t>
            </a:r>
          </a:p>
        </p:txBody>
      </p:sp>
    </p:spTree>
    <p:extLst>
      <p:ext uri="{BB962C8B-B14F-4D97-AF65-F5344CB8AC3E}">
        <p14:creationId xmlns:p14="http://schemas.microsoft.com/office/powerpoint/2010/main" val="3939652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2.22222E-6 L 0.0875 0.00556 " pathEditMode="relative" rAng="0" ptsTypes="AA">
                                      <p:cBhvr>
                                        <p:cTn id="6" dur="2000" fill="hold"/>
                                        <p:tgtEl>
                                          <p:spTgt spid="6"/>
                                        </p:tgtEl>
                                        <p:attrNameLst>
                                          <p:attrName>ppt_x</p:attrName>
                                          <p:attrName>ppt_y</p:attrName>
                                        </p:attrNameLst>
                                      </p:cBhvr>
                                      <p:rCtr x="4400" y="300"/>
                                    </p:animMotion>
                                  </p:childTnLst>
                                </p:cTn>
                              </p:par>
                              <p:par>
                                <p:cTn id="7" presetID="0" presetClass="path" presetSubtype="0" accel="50000" decel="50000" fill="hold" nodeType="withEffect">
                                  <p:stCondLst>
                                    <p:cond delay="0"/>
                                  </p:stCondLst>
                                  <p:iterate type="lt">
                                    <p:tmPct val="0"/>
                                  </p:iterate>
                                  <p:childTnLst>
                                    <p:animMotion origin="layout" path="M 2.77556E-17 -0.00208 C 0.01111 -3.33333E-6 0.02222 0.00255 0.03177 0.0044 C 0.04132 0.00602 0.04549 0.00625 0.05764 0.0088 C 0.06979 0.01135 0.07222 0.02547 0.10451 0.01991 C 0.13681 0.01436 0.19913 -0.01342 0.25156 -0.02384 C 0.30399 -0.03449 0.38056 -0.0199 0.41962 -0.04375 C 0.45816 -0.06736 0.47309 -0.12014 0.48472 -0.16574 C 0.4967 -0.21111 0.49375 -0.2699 0.49097 -0.3162 C 0.48819 -0.3625 0.47899 -0.39189 0.46823 -0.44282 C 0.45729 -0.49398 0.43299 -0.59189 0.42535 -0.62152 " pathEditMode="relative" rAng="0" ptsTypes="aaaaaaaaaA">
                                      <p:cBhvr>
                                        <p:cTn id="8" dur="2000" fill="hold"/>
                                        <p:tgtEl>
                                          <p:spTgt spid="18"/>
                                        </p:tgtEl>
                                        <p:attrNameLst>
                                          <p:attrName>ppt_x</p:attrName>
                                          <p:attrName>ppt_y</p:attrName>
                                        </p:attrNameLst>
                                      </p:cBhvr>
                                      <p:rCtr x="24800" y="-29600"/>
                                    </p:animMotion>
                                  </p:childTnLst>
                                </p:cTn>
                              </p:par>
                            </p:childTnLst>
                          </p:cTn>
                        </p:par>
                        <p:par>
                          <p:cTn id="9" fill="hold">
                            <p:stCondLst>
                              <p:cond delay="2000"/>
                            </p:stCondLst>
                            <p:childTnLst>
                              <p:par>
                                <p:cTn id="10" presetID="31" presetClass="exit" presetSubtype="0" fill="hold" nodeType="afterEffect">
                                  <p:stCondLst>
                                    <p:cond delay="0"/>
                                  </p:stCondLst>
                                  <p:iterate type="lt">
                                    <p:tmPct val="5000"/>
                                  </p:iterate>
                                  <p:childTnLst>
                                    <p:anim calcmode="lin" valueType="num">
                                      <p:cBhvr>
                                        <p:cTn id="11" dur="1000"/>
                                        <p:tgtEl>
                                          <p:spTgt spid="18"/>
                                        </p:tgtEl>
                                        <p:attrNameLst>
                                          <p:attrName>ppt_w</p:attrName>
                                        </p:attrNameLst>
                                      </p:cBhvr>
                                      <p:tavLst>
                                        <p:tav tm="0">
                                          <p:val>
                                            <p:strVal val="ppt_w"/>
                                          </p:val>
                                        </p:tav>
                                        <p:tav tm="100000">
                                          <p:val>
                                            <p:fltVal val="0"/>
                                          </p:val>
                                        </p:tav>
                                      </p:tavLst>
                                    </p:anim>
                                    <p:anim calcmode="lin" valueType="num">
                                      <p:cBhvr>
                                        <p:cTn id="12" dur="1000"/>
                                        <p:tgtEl>
                                          <p:spTgt spid="18"/>
                                        </p:tgtEl>
                                        <p:attrNameLst>
                                          <p:attrName>ppt_h</p:attrName>
                                        </p:attrNameLst>
                                      </p:cBhvr>
                                      <p:tavLst>
                                        <p:tav tm="0">
                                          <p:val>
                                            <p:strVal val="ppt_h"/>
                                          </p:val>
                                        </p:tav>
                                        <p:tav tm="100000">
                                          <p:val>
                                            <p:fltVal val="0"/>
                                          </p:val>
                                        </p:tav>
                                      </p:tavLst>
                                    </p:anim>
                                    <p:anim calcmode="lin" valueType="num">
                                      <p:cBhvr>
                                        <p:cTn id="13" dur="1000"/>
                                        <p:tgtEl>
                                          <p:spTgt spid="18"/>
                                        </p:tgtEl>
                                        <p:attrNameLst>
                                          <p:attrName>style.rotation</p:attrName>
                                        </p:attrNameLst>
                                      </p:cBhvr>
                                      <p:tavLst>
                                        <p:tav tm="0">
                                          <p:val>
                                            <p:fltVal val="0"/>
                                          </p:val>
                                        </p:tav>
                                        <p:tav tm="100000">
                                          <p:val>
                                            <p:fltVal val="90"/>
                                          </p:val>
                                        </p:tav>
                                      </p:tavLst>
                                    </p:anim>
                                    <p:animEffect transition="out" filter="fade">
                                      <p:cBhvr>
                                        <p:cTn id="14" dur="1000"/>
                                        <p:tgtEl>
                                          <p:spTgt spid="18"/>
                                        </p:tgtEl>
                                      </p:cBhvr>
                                    </p:animEffect>
                                    <p:set>
                                      <p:cBhvr>
                                        <p:cTn id="15" dur="1" fill="hold">
                                          <p:stCondLst>
                                            <p:cond delay="999"/>
                                          </p:stCondLst>
                                        </p:cTn>
                                        <p:tgtEl>
                                          <p:spTgt spid="18"/>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47" presetClass="exit" presetSubtype="0" fill="hold" grpId="1" nodeType="with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35" presetClass="path" presetSubtype="0" accel="50000" decel="50000" fill="hold" nodeType="withEffect">
                                  <p:stCondLst>
                                    <p:cond delay="0"/>
                                  </p:stCondLst>
                                  <p:childTnLst>
                                    <p:animMotion origin="layout" path="M -3.33333E-6 -2.22222E-6 L -0.10416 0.00556 " pathEditMode="relative" rAng="0" ptsTypes="AA">
                                      <p:cBhvr>
                                        <p:cTn id="28" dur="2000" fill="hold"/>
                                        <p:tgtEl>
                                          <p:spTgt spid="6"/>
                                        </p:tgtEl>
                                        <p:attrNameLst>
                                          <p:attrName>ppt_x</p:attrName>
                                          <p:attrName>ppt_y</p:attrName>
                                        </p:attrNameLst>
                                      </p:cBhvr>
                                      <p:rCtr x="-5200" y="300"/>
                                    </p:animMotion>
                                  </p:childTnLst>
                                </p:cTn>
                              </p:par>
                              <p:par>
                                <p:cTn id="29" presetID="0" presetClass="path" presetSubtype="0" accel="50000" decel="50000" fill="hold" nodeType="withEffect">
                                  <p:stCondLst>
                                    <p:cond delay="0"/>
                                  </p:stCondLst>
                                  <p:iterate type="lt">
                                    <p:tmPct val="0"/>
                                  </p:iterate>
                                  <p:childTnLst>
                                    <p:animMotion origin="layout" path="M 3.33333E-6 -1.73472E-18 C -0.029 -0.01389 -0.05799 -0.02778 -0.08177 -0.04838 C -0.10556 -0.06898 -0.13125 -0.09051 -0.14236 -0.12315 C -0.15348 -0.15578 -0.15625 -0.20092 -0.14844 -0.24444 C -0.14063 -0.28796 -0.11806 -0.33588 -0.09549 -0.38379 " pathEditMode="relative" ptsTypes="aaaaA">
                                      <p:cBhvr>
                                        <p:cTn id="30" dur="2000" fill="hold"/>
                                        <p:tgtEl>
                                          <p:spTgt spid="8"/>
                                        </p:tgtEl>
                                        <p:attrNameLst>
                                          <p:attrName>ppt_x</p:attrName>
                                          <p:attrName>ppt_y</p:attrName>
                                        </p:attrNameLst>
                                      </p:cBhvr>
                                    </p:animMotion>
                                  </p:childTnLst>
                                </p:cTn>
                              </p:par>
                            </p:childTnLst>
                          </p:cTn>
                        </p:par>
                        <p:par>
                          <p:cTn id="31" fill="hold">
                            <p:stCondLst>
                              <p:cond delay="2000"/>
                            </p:stCondLst>
                            <p:childTnLst>
                              <p:par>
                                <p:cTn id="32" presetID="31" presetClass="exit" presetSubtype="0" fill="hold" nodeType="afterEffect">
                                  <p:stCondLst>
                                    <p:cond delay="0"/>
                                  </p:stCondLst>
                                  <p:iterate type="lt">
                                    <p:tmPct val="5000"/>
                                  </p:iterate>
                                  <p:childTnLst>
                                    <p:anim calcmode="lin" valueType="num">
                                      <p:cBhvr>
                                        <p:cTn id="33" dur="1000"/>
                                        <p:tgtEl>
                                          <p:spTgt spid="8"/>
                                        </p:tgtEl>
                                        <p:attrNameLst>
                                          <p:attrName>ppt_w</p:attrName>
                                        </p:attrNameLst>
                                      </p:cBhvr>
                                      <p:tavLst>
                                        <p:tav tm="0">
                                          <p:val>
                                            <p:strVal val="ppt_w"/>
                                          </p:val>
                                        </p:tav>
                                        <p:tav tm="100000">
                                          <p:val>
                                            <p:fltVal val="0"/>
                                          </p:val>
                                        </p:tav>
                                      </p:tavLst>
                                    </p:anim>
                                    <p:anim calcmode="lin" valueType="num">
                                      <p:cBhvr>
                                        <p:cTn id="34" dur="1000"/>
                                        <p:tgtEl>
                                          <p:spTgt spid="8"/>
                                        </p:tgtEl>
                                        <p:attrNameLst>
                                          <p:attrName>ppt_h</p:attrName>
                                        </p:attrNameLst>
                                      </p:cBhvr>
                                      <p:tavLst>
                                        <p:tav tm="0">
                                          <p:val>
                                            <p:strVal val="ppt_h"/>
                                          </p:val>
                                        </p:tav>
                                        <p:tav tm="100000">
                                          <p:val>
                                            <p:fltVal val="0"/>
                                          </p:val>
                                        </p:tav>
                                      </p:tavLst>
                                    </p:anim>
                                    <p:anim calcmode="lin" valueType="num">
                                      <p:cBhvr>
                                        <p:cTn id="35" dur="1000"/>
                                        <p:tgtEl>
                                          <p:spTgt spid="8"/>
                                        </p:tgtEl>
                                        <p:attrNameLst>
                                          <p:attrName>style.rotation</p:attrName>
                                        </p:attrNameLst>
                                      </p:cBhvr>
                                      <p:tavLst>
                                        <p:tav tm="0">
                                          <p:val>
                                            <p:fltVal val="0"/>
                                          </p:val>
                                        </p:tav>
                                        <p:tav tm="100000">
                                          <p:val>
                                            <p:fltVal val="90"/>
                                          </p:val>
                                        </p:tav>
                                      </p:tavLst>
                                    </p:anim>
                                    <p:animEffect transition="out" filter="fade">
                                      <p:cBhvr>
                                        <p:cTn id="36" dur="1000"/>
                                        <p:tgtEl>
                                          <p:spTgt spid="8"/>
                                        </p:tgtEl>
                                      </p:cBhvr>
                                    </p:animEffect>
                                    <p:set>
                                      <p:cBhvr>
                                        <p:cTn id="37" dur="1" fill="hold">
                                          <p:stCondLst>
                                            <p:cond delay="999"/>
                                          </p:stCondLst>
                                        </p:cTn>
                                        <p:tgtEl>
                                          <p:spTgt spid="8"/>
                                        </p:tgtEl>
                                        <p:attrNameLst>
                                          <p:attrName>style.visibility</p:attrName>
                                        </p:attrNameLst>
                                      </p:cBhvr>
                                      <p:to>
                                        <p:strVal val="hidden"/>
                                      </p:to>
                                    </p:se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47" presetClass="exit" presetSubtype="0" fill="hold" grpId="1" nodeType="withEffect">
                                  <p:stCondLst>
                                    <p:cond delay="0"/>
                                  </p:stCondLst>
                                  <p:childTnLst>
                                    <p:animEffect transition="out" filter="fade">
                                      <p:cBhvr>
                                        <p:cTn id="42" dur="4500"/>
                                        <p:tgtEl>
                                          <p:spTgt spid="23"/>
                                        </p:tgtEl>
                                      </p:cBhvr>
                                    </p:animEffect>
                                    <p:anim calcmode="lin" valueType="num">
                                      <p:cBhvr>
                                        <p:cTn id="43" dur="4500"/>
                                        <p:tgtEl>
                                          <p:spTgt spid="23"/>
                                        </p:tgtEl>
                                        <p:attrNameLst>
                                          <p:attrName>ppt_x</p:attrName>
                                        </p:attrNameLst>
                                      </p:cBhvr>
                                      <p:tavLst>
                                        <p:tav tm="0">
                                          <p:val>
                                            <p:strVal val="ppt_x"/>
                                          </p:val>
                                        </p:tav>
                                        <p:tav tm="100000">
                                          <p:val>
                                            <p:strVal val="ppt_x"/>
                                          </p:val>
                                        </p:tav>
                                      </p:tavLst>
                                    </p:anim>
                                    <p:anim calcmode="lin" valueType="num">
                                      <p:cBhvr>
                                        <p:cTn id="44" dur="4500"/>
                                        <p:tgtEl>
                                          <p:spTgt spid="23"/>
                                        </p:tgtEl>
                                        <p:attrNameLst>
                                          <p:attrName>ppt_y</p:attrName>
                                        </p:attrNameLst>
                                      </p:cBhvr>
                                      <p:tavLst>
                                        <p:tav tm="0">
                                          <p:val>
                                            <p:strVal val="ppt_y"/>
                                          </p:val>
                                        </p:tav>
                                        <p:tav tm="100000">
                                          <p:val>
                                            <p:strVal val="ppt_y-.1"/>
                                          </p:val>
                                        </p:tav>
                                      </p:tavLst>
                                    </p:anim>
                                    <p:set>
                                      <p:cBhvr>
                                        <p:cTn id="45" dur="1" fill="hold">
                                          <p:stCondLst>
                                            <p:cond delay="4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withEffect">
                                  <p:stCondLst>
                                    <p:cond delay="0"/>
                                  </p:stCondLst>
                                  <p:iterate type="lt">
                                    <p:tmPct val="0"/>
                                  </p:iterate>
                                  <p:childTnLst>
                                    <p:animMotion origin="layout" path="M 2.22222E-6 7.40741E-7 C -0.03733 -0.01481 -0.07448 -0.02963 -0.09687 -0.04838 C -0.11927 -0.06713 -0.12691 -0.08032 -0.13472 -0.11296 C -0.14253 -0.1456 -0.14687 -0.20023 -0.14392 -0.24444 C -0.14097 -0.28865 -0.12882 -0.33333 -0.11667 -0.37778 " pathEditMode="relative" ptsTypes="aaaaA">
                                      <p:cBhvr>
                                        <p:cTn id="50" dur="2000" fill="hold"/>
                                        <p:tgtEl>
                                          <p:spTgt spid="21"/>
                                        </p:tgtEl>
                                        <p:attrNameLst>
                                          <p:attrName>ppt_x</p:attrName>
                                          <p:attrName>ppt_y</p:attrName>
                                        </p:attrNameLst>
                                      </p:cBhvr>
                                    </p:animMotion>
                                  </p:childTnLst>
                                </p:cTn>
                              </p:par>
                            </p:childTnLst>
                          </p:cTn>
                        </p:par>
                        <p:par>
                          <p:cTn id="51" fill="hold">
                            <p:stCondLst>
                              <p:cond delay="2000"/>
                            </p:stCondLst>
                            <p:childTnLst>
                              <p:par>
                                <p:cTn id="52" presetID="31" presetClass="exit" presetSubtype="0" fill="hold" nodeType="afterEffect">
                                  <p:stCondLst>
                                    <p:cond delay="0"/>
                                  </p:stCondLst>
                                  <p:iterate type="lt">
                                    <p:tmPct val="5000"/>
                                  </p:iterate>
                                  <p:childTnLst>
                                    <p:anim calcmode="lin" valueType="num">
                                      <p:cBhvr>
                                        <p:cTn id="53" dur="1000"/>
                                        <p:tgtEl>
                                          <p:spTgt spid="21"/>
                                        </p:tgtEl>
                                        <p:attrNameLst>
                                          <p:attrName>ppt_w</p:attrName>
                                        </p:attrNameLst>
                                      </p:cBhvr>
                                      <p:tavLst>
                                        <p:tav tm="0">
                                          <p:val>
                                            <p:strVal val="ppt_w"/>
                                          </p:val>
                                        </p:tav>
                                        <p:tav tm="100000">
                                          <p:val>
                                            <p:fltVal val="0"/>
                                          </p:val>
                                        </p:tav>
                                      </p:tavLst>
                                    </p:anim>
                                    <p:anim calcmode="lin" valueType="num">
                                      <p:cBhvr>
                                        <p:cTn id="54" dur="1000"/>
                                        <p:tgtEl>
                                          <p:spTgt spid="21"/>
                                        </p:tgtEl>
                                        <p:attrNameLst>
                                          <p:attrName>ppt_h</p:attrName>
                                        </p:attrNameLst>
                                      </p:cBhvr>
                                      <p:tavLst>
                                        <p:tav tm="0">
                                          <p:val>
                                            <p:strVal val="ppt_h"/>
                                          </p:val>
                                        </p:tav>
                                        <p:tav tm="100000">
                                          <p:val>
                                            <p:fltVal val="0"/>
                                          </p:val>
                                        </p:tav>
                                      </p:tavLst>
                                    </p:anim>
                                    <p:anim calcmode="lin" valueType="num">
                                      <p:cBhvr>
                                        <p:cTn id="55" dur="1000"/>
                                        <p:tgtEl>
                                          <p:spTgt spid="21"/>
                                        </p:tgtEl>
                                        <p:attrNameLst>
                                          <p:attrName>style.rotation</p:attrName>
                                        </p:attrNameLst>
                                      </p:cBhvr>
                                      <p:tavLst>
                                        <p:tav tm="0">
                                          <p:val>
                                            <p:fltVal val="0"/>
                                          </p:val>
                                        </p:tav>
                                        <p:tav tm="100000">
                                          <p:val>
                                            <p:fltVal val="90"/>
                                          </p:val>
                                        </p:tav>
                                      </p:tavLst>
                                    </p:anim>
                                    <p:animEffect transition="out" filter="fade">
                                      <p:cBhvr>
                                        <p:cTn id="56" dur="1000"/>
                                        <p:tgtEl>
                                          <p:spTgt spid="21"/>
                                        </p:tgtEl>
                                      </p:cBhvr>
                                    </p:animEffect>
                                    <p:set>
                                      <p:cBhvr>
                                        <p:cTn id="57" dur="1" fill="hold">
                                          <p:stCondLst>
                                            <p:cond delay="999"/>
                                          </p:stCondLst>
                                        </p:cTn>
                                        <p:tgtEl>
                                          <p:spTgt spid="21"/>
                                        </p:tgtEl>
                                        <p:attrNameLst>
                                          <p:attrName>style.visibility</p:attrName>
                                        </p:attrNameLst>
                                      </p:cBhvr>
                                      <p:to>
                                        <p:strVal val="hidden"/>
                                      </p:to>
                                    </p:set>
                                  </p:childTnLst>
                                </p:cTn>
                              </p:par>
                            </p:childTnLst>
                          </p:cTn>
                        </p:par>
                        <p:par>
                          <p:cTn id="58" fill="hold">
                            <p:stCondLst>
                              <p:cond delay="3000"/>
                            </p:stCondLst>
                            <p:childTnLst>
                              <p:par>
                                <p:cTn id="59" presetID="1"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47" presetClass="exit" presetSubtype="0" fill="hold" grpId="1" nodeType="withEffect">
                                  <p:stCondLst>
                                    <p:cond delay="0"/>
                                  </p:stCondLst>
                                  <p:childTnLst>
                                    <p:animEffect transition="out" filter="fade">
                                      <p:cBhvr>
                                        <p:cTn id="62" dur="3000"/>
                                        <p:tgtEl>
                                          <p:spTgt spid="24"/>
                                        </p:tgtEl>
                                      </p:cBhvr>
                                    </p:animEffect>
                                    <p:anim calcmode="lin" valueType="num">
                                      <p:cBhvr>
                                        <p:cTn id="63" dur="3000"/>
                                        <p:tgtEl>
                                          <p:spTgt spid="24"/>
                                        </p:tgtEl>
                                        <p:attrNameLst>
                                          <p:attrName>ppt_x</p:attrName>
                                        </p:attrNameLst>
                                      </p:cBhvr>
                                      <p:tavLst>
                                        <p:tav tm="0">
                                          <p:val>
                                            <p:strVal val="ppt_x"/>
                                          </p:val>
                                        </p:tav>
                                        <p:tav tm="100000">
                                          <p:val>
                                            <p:strVal val="ppt_x"/>
                                          </p:val>
                                        </p:tav>
                                      </p:tavLst>
                                    </p:anim>
                                    <p:anim calcmode="lin" valueType="num">
                                      <p:cBhvr>
                                        <p:cTn id="64" dur="3000"/>
                                        <p:tgtEl>
                                          <p:spTgt spid="24"/>
                                        </p:tgtEl>
                                        <p:attrNameLst>
                                          <p:attrName>ppt_y</p:attrName>
                                        </p:attrNameLst>
                                      </p:cBhvr>
                                      <p:tavLst>
                                        <p:tav tm="0">
                                          <p:val>
                                            <p:strVal val="ppt_y"/>
                                          </p:val>
                                        </p:tav>
                                        <p:tav tm="100000">
                                          <p:val>
                                            <p:strVal val="ppt_y-.1"/>
                                          </p:val>
                                        </p:tav>
                                      </p:tavLst>
                                    </p:anim>
                                    <p:set>
                                      <p:cBhvr>
                                        <p:cTn id="65" dur="1" fill="hold">
                                          <p:stCondLst>
                                            <p:cond delay="2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63" presetClass="path" presetSubtype="0" accel="50000" decel="50000" fill="hold" nodeType="withEffect">
                                  <p:stCondLst>
                                    <p:cond delay="0"/>
                                  </p:stCondLst>
                                  <p:childTnLst>
                                    <p:animMotion origin="layout" path="M -3.33333E-6 3.33333E-6 L 0.1875 0.00555 " pathEditMode="relative" rAng="0" ptsTypes="AA">
                                      <p:cBhvr>
                                        <p:cTn id="70" dur="2000" fill="hold"/>
                                        <p:tgtEl>
                                          <p:spTgt spid="6"/>
                                        </p:tgtEl>
                                        <p:attrNameLst>
                                          <p:attrName>ppt_x</p:attrName>
                                          <p:attrName>ppt_y</p:attrName>
                                        </p:attrNameLst>
                                      </p:cBhvr>
                                      <p:rCtr x="9400" y="300"/>
                                    </p:animMotion>
                                  </p:childTnLst>
                                </p:cTn>
                              </p:par>
                              <p:par>
                                <p:cTn id="71" presetID="0" presetClass="path" presetSubtype="0" accel="50000" decel="50000" fill="hold" nodeType="withEffect">
                                  <p:stCondLst>
                                    <p:cond delay="0"/>
                                  </p:stCondLst>
                                  <p:iterate type="lt">
                                    <p:tmPct val="0"/>
                                  </p:iterate>
                                  <p:childTnLst>
                                    <p:animMotion origin="layout" path="M -5.83333E-6 1.48148E-6 C 0.00364 0.00625 0.00728 0.01273 -0.00921 -0.00602 C -0.0257 -0.02477 -0.07431 -0.07153 -0.09862 -0.11296 C -0.12292 -0.1544 -0.15608 -0.21528 -0.15452 -0.2544 C -0.15296 -0.29352 -0.10279 -0.3294 -0.08942 -0.34745 C -0.07605 -0.36551 -0.07518 -0.36458 -0.07431 -0.36343 " pathEditMode="relative" ptsTypes="aaaaaA">
                                      <p:cBhvr>
                                        <p:cTn id="72" dur="2000" fill="hold"/>
                                        <p:tgtEl>
                                          <p:spTgt spid="20"/>
                                        </p:tgtEl>
                                        <p:attrNameLst>
                                          <p:attrName>ppt_x</p:attrName>
                                          <p:attrName>ppt_y</p:attrName>
                                        </p:attrNameLst>
                                      </p:cBhvr>
                                    </p:animMotion>
                                  </p:childTnLst>
                                </p:cTn>
                              </p:par>
                            </p:childTnLst>
                          </p:cTn>
                        </p:par>
                        <p:par>
                          <p:cTn id="73" fill="hold">
                            <p:stCondLst>
                              <p:cond delay="2000"/>
                            </p:stCondLst>
                            <p:childTnLst>
                              <p:par>
                                <p:cTn id="74" presetID="31" presetClass="exit" presetSubtype="0" fill="hold" nodeType="afterEffect">
                                  <p:stCondLst>
                                    <p:cond delay="0"/>
                                  </p:stCondLst>
                                  <p:iterate type="lt">
                                    <p:tmPct val="5000"/>
                                  </p:iterate>
                                  <p:childTnLst>
                                    <p:anim calcmode="lin" valueType="num">
                                      <p:cBhvr>
                                        <p:cTn id="75" dur="1000"/>
                                        <p:tgtEl>
                                          <p:spTgt spid="20"/>
                                        </p:tgtEl>
                                        <p:attrNameLst>
                                          <p:attrName>ppt_w</p:attrName>
                                        </p:attrNameLst>
                                      </p:cBhvr>
                                      <p:tavLst>
                                        <p:tav tm="0">
                                          <p:val>
                                            <p:strVal val="ppt_w"/>
                                          </p:val>
                                        </p:tav>
                                        <p:tav tm="100000">
                                          <p:val>
                                            <p:fltVal val="0"/>
                                          </p:val>
                                        </p:tav>
                                      </p:tavLst>
                                    </p:anim>
                                    <p:anim calcmode="lin" valueType="num">
                                      <p:cBhvr>
                                        <p:cTn id="76" dur="1000"/>
                                        <p:tgtEl>
                                          <p:spTgt spid="20"/>
                                        </p:tgtEl>
                                        <p:attrNameLst>
                                          <p:attrName>ppt_h</p:attrName>
                                        </p:attrNameLst>
                                      </p:cBhvr>
                                      <p:tavLst>
                                        <p:tav tm="0">
                                          <p:val>
                                            <p:strVal val="ppt_h"/>
                                          </p:val>
                                        </p:tav>
                                        <p:tav tm="100000">
                                          <p:val>
                                            <p:fltVal val="0"/>
                                          </p:val>
                                        </p:tav>
                                      </p:tavLst>
                                    </p:anim>
                                    <p:anim calcmode="lin" valueType="num">
                                      <p:cBhvr>
                                        <p:cTn id="77" dur="1000"/>
                                        <p:tgtEl>
                                          <p:spTgt spid="20"/>
                                        </p:tgtEl>
                                        <p:attrNameLst>
                                          <p:attrName>style.rotation</p:attrName>
                                        </p:attrNameLst>
                                      </p:cBhvr>
                                      <p:tavLst>
                                        <p:tav tm="0">
                                          <p:val>
                                            <p:fltVal val="0"/>
                                          </p:val>
                                        </p:tav>
                                        <p:tav tm="100000">
                                          <p:val>
                                            <p:fltVal val="90"/>
                                          </p:val>
                                        </p:tav>
                                      </p:tavLst>
                                    </p:anim>
                                    <p:animEffect transition="out" filter="fade">
                                      <p:cBhvr>
                                        <p:cTn id="78" dur="1000"/>
                                        <p:tgtEl>
                                          <p:spTgt spid="20"/>
                                        </p:tgtEl>
                                      </p:cBhvr>
                                    </p:animEffect>
                                    <p:set>
                                      <p:cBhvr>
                                        <p:cTn id="79" dur="1" fill="hold">
                                          <p:stCondLst>
                                            <p:cond delay="999"/>
                                          </p:stCondLst>
                                        </p:cTn>
                                        <p:tgtEl>
                                          <p:spTgt spid="20"/>
                                        </p:tgtEl>
                                        <p:attrNameLst>
                                          <p:attrName>style.visibility</p:attrName>
                                        </p:attrNameLst>
                                      </p:cBhvr>
                                      <p:to>
                                        <p:strVal val="hidden"/>
                                      </p:to>
                                    </p:set>
                                  </p:childTnLst>
                                </p:cTn>
                              </p:par>
                            </p:childTnLst>
                          </p:cTn>
                        </p:par>
                        <p:par>
                          <p:cTn id="80" fill="hold">
                            <p:stCondLst>
                              <p:cond delay="3000"/>
                            </p:stCondLst>
                            <p:childTnLst>
                              <p:par>
                                <p:cTn id="81" presetID="1" presetClass="entr" presetSubtype="0" fill="hold" grpId="0" nodeType="afterEffect">
                                  <p:stCondLst>
                                    <p:cond delay="0"/>
                                  </p:stCondLst>
                                  <p:iterate type="lt">
                                    <p:tmAbs val="0"/>
                                  </p:iterate>
                                  <p:childTnLst>
                                    <p:set>
                                      <p:cBhvr>
                                        <p:cTn id="82" dur="1" fill="hold">
                                          <p:stCondLst>
                                            <p:cond delay="0"/>
                                          </p:stCondLst>
                                        </p:cTn>
                                        <p:tgtEl>
                                          <p:spTgt spid="26"/>
                                        </p:tgtEl>
                                        <p:attrNameLst>
                                          <p:attrName>style.visibility</p:attrName>
                                        </p:attrNameLst>
                                      </p:cBhvr>
                                      <p:to>
                                        <p:strVal val="visible"/>
                                      </p:to>
                                    </p:set>
                                  </p:childTnLst>
                                </p:cTn>
                              </p:par>
                              <p:par>
                                <p:cTn id="83" presetID="31" presetClass="exit" presetSubtype="0" fill="hold" grpId="1" nodeType="withEffect">
                                  <p:stCondLst>
                                    <p:cond delay="0"/>
                                  </p:stCondLst>
                                  <p:iterate type="lt">
                                    <p:tmPct val="5000"/>
                                  </p:iterate>
                                  <p:childTnLst>
                                    <p:anim calcmode="lin" valueType="num">
                                      <p:cBhvr>
                                        <p:cTn id="84" dur="1000"/>
                                        <p:tgtEl>
                                          <p:spTgt spid="26"/>
                                        </p:tgtEl>
                                        <p:attrNameLst>
                                          <p:attrName>ppt_w</p:attrName>
                                        </p:attrNameLst>
                                      </p:cBhvr>
                                      <p:tavLst>
                                        <p:tav tm="0">
                                          <p:val>
                                            <p:strVal val="ppt_w"/>
                                          </p:val>
                                        </p:tav>
                                        <p:tav tm="100000">
                                          <p:val>
                                            <p:fltVal val="0"/>
                                          </p:val>
                                        </p:tav>
                                      </p:tavLst>
                                    </p:anim>
                                    <p:anim calcmode="lin" valueType="num">
                                      <p:cBhvr>
                                        <p:cTn id="85" dur="1000"/>
                                        <p:tgtEl>
                                          <p:spTgt spid="26"/>
                                        </p:tgtEl>
                                        <p:attrNameLst>
                                          <p:attrName>ppt_h</p:attrName>
                                        </p:attrNameLst>
                                      </p:cBhvr>
                                      <p:tavLst>
                                        <p:tav tm="0">
                                          <p:val>
                                            <p:strVal val="ppt_h"/>
                                          </p:val>
                                        </p:tav>
                                        <p:tav tm="100000">
                                          <p:val>
                                            <p:fltVal val="0"/>
                                          </p:val>
                                        </p:tav>
                                      </p:tavLst>
                                    </p:anim>
                                    <p:anim calcmode="lin" valueType="num">
                                      <p:cBhvr>
                                        <p:cTn id="86" dur="1000"/>
                                        <p:tgtEl>
                                          <p:spTgt spid="26"/>
                                        </p:tgtEl>
                                        <p:attrNameLst>
                                          <p:attrName>style.rotation</p:attrName>
                                        </p:attrNameLst>
                                      </p:cBhvr>
                                      <p:tavLst>
                                        <p:tav tm="0">
                                          <p:val>
                                            <p:fltVal val="0"/>
                                          </p:val>
                                        </p:tav>
                                        <p:tav tm="100000">
                                          <p:val>
                                            <p:fltVal val="90"/>
                                          </p:val>
                                        </p:tav>
                                      </p:tavLst>
                                    </p:anim>
                                    <p:animEffect transition="out" filter="fade">
                                      <p:cBhvr>
                                        <p:cTn id="87" dur="1000"/>
                                        <p:tgtEl>
                                          <p:spTgt spid="26"/>
                                        </p:tgtEl>
                                      </p:cBhvr>
                                    </p:animEffect>
                                    <p:set>
                                      <p:cBhvr>
                                        <p:cTn id="88"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7" grpId="0" animBg="1"/>
      <p:bldP spid="17" grpId="1" animBg="1"/>
      <p:bldP spid="23" grpId="0" animBg="1"/>
      <p:bldP spid="23" grpId="1" animBg="1"/>
      <p:bldP spid="24" grpId="0" animBg="1"/>
      <p:bldP spid="24" grpId="1" animBg="1"/>
      <p:bldP spid="26" grpId="0" animBg="1"/>
      <p:bldP spid="2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1219200" y="0"/>
            <a:ext cx="9448800" cy="2819400"/>
          </a:xfrm>
          <a:prstGeom prst="roundRect">
            <a:avLst/>
          </a:prstGeom>
        </p:spPr>
        <p:style>
          <a:lnRef idx="2">
            <a:schemeClr val="accent5"/>
          </a:lnRef>
          <a:fillRef idx="1">
            <a:schemeClr val="lt1"/>
          </a:fillRef>
          <a:effectRef idx="0">
            <a:schemeClr val="accent5"/>
          </a:effectRef>
          <a:fontRef idx="minor">
            <a:schemeClr val="dk1"/>
          </a:fontRef>
        </p:style>
        <p:txBody>
          <a:bodyPr lIns="91418" tIns="45718" rIns="91418" bIns="45718" rtlCol="0" anchor="ctr"/>
          <a:lstStyle/>
          <a:p>
            <a:pPr algn="ctr" defTabSz="914150"/>
            <a:endParaRPr lang="en-US">
              <a:solidFill>
                <a:prstClr val="black"/>
              </a:solidFill>
            </a:endParaRPr>
          </a:p>
        </p:txBody>
      </p:sp>
      <p:sp>
        <p:nvSpPr>
          <p:cNvPr id="7" name="TextBox 6"/>
          <p:cNvSpPr txBox="1"/>
          <p:nvPr/>
        </p:nvSpPr>
        <p:spPr>
          <a:xfrm>
            <a:off x="1422400" y="457208"/>
            <a:ext cx="9042400" cy="2616101"/>
          </a:xfrm>
          <a:prstGeom prst="rect">
            <a:avLst/>
          </a:prstGeom>
          <a:noFill/>
        </p:spPr>
        <p:txBody>
          <a:bodyPr wrap="square" lIns="91418" tIns="45718" rIns="91418" bIns="45718" rtlCol="0">
            <a:spAutoFit/>
          </a:bodyPr>
          <a:lstStyle/>
          <a:p>
            <a:pPr defTabSz="914150"/>
            <a:r>
              <a:rPr lang="en-US" sz="5500" dirty="0" err="1">
                <a:solidFill>
                  <a:prstClr val="black"/>
                </a:solidFill>
                <a:latin typeface="Times New Roman" pitchFamily="18" charset="0"/>
                <a:cs typeface="Times New Roman" pitchFamily="18" charset="0"/>
              </a:rPr>
              <a:t>Câu</a:t>
            </a:r>
            <a:r>
              <a:rPr lang="en-US" sz="5500" dirty="0">
                <a:solidFill>
                  <a:prstClr val="black"/>
                </a:solidFill>
                <a:latin typeface="Times New Roman" pitchFamily="18" charset="0"/>
                <a:cs typeface="Times New Roman" pitchFamily="18" charset="0"/>
              </a:rPr>
              <a:t> 2. </a:t>
            </a:r>
            <a:r>
              <a:rPr lang="en-US" sz="5500" dirty="0" err="1">
                <a:solidFill>
                  <a:prstClr val="black"/>
                </a:solidFill>
                <a:latin typeface="Times New Roman" pitchFamily="18" charset="0"/>
                <a:cs typeface="Times New Roman" pitchFamily="18" charset="0"/>
              </a:rPr>
              <a:t>Lời</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ăn</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tiếng</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nói</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hàng</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ngày</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thuộc</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phong</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cách</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ngôn</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ngữ</a:t>
            </a:r>
            <a:endParaRPr lang="en-US" sz="5500" dirty="0">
              <a:solidFill>
                <a:prstClr val="black"/>
              </a:solidFill>
              <a:latin typeface="Times New Roman" pitchFamily="18" charset="0"/>
              <a:cs typeface="Times New Roman" pitchFamily="18" charset="0"/>
            </a:endParaRPr>
          </a:p>
        </p:txBody>
      </p:sp>
      <p:pic>
        <p:nvPicPr>
          <p:cNvPr id="9" name="Picture 8" descr="bong.png">
            <a:hlinkClick r:id="rId4" action="ppaction://hlinksldjump"/>
          </p:cNvPr>
          <p:cNvPicPr>
            <a:picLocks noChangeAspect="1"/>
          </p:cNvPicPr>
          <p:nvPr/>
        </p:nvPicPr>
        <p:blipFill>
          <a:blip r:embed="rId5" cstate="print"/>
          <a:stretch>
            <a:fillRect/>
          </a:stretch>
        </p:blipFill>
        <p:spPr>
          <a:xfrm>
            <a:off x="4876800" y="5029428"/>
            <a:ext cx="1828800" cy="1349713"/>
          </a:xfrm>
          <a:prstGeom prst="rect">
            <a:avLst/>
          </a:prstGeom>
        </p:spPr>
      </p:pic>
    </p:spTree>
    <p:extLst>
      <p:ext uri="{BB962C8B-B14F-4D97-AF65-F5344CB8AC3E}">
        <p14:creationId xmlns:p14="http://schemas.microsoft.com/office/powerpoint/2010/main" val="199922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3" cstate="print"/>
          <a:stretch>
            <a:fillRect/>
          </a:stretch>
        </p:blipFill>
        <p:spPr>
          <a:xfrm>
            <a:off x="0" y="-762000"/>
            <a:ext cx="12192000" cy="5638800"/>
          </a:xfrm>
          <a:prstGeom prst="rect">
            <a:avLst/>
          </a:prstGeom>
        </p:spPr>
      </p:pic>
      <p:pic>
        <p:nvPicPr>
          <p:cNvPr id="6" name="Picture 5" descr="f002c92eee74a495b2b40cc86e0dc2e9.png"/>
          <p:cNvPicPr>
            <a:picLocks noChangeAspect="1"/>
          </p:cNvPicPr>
          <p:nvPr/>
        </p:nvPicPr>
        <p:blipFill>
          <a:blip r:embed="rId4" cstate="print"/>
          <a:stretch>
            <a:fillRect/>
          </a:stretch>
        </p:blipFill>
        <p:spPr>
          <a:xfrm>
            <a:off x="4368800" y="1219200"/>
            <a:ext cx="3149600" cy="2819400"/>
          </a:xfrm>
          <a:prstGeom prst="rect">
            <a:avLst/>
          </a:prstGeom>
        </p:spPr>
      </p:pic>
      <p:sp>
        <p:nvSpPr>
          <p:cNvPr id="7" name="Rectangle 6"/>
          <p:cNvSpPr/>
          <p:nvPr/>
        </p:nvSpPr>
        <p:spPr>
          <a:xfrm>
            <a:off x="1625600" y="5486400"/>
            <a:ext cx="1625600" cy="609600"/>
          </a:xfrm>
          <a:prstGeom prst="rect">
            <a:avLst/>
          </a:prstGeom>
        </p:spPr>
        <p:style>
          <a:lnRef idx="1">
            <a:schemeClr val="accent3"/>
          </a:lnRef>
          <a:fillRef idx="2">
            <a:schemeClr val="accent3"/>
          </a:fillRef>
          <a:effectRef idx="1">
            <a:schemeClr val="accent3"/>
          </a:effectRef>
          <a:fontRef idx="minor">
            <a:schemeClr val="dk1"/>
          </a:fontRef>
        </p:style>
        <p:txBody>
          <a:bodyPr lIns="91418" tIns="45718" rIns="91418" bIns="45718" rtlCol="0" anchor="ctr"/>
          <a:lstStyle/>
          <a:p>
            <a:pPr algn="ctr" defTabSz="914150"/>
            <a:r>
              <a:rPr lang="en-US" dirty="0" err="1">
                <a:solidFill>
                  <a:prstClr val="black"/>
                </a:solidFill>
              </a:rPr>
              <a:t>Hành</a:t>
            </a:r>
            <a:r>
              <a:rPr lang="en-US" dirty="0">
                <a:solidFill>
                  <a:prstClr val="black"/>
                </a:solidFill>
              </a:rPr>
              <a:t> </a:t>
            </a:r>
            <a:r>
              <a:rPr lang="en-US" dirty="0" err="1">
                <a:solidFill>
                  <a:prstClr val="black"/>
                </a:solidFill>
              </a:rPr>
              <a:t>chính</a:t>
            </a:r>
            <a:endParaRPr lang="en-US" dirty="0">
              <a:solidFill>
                <a:prstClr val="black"/>
              </a:solidFill>
            </a:endParaRPr>
          </a:p>
        </p:txBody>
      </p:sp>
      <p:sp>
        <p:nvSpPr>
          <p:cNvPr id="8" name="Rectangle 7"/>
          <p:cNvSpPr/>
          <p:nvPr/>
        </p:nvSpPr>
        <p:spPr>
          <a:xfrm>
            <a:off x="3860800" y="5486400"/>
            <a:ext cx="1625600" cy="609600"/>
          </a:xfrm>
          <a:prstGeom prst="rect">
            <a:avLst/>
          </a:prstGeom>
        </p:spPr>
        <p:style>
          <a:lnRef idx="1">
            <a:schemeClr val="accent3"/>
          </a:lnRef>
          <a:fillRef idx="2">
            <a:schemeClr val="accent3"/>
          </a:fillRef>
          <a:effectRef idx="1">
            <a:schemeClr val="accent3"/>
          </a:effectRef>
          <a:fontRef idx="minor">
            <a:schemeClr val="dk1"/>
          </a:fontRef>
        </p:style>
        <p:txBody>
          <a:bodyPr lIns="91418" tIns="45718" rIns="91418" bIns="45718" rtlCol="0" anchor="ctr"/>
          <a:lstStyle/>
          <a:p>
            <a:pPr algn="ctr" defTabSz="914150"/>
            <a:r>
              <a:rPr lang="en-US" dirty="0" err="1">
                <a:solidFill>
                  <a:prstClr val="black"/>
                </a:solidFill>
              </a:rPr>
              <a:t>Chính</a:t>
            </a:r>
            <a:r>
              <a:rPr lang="en-US" dirty="0">
                <a:solidFill>
                  <a:prstClr val="black"/>
                </a:solidFill>
              </a:rPr>
              <a:t> </a:t>
            </a:r>
            <a:r>
              <a:rPr lang="en-US" dirty="0" err="1">
                <a:solidFill>
                  <a:prstClr val="black"/>
                </a:solidFill>
              </a:rPr>
              <a:t>luận</a:t>
            </a:r>
            <a:endParaRPr lang="en-US" dirty="0">
              <a:solidFill>
                <a:prstClr val="black"/>
              </a:solidFill>
            </a:endParaRPr>
          </a:p>
        </p:txBody>
      </p:sp>
      <p:sp>
        <p:nvSpPr>
          <p:cNvPr id="9" name="Rectangle 8"/>
          <p:cNvSpPr/>
          <p:nvPr/>
        </p:nvSpPr>
        <p:spPr>
          <a:xfrm>
            <a:off x="6096000" y="5486400"/>
            <a:ext cx="1930400" cy="609600"/>
          </a:xfrm>
          <a:prstGeom prst="rect">
            <a:avLst/>
          </a:prstGeom>
        </p:spPr>
        <p:style>
          <a:lnRef idx="1">
            <a:schemeClr val="accent3"/>
          </a:lnRef>
          <a:fillRef idx="2">
            <a:schemeClr val="accent3"/>
          </a:fillRef>
          <a:effectRef idx="1">
            <a:schemeClr val="accent3"/>
          </a:effectRef>
          <a:fontRef idx="minor">
            <a:schemeClr val="dk1"/>
          </a:fontRef>
        </p:style>
        <p:txBody>
          <a:bodyPr lIns="91418" tIns="45718" rIns="91418" bIns="45718" rtlCol="0" anchor="ctr"/>
          <a:lstStyle/>
          <a:p>
            <a:pPr algn="ctr" defTabSz="914150"/>
            <a:r>
              <a:rPr lang="en-US" dirty="0" err="1">
                <a:solidFill>
                  <a:prstClr val="black"/>
                </a:solidFill>
              </a:rPr>
              <a:t>Báo</a:t>
            </a:r>
            <a:r>
              <a:rPr lang="en-US" dirty="0">
                <a:solidFill>
                  <a:prstClr val="black"/>
                </a:solidFill>
              </a:rPr>
              <a:t> </a:t>
            </a:r>
            <a:r>
              <a:rPr lang="en-US" dirty="0" err="1">
                <a:solidFill>
                  <a:prstClr val="black"/>
                </a:solidFill>
              </a:rPr>
              <a:t>chí</a:t>
            </a:r>
            <a:endParaRPr lang="en-US" dirty="0">
              <a:solidFill>
                <a:prstClr val="black"/>
              </a:solidFill>
            </a:endParaRPr>
          </a:p>
        </p:txBody>
      </p:sp>
      <p:sp>
        <p:nvSpPr>
          <p:cNvPr id="10" name="Rectangle 9"/>
          <p:cNvSpPr/>
          <p:nvPr/>
        </p:nvSpPr>
        <p:spPr>
          <a:xfrm>
            <a:off x="8636000" y="5486400"/>
            <a:ext cx="1930400" cy="609600"/>
          </a:xfrm>
          <a:prstGeom prst="rect">
            <a:avLst/>
          </a:prstGeom>
        </p:spPr>
        <p:style>
          <a:lnRef idx="1">
            <a:schemeClr val="accent3"/>
          </a:lnRef>
          <a:fillRef idx="2">
            <a:schemeClr val="accent3"/>
          </a:fillRef>
          <a:effectRef idx="1">
            <a:schemeClr val="accent3"/>
          </a:effectRef>
          <a:fontRef idx="minor">
            <a:schemeClr val="dk1"/>
          </a:fontRef>
        </p:style>
        <p:txBody>
          <a:bodyPr lIns="91418" tIns="45718" rIns="91418" bIns="45718" rtlCol="0" anchor="ctr"/>
          <a:lstStyle/>
          <a:p>
            <a:pPr algn="ctr" defTabSz="914150"/>
            <a:r>
              <a:rPr lang="en-US" dirty="0" err="1">
                <a:solidFill>
                  <a:prstClr val="black"/>
                </a:solidFill>
              </a:rPr>
              <a:t>Sinh</a:t>
            </a:r>
            <a:r>
              <a:rPr lang="en-US" dirty="0">
                <a:solidFill>
                  <a:prstClr val="black"/>
                </a:solidFill>
              </a:rPr>
              <a:t> </a:t>
            </a:r>
            <a:r>
              <a:rPr lang="en-US" dirty="0" err="1">
                <a:solidFill>
                  <a:prstClr val="black"/>
                </a:solidFill>
              </a:rPr>
              <a:t>hoạt</a:t>
            </a:r>
            <a:endParaRPr lang="en-US" dirty="0">
              <a:solidFill>
                <a:prstClr val="black"/>
              </a:solidFill>
            </a:endParaRPr>
          </a:p>
        </p:txBody>
      </p:sp>
      <p:pic>
        <p:nvPicPr>
          <p:cNvPr id="11" name="Picture 10" descr="bong.png"/>
          <p:cNvPicPr>
            <a:picLocks noChangeAspect="1"/>
          </p:cNvPicPr>
          <p:nvPr/>
        </p:nvPicPr>
        <p:blipFill>
          <a:blip r:embed="rId5" cstate="print"/>
          <a:stretch>
            <a:fillRect/>
          </a:stretch>
        </p:blipFill>
        <p:spPr>
          <a:xfrm>
            <a:off x="2133600" y="4877014"/>
            <a:ext cx="812800" cy="599871"/>
          </a:xfrm>
          <a:prstGeom prst="rect">
            <a:avLst/>
          </a:prstGeom>
        </p:spPr>
      </p:pic>
      <p:pic>
        <p:nvPicPr>
          <p:cNvPr id="12" name="Picture 11" descr="bong.png"/>
          <p:cNvPicPr>
            <a:picLocks noChangeAspect="1"/>
          </p:cNvPicPr>
          <p:nvPr/>
        </p:nvPicPr>
        <p:blipFill>
          <a:blip r:embed="rId5" cstate="print"/>
          <a:stretch>
            <a:fillRect/>
          </a:stretch>
        </p:blipFill>
        <p:spPr>
          <a:xfrm>
            <a:off x="4267200" y="4953214"/>
            <a:ext cx="812800" cy="599871"/>
          </a:xfrm>
          <a:prstGeom prst="rect">
            <a:avLst/>
          </a:prstGeom>
        </p:spPr>
      </p:pic>
      <p:pic>
        <p:nvPicPr>
          <p:cNvPr id="13" name="Picture 12" descr="bong.png"/>
          <p:cNvPicPr>
            <a:picLocks noChangeAspect="1"/>
          </p:cNvPicPr>
          <p:nvPr/>
        </p:nvPicPr>
        <p:blipFill>
          <a:blip r:embed="rId5" cstate="print"/>
          <a:stretch>
            <a:fillRect/>
          </a:stretch>
        </p:blipFill>
        <p:spPr>
          <a:xfrm>
            <a:off x="6705600" y="4877014"/>
            <a:ext cx="812800" cy="599871"/>
          </a:xfrm>
          <a:prstGeom prst="rect">
            <a:avLst/>
          </a:prstGeom>
        </p:spPr>
      </p:pic>
      <p:pic>
        <p:nvPicPr>
          <p:cNvPr id="14" name="Picture 13" descr="bong.png"/>
          <p:cNvPicPr>
            <a:picLocks noChangeAspect="1"/>
          </p:cNvPicPr>
          <p:nvPr/>
        </p:nvPicPr>
        <p:blipFill>
          <a:blip r:embed="rId5" cstate="print"/>
          <a:stretch>
            <a:fillRect/>
          </a:stretch>
        </p:blipFill>
        <p:spPr>
          <a:xfrm>
            <a:off x="9042400" y="4877014"/>
            <a:ext cx="812800" cy="599871"/>
          </a:xfrm>
          <a:prstGeom prst="rect">
            <a:avLst/>
          </a:prstGeom>
        </p:spPr>
      </p:pic>
      <p:sp>
        <p:nvSpPr>
          <p:cNvPr id="15" name="Plaque 14"/>
          <p:cNvSpPr/>
          <p:nvPr/>
        </p:nvSpPr>
        <p:spPr>
          <a:xfrm>
            <a:off x="9652000" y="0"/>
            <a:ext cx="2540000" cy="1447800"/>
          </a:xfrm>
          <a:prstGeom prst="plaque">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18" name="Plaque 17"/>
          <p:cNvSpPr/>
          <p:nvPr/>
        </p:nvSpPr>
        <p:spPr>
          <a:xfrm>
            <a:off x="9652000" y="0"/>
            <a:ext cx="2540000" cy="1447800"/>
          </a:xfrm>
          <a:prstGeom prst="plaque">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19" name="Plaque 18"/>
          <p:cNvSpPr/>
          <p:nvPr/>
        </p:nvSpPr>
        <p:spPr>
          <a:xfrm>
            <a:off x="9652000" y="0"/>
            <a:ext cx="2540000" cy="1447800"/>
          </a:xfrm>
          <a:prstGeom prst="plaque">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20" name="Plaque 19"/>
          <p:cNvSpPr/>
          <p:nvPr/>
        </p:nvSpPr>
        <p:spPr>
          <a:xfrm>
            <a:off x="9652000" y="0"/>
            <a:ext cx="2540000" cy="1447800"/>
          </a:xfrm>
          <a:prstGeom prst="plaque">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sz="2400" dirty="0" err="1">
                <a:solidFill>
                  <a:prstClr val="black"/>
                </a:solidFill>
                <a:latin typeface="Times New Roman" pitchFamily="18" charset="0"/>
                <a:cs typeface="Times New Roman" pitchFamily="18" charset="0"/>
              </a:rPr>
              <a:t>Vàoooooo</a:t>
            </a:r>
            <a:endParaRPr lang="en-US" sz="2400" dirty="0">
              <a:solidFill>
                <a:prstClr val="black"/>
              </a:solidFill>
              <a:latin typeface="Times New Roman" pitchFamily="18" charset="0"/>
              <a:cs typeface="Times New Roman" pitchFamily="18" charset="0"/>
            </a:endParaRPr>
          </a:p>
        </p:txBody>
      </p:sp>
      <p:sp>
        <p:nvSpPr>
          <p:cNvPr id="21" name="Right Arrow 20"/>
          <p:cNvSpPr/>
          <p:nvPr/>
        </p:nvSpPr>
        <p:spPr>
          <a:xfrm>
            <a:off x="10871200" y="6248400"/>
            <a:ext cx="1320800" cy="609600"/>
          </a:xfrm>
          <a:prstGeom prst="rightArrow">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a:solidFill>
                  <a:prstClr val="black"/>
                </a:solidFill>
              </a:rPr>
              <a:t>Next</a:t>
            </a:r>
          </a:p>
        </p:txBody>
      </p:sp>
    </p:spTree>
    <p:extLst>
      <p:ext uri="{BB962C8B-B14F-4D97-AF65-F5344CB8AC3E}">
        <p14:creationId xmlns:p14="http://schemas.microsoft.com/office/powerpoint/2010/main" val="1712601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3.33333E-6 L 0.1875 0.00556 " pathEditMode="relative" rAng="0" ptsTypes="AA">
                                      <p:cBhvr>
                                        <p:cTn id="6" dur="2000" fill="hold"/>
                                        <p:tgtEl>
                                          <p:spTgt spid="6"/>
                                        </p:tgtEl>
                                        <p:attrNameLst>
                                          <p:attrName>ppt_x</p:attrName>
                                          <p:attrName>ppt_y</p:attrName>
                                        </p:attrNameLst>
                                      </p:cBhvr>
                                      <p:rCtr x="9400" y="300"/>
                                    </p:animMotion>
                                  </p:childTnLst>
                                </p:cTn>
                              </p:par>
                              <p:par>
                                <p:cTn id="7" presetID="0" presetClass="path" presetSubtype="0" accel="50000" decel="50000" fill="hold" nodeType="withEffect">
                                  <p:stCondLst>
                                    <p:cond delay="0"/>
                                  </p:stCondLst>
                                  <p:iterate type="lt">
                                    <p:tmPct val="0"/>
                                  </p:iterate>
                                  <p:childTnLst>
                                    <p:animMotion origin="layout" path="M -3.33333E-6 -1.11111E-6 C 0.01563 -0.00301 0.03143 -0.00579 0.05313 -0.01667 C 0.07483 -0.02731 0.1125 -0.04282 0.13039 -0.06412 C 0.14827 -0.08542 0.15677 -0.11829 0.16059 -0.14467 C 0.16441 -0.17106 0.16111 -0.19653 0.15313 -0.22176 C 0.14514 -0.24722 0.12379 -0.27315 0.11216 -0.29722 C 0.10052 -0.3213 0.08855 -0.35463 0.08334 -0.36597 " pathEditMode="relative" rAng="0" ptsTypes="aaaaaaA">
                                      <p:cBhvr>
                                        <p:cTn id="8" dur="2000" fill="hold"/>
                                        <p:tgtEl>
                                          <p:spTgt spid="13"/>
                                        </p:tgtEl>
                                        <p:attrNameLst>
                                          <p:attrName>ppt_x</p:attrName>
                                          <p:attrName>ppt_y</p:attrName>
                                        </p:attrNameLst>
                                      </p:cBhvr>
                                      <p:rCtr x="8200" y="-18300"/>
                                    </p:animMotion>
                                  </p:childTnLst>
                                </p:cTn>
                              </p:par>
                            </p:childTnLst>
                          </p:cTn>
                        </p:par>
                        <p:par>
                          <p:cTn id="9" fill="hold">
                            <p:stCondLst>
                              <p:cond delay="2000"/>
                            </p:stCondLst>
                            <p:childTnLst>
                              <p:par>
                                <p:cTn id="10" presetID="31" presetClass="exit" presetSubtype="0" fill="hold" nodeType="afterEffect">
                                  <p:stCondLst>
                                    <p:cond delay="0"/>
                                  </p:stCondLst>
                                  <p:iterate type="lt">
                                    <p:tmPct val="5000"/>
                                  </p:iterate>
                                  <p:childTnLst>
                                    <p:anim calcmode="lin" valueType="num">
                                      <p:cBhvr>
                                        <p:cTn id="11" dur="1000"/>
                                        <p:tgtEl>
                                          <p:spTgt spid="13"/>
                                        </p:tgtEl>
                                        <p:attrNameLst>
                                          <p:attrName>ppt_w</p:attrName>
                                        </p:attrNameLst>
                                      </p:cBhvr>
                                      <p:tavLst>
                                        <p:tav tm="0">
                                          <p:val>
                                            <p:strVal val="ppt_w"/>
                                          </p:val>
                                        </p:tav>
                                        <p:tav tm="100000">
                                          <p:val>
                                            <p:fltVal val="0"/>
                                          </p:val>
                                        </p:tav>
                                      </p:tavLst>
                                    </p:anim>
                                    <p:anim calcmode="lin" valueType="num">
                                      <p:cBhvr>
                                        <p:cTn id="12" dur="1000"/>
                                        <p:tgtEl>
                                          <p:spTgt spid="13"/>
                                        </p:tgtEl>
                                        <p:attrNameLst>
                                          <p:attrName>ppt_h</p:attrName>
                                        </p:attrNameLst>
                                      </p:cBhvr>
                                      <p:tavLst>
                                        <p:tav tm="0">
                                          <p:val>
                                            <p:strVal val="ppt_h"/>
                                          </p:val>
                                        </p:tav>
                                        <p:tav tm="100000">
                                          <p:val>
                                            <p:fltVal val="0"/>
                                          </p:val>
                                        </p:tav>
                                      </p:tavLst>
                                    </p:anim>
                                    <p:anim calcmode="lin" valueType="num">
                                      <p:cBhvr>
                                        <p:cTn id="13" dur="1000"/>
                                        <p:tgtEl>
                                          <p:spTgt spid="13"/>
                                        </p:tgtEl>
                                        <p:attrNameLst>
                                          <p:attrName>style.rotation</p:attrName>
                                        </p:attrNameLst>
                                      </p:cBhvr>
                                      <p:tavLst>
                                        <p:tav tm="0">
                                          <p:val>
                                            <p:fltVal val="0"/>
                                          </p:val>
                                        </p:tav>
                                        <p:tav tm="100000">
                                          <p:val>
                                            <p:fltVal val="90"/>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47" presetClass="exit" presetSubtype="0" fill="hold" grpId="1" nodeType="withEffect">
                                  <p:stCondLst>
                                    <p:cond delay="0"/>
                                  </p:stCondLst>
                                  <p:childTnLst>
                                    <p:animEffect transition="out" filter="fade">
                                      <p:cBhvr>
                                        <p:cTn id="20" dur="2000"/>
                                        <p:tgtEl>
                                          <p:spTgt spid="15"/>
                                        </p:tgtEl>
                                      </p:cBhvr>
                                    </p:animEffect>
                                    <p:anim calcmode="lin" valueType="num">
                                      <p:cBhvr>
                                        <p:cTn id="21" dur="2000"/>
                                        <p:tgtEl>
                                          <p:spTgt spid="15"/>
                                        </p:tgtEl>
                                        <p:attrNameLst>
                                          <p:attrName>ppt_x</p:attrName>
                                        </p:attrNameLst>
                                      </p:cBhvr>
                                      <p:tavLst>
                                        <p:tav tm="0">
                                          <p:val>
                                            <p:strVal val="ppt_x"/>
                                          </p:val>
                                        </p:tav>
                                        <p:tav tm="100000">
                                          <p:val>
                                            <p:strVal val="ppt_x"/>
                                          </p:val>
                                        </p:tav>
                                      </p:tavLst>
                                    </p:anim>
                                    <p:anim calcmode="lin" valueType="num">
                                      <p:cBhvr>
                                        <p:cTn id="22" dur="2000"/>
                                        <p:tgtEl>
                                          <p:spTgt spid="15"/>
                                        </p:tgtEl>
                                        <p:attrNameLst>
                                          <p:attrName>ppt_y</p:attrName>
                                        </p:attrNameLst>
                                      </p:cBhvr>
                                      <p:tavLst>
                                        <p:tav tm="0">
                                          <p:val>
                                            <p:strVal val="ppt_y"/>
                                          </p:val>
                                        </p:tav>
                                        <p:tav tm="100000">
                                          <p:val>
                                            <p:strVal val="ppt_y-.1"/>
                                          </p:val>
                                        </p:tav>
                                      </p:tavLst>
                                    </p:anim>
                                    <p:set>
                                      <p:cBhvr>
                                        <p:cTn id="23"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35" presetClass="path" presetSubtype="0" accel="50000" decel="50000" fill="hold" nodeType="withEffect">
                                  <p:stCondLst>
                                    <p:cond delay="0"/>
                                  </p:stCondLst>
                                  <p:childTnLst>
                                    <p:animMotion origin="layout" path="M 0 -3.33333E-6 L -0.17917 0.00556 " pathEditMode="relative" rAng="0" ptsTypes="AA">
                                      <p:cBhvr>
                                        <p:cTn id="28" dur="2000" fill="hold"/>
                                        <p:tgtEl>
                                          <p:spTgt spid="6"/>
                                        </p:tgtEl>
                                        <p:attrNameLst>
                                          <p:attrName>ppt_x</p:attrName>
                                          <p:attrName>ppt_y</p:attrName>
                                        </p:attrNameLst>
                                      </p:cBhvr>
                                      <p:rCtr x="-9000" y="300"/>
                                    </p:animMotion>
                                  </p:childTnLst>
                                </p:cTn>
                              </p:par>
                              <p:par>
                                <p:cTn id="29" presetID="0" presetClass="path" presetSubtype="0" accel="50000" decel="50000" fill="hold" nodeType="withEffect">
                                  <p:stCondLst>
                                    <p:cond delay="0"/>
                                  </p:stCondLst>
                                  <p:iterate type="lt">
                                    <p:tmPct val="0"/>
                                  </p:iterate>
                                  <p:childTnLst>
                                    <p:animMotion origin="layout" path="M 5.27778E-6 2.59259E-6 C -0.0276 -0.03681 -0.05503 -0.07338 -0.06353 -0.10926 C -0.07204 -0.14514 -0.06753 -0.18519 -0.05138 -0.21621 C -0.03523 -0.24722 0.00539 -0.27292 0.03334 -0.29514 C 0.06129 -0.31736 0.0889 -0.33357 0.11667 -0.34954 " pathEditMode="relative" ptsTypes="aaaaA">
                                      <p:cBhvr>
                                        <p:cTn id="30" dur="2000" fill="hold"/>
                                        <p:tgtEl>
                                          <p:spTgt spid="11"/>
                                        </p:tgtEl>
                                        <p:attrNameLst>
                                          <p:attrName>ppt_x</p:attrName>
                                          <p:attrName>ppt_y</p:attrName>
                                        </p:attrNameLst>
                                      </p:cBhvr>
                                    </p:animMotion>
                                  </p:childTnLst>
                                </p:cTn>
                              </p:par>
                            </p:childTnLst>
                          </p:cTn>
                        </p:par>
                        <p:par>
                          <p:cTn id="31" fill="hold">
                            <p:stCondLst>
                              <p:cond delay="2000"/>
                            </p:stCondLst>
                            <p:childTnLst>
                              <p:par>
                                <p:cTn id="32" presetID="31" presetClass="exit" presetSubtype="0" fill="hold" nodeType="afterEffect">
                                  <p:stCondLst>
                                    <p:cond delay="0"/>
                                  </p:stCondLst>
                                  <p:iterate type="lt">
                                    <p:tmPct val="5000"/>
                                  </p:iterate>
                                  <p:childTnLst>
                                    <p:anim calcmode="lin" valueType="num">
                                      <p:cBhvr>
                                        <p:cTn id="33" dur="1000"/>
                                        <p:tgtEl>
                                          <p:spTgt spid="11"/>
                                        </p:tgtEl>
                                        <p:attrNameLst>
                                          <p:attrName>ppt_w</p:attrName>
                                        </p:attrNameLst>
                                      </p:cBhvr>
                                      <p:tavLst>
                                        <p:tav tm="0">
                                          <p:val>
                                            <p:strVal val="ppt_w"/>
                                          </p:val>
                                        </p:tav>
                                        <p:tav tm="100000">
                                          <p:val>
                                            <p:fltVal val="0"/>
                                          </p:val>
                                        </p:tav>
                                      </p:tavLst>
                                    </p:anim>
                                    <p:anim calcmode="lin" valueType="num">
                                      <p:cBhvr>
                                        <p:cTn id="34" dur="1000"/>
                                        <p:tgtEl>
                                          <p:spTgt spid="11"/>
                                        </p:tgtEl>
                                        <p:attrNameLst>
                                          <p:attrName>ppt_h</p:attrName>
                                        </p:attrNameLst>
                                      </p:cBhvr>
                                      <p:tavLst>
                                        <p:tav tm="0">
                                          <p:val>
                                            <p:strVal val="ppt_h"/>
                                          </p:val>
                                        </p:tav>
                                        <p:tav tm="100000">
                                          <p:val>
                                            <p:fltVal val="0"/>
                                          </p:val>
                                        </p:tav>
                                      </p:tavLst>
                                    </p:anim>
                                    <p:anim calcmode="lin" valueType="num">
                                      <p:cBhvr>
                                        <p:cTn id="35" dur="1000"/>
                                        <p:tgtEl>
                                          <p:spTgt spid="11"/>
                                        </p:tgtEl>
                                        <p:attrNameLst>
                                          <p:attrName>style.rotation</p:attrName>
                                        </p:attrNameLst>
                                      </p:cBhvr>
                                      <p:tavLst>
                                        <p:tav tm="0">
                                          <p:val>
                                            <p:fltVal val="0"/>
                                          </p:val>
                                        </p:tav>
                                        <p:tav tm="100000">
                                          <p:val>
                                            <p:fltVal val="90"/>
                                          </p:val>
                                        </p:tav>
                                      </p:tavLst>
                                    </p:anim>
                                    <p:animEffect transition="out" filter="fade">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par>
                          <p:cTn id="38" fill="hold">
                            <p:stCondLst>
                              <p:cond delay="3000"/>
                            </p:stCondLst>
                            <p:childTnLst>
                              <p:par>
                                <p:cTn id="39" presetID="1" presetClass="entr" presetSubtype="0" fill="hold" grpId="0" nodeType="afterEffect">
                                  <p:stCondLst>
                                    <p:cond delay="0"/>
                                  </p:stCondLst>
                                  <p:iterate type="lt">
                                    <p:tmAbs val="0"/>
                                  </p:iterate>
                                  <p:childTnLst>
                                    <p:set>
                                      <p:cBhvr>
                                        <p:cTn id="40" dur="1" fill="hold">
                                          <p:stCondLst>
                                            <p:cond delay="0"/>
                                          </p:stCondLst>
                                        </p:cTn>
                                        <p:tgtEl>
                                          <p:spTgt spid="18"/>
                                        </p:tgtEl>
                                        <p:attrNameLst>
                                          <p:attrName>style.visibility</p:attrName>
                                        </p:attrNameLst>
                                      </p:cBhvr>
                                      <p:to>
                                        <p:strVal val="visible"/>
                                      </p:to>
                                    </p:set>
                                  </p:childTnLst>
                                </p:cTn>
                              </p:par>
                              <p:par>
                                <p:cTn id="41" presetID="47" presetClass="exit" presetSubtype="0" fill="hold" grpId="1" nodeType="withEffect">
                                  <p:stCondLst>
                                    <p:cond delay="0"/>
                                  </p:stCondLst>
                                  <p:iterate type="lt">
                                    <p:tmPct val="0"/>
                                  </p:iterate>
                                  <p:childTnLst>
                                    <p:animEffect transition="out" filter="fade">
                                      <p:cBhvr>
                                        <p:cTn id="42" dur="1000"/>
                                        <p:tgtEl>
                                          <p:spTgt spid="18"/>
                                        </p:tgtEl>
                                      </p:cBhvr>
                                    </p:animEffect>
                                    <p:anim calcmode="lin" valueType="num">
                                      <p:cBhvr>
                                        <p:cTn id="43" dur="1000"/>
                                        <p:tgtEl>
                                          <p:spTgt spid="18"/>
                                        </p:tgtEl>
                                        <p:attrNameLst>
                                          <p:attrName>ppt_x</p:attrName>
                                        </p:attrNameLst>
                                      </p:cBhvr>
                                      <p:tavLst>
                                        <p:tav tm="0">
                                          <p:val>
                                            <p:strVal val="ppt_x"/>
                                          </p:val>
                                        </p:tav>
                                        <p:tav tm="100000">
                                          <p:val>
                                            <p:strVal val="ppt_x"/>
                                          </p:val>
                                        </p:tav>
                                      </p:tavLst>
                                    </p:anim>
                                    <p:anim calcmode="lin" valueType="num">
                                      <p:cBhvr>
                                        <p:cTn id="44" dur="1000"/>
                                        <p:tgtEl>
                                          <p:spTgt spid="18"/>
                                        </p:tgtEl>
                                        <p:attrNameLst>
                                          <p:attrName>ppt_y</p:attrName>
                                        </p:attrNameLst>
                                      </p:cBhvr>
                                      <p:tavLst>
                                        <p:tav tm="0">
                                          <p:val>
                                            <p:strVal val="ppt_y"/>
                                          </p:val>
                                        </p:tav>
                                        <p:tav tm="100000">
                                          <p:val>
                                            <p:strVal val="ppt_y-.1"/>
                                          </p:val>
                                        </p:tav>
                                      </p:tavLst>
                                    </p:anim>
                                    <p:set>
                                      <p:cBhvr>
                                        <p:cTn id="45"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withEffect">
                                  <p:stCondLst>
                                    <p:cond delay="0"/>
                                  </p:stCondLst>
                                  <p:iterate type="lt">
                                    <p:tmPct val="0"/>
                                  </p:iterate>
                                  <p:childTnLst>
                                    <p:animMotion origin="layout" path="M 7.5E-6 3.33333E-6 C 0.00244 -0.02662 0.00504 -0.05324 0.02275 -0.09306 C 0.04046 -0.13287 0.09028 -0.19445 0.10608 -0.23843 C 0.12188 -0.28241 0.11615 -0.3375 0.11806 -0.35764 " pathEditMode="relative" ptsTypes="aaaA">
                                      <p:cBhvr>
                                        <p:cTn id="50" dur="2000" fill="hold"/>
                                        <p:tgtEl>
                                          <p:spTgt spid="12"/>
                                        </p:tgtEl>
                                        <p:attrNameLst>
                                          <p:attrName>ppt_x</p:attrName>
                                          <p:attrName>ppt_y</p:attrName>
                                        </p:attrNameLst>
                                      </p:cBhvr>
                                    </p:animMotion>
                                  </p:childTnLst>
                                </p:cTn>
                              </p:par>
                            </p:childTnLst>
                          </p:cTn>
                        </p:par>
                        <p:par>
                          <p:cTn id="51" fill="hold">
                            <p:stCondLst>
                              <p:cond delay="2000"/>
                            </p:stCondLst>
                            <p:childTnLst>
                              <p:par>
                                <p:cTn id="52" presetID="31" presetClass="exit" presetSubtype="0" fill="hold" nodeType="afterEffect">
                                  <p:stCondLst>
                                    <p:cond delay="0"/>
                                  </p:stCondLst>
                                  <p:iterate type="lt">
                                    <p:tmPct val="5000"/>
                                  </p:iterate>
                                  <p:childTnLst>
                                    <p:anim calcmode="lin" valueType="num">
                                      <p:cBhvr>
                                        <p:cTn id="53" dur="1000"/>
                                        <p:tgtEl>
                                          <p:spTgt spid="12"/>
                                        </p:tgtEl>
                                        <p:attrNameLst>
                                          <p:attrName>ppt_w</p:attrName>
                                        </p:attrNameLst>
                                      </p:cBhvr>
                                      <p:tavLst>
                                        <p:tav tm="0">
                                          <p:val>
                                            <p:strVal val="ppt_w"/>
                                          </p:val>
                                        </p:tav>
                                        <p:tav tm="100000">
                                          <p:val>
                                            <p:fltVal val="0"/>
                                          </p:val>
                                        </p:tav>
                                      </p:tavLst>
                                    </p:anim>
                                    <p:anim calcmode="lin" valueType="num">
                                      <p:cBhvr>
                                        <p:cTn id="54" dur="1000"/>
                                        <p:tgtEl>
                                          <p:spTgt spid="12"/>
                                        </p:tgtEl>
                                        <p:attrNameLst>
                                          <p:attrName>ppt_h</p:attrName>
                                        </p:attrNameLst>
                                      </p:cBhvr>
                                      <p:tavLst>
                                        <p:tav tm="0">
                                          <p:val>
                                            <p:strVal val="ppt_h"/>
                                          </p:val>
                                        </p:tav>
                                        <p:tav tm="100000">
                                          <p:val>
                                            <p:fltVal val="0"/>
                                          </p:val>
                                        </p:tav>
                                      </p:tavLst>
                                    </p:anim>
                                    <p:anim calcmode="lin" valueType="num">
                                      <p:cBhvr>
                                        <p:cTn id="55" dur="1000"/>
                                        <p:tgtEl>
                                          <p:spTgt spid="12"/>
                                        </p:tgtEl>
                                        <p:attrNameLst>
                                          <p:attrName>style.rotation</p:attrName>
                                        </p:attrNameLst>
                                      </p:cBhvr>
                                      <p:tavLst>
                                        <p:tav tm="0">
                                          <p:val>
                                            <p:fltVal val="0"/>
                                          </p:val>
                                        </p:tav>
                                        <p:tav tm="100000">
                                          <p:val>
                                            <p:fltVal val="90"/>
                                          </p:val>
                                        </p:tav>
                                      </p:tavLst>
                                    </p:anim>
                                    <p:animEffect transition="out" filter="fade">
                                      <p:cBhvr>
                                        <p:cTn id="56" dur="1000"/>
                                        <p:tgtEl>
                                          <p:spTgt spid="12"/>
                                        </p:tgtEl>
                                      </p:cBhvr>
                                    </p:animEffect>
                                    <p:set>
                                      <p:cBhvr>
                                        <p:cTn id="57" dur="1" fill="hold">
                                          <p:stCondLst>
                                            <p:cond delay="999"/>
                                          </p:stCondLst>
                                        </p:cTn>
                                        <p:tgtEl>
                                          <p:spTgt spid="12"/>
                                        </p:tgtEl>
                                        <p:attrNameLst>
                                          <p:attrName>style.visibility</p:attrName>
                                        </p:attrNameLst>
                                      </p:cBhvr>
                                      <p:to>
                                        <p:strVal val="hidden"/>
                                      </p:to>
                                    </p:set>
                                  </p:childTnLst>
                                </p:cTn>
                              </p:par>
                            </p:childTnLst>
                          </p:cTn>
                        </p:par>
                        <p:par>
                          <p:cTn id="58" fill="hold">
                            <p:stCondLst>
                              <p:cond delay="3000"/>
                            </p:stCondLst>
                            <p:childTnLst>
                              <p:par>
                                <p:cTn id="59" presetID="1"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47" presetClass="exit" presetSubtype="0" fill="hold" grpId="1" nodeType="withEffect">
                                  <p:stCondLst>
                                    <p:cond delay="0"/>
                                  </p:stCondLst>
                                  <p:childTnLst>
                                    <p:animEffect transition="out" filter="fade">
                                      <p:cBhvr>
                                        <p:cTn id="62" dur="1000"/>
                                        <p:tgtEl>
                                          <p:spTgt spid="19"/>
                                        </p:tgtEl>
                                      </p:cBhvr>
                                    </p:animEffect>
                                    <p:anim calcmode="lin" valueType="num">
                                      <p:cBhvr>
                                        <p:cTn id="63" dur="1000"/>
                                        <p:tgtEl>
                                          <p:spTgt spid="19"/>
                                        </p:tgtEl>
                                        <p:attrNameLst>
                                          <p:attrName>ppt_x</p:attrName>
                                        </p:attrNameLst>
                                      </p:cBhvr>
                                      <p:tavLst>
                                        <p:tav tm="0">
                                          <p:val>
                                            <p:strVal val="ppt_x"/>
                                          </p:val>
                                        </p:tav>
                                        <p:tav tm="100000">
                                          <p:val>
                                            <p:strVal val="ppt_x"/>
                                          </p:val>
                                        </p:tav>
                                      </p:tavLst>
                                    </p:anim>
                                    <p:anim calcmode="lin" valueType="num">
                                      <p:cBhvr>
                                        <p:cTn id="64" dur="1000"/>
                                        <p:tgtEl>
                                          <p:spTgt spid="19"/>
                                        </p:tgtEl>
                                        <p:attrNameLst>
                                          <p:attrName>ppt_y</p:attrName>
                                        </p:attrNameLst>
                                      </p:cBhvr>
                                      <p:tavLst>
                                        <p:tav tm="0">
                                          <p:val>
                                            <p:strVal val="ppt_y"/>
                                          </p:val>
                                        </p:tav>
                                        <p:tav tm="100000">
                                          <p:val>
                                            <p:strVal val="ppt_y-.1"/>
                                          </p:val>
                                        </p:tav>
                                      </p:tavLst>
                                    </p:anim>
                                    <p:set>
                                      <p:cBhvr>
                                        <p:cTn id="65"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0"/>
                    </p:tgtEl>
                  </p:cond>
                </p:stCondLst>
                <p:endSync evt="end" delay="0">
                  <p:rtn val="all"/>
                </p:endSync>
                <p:childTnLst>
                  <p:par>
                    <p:cTn id="67" fill="hold">
                      <p:stCondLst>
                        <p:cond delay="0"/>
                      </p:stCondLst>
                      <p:childTnLst>
                        <p:par>
                          <p:cTn id="68" fill="hold">
                            <p:stCondLst>
                              <p:cond delay="0"/>
                            </p:stCondLst>
                            <p:childTnLst>
                              <p:par>
                                <p:cTn id="69" presetID="63" presetClass="path" presetSubtype="0" accel="50000" decel="50000" fill="hold" nodeType="withEffect">
                                  <p:stCondLst>
                                    <p:cond delay="0"/>
                                  </p:stCondLst>
                                  <p:childTnLst>
                                    <p:animMotion origin="layout" path="M 0 2.22222E-6 L 0.2375 0.00555 " pathEditMode="relative" rAng="0" ptsTypes="AA">
                                      <p:cBhvr>
                                        <p:cTn id="70" dur="2000" fill="hold"/>
                                        <p:tgtEl>
                                          <p:spTgt spid="6"/>
                                        </p:tgtEl>
                                        <p:attrNameLst>
                                          <p:attrName>ppt_x</p:attrName>
                                          <p:attrName>ppt_y</p:attrName>
                                        </p:attrNameLst>
                                      </p:cBhvr>
                                      <p:rCtr x="11900" y="300"/>
                                    </p:animMotion>
                                  </p:childTnLst>
                                </p:cTn>
                              </p:par>
                              <p:par>
                                <p:cTn id="71" presetID="0" presetClass="path" presetSubtype="0" accel="50000" decel="50000" fill="hold" nodeType="withEffect">
                                  <p:stCondLst>
                                    <p:cond delay="0"/>
                                  </p:stCondLst>
                                  <p:iterate type="lt">
                                    <p:tmPct val="0"/>
                                  </p:iterate>
                                  <p:childTnLst>
                                    <p:animMotion origin="layout" path="M -4.72222E-6 2.59259E-6 C -0.04739 -0.0132 -0.09496 -0.02639 -0.14392 -0.03843 C -0.19305 -0.05046 -0.25069 -0.06227 -0.29531 -0.07292 C -0.33993 -0.08357 -0.38298 -0.09329 -0.41197 -0.10301 C -0.44097 -0.11273 -0.45468 -0.11597 -0.46961 -0.13148 C -0.48454 -0.14699 -0.49652 -0.1632 -0.50138 -0.19607 C -0.50625 -0.22894 -0.50069 -0.28171 -0.49843 -0.3294 C -0.49618 -0.37708 -0.50121 -0.43681 -0.48784 -0.48287 C -0.47447 -0.52894 -0.44635 -0.56759 -0.41805 -0.60625 " pathEditMode="relative" ptsTypes="aaaaaaaaA">
                                      <p:cBhvr>
                                        <p:cTn id="72" dur="2000" fill="hold"/>
                                        <p:tgtEl>
                                          <p:spTgt spid="14"/>
                                        </p:tgtEl>
                                        <p:attrNameLst>
                                          <p:attrName>ppt_x</p:attrName>
                                          <p:attrName>ppt_y</p:attrName>
                                        </p:attrNameLst>
                                      </p:cBhvr>
                                    </p:animMotion>
                                  </p:childTnLst>
                                </p:cTn>
                              </p:par>
                            </p:childTnLst>
                          </p:cTn>
                        </p:par>
                        <p:par>
                          <p:cTn id="73" fill="hold">
                            <p:stCondLst>
                              <p:cond delay="2000"/>
                            </p:stCondLst>
                            <p:childTnLst>
                              <p:par>
                                <p:cTn id="74" presetID="31" presetClass="exit" presetSubtype="0" fill="hold" nodeType="afterEffect">
                                  <p:stCondLst>
                                    <p:cond delay="0"/>
                                  </p:stCondLst>
                                  <p:iterate type="lt">
                                    <p:tmPct val="5000"/>
                                  </p:iterate>
                                  <p:childTnLst>
                                    <p:anim calcmode="lin" valueType="num">
                                      <p:cBhvr>
                                        <p:cTn id="75" dur="1000"/>
                                        <p:tgtEl>
                                          <p:spTgt spid="14"/>
                                        </p:tgtEl>
                                        <p:attrNameLst>
                                          <p:attrName>ppt_w</p:attrName>
                                        </p:attrNameLst>
                                      </p:cBhvr>
                                      <p:tavLst>
                                        <p:tav tm="0">
                                          <p:val>
                                            <p:strVal val="ppt_w"/>
                                          </p:val>
                                        </p:tav>
                                        <p:tav tm="100000">
                                          <p:val>
                                            <p:fltVal val="0"/>
                                          </p:val>
                                        </p:tav>
                                      </p:tavLst>
                                    </p:anim>
                                    <p:anim calcmode="lin" valueType="num">
                                      <p:cBhvr>
                                        <p:cTn id="76" dur="1000"/>
                                        <p:tgtEl>
                                          <p:spTgt spid="14"/>
                                        </p:tgtEl>
                                        <p:attrNameLst>
                                          <p:attrName>ppt_h</p:attrName>
                                        </p:attrNameLst>
                                      </p:cBhvr>
                                      <p:tavLst>
                                        <p:tav tm="0">
                                          <p:val>
                                            <p:strVal val="ppt_h"/>
                                          </p:val>
                                        </p:tav>
                                        <p:tav tm="100000">
                                          <p:val>
                                            <p:fltVal val="0"/>
                                          </p:val>
                                        </p:tav>
                                      </p:tavLst>
                                    </p:anim>
                                    <p:anim calcmode="lin" valueType="num">
                                      <p:cBhvr>
                                        <p:cTn id="77" dur="1000"/>
                                        <p:tgtEl>
                                          <p:spTgt spid="14"/>
                                        </p:tgtEl>
                                        <p:attrNameLst>
                                          <p:attrName>style.rotation</p:attrName>
                                        </p:attrNameLst>
                                      </p:cBhvr>
                                      <p:tavLst>
                                        <p:tav tm="0">
                                          <p:val>
                                            <p:fltVal val="0"/>
                                          </p:val>
                                        </p:tav>
                                        <p:tav tm="100000">
                                          <p:val>
                                            <p:fltVal val="90"/>
                                          </p:val>
                                        </p:tav>
                                      </p:tavLst>
                                    </p:anim>
                                    <p:animEffect transition="out" filter="fade">
                                      <p:cBhvr>
                                        <p:cTn id="78" dur="1000"/>
                                        <p:tgtEl>
                                          <p:spTgt spid="14"/>
                                        </p:tgtEl>
                                      </p:cBhvr>
                                    </p:animEffect>
                                    <p:set>
                                      <p:cBhvr>
                                        <p:cTn id="79" dur="1" fill="hold">
                                          <p:stCondLst>
                                            <p:cond delay="999"/>
                                          </p:stCondLst>
                                        </p:cTn>
                                        <p:tgtEl>
                                          <p:spTgt spid="14"/>
                                        </p:tgtEl>
                                        <p:attrNameLst>
                                          <p:attrName>style.visibility</p:attrName>
                                        </p:attrNameLst>
                                      </p:cBhvr>
                                      <p:to>
                                        <p:strVal val="hidden"/>
                                      </p:to>
                                    </p:set>
                                  </p:childTnLst>
                                </p:cTn>
                              </p:par>
                            </p:childTnLst>
                          </p:cTn>
                        </p:par>
                        <p:par>
                          <p:cTn id="80" fill="hold">
                            <p:stCondLst>
                              <p:cond delay="3000"/>
                            </p:stCondLst>
                            <p:childTnLst>
                              <p:par>
                                <p:cTn id="81" presetID="1"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47" presetClass="exit" presetSubtype="0" fill="hold" grpId="1" nodeType="withEffect">
                                  <p:stCondLst>
                                    <p:cond delay="0"/>
                                  </p:stCondLst>
                                  <p:childTnLst>
                                    <p:animEffect transition="out" filter="fade">
                                      <p:cBhvr>
                                        <p:cTn id="84" dur="1000"/>
                                        <p:tgtEl>
                                          <p:spTgt spid="20"/>
                                        </p:tgtEl>
                                      </p:cBhvr>
                                    </p:animEffect>
                                    <p:anim calcmode="lin" valueType="num">
                                      <p:cBhvr>
                                        <p:cTn id="85" dur="1000"/>
                                        <p:tgtEl>
                                          <p:spTgt spid="20"/>
                                        </p:tgtEl>
                                        <p:attrNameLst>
                                          <p:attrName>ppt_x</p:attrName>
                                        </p:attrNameLst>
                                      </p:cBhvr>
                                      <p:tavLst>
                                        <p:tav tm="0">
                                          <p:val>
                                            <p:strVal val="ppt_x"/>
                                          </p:val>
                                        </p:tav>
                                        <p:tav tm="100000">
                                          <p:val>
                                            <p:strVal val="ppt_x"/>
                                          </p:val>
                                        </p:tav>
                                      </p:tavLst>
                                    </p:anim>
                                    <p:anim calcmode="lin" valueType="num">
                                      <p:cBhvr>
                                        <p:cTn id="86" dur="1000"/>
                                        <p:tgtEl>
                                          <p:spTgt spid="20"/>
                                        </p:tgtEl>
                                        <p:attrNameLst>
                                          <p:attrName>ppt_y</p:attrName>
                                        </p:attrNameLst>
                                      </p:cBhvr>
                                      <p:tavLst>
                                        <p:tav tm="0">
                                          <p:val>
                                            <p:strVal val="ppt_y"/>
                                          </p:val>
                                        </p:tav>
                                        <p:tav tm="100000">
                                          <p:val>
                                            <p:strVal val="ppt_y-.1"/>
                                          </p:val>
                                        </p:tav>
                                      </p:tavLst>
                                    </p:anim>
                                    <p:set>
                                      <p:cBhvr>
                                        <p:cTn id="8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5" grpId="0" animBg="1"/>
      <p:bldP spid="15" grpId="1" animBg="1"/>
      <p:bldP spid="18" grpId="0" animBg="1"/>
      <p:bldP spid="18" grpId="1" animBg="1"/>
      <p:bldP spid="19" grpId="0" animBg="1"/>
      <p:bldP spid="19" grpId="1" animBg="1"/>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1219200" y="0"/>
            <a:ext cx="9448800" cy="2819400"/>
          </a:xfrm>
          <a:prstGeom prst="roundRect">
            <a:avLst/>
          </a:prstGeom>
        </p:spPr>
        <p:style>
          <a:lnRef idx="2">
            <a:schemeClr val="accent5"/>
          </a:lnRef>
          <a:fillRef idx="1">
            <a:schemeClr val="lt1"/>
          </a:fillRef>
          <a:effectRef idx="0">
            <a:schemeClr val="accent5"/>
          </a:effectRef>
          <a:fontRef idx="minor">
            <a:schemeClr val="dk1"/>
          </a:fontRef>
        </p:style>
        <p:txBody>
          <a:bodyPr lIns="91418" tIns="45718" rIns="91418" bIns="45718" rtlCol="0" anchor="ctr"/>
          <a:lstStyle/>
          <a:p>
            <a:pPr algn="ctr" defTabSz="914150"/>
            <a:endParaRPr lang="en-US">
              <a:solidFill>
                <a:prstClr val="black"/>
              </a:solidFill>
            </a:endParaRPr>
          </a:p>
        </p:txBody>
      </p:sp>
      <p:sp>
        <p:nvSpPr>
          <p:cNvPr id="7" name="TextBox 6"/>
          <p:cNvSpPr txBox="1"/>
          <p:nvPr/>
        </p:nvSpPr>
        <p:spPr>
          <a:xfrm>
            <a:off x="1422400" y="457282"/>
            <a:ext cx="9042400" cy="1815879"/>
          </a:xfrm>
          <a:prstGeom prst="rect">
            <a:avLst/>
          </a:prstGeom>
          <a:noFill/>
        </p:spPr>
        <p:txBody>
          <a:bodyPr wrap="square" lIns="91418" tIns="45718" rIns="91418" bIns="45718" rtlCol="0">
            <a:spAutoFit/>
          </a:bodyPr>
          <a:lstStyle/>
          <a:p>
            <a:pPr defTabSz="914150"/>
            <a:r>
              <a:rPr lang="en-US" sz="2800" b="1" dirty="0" err="1"/>
              <a:t>Câu</a:t>
            </a:r>
            <a:r>
              <a:rPr lang="en-US" sz="2800" b="1" dirty="0"/>
              <a:t> 3. </a:t>
            </a:r>
            <a:r>
              <a:rPr lang="vi-VN" sz="2800" dirty="0"/>
              <a:t>Văn bản  có hệ thống luận điểm, luận cứ, luận chứng rõ ràng, mạch lạc và sử dụng từ ngữ liên kết rất chặt chẽ: </a:t>
            </a:r>
            <a:r>
              <a:rPr lang="vi-VN" sz="2800" i="1" dirty="0"/>
              <a:t>vì thế, bởi vây, do đó, tuy… nhưng…, để, mà,….</a:t>
            </a:r>
            <a:r>
              <a:rPr lang="en-US" sz="2800" i="1" dirty="0"/>
              <a:t> </a:t>
            </a:r>
            <a:r>
              <a:rPr lang="en-US" sz="2800" i="1" dirty="0" err="1"/>
              <a:t>Là</a:t>
            </a:r>
            <a:r>
              <a:rPr lang="en-US" sz="2800" i="1" dirty="0"/>
              <a:t> </a:t>
            </a:r>
            <a:r>
              <a:rPr lang="en-US" sz="2800" i="1" dirty="0" err="1"/>
              <a:t>văn</a:t>
            </a:r>
            <a:r>
              <a:rPr lang="en-US" sz="2800" i="1" dirty="0"/>
              <a:t> </a:t>
            </a:r>
            <a:r>
              <a:rPr lang="en-US" sz="2800" i="1" dirty="0" err="1"/>
              <a:t>bản</a:t>
            </a:r>
            <a:r>
              <a:rPr lang="en-US" sz="2800" i="1" dirty="0"/>
              <a:t> </a:t>
            </a:r>
            <a:endParaRPr lang="en-US" sz="2800" dirty="0">
              <a:solidFill>
                <a:prstClr val="black"/>
              </a:solidFill>
              <a:latin typeface="Times New Roman" pitchFamily="18" charset="0"/>
              <a:cs typeface="Times New Roman" pitchFamily="18" charset="0"/>
            </a:endParaRPr>
          </a:p>
        </p:txBody>
      </p:sp>
      <p:pic>
        <p:nvPicPr>
          <p:cNvPr id="9" name="Picture 8" descr="bong.png">
            <a:hlinkClick r:id="rId4" action="ppaction://hlinksldjump"/>
          </p:cNvPr>
          <p:cNvPicPr>
            <a:picLocks noChangeAspect="1"/>
          </p:cNvPicPr>
          <p:nvPr/>
        </p:nvPicPr>
        <p:blipFill>
          <a:blip r:embed="rId5" cstate="print"/>
          <a:stretch>
            <a:fillRect/>
          </a:stretch>
        </p:blipFill>
        <p:spPr>
          <a:xfrm>
            <a:off x="4876800" y="5029400"/>
            <a:ext cx="1828800" cy="1349713"/>
          </a:xfrm>
          <a:prstGeom prst="rect">
            <a:avLst/>
          </a:prstGeom>
        </p:spPr>
      </p:pic>
    </p:spTree>
    <p:extLst>
      <p:ext uri="{BB962C8B-B14F-4D97-AF65-F5344CB8AC3E}">
        <p14:creationId xmlns:p14="http://schemas.microsoft.com/office/powerpoint/2010/main" val="332125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3" cstate="print"/>
          <a:stretch>
            <a:fillRect/>
          </a:stretch>
        </p:blipFill>
        <p:spPr>
          <a:xfrm>
            <a:off x="0" y="-762000"/>
            <a:ext cx="12192000" cy="5638800"/>
          </a:xfrm>
          <a:prstGeom prst="rect">
            <a:avLst/>
          </a:prstGeom>
        </p:spPr>
      </p:pic>
      <p:pic>
        <p:nvPicPr>
          <p:cNvPr id="6" name="Picture 5" descr="f002c92eee74a495b2b40cc86e0dc2e9.png"/>
          <p:cNvPicPr>
            <a:picLocks noChangeAspect="1"/>
          </p:cNvPicPr>
          <p:nvPr/>
        </p:nvPicPr>
        <p:blipFill>
          <a:blip r:embed="rId4" cstate="print"/>
          <a:stretch>
            <a:fillRect/>
          </a:stretch>
        </p:blipFill>
        <p:spPr>
          <a:xfrm>
            <a:off x="4368800" y="1219200"/>
            <a:ext cx="3149600" cy="2819400"/>
          </a:xfrm>
          <a:prstGeom prst="rect">
            <a:avLst/>
          </a:prstGeom>
        </p:spPr>
      </p:pic>
      <p:sp>
        <p:nvSpPr>
          <p:cNvPr id="7" name="Rectangle 6"/>
          <p:cNvSpPr/>
          <p:nvPr/>
        </p:nvSpPr>
        <p:spPr>
          <a:xfrm>
            <a:off x="1524000" y="5486400"/>
            <a:ext cx="1625600" cy="609600"/>
          </a:xfrm>
          <a:prstGeom prst="rect">
            <a:avLst/>
          </a:prstGeom>
        </p:spPr>
        <p:style>
          <a:lnRef idx="1">
            <a:schemeClr val="accent1"/>
          </a:lnRef>
          <a:fillRef idx="2">
            <a:schemeClr val="accent1"/>
          </a:fillRef>
          <a:effectRef idx="1">
            <a:schemeClr val="accent1"/>
          </a:effectRef>
          <a:fontRef idx="minor">
            <a:schemeClr val="dk1"/>
          </a:fontRef>
        </p:style>
        <p:txBody>
          <a:bodyPr lIns="91418" tIns="45718" rIns="91418" bIns="45718" rtlCol="0" anchor="ctr"/>
          <a:lstStyle/>
          <a:p>
            <a:pPr algn="ctr" defTabSz="914150"/>
            <a:r>
              <a:rPr lang="en-US" dirty="0" err="1">
                <a:solidFill>
                  <a:prstClr val="black"/>
                </a:solidFill>
              </a:rPr>
              <a:t>Hành</a:t>
            </a:r>
            <a:r>
              <a:rPr lang="en-US" dirty="0">
                <a:solidFill>
                  <a:prstClr val="black"/>
                </a:solidFill>
              </a:rPr>
              <a:t> </a:t>
            </a:r>
            <a:r>
              <a:rPr lang="en-US" dirty="0" err="1">
                <a:solidFill>
                  <a:prstClr val="black"/>
                </a:solidFill>
              </a:rPr>
              <a:t>chính</a:t>
            </a:r>
            <a:endParaRPr lang="en-US" dirty="0">
              <a:solidFill>
                <a:prstClr val="black"/>
              </a:solidFill>
            </a:endParaRPr>
          </a:p>
        </p:txBody>
      </p:sp>
      <p:sp>
        <p:nvSpPr>
          <p:cNvPr id="8" name="Rectangle 7"/>
          <p:cNvSpPr/>
          <p:nvPr/>
        </p:nvSpPr>
        <p:spPr>
          <a:xfrm>
            <a:off x="8636000" y="5486400"/>
            <a:ext cx="1727200" cy="609600"/>
          </a:xfrm>
          <a:prstGeom prst="rect">
            <a:avLst/>
          </a:prstGeom>
        </p:spPr>
        <p:style>
          <a:lnRef idx="1">
            <a:schemeClr val="accent1"/>
          </a:lnRef>
          <a:fillRef idx="2">
            <a:schemeClr val="accent1"/>
          </a:fillRef>
          <a:effectRef idx="1">
            <a:schemeClr val="accent1"/>
          </a:effectRef>
          <a:fontRef idx="minor">
            <a:schemeClr val="dk1"/>
          </a:fontRef>
        </p:style>
        <p:txBody>
          <a:bodyPr lIns="91418" tIns="45718" rIns="91418" bIns="45718" rtlCol="0" anchor="ctr"/>
          <a:lstStyle/>
          <a:p>
            <a:pPr algn="ctr" defTabSz="914150"/>
            <a:r>
              <a:rPr lang="en-US" dirty="0" err="1">
                <a:solidFill>
                  <a:prstClr val="black"/>
                </a:solidFill>
              </a:rPr>
              <a:t>Đáp</a:t>
            </a:r>
            <a:r>
              <a:rPr lang="en-US" dirty="0">
                <a:solidFill>
                  <a:prstClr val="black"/>
                </a:solidFill>
              </a:rPr>
              <a:t> </a:t>
            </a:r>
            <a:r>
              <a:rPr lang="en-US" dirty="0" err="1">
                <a:solidFill>
                  <a:prstClr val="black"/>
                </a:solidFill>
              </a:rPr>
              <a:t>án</a:t>
            </a:r>
            <a:r>
              <a:rPr lang="en-US" dirty="0">
                <a:solidFill>
                  <a:prstClr val="black"/>
                </a:solidFill>
              </a:rPr>
              <a:t> </a:t>
            </a:r>
            <a:r>
              <a:rPr lang="en-US" dirty="0" err="1">
                <a:solidFill>
                  <a:prstClr val="black"/>
                </a:solidFill>
              </a:rPr>
              <a:t>sai</a:t>
            </a:r>
            <a:endParaRPr lang="en-US" dirty="0">
              <a:solidFill>
                <a:prstClr val="black"/>
              </a:solidFill>
            </a:endParaRPr>
          </a:p>
        </p:txBody>
      </p:sp>
      <p:sp>
        <p:nvSpPr>
          <p:cNvPr id="9" name="Rectangle 8"/>
          <p:cNvSpPr/>
          <p:nvPr/>
        </p:nvSpPr>
        <p:spPr>
          <a:xfrm>
            <a:off x="6096000" y="5486400"/>
            <a:ext cx="1930400" cy="609600"/>
          </a:xfrm>
          <a:prstGeom prst="rect">
            <a:avLst/>
          </a:prstGeom>
        </p:spPr>
        <p:style>
          <a:lnRef idx="1">
            <a:schemeClr val="accent1"/>
          </a:lnRef>
          <a:fillRef idx="2">
            <a:schemeClr val="accent1"/>
          </a:fillRef>
          <a:effectRef idx="1">
            <a:schemeClr val="accent1"/>
          </a:effectRef>
          <a:fontRef idx="minor">
            <a:schemeClr val="dk1"/>
          </a:fontRef>
        </p:style>
        <p:txBody>
          <a:bodyPr lIns="91418" tIns="45718" rIns="91418" bIns="45718" rtlCol="0" anchor="ctr"/>
          <a:lstStyle/>
          <a:p>
            <a:pPr algn="ctr" defTabSz="914150"/>
            <a:r>
              <a:rPr lang="en-US" dirty="0" err="1">
                <a:solidFill>
                  <a:prstClr val="black"/>
                </a:solidFill>
              </a:rPr>
              <a:t>Sinh</a:t>
            </a:r>
            <a:r>
              <a:rPr lang="en-US" dirty="0">
                <a:solidFill>
                  <a:prstClr val="black"/>
                </a:solidFill>
              </a:rPr>
              <a:t> </a:t>
            </a:r>
            <a:r>
              <a:rPr lang="en-US" dirty="0" err="1">
                <a:solidFill>
                  <a:prstClr val="black"/>
                </a:solidFill>
              </a:rPr>
              <a:t>hoạt</a:t>
            </a:r>
            <a:endParaRPr lang="en-US" dirty="0">
              <a:solidFill>
                <a:prstClr val="black"/>
              </a:solidFill>
            </a:endParaRPr>
          </a:p>
        </p:txBody>
      </p:sp>
      <p:sp>
        <p:nvSpPr>
          <p:cNvPr id="10" name="Rectangle 9"/>
          <p:cNvSpPr/>
          <p:nvPr/>
        </p:nvSpPr>
        <p:spPr>
          <a:xfrm>
            <a:off x="3759200" y="5486400"/>
            <a:ext cx="1930400" cy="609600"/>
          </a:xfrm>
          <a:prstGeom prst="rect">
            <a:avLst/>
          </a:prstGeom>
        </p:spPr>
        <p:style>
          <a:lnRef idx="1">
            <a:schemeClr val="accent1"/>
          </a:lnRef>
          <a:fillRef idx="2">
            <a:schemeClr val="accent1"/>
          </a:fillRef>
          <a:effectRef idx="1">
            <a:schemeClr val="accent1"/>
          </a:effectRef>
          <a:fontRef idx="minor">
            <a:schemeClr val="dk1"/>
          </a:fontRef>
        </p:style>
        <p:txBody>
          <a:bodyPr lIns="91418" tIns="45718" rIns="91418" bIns="45718" rtlCol="0" anchor="ctr"/>
          <a:lstStyle/>
          <a:p>
            <a:pPr algn="ctr" defTabSz="914150"/>
            <a:r>
              <a:rPr lang="en-US" dirty="0" err="1">
                <a:solidFill>
                  <a:prstClr val="black"/>
                </a:solidFill>
              </a:rPr>
              <a:t>Chính</a:t>
            </a:r>
            <a:r>
              <a:rPr lang="en-US" dirty="0">
                <a:solidFill>
                  <a:prstClr val="black"/>
                </a:solidFill>
              </a:rPr>
              <a:t> </a:t>
            </a:r>
            <a:r>
              <a:rPr lang="en-US" dirty="0" err="1">
                <a:solidFill>
                  <a:prstClr val="black"/>
                </a:solidFill>
              </a:rPr>
              <a:t>luận</a:t>
            </a:r>
            <a:endParaRPr lang="en-US" dirty="0">
              <a:solidFill>
                <a:prstClr val="black"/>
              </a:solidFill>
            </a:endParaRPr>
          </a:p>
        </p:txBody>
      </p:sp>
      <p:pic>
        <p:nvPicPr>
          <p:cNvPr id="11" name="Picture 10" descr="bong.png"/>
          <p:cNvPicPr>
            <a:picLocks noChangeAspect="1"/>
          </p:cNvPicPr>
          <p:nvPr/>
        </p:nvPicPr>
        <p:blipFill>
          <a:blip r:embed="rId5" cstate="print"/>
          <a:stretch>
            <a:fillRect/>
          </a:stretch>
        </p:blipFill>
        <p:spPr>
          <a:xfrm>
            <a:off x="2133600" y="4876982"/>
            <a:ext cx="812800" cy="599871"/>
          </a:xfrm>
          <a:prstGeom prst="rect">
            <a:avLst/>
          </a:prstGeom>
        </p:spPr>
      </p:pic>
      <p:pic>
        <p:nvPicPr>
          <p:cNvPr id="13" name="Picture 12" descr="bong.png"/>
          <p:cNvPicPr>
            <a:picLocks noChangeAspect="1"/>
          </p:cNvPicPr>
          <p:nvPr/>
        </p:nvPicPr>
        <p:blipFill>
          <a:blip r:embed="rId5" cstate="print"/>
          <a:stretch>
            <a:fillRect/>
          </a:stretch>
        </p:blipFill>
        <p:spPr>
          <a:xfrm>
            <a:off x="4368800" y="4953182"/>
            <a:ext cx="812800" cy="599871"/>
          </a:xfrm>
          <a:prstGeom prst="rect">
            <a:avLst/>
          </a:prstGeom>
        </p:spPr>
      </p:pic>
      <p:sp>
        <p:nvSpPr>
          <p:cNvPr id="16" name="Plaque 15"/>
          <p:cNvSpPr/>
          <p:nvPr/>
        </p:nvSpPr>
        <p:spPr>
          <a:xfrm>
            <a:off x="9855200" y="0"/>
            <a:ext cx="2336800" cy="12954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17" name="Plaque 16"/>
          <p:cNvSpPr/>
          <p:nvPr/>
        </p:nvSpPr>
        <p:spPr>
          <a:xfrm>
            <a:off x="9855200" y="0"/>
            <a:ext cx="2336800" cy="12954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sz="2000" dirty="0" err="1">
                <a:solidFill>
                  <a:prstClr val="black"/>
                </a:solidFill>
                <a:latin typeface="Times New Roman" pitchFamily="18" charset="0"/>
                <a:cs typeface="Times New Roman" pitchFamily="18" charset="0"/>
              </a:rPr>
              <a:t>Vàoooooo</a:t>
            </a:r>
            <a:endParaRPr lang="en-US" sz="2000" dirty="0">
              <a:solidFill>
                <a:prstClr val="black"/>
              </a:solidFill>
              <a:latin typeface="Times New Roman" pitchFamily="18" charset="0"/>
              <a:cs typeface="Times New Roman" pitchFamily="18" charset="0"/>
            </a:endParaRPr>
          </a:p>
        </p:txBody>
      </p:sp>
      <p:pic>
        <p:nvPicPr>
          <p:cNvPr id="21" name="Picture 20" descr="bong.png"/>
          <p:cNvPicPr>
            <a:picLocks noChangeAspect="1"/>
          </p:cNvPicPr>
          <p:nvPr/>
        </p:nvPicPr>
        <p:blipFill>
          <a:blip r:embed="rId5" cstate="print"/>
          <a:stretch>
            <a:fillRect/>
          </a:stretch>
        </p:blipFill>
        <p:spPr>
          <a:xfrm>
            <a:off x="6705600" y="4953182"/>
            <a:ext cx="812800" cy="599871"/>
          </a:xfrm>
          <a:prstGeom prst="rect">
            <a:avLst/>
          </a:prstGeom>
        </p:spPr>
      </p:pic>
      <p:sp>
        <p:nvSpPr>
          <p:cNvPr id="22" name="Plaque 21"/>
          <p:cNvSpPr/>
          <p:nvPr/>
        </p:nvSpPr>
        <p:spPr>
          <a:xfrm>
            <a:off x="9956800" y="0"/>
            <a:ext cx="2235200" cy="12954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pic>
        <p:nvPicPr>
          <p:cNvPr id="23" name="Picture 22" descr="bong.png"/>
          <p:cNvPicPr>
            <a:picLocks noChangeAspect="1"/>
          </p:cNvPicPr>
          <p:nvPr/>
        </p:nvPicPr>
        <p:blipFill>
          <a:blip r:embed="rId5" cstate="print"/>
          <a:stretch>
            <a:fillRect/>
          </a:stretch>
        </p:blipFill>
        <p:spPr>
          <a:xfrm>
            <a:off x="9042400" y="4876982"/>
            <a:ext cx="812800" cy="599871"/>
          </a:xfrm>
          <a:prstGeom prst="rect">
            <a:avLst/>
          </a:prstGeom>
        </p:spPr>
      </p:pic>
      <p:sp>
        <p:nvSpPr>
          <p:cNvPr id="24" name="Plaque 23"/>
          <p:cNvSpPr/>
          <p:nvPr/>
        </p:nvSpPr>
        <p:spPr>
          <a:xfrm>
            <a:off x="9956800" y="0"/>
            <a:ext cx="2235200" cy="12192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25" name="Right Arrow 24"/>
          <p:cNvSpPr/>
          <p:nvPr/>
        </p:nvSpPr>
        <p:spPr>
          <a:xfrm>
            <a:off x="10871200" y="6248400"/>
            <a:ext cx="1320800" cy="609600"/>
          </a:xfrm>
          <a:prstGeom prst="rightArrow">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a:solidFill>
                  <a:prstClr val="black"/>
                </a:solidFill>
              </a:rPr>
              <a:t>Next</a:t>
            </a:r>
          </a:p>
        </p:txBody>
      </p:sp>
    </p:spTree>
    <p:extLst>
      <p:ext uri="{BB962C8B-B14F-4D97-AF65-F5344CB8AC3E}">
        <p14:creationId xmlns:p14="http://schemas.microsoft.com/office/powerpoint/2010/main" val="2062496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withEffect">
                                  <p:stCondLst>
                                    <p:cond delay="0"/>
                                  </p:stCondLst>
                                  <p:iterate type="lt">
                                    <p:tmPct val="0"/>
                                  </p:iterate>
                                  <p:childTnLst>
                                    <p:animMotion origin="layout" path="M 5.83333E-6 -7.40741E-7 C 0.04011 -0.05903 0.08039 -0.11782 0.13039 -0.14143 C 0.18039 -0.16504 0.2698 -0.10903 0.30001 -0.14143 C 0.33022 -0.17384 0.32119 -0.25463 0.31216 -0.33541 " pathEditMode="relative" ptsTypes="aa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31" presetClass="exit" presetSubtype="0" fill="hold" nodeType="afterEffect">
                                  <p:stCondLst>
                                    <p:cond delay="0"/>
                                  </p:stCondLst>
                                  <p:iterate type="lt">
                                    <p:tmPct val="5000"/>
                                  </p:iterate>
                                  <p:childTnLst>
                                    <p:anim calcmode="lin" valueType="num">
                                      <p:cBhvr>
                                        <p:cTn id="9" dur="1000"/>
                                        <p:tgtEl>
                                          <p:spTgt spid="11"/>
                                        </p:tgtEl>
                                        <p:attrNameLst>
                                          <p:attrName>ppt_w</p:attrName>
                                        </p:attrNameLst>
                                      </p:cBhvr>
                                      <p:tavLst>
                                        <p:tav tm="0">
                                          <p:val>
                                            <p:strVal val="ppt_w"/>
                                          </p:val>
                                        </p:tav>
                                        <p:tav tm="100000">
                                          <p:val>
                                            <p:fltVal val="0"/>
                                          </p:val>
                                        </p:tav>
                                      </p:tavLst>
                                    </p:anim>
                                    <p:anim calcmode="lin" valueType="num">
                                      <p:cBhvr>
                                        <p:cTn id="10" dur="1000"/>
                                        <p:tgtEl>
                                          <p:spTgt spid="11"/>
                                        </p:tgtEl>
                                        <p:attrNameLst>
                                          <p:attrName>ppt_h</p:attrName>
                                        </p:attrNameLst>
                                      </p:cBhvr>
                                      <p:tavLst>
                                        <p:tav tm="0">
                                          <p:val>
                                            <p:strVal val="ppt_h"/>
                                          </p:val>
                                        </p:tav>
                                        <p:tav tm="100000">
                                          <p:val>
                                            <p:fltVal val="0"/>
                                          </p:val>
                                        </p:tav>
                                      </p:tavLst>
                                    </p:anim>
                                    <p:anim calcmode="lin" valueType="num">
                                      <p:cBhvr>
                                        <p:cTn id="11" dur="1000"/>
                                        <p:tgtEl>
                                          <p:spTgt spid="11"/>
                                        </p:tgtEl>
                                        <p:attrNameLst>
                                          <p:attrName>style.rotation</p:attrName>
                                        </p:attrNameLst>
                                      </p:cBhvr>
                                      <p:tavLst>
                                        <p:tav tm="0">
                                          <p:val>
                                            <p:fltVal val="0"/>
                                          </p:val>
                                        </p:tav>
                                        <p:tav tm="100000">
                                          <p:val>
                                            <p:fltVal val="90"/>
                                          </p:val>
                                        </p:tav>
                                      </p:tavLst>
                                    </p:anim>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47" presetClass="exit" presetSubtype="0" fill="hold" grpId="1" nodeType="withEffect">
                                  <p:stCondLst>
                                    <p:cond delay="0"/>
                                  </p:stCondLst>
                                  <p:childTnLst>
                                    <p:animEffect transition="out" filter="fade">
                                      <p:cBhvr>
                                        <p:cTn id="18" dur="1000"/>
                                        <p:tgtEl>
                                          <p:spTgt spid="16"/>
                                        </p:tgtEl>
                                      </p:cBhvr>
                                    </p:animEffect>
                                    <p:anim calcmode="lin" valueType="num">
                                      <p:cBhvr>
                                        <p:cTn id="19" dur="1000"/>
                                        <p:tgtEl>
                                          <p:spTgt spid="16"/>
                                        </p:tgtEl>
                                        <p:attrNameLst>
                                          <p:attrName>ppt_x</p:attrName>
                                        </p:attrNameLst>
                                      </p:cBhvr>
                                      <p:tavLst>
                                        <p:tav tm="0">
                                          <p:val>
                                            <p:strVal val="ppt_x"/>
                                          </p:val>
                                        </p:tav>
                                        <p:tav tm="100000">
                                          <p:val>
                                            <p:strVal val="ppt_x"/>
                                          </p:val>
                                        </p:tav>
                                      </p:tavLst>
                                    </p:anim>
                                    <p:anim calcmode="lin" valueType="num">
                                      <p:cBhvr>
                                        <p:cTn id="20" dur="1000"/>
                                        <p:tgtEl>
                                          <p:spTgt spid="16"/>
                                        </p:tgtEl>
                                        <p:attrNameLst>
                                          <p:attrName>ppt_y</p:attrName>
                                        </p:attrNameLst>
                                      </p:cBhvr>
                                      <p:tavLst>
                                        <p:tav tm="0">
                                          <p:val>
                                            <p:strVal val="ppt_y"/>
                                          </p:val>
                                        </p:tav>
                                        <p:tav tm="100000">
                                          <p:val>
                                            <p:strVal val="ppt_y-.1"/>
                                          </p:val>
                                        </p:tav>
                                      </p:tavLst>
                                    </p:anim>
                                    <p:set>
                                      <p:cBhvr>
                                        <p:cTn id="21"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5" presetClass="path" presetSubtype="0" accel="50000" decel="50000" fill="hold" nodeType="withEffect">
                                  <p:stCondLst>
                                    <p:cond delay="0"/>
                                  </p:stCondLst>
                                  <p:childTnLst>
                                    <p:animMotion origin="layout" path="M 3.33333E-6 2.22222E-6 L -0.0875 0.00555 " pathEditMode="relative" rAng="0" ptsTypes="AA">
                                      <p:cBhvr>
                                        <p:cTn id="26" dur="2000" fill="hold"/>
                                        <p:tgtEl>
                                          <p:spTgt spid="6"/>
                                        </p:tgtEl>
                                        <p:attrNameLst>
                                          <p:attrName>ppt_x</p:attrName>
                                          <p:attrName>ppt_y</p:attrName>
                                        </p:attrNameLst>
                                      </p:cBhvr>
                                      <p:rCtr x="-4400" y="300"/>
                                    </p:animMotion>
                                  </p:childTnLst>
                                </p:cTn>
                              </p:par>
                              <p:par>
                                <p:cTn id="27" presetID="0" presetClass="path" presetSubtype="0" accel="50000" decel="50000" fill="hold" nodeType="withEffect">
                                  <p:stCondLst>
                                    <p:cond delay="0"/>
                                  </p:stCondLst>
                                  <p:iterate type="lt">
                                    <p:tmPct val="0"/>
                                  </p:iterate>
                                  <p:childTnLst>
                                    <p:animMotion origin="layout" path="M -3.61111E-6 2.59259E-6 C -0.01788 -0.03889 -0.03576 -0.07755 -0.05451 -0.10718 C -0.07326 -0.13681 -0.09774 -0.15301 -0.11215 -0.17778 C -0.12656 -0.20255 -0.14097 -0.22454 -0.14097 -0.25648 C -0.14097 -0.28843 -0.12552 -0.33333 -0.11215 -0.36968 C -0.09878 -0.40602 -0.07621 -0.44282 -0.06059 -0.47477 C -0.04496 -0.50671 -0.02726 -0.54444 -0.01823 -0.56157 C -0.0092 -0.5787 -0.00764 -0.57824 -0.00608 -0.57778 " pathEditMode="relative" ptsTypes="aaaaaaaA">
                                      <p:cBhvr>
                                        <p:cTn id="28" dur="2000" fill="hold"/>
                                        <p:tgtEl>
                                          <p:spTgt spid="13"/>
                                        </p:tgtEl>
                                        <p:attrNameLst>
                                          <p:attrName>ppt_x</p:attrName>
                                          <p:attrName>ppt_y</p:attrName>
                                        </p:attrNameLst>
                                      </p:cBhvr>
                                    </p:animMotion>
                                  </p:childTnLst>
                                </p:cTn>
                              </p:par>
                            </p:childTnLst>
                          </p:cTn>
                        </p:par>
                        <p:par>
                          <p:cTn id="29" fill="hold">
                            <p:stCondLst>
                              <p:cond delay="2000"/>
                            </p:stCondLst>
                            <p:childTnLst>
                              <p:par>
                                <p:cTn id="30" presetID="31" presetClass="exit" presetSubtype="0" fill="hold" nodeType="afterEffect">
                                  <p:stCondLst>
                                    <p:cond delay="0"/>
                                  </p:stCondLst>
                                  <p:iterate type="lt">
                                    <p:tmPct val="5000"/>
                                  </p:iterate>
                                  <p:childTnLst>
                                    <p:anim calcmode="lin" valueType="num">
                                      <p:cBhvr>
                                        <p:cTn id="31" dur="1000"/>
                                        <p:tgtEl>
                                          <p:spTgt spid="13"/>
                                        </p:tgtEl>
                                        <p:attrNameLst>
                                          <p:attrName>ppt_w</p:attrName>
                                        </p:attrNameLst>
                                      </p:cBhvr>
                                      <p:tavLst>
                                        <p:tav tm="0">
                                          <p:val>
                                            <p:strVal val="ppt_w"/>
                                          </p:val>
                                        </p:tav>
                                        <p:tav tm="100000">
                                          <p:val>
                                            <p:fltVal val="0"/>
                                          </p:val>
                                        </p:tav>
                                      </p:tavLst>
                                    </p:anim>
                                    <p:anim calcmode="lin" valueType="num">
                                      <p:cBhvr>
                                        <p:cTn id="32" dur="1000"/>
                                        <p:tgtEl>
                                          <p:spTgt spid="13"/>
                                        </p:tgtEl>
                                        <p:attrNameLst>
                                          <p:attrName>ppt_h</p:attrName>
                                        </p:attrNameLst>
                                      </p:cBhvr>
                                      <p:tavLst>
                                        <p:tav tm="0">
                                          <p:val>
                                            <p:strVal val="ppt_h"/>
                                          </p:val>
                                        </p:tav>
                                        <p:tav tm="100000">
                                          <p:val>
                                            <p:fltVal val="0"/>
                                          </p:val>
                                        </p:tav>
                                      </p:tavLst>
                                    </p:anim>
                                    <p:anim calcmode="lin" valueType="num">
                                      <p:cBhvr>
                                        <p:cTn id="33" dur="1000"/>
                                        <p:tgtEl>
                                          <p:spTgt spid="13"/>
                                        </p:tgtEl>
                                        <p:attrNameLst>
                                          <p:attrName>style.rotation</p:attrName>
                                        </p:attrNameLst>
                                      </p:cBhvr>
                                      <p:tavLst>
                                        <p:tav tm="0">
                                          <p:val>
                                            <p:fltVal val="0"/>
                                          </p:val>
                                        </p:tav>
                                        <p:tav tm="100000">
                                          <p:val>
                                            <p:fltVal val="90"/>
                                          </p:val>
                                        </p:tav>
                                      </p:tavLst>
                                    </p:anim>
                                    <p:animEffect transition="out" filter="fade">
                                      <p:cBhvr>
                                        <p:cTn id="34" dur="1000"/>
                                        <p:tgtEl>
                                          <p:spTgt spid="13"/>
                                        </p:tgtEl>
                                      </p:cBhvr>
                                    </p:animEffect>
                                    <p:set>
                                      <p:cBhvr>
                                        <p:cTn id="35" dur="1" fill="hold">
                                          <p:stCondLst>
                                            <p:cond delay="999"/>
                                          </p:stCondLst>
                                        </p:cTn>
                                        <p:tgtEl>
                                          <p:spTgt spid="13"/>
                                        </p:tgtEl>
                                        <p:attrNameLst>
                                          <p:attrName>style.visibility</p:attrName>
                                        </p:attrNameLst>
                                      </p:cBhvr>
                                      <p:to>
                                        <p:strVal val="hidden"/>
                                      </p:to>
                                    </p:se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47" presetClass="exit" presetSubtype="0" fill="hold" grpId="1" nodeType="withEffect">
                                  <p:stCondLst>
                                    <p:cond delay="0"/>
                                  </p:stCondLst>
                                  <p:childTnLst>
                                    <p:animEffect transition="out" filter="fade">
                                      <p:cBhvr>
                                        <p:cTn id="40" dur="2000"/>
                                        <p:tgtEl>
                                          <p:spTgt spid="17"/>
                                        </p:tgtEl>
                                      </p:cBhvr>
                                    </p:animEffect>
                                    <p:anim calcmode="lin" valueType="num">
                                      <p:cBhvr>
                                        <p:cTn id="41" dur="2000"/>
                                        <p:tgtEl>
                                          <p:spTgt spid="17"/>
                                        </p:tgtEl>
                                        <p:attrNameLst>
                                          <p:attrName>ppt_x</p:attrName>
                                        </p:attrNameLst>
                                      </p:cBhvr>
                                      <p:tavLst>
                                        <p:tav tm="0">
                                          <p:val>
                                            <p:strVal val="ppt_x"/>
                                          </p:val>
                                        </p:tav>
                                        <p:tav tm="100000">
                                          <p:val>
                                            <p:strVal val="ppt_x"/>
                                          </p:val>
                                        </p:tav>
                                      </p:tavLst>
                                    </p:anim>
                                    <p:anim calcmode="lin" valueType="num">
                                      <p:cBhvr>
                                        <p:cTn id="42" dur="2000"/>
                                        <p:tgtEl>
                                          <p:spTgt spid="17"/>
                                        </p:tgtEl>
                                        <p:attrNameLst>
                                          <p:attrName>ppt_y</p:attrName>
                                        </p:attrNameLst>
                                      </p:cBhvr>
                                      <p:tavLst>
                                        <p:tav tm="0">
                                          <p:val>
                                            <p:strVal val="ppt_y"/>
                                          </p:val>
                                        </p:tav>
                                        <p:tav tm="100000">
                                          <p:val>
                                            <p:strVal val="ppt_y-.1"/>
                                          </p:val>
                                        </p:tav>
                                      </p:tavLst>
                                    </p:anim>
                                    <p:set>
                                      <p:cBhvr>
                                        <p:cTn id="4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63" presetClass="path" presetSubtype="0" accel="50000" decel="50000" fill="hold" nodeType="withEffect">
                                  <p:stCondLst>
                                    <p:cond delay="0"/>
                                  </p:stCondLst>
                                  <p:childTnLst>
                                    <p:animMotion origin="layout" path="M 3.33333E-6 -2.22222E-6 L 0.22083 -0.00555 " pathEditMode="relative" rAng="0" ptsTypes="AA">
                                      <p:cBhvr>
                                        <p:cTn id="48" dur="2000" fill="hold"/>
                                        <p:tgtEl>
                                          <p:spTgt spid="6"/>
                                        </p:tgtEl>
                                        <p:attrNameLst>
                                          <p:attrName>ppt_x</p:attrName>
                                          <p:attrName>ppt_y</p:attrName>
                                        </p:attrNameLst>
                                      </p:cBhvr>
                                      <p:rCtr x="11000" y="-300"/>
                                    </p:animMotion>
                                  </p:childTnLst>
                                </p:cTn>
                              </p:par>
                              <p:par>
                                <p:cTn id="49" presetID="0" presetClass="path" presetSubtype="0" accel="50000" decel="50000" fill="hold" nodeType="withEffect">
                                  <p:stCondLst>
                                    <p:cond delay="0"/>
                                  </p:stCondLst>
                                  <p:iterate type="lt">
                                    <p:tmPct val="0"/>
                                  </p:iterate>
                                  <p:childTnLst>
                                    <p:animMotion origin="layout" path="M -0.025 -0.00069 C 0.02361 0.00209 0.07223 0.00509 0.11025 -0.01643 C 0.14827 -0.03773 0.19202 -0.08194 0.2033 -0.12824 C 0.21459 -0.1743 0.19723 -0.24699 0.17778 -0.29398 C 0.15851 -0.34097 0.1224 -0.37592 0.08664 -0.41041 " pathEditMode="relative" rAng="0" ptsTypes="aaaaA">
                                      <p:cBhvr>
                                        <p:cTn id="50" dur="2000" fill="hold"/>
                                        <p:tgtEl>
                                          <p:spTgt spid="21"/>
                                        </p:tgtEl>
                                        <p:attrNameLst>
                                          <p:attrName>ppt_x</p:attrName>
                                          <p:attrName>ppt_y</p:attrName>
                                        </p:attrNameLst>
                                      </p:cBhvr>
                                      <p:rCtr x="12000" y="-20200"/>
                                    </p:animMotion>
                                  </p:childTnLst>
                                </p:cTn>
                              </p:par>
                            </p:childTnLst>
                          </p:cTn>
                        </p:par>
                        <p:par>
                          <p:cTn id="51" fill="hold">
                            <p:stCondLst>
                              <p:cond delay="2000"/>
                            </p:stCondLst>
                            <p:childTnLst>
                              <p:par>
                                <p:cTn id="52" presetID="31" presetClass="exit" presetSubtype="0" fill="hold" nodeType="afterEffect">
                                  <p:stCondLst>
                                    <p:cond delay="0"/>
                                  </p:stCondLst>
                                  <p:iterate type="lt">
                                    <p:tmPct val="5000"/>
                                  </p:iterate>
                                  <p:childTnLst>
                                    <p:anim calcmode="lin" valueType="num">
                                      <p:cBhvr>
                                        <p:cTn id="53" dur="1000"/>
                                        <p:tgtEl>
                                          <p:spTgt spid="21"/>
                                        </p:tgtEl>
                                        <p:attrNameLst>
                                          <p:attrName>ppt_w</p:attrName>
                                        </p:attrNameLst>
                                      </p:cBhvr>
                                      <p:tavLst>
                                        <p:tav tm="0">
                                          <p:val>
                                            <p:strVal val="ppt_w"/>
                                          </p:val>
                                        </p:tav>
                                        <p:tav tm="100000">
                                          <p:val>
                                            <p:fltVal val="0"/>
                                          </p:val>
                                        </p:tav>
                                      </p:tavLst>
                                    </p:anim>
                                    <p:anim calcmode="lin" valueType="num">
                                      <p:cBhvr>
                                        <p:cTn id="54" dur="1000"/>
                                        <p:tgtEl>
                                          <p:spTgt spid="21"/>
                                        </p:tgtEl>
                                        <p:attrNameLst>
                                          <p:attrName>ppt_h</p:attrName>
                                        </p:attrNameLst>
                                      </p:cBhvr>
                                      <p:tavLst>
                                        <p:tav tm="0">
                                          <p:val>
                                            <p:strVal val="ppt_h"/>
                                          </p:val>
                                        </p:tav>
                                        <p:tav tm="100000">
                                          <p:val>
                                            <p:fltVal val="0"/>
                                          </p:val>
                                        </p:tav>
                                      </p:tavLst>
                                    </p:anim>
                                    <p:anim calcmode="lin" valueType="num">
                                      <p:cBhvr>
                                        <p:cTn id="55" dur="1000"/>
                                        <p:tgtEl>
                                          <p:spTgt spid="21"/>
                                        </p:tgtEl>
                                        <p:attrNameLst>
                                          <p:attrName>style.rotation</p:attrName>
                                        </p:attrNameLst>
                                      </p:cBhvr>
                                      <p:tavLst>
                                        <p:tav tm="0">
                                          <p:val>
                                            <p:fltVal val="0"/>
                                          </p:val>
                                        </p:tav>
                                        <p:tav tm="100000">
                                          <p:val>
                                            <p:fltVal val="90"/>
                                          </p:val>
                                        </p:tav>
                                      </p:tavLst>
                                    </p:anim>
                                    <p:animEffect transition="out" filter="fade">
                                      <p:cBhvr>
                                        <p:cTn id="56" dur="1000"/>
                                        <p:tgtEl>
                                          <p:spTgt spid="21"/>
                                        </p:tgtEl>
                                      </p:cBhvr>
                                    </p:animEffect>
                                    <p:set>
                                      <p:cBhvr>
                                        <p:cTn id="57" dur="1" fill="hold">
                                          <p:stCondLst>
                                            <p:cond delay="999"/>
                                          </p:stCondLst>
                                        </p:cTn>
                                        <p:tgtEl>
                                          <p:spTgt spid="21"/>
                                        </p:tgtEl>
                                        <p:attrNameLst>
                                          <p:attrName>style.visibility</p:attrName>
                                        </p:attrNameLst>
                                      </p:cBhvr>
                                      <p:to>
                                        <p:strVal val="hidden"/>
                                      </p:to>
                                    </p:set>
                                  </p:childTnLst>
                                </p:cTn>
                              </p:par>
                            </p:childTnLst>
                          </p:cTn>
                        </p:par>
                        <p:par>
                          <p:cTn id="58" fill="hold">
                            <p:stCondLst>
                              <p:cond delay="3000"/>
                            </p:stCondLst>
                            <p:childTnLst>
                              <p:par>
                                <p:cTn id="59" presetID="1"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47" presetClass="exit" presetSubtype="0" fill="hold" grpId="1" nodeType="withEffect">
                                  <p:stCondLst>
                                    <p:cond delay="0"/>
                                  </p:stCondLst>
                                  <p:childTnLst>
                                    <p:animEffect transition="out" filter="fade">
                                      <p:cBhvr>
                                        <p:cTn id="62" dur="1000"/>
                                        <p:tgtEl>
                                          <p:spTgt spid="22"/>
                                        </p:tgtEl>
                                      </p:cBhvr>
                                    </p:animEffect>
                                    <p:anim calcmode="lin" valueType="num">
                                      <p:cBhvr>
                                        <p:cTn id="63" dur="1000"/>
                                        <p:tgtEl>
                                          <p:spTgt spid="22"/>
                                        </p:tgtEl>
                                        <p:attrNameLst>
                                          <p:attrName>ppt_x</p:attrName>
                                        </p:attrNameLst>
                                      </p:cBhvr>
                                      <p:tavLst>
                                        <p:tav tm="0">
                                          <p:val>
                                            <p:strVal val="ppt_x"/>
                                          </p:val>
                                        </p:tav>
                                        <p:tav tm="100000">
                                          <p:val>
                                            <p:strVal val="ppt_x"/>
                                          </p:val>
                                        </p:tav>
                                      </p:tavLst>
                                    </p:anim>
                                    <p:anim calcmode="lin" valueType="num">
                                      <p:cBhvr>
                                        <p:cTn id="64" dur="1000"/>
                                        <p:tgtEl>
                                          <p:spTgt spid="22"/>
                                        </p:tgtEl>
                                        <p:attrNameLst>
                                          <p:attrName>ppt_y</p:attrName>
                                        </p:attrNameLst>
                                      </p:cBhvr>
                                      <p:tavLst>
                                        <p:tav tm="0">
                                          <p:val>
                                            <p:strVal val="ppt_y"/>
                                          </p:val>
                                        </p:tav>
                                        <p:tav tm="100000">
                                          <p:val>
                                            <p:strVal val="ppt_y-.1"/>
                                          </p:val>
                                        </p:tav>
                                      </p:tavLst>
                                    </p:anim>
                                    <p:set>
                                      <p:cBhvr>
                                        <p:cTn id="6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35" presetClass="path" presetSubtype="0" accel="50000" decel="50000" fill="hold" nodeType="withEffect">
                                  <p:stCondLst>
                                    <p:cond delay="0"/>
                                  </p:stCondLst>
                                  <p:childTnLst>
                                    <p:animMotion origin="layout" path="M -1.11022E-16 -3.33333E-6 L -0.20417 -0.00555 " pathEditMode="relative" rAng="0" ptsTypes="AA">
                                      <p:cBhvr>
                                        <p:cTn id="70" dur="2000" fill="hold"/>
                                        <p:tgtEl>
                                          <p:spTgt spid="6"/>
                                        </p:tgtEl>
                                        <p:attrNameLst>
                                          <p:attrName>ppt_x</p:attrName>
                                          <p:attrName>ppt_y</p:attrName>
                                        </p:attrNameLst>
                                      </p:cBhvr>
                                      <p:rCtr x="-10200" y="-300"/>
                                    </p:animMotion>
                                  </p:childTnLst>
                                </p:cTn>
                              </p:par>
                              <p:par>
                                <p:cTn id="71" presetID="0" presetClass="path" presetSubtype="0" accel="50000" decel="50000" fill="hold" nodeType="withEffect">
                                  <p:stCondLst>
                                    <p:cond delay="0"/>
                                  </p:stCondLst>
                                  <p:iterate type="lt">
                                    <p:tmPct val="0"/>
                                  </p:iterate>
                                  <p:childTnLst>
                                    <p:animMotion origin="layout" path="M 5.55556E-7 -2.59259E-6 C 0.00868 0.00556 0.01736 0.01135 -0.01215 -2.59259E-6 C -0.04167 -0.01134 -0.13385 -0.05694 -0.17726 -0.06875 C -0.22066 -0.08055 -0.24444 -0.06551 -0.27274 -0.0706 C -0.30104 -0.07569 -0.32257 -0.08588 -0.34705 -0.09907 C -0.37153 -0.11226 -0.40017 -0.1324 -0.41979 -0.14953 C -0.43941 -0.16666 -0.45226 -0.17777 -0.4651 -0.20208 C -0.47795 -0.22639 -0.50208 -0.26759 -0.49705 -0.2949 C -0.49201 -0.32222 -0.46354 -0.34398 -0.4349 -0.36574 " pathEditMode="relative" ptsTypes="aaaaaaaaA">
                                      <p:cBhvr>
                                        <p:cTn id="72" dur="2000" fill="hold"/>
                                        <p:tgtEl>
                                          <p:spTgt spid="23"/>
                                        </p:tgtEl>
                                        <p:attrNameLst>
                                          <p:attrName>ppt_x</p:attrName>
                                          <p:attrName>ppt_y</p:attrName>
                                        </p:attrNameLst>
                                      </p:cBhvr>
                                    </p:animMotion>
                                  </p:childTnLst>
                                </p:cTn>
                              </p:par>
                            </p:childTnLst>
                          </p:cTn>
                        </p:par>
                        <p:par>
                          <p:cTn id="73" fill="hold">
                            <p:stCondLst>
                              <p:cond delay="2000"/>
                            </p:stCondLst>
                            <p:childTnLst>
                              <p:par>
                                <p:cTn id="74" presetID="31" presetClass="exit" presetSubtype="0" fill="hold" nodeType="afterEffect">
                                  <p:stCondLst>
                                    <p:cond delay="0"/>
                                  </p:stCondLst>
                                  <p:iterate type="lt">
                                    <p:tmPct val="5000"/>
                                  </p:iterate>
                                  <p:childTnLst>
                                    <p:anim calcmode="lin" valueType="num">
                                      <p:cBhvr>
                                        <p:cTn id="75" dur="1000"/>
                                        <p:tgtEl>
                                          <p:spTgt spid="23"/>
                                        </p:tgtEl>
                                        <p:attrNameLst>
                                          <p:attrName>ppt_w</p:attrName>
                                        </p:attrNameLst>
                                      </p:cBhvr>
                                      <p:tavLst>
                                        <p:tav tm="0">
                                          <p:val>
                                            <p:strVal val="ppt_w"/>
                                          </p:val>
                                        </p:tav>
                                        <p:tav tm="100000">
                                          <p:val>
                                            <p:fltVal val="0"/>
                                          </p:val>
                                        </p:tav>
                                      </p:tavLst>
                                    </p:anim>
                                    <p:anim calcmode="lin" valueType="num">
                                      <p:cBhvr>
                                        <p:cTn id="76" dur="1000"/>
                                        <p:tgtEl>
                                          <p:spTgt spid="23"/>
                                        </p:tgtEl>
                                        <p:attrNameLst>
                                          <p:attrName>ppt_h</p:attrName>
                                        </p:attrNameLst>
                                      </p:cBhvr>
                                      <p:tavLst>
                                        <p:tav tm="0">
                                          <p:val>
                                            <p:strVal val="ppt_h"/>
                                          </p:val>
                                        </p:tav>
                                        <p:tav tm="100000">
                                          <p:val>
                                            <p:fltVal val="0"/>
                                          </p:val>
                                        </p:tav>
                                      </p:tavLst>
                                    </p:anim>
                                    <p:anim calcmode="lin" valueType="num">
                                      <p:cBhvr>
                                        <p:cTn id="77" dur="1000"/>
                                        <p:tgtEl>
                                          <p:spTgt spid="23"/>
                                        </p:tgtEl>
                                        <p:attrNameLst>
                                          <p:attrName>style.rotation</p:attrName>
                                        </p:attrNameLst>
                                      </p:cBhvr>
                                      <p:tavLst>
                                        <p:tav tm="0">
                                          <p:val>
                                            <p:fltVal val="0"/>
                                          </p:val>
                                        </p:tav>
                                        <p:tav tm="100000">
                                          <p:val>
                                            <p:fltVal val="90"/>
                                          </p:val>
                                        </p:tav>
                                      </p:tavLst>
                                    </p:anim>
                                    <p:animEffect transition="out" filter="fade">
                                      <p:cBhvr>
                                        <p:cTn id="78" dur="1000"/>
                                        <p:tgtEl>
                                          <p:spTgt spid="23"/>
                                        </p:tgtEl>
                                      </p:cBhvr>
                                    </p:animEffect>
                                    <p:set>
                                      <p:cBhvr>
                                        <p:cTn id="79" dur="1" fill="hold">
                                          <p:stCondLst>
                                            <p:cond delay="999"/>
                                          </p:stCondLst>
                                        </p:cTn>
                                        <p:tgtEl>
                                          <p:spTgt spid="23"/>
                                        </p:tgtEl>
                                        <p:attrNameLst>
                                          <p:attrName>style.visibility</p:attrName>
                                        </p:attrNameLst>
                                      </p:cBhvr>
                                      <p:to>
                                        <p:strVal val="hidden"/>
                                      </p:to>
                                    </p:set>
                                  </p:childTnLst>
                                </p:cTn>
                              </p:par>
                            </p:childTnLst>
                          </p:cTn>
                        </p:par>
                        <p:par>
                          <p:cTn id="80" fill="hold">
                            <p:stCondLst>
                              <p:cond delay="3000"/>
                            </p:stCondLst>
                            <p:childTnLst>
                              <p:par>
                                <p:cTn id="81" presetID="1"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47" presetClass="exit" presetSubtype="0" fill="hold" grpId="1" nodeType="withEffect">
                                  <p:stCondLst>
                                    <p:cond delay="0"/>
                                  </p:stCondLst>
                                  <p:childTnLst>
                                    <p:animEffect transition="out" filter="fade">
                                      <p:cBhvr>
                                        <p:cTn id="84" dur="1000"/>
                                        <p:tgtEl>
                                          <p:spTgt spid="24"/>
                                        </p:tgtEl>
                                      </p:cBhvr>
                                    </p:animEffect>
                                    <p:anim calcmode="lin" valueType="num">
                                      <p:cBhvr>
                                        <p:cTn id="85" dur="1000"/>
                                        <p:tgtEl>
                                          <p:spTgt spid="24"/>
                                        </p:tgtEl>
                                        <p:attrNameLst>
                                          <p:attrName>ppt_x</p:attrName>
                                        </p:attrNameLst>
                                      </p:cBhvr>
                                      <p:tavLst>
                                        <p:tav tm="0">
                                          <p:val>
                                            <p:strVal val="ppt_x"/>
                                          </p:val>
                                        </p:tav>
                                        <p:tav tm="100000">
                                          <p:val>
                                            <p:strVal val="ppt_x"/>
                                          </p:val>
                                        </p:tav>
                                      </p:tavLst>
                                    </p:anim>
                                    <p:anim calcmode="lin" valueType="num">
                                      <p:cBhvr>
                                        <p:cTn id="86" dur="1000"/>
                                        <p:tgtEl>
                                          <p:spTgt spid="24"/>
                                        </p:tgtEl>
                                        <p:attrNameLst>
                                          <p:attrName>ppt_y</p:attrName>
                                        </p:attrNameLst>
                                      </p:cBhvr>
                                      <p:tavLst>
                                        <p:tav tm="0">
                                          <p:val>
                                            <p:strVal val="ppt_y"/>
                                          </p:val>
                                        </p:tav>
                                        <p:tav tm="100000">
                                          <p:val>
                                            <p:strVal val="ppt_y-.1"/>
                                          </p:val>
                                        </p:tav>
                                      </p:tavLst>
                                    </p:anim>
                                    <p:set>
                                      <p:cBhvr>
                                        <p:cTn id="8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6" grpId="0" animBg="1"/>
      <p:bldP spid="16" grpId="1" animBg="1"/>
      <p:bldP spid="17" grpId="0" animBg="1"/>
      <p:bldP spid="17" grpId="1" animBg="1"/>
      <p:bldP spid="22" grpId="0" animBg="1"/>
      <p:bldP spid="22" grpId="1" animBg="1"/>
      <p:bldP spid="24" grpId="0" animBg="1"/>
      <p:bldP spid="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0" r="-20000"/>
          </a:stretch>
        </a:blipFill>
        <a:effectLst/>
      </p:bgPr>
    </p:bg>
    <p:spTree>
      <p:nvGrpSpPr>
        <p:cNvPr id="1" name=""/>
        <p:cNvGrpSpPr/>
        <p:nvPr/>
      </p:nvGrpSpPr>
      <p:grpSpPr>
        <a:xfrm>
          <a:off x="0" y="0"/>
          <a:ext cx="0" cy="0"/>
          <a:chOff x="0" y="0"/>
          <a:chExt cx="0" cy="0"/>
        </a:xfrm>
      </p:grpSpPr>
      <p:sp>
        <p:nvSpPr>
          <p:cNvPr id="6" name="Rounded Rectangle 5"/>
          <p:cNvSpPr/>
          <p:nvPr/>
        </p:nvSpPr>
        <p:spPr>
          <a:xfrm>
            <a:off x="1219200" y="0"/>
            <a:ext cx="9448800" cy="2819400"/>
          </a:xfrm>
          <a:prstGeom prst="roundRect">
            <a:avLst/>
          </a:prstGeom>
        </p:spPr>
        <p:style>
          <a:lnRef idx="2">
            <a:schemeClr val="accent5"/>
          </a:lnRef>
          <a:fillRef idx="1">
            <a:schemeClr val="lt1"/>
          </a:fillRef>
          <a:effectRef idx="0">
            <a:schemeClr val="accent5"/>
          </a:effectRef>
          <a:fontRef idx="minor">
            <a:schemeClr val="dk1"/>
          </a:fontRef>
        </p:style>
        <p:txBody>
          <a:bodyPr lIns="91418" tIns="45718" rIns="91418" bIns="45718" rtlCol="0" anchor="ctr"/>
          <a:lstStyle/>
          <a:p>
            <a:pPr algn="ctr" defTabSz="914150"/>
            <a:endParaRPr lang="en-US">
              <a:solidFill>
                <a:prstClr val="black"/>
              </a:solidFill>
            </a:endParaRPr>
          </a:p>
        </p:txBody>
      </p:sp>
      <p:sp>
        <p:nvSpPr>
          <p:cNvPr id="7" name="TextBox 6"/>
          <p:cNvSpPr txBox="1"/>
          <p:nvPr/>
        </p:nvSpPr>
        <p:spPr>
          <a:xfrm>
            <a:off x="1422400" y="457203"/>
            <a:ext cx="9042400" cy="2616101"/>
          </a:xfrm>
          <a:prstGeom prst="rect">
            <a:avLst/>
          </a:prstGeom>
          <a:noFill/>
        </p:spPr>
        <p:txBody>
          <a:bodyPr wrap="square" lIns="91418" tIns="45718" rIns="91418" bIns="45718" rtlCol="0">
            <a:spAutoFit/>
          </a:bodyPr>
          <a:lstStyle/>
          <a:p>
            <a:pPr defTabSz="914150"/>
            <a:r>
              <a:rPr lang="en-US" sz="5500" dirty="0" err="1">
                <a:solidFill>
                  <a:prstClr val="black"/>
                </a:solidFill>
                <a:latin typeface="Times New Roman" pitchFamily="18" charset="0"/>
                <a:cs typeface="Times New Roman" pitchFamily="18" charset="0"/>
              </a:rPr>
              <a:t>Câu</a:t>
            </a:r>
            <a:r>
              <a:rPr lang="en-US" sz="5500" dirty="0">
                <a:solidFill>
                  <a:prstClr val="black"/>
                </a:solidFill>
                <a:latin typeface="Times New Roman" pitchFamily="18" charset="0"/>
                <a:cs typeface="Times New Roman" pitchFamily="18" charset="0"/>
              </a:rPr>
              <a:t> 4. </a:t>
            </a:r>
            <a:r>
              <a:rPr lang="en-US" sz="5500" dirty="0" err="1">
                <a:solidFill>
                  <a:prstClr val="black"/>
                </a:solidFill>
                <a:latin typeface="Times New Roman" pitchFamily="18" charset="0"/>
                <a:cs typeface="Times New Roman" pitchFamily="18" charset="0"/>
              </a:rPr>
              <a:t>Bảng</a:t>
            </a:r>
            <a:r>
              <a:rPr lang="en-US" sz="5500" dirty="0">
                <a:solidFill>
                  <a:prstClr val="black"/>
                </a:solidFill>
                <a:latin typeface="Times New Roman" pitchFamily="18" charset="0"/>
                <a:cs typeface="Times New Roman" pitchFamily="18" charset="0"/>
              </a:rPr>
              <a:t> tin </a:t>
            </a:r>
            <a:r>
              <a:rPr lang="en-US" sz="5500" dirty="0" err="1">
                <a:solidFill>
                  <a:prstClr val="black"/>
                </a:solidFill>
                <a:latin typeface="Times New Roman" pitchFamily="18" charset="0"/>
                <a:cs typeface="Times New Roman" pitchFamily="18" charset="0"/>
              </a:rPr>
              <a:t>trên</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truyền</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hình</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thuộc</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phong</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cách</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ngôn</a:t>
            </a:r>
            <a:r>
              <a:rPr lang="en-US" sz="5500" dirty="0">
                <a:solidFill>
                  <a:prstClr val="black"/>
                </a:solidFill>
                <a:latin typeface="Times New Roman" pitchFamily="18" charset="0"/>
                <a:cs typeface="Times New Roman" pitchFamily="18" charset="0"/>
              </a:rPr>
              <a:t> </a:t>
            </a:r>
            <a:r>
              <a:rPr lang="en-US" sz="5500" dirty="0" err="1">
                <a:solidFill>
                  <a:prstClr val="black"/>
                </a:solidFill>
                <a:latin typeface="Times New Roman" pitchFamily="18" charset="0"/>
                <a:cs typeface="Times New Roman" pitchFamily="18" charset="0"/>
              </a:rPr>
              <a:t>ngữ</a:t>
            </a:r>
            <a:endParaRPr lang="en-US" sz="5500" dirty="0">
              <a:solidFill>
                <a:prstClr val="black"/>
              </a:solidFill>
              <a:latin typeface="Times New Roman" pitchFamily="18" charset="0"/>
              <a:cs typeface="Times New Roman" pitchFamily="18" charset="0"/>
            </a:endParaRPr>
          </a:p>
        </p:txBody>
      </p:sp>
      <p:pic>
        <p:nvPicPr>
          <p:cNvPr id="9" name="Picture 8" descr="bong.png">
            <a:hlinkClick r:id="rId4" action="ppaction://hlinksldjump"/>
          </p:cNvPr>
          <p:cNvPicPr>
            <a:picLocks noChangeAspect="1"/>
          </p:cNvPicPr>
          <p:nvPr/>
        </p:nvPicPr>
        <p:blipFill>
          <a:blip r:embed="rId5" cstate="print"/>
          <a:stretch>
            <a:fillRect/>
          </a:stretch>
        </p:blipFill>
        <p:spPr>
          <a:xfrm>
            <a:off x="4876800" y="5029366"/>
            <a:ext cx="1828800" cy="1349713"/>
          </a:xfrm>
          <a:prstGeom prst="rect">
            <a:avLst/>
          </a:prstGeom>
        </p:spPr>
      </p:pic>
    </p:spTree>
    <p:extLst>
      <p:ext uri="{BB962C8B-B14F-4D97-AF65-F5344CB8AC3E}">
        <p14:creationId xmlns:p14="http://schemas.microsoft.com/office/powerpoint/2010/main" val="291460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18" name="Rectangle 17">
            <a:extLst>
              <a:ext uri="{FF2B5EF4-FFF2-40B4-BE49-F238E27FC236}">
                <a16:creationId xmlns:a16="http://schemas.microsoft.com/office/drawing/2014/main" xmlns="" id="{E84CBFA0-EF46-4828-962A-E6EE74AEAE62}"/>
              </a:ext>
            </a:extLst>
          </p:cNvPr>
          <p:cNvSpPr/>
          <p:nvPr/>
        </p:nvSpPr>
        <p:spPr>
          <a:xfrm rot="18964745">
            <a:off x="7368021" y="5332399"/>
            <a:ext cx="2279451" cy="1743663"/>
          </a:xfrm>
          <a:prstGeom prst="rect">
            <a:avLst/>
          </a:prstGeom>
          <a:noFill/>
          <a:ln w="76200">
            <a:solidFill>
              <a:srgbClr val="8FC8C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54">
              <a:defRPr/>
            </a:pPr>
            <a:endParaRPr lang="en-US">
              <a:solidFill>
                <a:prstClr val="white"/>
              </a:solidFill>
              <a:latin typeface="Calibri" panose="020F0502020204030204"/>
              <a:sym typeface="Arial"/>
            </a:endParaRPr>
          </a:p>
        </p:txBody>
      </p:sp>
      <p:sp>
        <p:nvSpPr>
          <p:cNvPr id="20" name="Diamond 19">
            <a:extLst>
              <a:ext uri="{FF2B5EF4-FFF2-40B4-BE49-F238E27FC236}">
                <a16:creationId xmlns:a16="http://schemas.microsoft.com/office/drawing/2014/main" xmlns="" id="{3B090A73-6A40-4D59-B30E-0EA402AF6F15}"/>
              </a:ext>
            </a:extLst>
          </p:cNvPr>
          <p:cNvSpPr/>
          <p:nvPr/>
        </p:nvSpPr>
        <p:spPr>
          <a:xfrm>
            <a:off x="10741079" y="1358296"/>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54">
              <a:defRPr/>
            </a:pPr>
            <a:endParaRPr lang="en-US">
              <a:solidFill>
                <a:prstClr val="white"/>
              </a:solidFill>
              <a:latin typeface="Calibri" panose="020F0502020204030204"/>
              <a:sym typeface="Arial"/>
            </a:endParaRPr>
          </a:p>
        </p:txBody>
      </p:sp>
      <p:sp>
        <p:nvSpPr>
          <p:cNvPr id="21" name="Diamond 20">
            <a:extLst>
              <a:ext uri="{FF2B5EF4-FFF2-40B4-BE49-F238E27FC236}">
                <a16:creationId xmlns:a16="http://schemas.microsoft.com/office/drawing/2014/main" xmlns="" id="{AEA15CBA-4FD3-4262-A0DD-F4824627146C}"/>
              </a:ext>
            </a:extLst>
          </p:cNvPr>
          <p:cNvSpPr/>
          <p:nvPr/>
        </p:nvSpPr>
        <p:spPr>
          <a:xfrm>
            <a:off x="6543443" y="1184943"/>
            <a:ext cx="1888500" cy="1944093"/>
          </a:xfrm>
          <a:prstGeom prst="diamond">
            <a:avLst/>
          </a:prstGeom>
          <a:solidFill>
            <a:srgbClr val="007879"/>
          </a:solidFill>
          <a:ln>
            <a:solidFill>
              <a:srgbClr val="007879"/>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54">
              <a:defRPr/>
            </a:pPr>
            <a:endParaRPr lang="en-US">
              <a:solidFill>
                <a:prstClr val="white"/>
              </a:solidFill>
              <a:latin typeface="Calibri" panose="020F0502020204030204"/>
              <a:sym typeface="Arial"/>
            </a:endParaRPr>
          </a:p>
        </p:txBody>
      </p:sp>
      <p:sp>
        <p:nvSpPr>
          <p:cNvPr id="22" name="Diamond 21">
            <a:extLst>
              <a:ext uri="{FF2B5EF4-FFF2-40B4-BE49-F238E27FC236}">
                <a16:creationId xmlns:a16="http://schemas.microsoft.com/office/drawing/2014/main" xmlns="" id="{2B712E8F-0BE0-4490-BED1-26FEF378CA9A}"/>
              </a:ext>
            </a:extLst>
          </p:cNvPr>
          <p:cNvSpPr/>
          <p:nvPr/>
        </p:nvSpPr>
        <p:spPr>
          <a:xfrm>
            <a:off x="6080733" y="1014939"/>
            <a:ext cx="6548847" cy="5079967"/>
          </a:xfrm>
          <a:prstGeom prst="diamond">
            <a:avLst/>
          </a:prstGeom>
          <a:solidFill>
            <a:schemeClr val="bg1"/>
          </a:solidFill>
          <a:ln>
            <a:solidFill>
              <a:schemeClr val="bg1"/>
            </a:solidFill>
          </a:ln>
          <a:effectLst>
            <a:outerShdw blurRad="596900" dist="38100" dir="16200000" sx="101000" sy="101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54">
              <a:defRPr/>
            </a:pPr>
            <a:endParaRPr lang="en-US">
              <a:solidFill>
                <a:prstClr val="white"/>
              </a:solidFill>
              <a:latin typeface="Calibri" panose="020F0502020204030204"/>
              <a:sym typeface="Arial"/>
            </a:endParaRPr>
          </a:p>
        </p:txBody>
      </p:sp>
      <p:sp>
        <p:nvSpPr>
          <p:cNvPr id="25" name="Google Shape;8165;p37">
            <a:extLst>
              <a:ext uri="{FF2B5EF4-FFF2-40B4-BE49-F238E27FC236}">
                <a16:creationId xmlns:a16="http://schemas.microsoft.com/office/drawing/2014/main" xmlns="" id="{9123CF3A-0E57-475F-B5B0-281F48A1EC92}"/>
              </a:ext>
            </a:extLst>
          </p:cNvPr>
          <p:cNvSpPr txBox="1">
            <a:spLocks/>
          </p:cNvSpPr>
          <p:nvPr/>
        </p:nvSpPr>
        <p:spPr>
          <a:xfrm>
            <a:off x="-184286" y="1307003"/>
            <a:ext cx="9691200" cy="2781200"/>
          </a:xfrm>
          <a:prstGeom prst="rect">
            <a:avLst/>
          </a:prstGeom>
          <a:noFill/>
          <a:ln>
            <a:noFill/>
          </a:ln>
        </p:spPr>
        <p:txBody>
          <a:bodyPr spcFirstLastPara="1" wrap="square" lIns="121894" tIns="121894" rIns="121894" bIns="12189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Chewy"/>
              <a:buNone/>
              <a:defRPr sz="6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5200"/>
              <a:buFont typeface="Chewy"/>
              <a:buNone/>
              <a:defRPr sz="5200" b="0" i="0" u="none" strike="noStrike" cap="none">
                <a:solidFill>
                  <a:schemeClr val="accent2"/>
                </a:solidFill>
                <a:latin typeface="Chewy"/>
                <a:ea typeface="Chewy"/>
                <a:cs typeface="Chewy"/>
                <a:sym typeface="Chewy"/>
              </a:defRPr>
            </a:lvl9pPr>
          </a:lstStyle>
          <a:p>
            <a:pPr defTabSz="1219170">
              <a:buClr>
                <a:srgbClr val="841F00"/>
              </a:buClr>
            </a:pPr>
            <a:r>
              <a:rPr lang="en-US" sz="7200" kern="0" dirty="0">
                <a:solidFill>
                  <a:srgbClr val="841F00"/>
                </a:solidFill>
                <a:latin typeface="#9Slide03 Encode SeEx Extrabold" panose="00000905000000000000" pitchFamily="2" charset="0"/>
              </a:rPr>
              <a:t>VĂN BẢN (TT)</a:t>
            </a:r>
          </a:p>
        </p:txBody>
      </p:sp>
      <p:grpSp>
        <p:nvGrpSpPr>
          <p:cNvPr id="26" name="Google Shape;15;p2">
            <a:extLst>
              <a:ext uri="{FF2B5EF4-FFF2-40B4-BE49-F238E27FC236}">
                <a16:creationId xmlns:a16="http://schemas.microsoft.com/office/drawing/2014/main" xmlns="" id="{787D8C13-CA18-4762-8CE2-1B060749D403}"/>
              </a:ext>
            </a:extLst>
          </p:cNvPr>
          <p:cNvGrpSpPr/>
          <p:nvPr/>
        </p:nvGrpSpPr>
        <p:grpSpPr>
          <a:xfrm>
            <a:off x="1099323" y="1162480"/>
            <a:ext cx="179120" cy="162549"/>
            <a:chOff x="737385" y="1492952"/>
            <a:chExt cx="161913" cy="146935"/>
          </a:xfrm>
        </p:grpSpPr>
        <p:sp>
          <p:nvSpPr>
            <p:cNvPr id="27" name="Google Shape;16;p2">
              <a:extLst>
                <a:ext uri="{FF2B5EF4-FFF2-40B4-BE49-F238E27FC236}">
                  <a16:creationId xmlns:a16="http://schemas.microsoft.com/office/drawing/2014/main" xmlns="" id="{7ED11EE6-F6CB-4E78-B49B-B71ACB5E14F4}"/>
                </a:ext>
              </a:extLst>
            </p:cNvPr>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28" name="Google Shape;17;p2">
              <a:extLst>
                <a:ext uri="{FF2B5EF4-FFF2-40B4-BE49-F238E27FC236}">
                  <a16:creationId xmlns:a16="http://schemas.microsoft.com/office/drawing/2014/main" xmlns="" id="{85268878-D3ED-4116-AF86-574B61ED62B4}"/>
                </a:ext>
              </a:extLst>
            </p:cNvPr>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29" name="Google Shape;18;p2">
              <a:extLst>
                <a:ext uri="{FF2B5EF4-FFF2-40B4-BE49-F238E27FC236}">
                  <a16:creationId xmlns:a16="http://schemas.microsoft.com/office/drawing/2014/main" xmlns="" id="{6F1DC83A-6688-4FAD-9DB7-2F7790DE88C9}"/>
                </a:ext>
              </a:extLst>
            </p:cNvPr>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grpSp>
        <p:nvGrpSpPr>
          <p:cNvPr id="30" name="Google Shape;21;p2">
            <a:extLst>
              <a:ext uri="{FF2B5EF4-FFF2-40B4-BE49-F238E27FC236}">
                <a16:creationId xmlns:a16="http://schemas.microsoft.com/office/drawing/2014/main" xmlns="" id="{91B0C808-2730-4C41-B4FC-0EDDB0C9D403}"/>
              </a:ext>
            </a:extLst>
          </p:cNvPr>
          <p:cNvGrpSpPr/>
          <p:nvPr/>
        </p:nvGrpSpPr>
        <p:grpSpPr>
          <a:xfrm>
            <a:off x="2825832" y="-79666"/>
            <a:ext cx="479189" cy="1242276"/>
            <a:chOff x="1823086" y="-208516"/>
            <a:chExt cx="433159" cy="1122944"/>
          </a:xfrm>
        </p:grpSpPr>
        <p:sp>
          <p:nvSpPr>
            <p:cNvPr id="31" name="Google Shape;22;p2">
              <a:extLst>
                <a:ext uri="{FF2B5EF4-FFF2-40B4-BE49-F238E27FC236}">
                  <a16:creationId xmlns:a16="http://schemas.microsoft.com/office/drawing/2014/main" xmlns="" id="{7B559016-B19B-4824-B6C5-A5D12152F7F0}"/>
                </a:ext>
              </a:extLst>
            </p:cNvPr>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32" name="Google Shape;23;p2">
              <a:extLst>
                <a:ext uri="{FF2B5EF4-FFF2-40B4-BE49-F238E27FC236}">
                  <a16:creationId xmlns:a16="http://schemas.microsoft.com/office/drawing/2014/main" xmlns="" id="{28C7099B-8BA9-4749-94DE-428295FD300E}"/>
                </a:ext>
              </a:extLst>
            </p:cNvPr>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33" name="Google Shape;24;p2">
              <a:extLst>
                <a:ext uri="{FF2B5EF4-FFF2-40B4-BE49-F238E27FC236}">
                  <a16:creationId xmlns:a16="http://schemas.microsoft.com/office/drawing/2014/main" xmlns="" id="{FBD13605-1B30-4204-9E1F-4E662B45AD82}"/>
                </a:ext>
              </a:extLst>
            </p:cNvPr>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34" name="Google Shape;25;p2">
              <a:extLst>
                <a:ext uri="{FF2B5EF4-FFF2-40B4-BE49-F238E27FC236}">
                  <a16:creationId xmlns:a16="http://schemas.microsoft.com/office/drawing/2014/main" xmlns="" id="{333C5038-4770-4A5E-8AEC-BD51B3BB6C65}"/>
                </a:ext>
              </a:extLst>
            </p:cNvPr>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35" name="Google Shape;26;p2">
              <a:extLst>
                <a:ext uri="{FF2B5EF4-FFF2-40B4-BE49-F238E27FC236}">
                  <a16:creationId xmlns:a16="http://schemas.microsoft.com/office/drawing/2014/main" xmlns="" id="{AA8CF929-B729-43CD-A3B3-CDC19D1BE4BF}"/>
                </a:ext>
              </a:extLst>
            </p:cNvPr>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36" name="Google Shape;27;p2">
              <a:extLst>
                <a:ext uri="{FF2B5EF4-FFF2-40B4-BE49-F238E27FC236}">
                  <a16:creationId xmlns:a16="http://schemas.microsoft.com/office/drawing/2014/main" xmlns="" id="{229130C7-A2D9-46C3-98C4-3D30CE5B5B7F}"/>
                </a:ext>
              </a:extLst>
            </p:cNvPr>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37" name="Google Shape;28;p2">
              <a:extLst>
                <a:ext uri="{FF2B5EF4-FFF2-40B4-BE49-F238E27FC236}">
                  <a16:creationId xmlns:a16="http://schemas.microsoft.com/office/drawing/2014/main" xmlns="" id="{32476CCA-5779-4579-B9FD-F81E67109077}"/>
                </a:ext>
              </a:extLst>
            </p:cNvPr>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38" name="Google Shape;29;p2">
              <a:extLst>
                <a:ext uri="{FF2B5EF4-FFF2-40B4-BE49-F238E27FC236}">
                  <a16:creationId xmlns:a16="http://schemas.microsoft.com/office/drawing/2014/main" xmlns="" id="{D715E39D-3500-40F0-8E02-D3735C05BDBC}"/>
                </a:ext>
              </a:extLst>
            </p:cNvPr>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grpSp>
        <p:nvGrpSpPr>
          <p:cNvPr id="39" name="Google Shape;30;p2">
            <a:extLst>
              <a:ext uri="{FF2B5EF4-FFF2-40B4-BE49-F238E27FC236}">
                <a16:creationId xmlns:a16="http://schemas.microsoft.com/office/drawing/2014/main" xmlns="" id="{2ACAA402-CBBE-4C68-A340-2DB4135E47EA}"/>
              </a:ext>
            </a:extLst>
          </p:cNvPr>
          <p:cNvGrpSpPr/>
          <p:nvPr/>
        </p:nvGrpSpPr>
        <p:grpSpPr>
          <a:xfrm>
            <a:off x="580824" y="544503"/>
            <a:ext cx="1555768" cy="994700"/>
            <a:chOff x="-206267" y="355694"/>
            <a:chExt cx="1406323" cy="899150"/>
          </a:xfrm>
        </p:grpSpPr>
        <p:sp>
          <p:nvSpPr>
            <p:cNvPr id="40" name="Google Shape;31;p2">
              <a:extLst>
                <a:ext uri="{FF2B5EF4-FFF2-40B4-BE49-F238E27FC236}">
                  <a16:creationId xmlns:a16="http://schemas.microsoft.com/office/drawing/2014/main" xmlns="" id="{268B43CB-3EE2-4E98-8C5D-8435515A8437}"/>
                </a:ext>
              </a:extLst>
            </p:cNvPr>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41" name="Google Shape;32;p2">
              <a:extLst>
                <a:ext uri="{FF2B5EF4-FFF2-40B4-BE49-F238E27FC236}">
                  <a16:creationId xmlns:a16="http://schemas.microsoft.com/office/drawing/2014/main" xmlns="" id="{613E611F-2BD8-44C6-9349-DD8881AF93B9}"/>
                </a:ext>
              </a:extLst>
            </p:cNvPr>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42" name="Google Shape;33;p2">
              <a:extLst>
                <a:ext uri="{FF2B5EF4-FFF2-40B4-BE49-F238E27FC236}">
                  <a16:creationId xmlns:a16="http://schemas.microsoft.com/office/drawing/2014/main" xmlns="" id="{A7D35DCC-4EF0-4718-9133-35D3EA4F73DD}"/>
                </a:ext>
              </a:extLst>
            </p:cNvPr>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43" name="Google Shape;34;p2">
              <a:extLst>
                <a:ext uri="{FF2B5EF4-FFF2-40B4-BE49-F238E27FC236}">
                  <a16:creationId xmlns:a16="http://schemas.microsoft.com/office/drawing/2014/main" xmlns="" id="{4623F877-4540-4670-B781-39A62DE611BD}"/>
                </a:ext>
              </a:extLst>
            </p:cNvPr>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44" name="Google Shape;35;p2">
              <a:extLst>
                <a:ext uri="{FF2B5EF4-FFF2-40B4-BE49-F238E27FC236}">
                  <a16:creationId xmlns:a16="http://schemas.microsoft.com/office/drawing/2014/main" xmlns="" id="{82FDD182-A94F-491F-8D0B-98CEB899519F}"/>
                </a:ext>
              </a:extLst>
            </p:cNvPr>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45" name="Google Shape;36;p2">
              <a:extLst>
                <a:ext uri="{FF2B5EF4-FFF2-40B4-BE49-F238E27FC236}">
                  <a16:creationId xmlns:a16="http://schemas.microsoft.com/office/drawing/2014/main" xmlns="" id="{CFB38917-4EF1-4C68-8601-ACBAE0E8E476}"/>
                </a:ext>
              </a:extLst>
            </p:cNvPr>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46" name="Google Shape;37;p2">
              <a:extLst>
                <a:ext uri="{FF2B5EF4-FFF2-40B4-BE49-F238E27FC236}">
                  <a16:creationId xmlns:a16="http://schemas.microsoft.com/office/drawing/2014/main" xmlns="" id="{3AC2695A-6389-44BA-A627-64F8E88BC6BE}"/>
                </a:ext>
              </a:extLst>
            </p:cNvPr>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47" name="Google Shape;38;p2">
              <a:extLst>
                <a:ext uri="{FF2B5EF4-FFF2-40B4-BE49-F238E27FC236}">
                  <a16:creationId xmlns:a16="http://schemas.microsoft.com/office/drawing/2014/main" xmlns="" id="{0794B3A3-44F6-4CF4-8F94-465B52B3BA6C}"/>
                </a:ext>
              </a:extLst>
            </p:cNvPr>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grpSp>
        <p:nvGrpSpPr>
          <p:cNvPr id="48" name="Google Shape;39;p2">
            <a:extLst>
              <a:ext uri="{FF2B5EF4-FFF2-40B4-BE49-F238E27FC236}">
                <a16:creationId xmlns:a16="http://schemas.microsoft.com/office/drawing/2014/main" xmlns="" id="{65ED0394-ED00-4948-AE32-A5C280D43C84}"/>
              </a:ext>
            </a:extLst>
          </p:cNvPr>
          <p:cNvGrpSpPr/>
          <p:nvPr/>
        </p:nvGrpSpPr>
        <p:grpSpPr>
          <a:xfrm>
            <a:off x="752128" y="28331"/>
            <a:ext cx="996813" cy="963903"/>
            <a:chOff x="-168381" y="-168706"/>
            <a:chExt cx="901061" cy="871312"/>
          </a:xfrm>
        </p:grpSpPr>
        <p:sp>
          <p:nvSpPr>
            <p:cNvPr id="49" name="Google Shape;40;p2">
              <a:extLst>
                <a:ext uri="{FF2B5EF4-FFF2-40B4-BE49-F238E27FC236}">
                  <a16:creationId xmlns:a16="http://schemas.microsoft.com/office/drawing/2014/main" xmlns="" id="{D56B6AA6-510F-4D60-BC5F-C8CB52BE0A4D}"/>
                </a:ext>
              </a:extLst>
            </p:cNvPr>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0" name="Google Shape;41;p2">
              <a:extLst>
                <a:ext uri="{FF2B5EF4-FFF2-40B4-BE49-F238E27FC236}">
                  <a16:creationId xmlns:a16="http://schemas.microsoft.com/office/drawing/2014/main" xmlns="" id="{A3F2BCA3-A943-4659-ACBC-635184AAF479}"/>
                </a:ext>
              </a:extLst>
            </p:cNvPr>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1" name="Google Shape;42;p2">
              <a:extLst>
                <a:ext uri="{FF2B5EF4-FFF2-40B4-BE49-F238E27FC236}">
                  <a16:creationId xmlns:a16="http://schemas.microsoft.com/office/drawing/2014/main" xmlns="" id="{CEBD95C8-1E51-4398-A4D5-FFDE276952B9}"/>
                </a:ext>
              </a:extLst>
            </p:cNvPr>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2" name="Google Shape;43;p2">
              <a:extLst>
                <a:ext uri="{FF2B5EF4-FFF2-40B4-BE49-F238E27FC236}">
                  <a16:creationId xmlns:a16="http://schemas.microsoft.com/office/drawing/2014/main" xmlns="" id="{614D85E9-C64E-4886-8194-26EC07BAF53A}"/>
                </a:ext>
              </a:extLst>
            </p:cNvPr>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3" name="Google Shape;44;p2">
              <a:extLst>
                <a:ext uri="{FF2B5EF4-FFF2-40B4-BE49-F238E27FC236}">
                  <a16:creationId xmlns:a16="http://schemas.microsoft.com/office/drawing/2014/main" xmlns="" id="{C3C9A2C4-1F2F-48A8-A501-D4ABA71365B7}"/>
                </a:ext>
              </a:extLst>
            </p:cNvPr>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4" name="Google Shape;45;p2">
              <a:extLst>
                <a:ext uri="{FF2B5EF4-FFF2-40B4-BE49-F238E27FC236}">
                  <a16:creationId xmlns:a16="http://schemas.microsoft.com/office/drawing/2014/main" xmlns="" id="{4C29CC44-CE20-447A-B2E1-1C3BF7C60784}"/>
                </a:ext>
              </a:extLst>
            </p:cNvPr>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5" name="Google Shape;46;p2">
              <a:extLst>
                <a:ext uri="{FF2B5EF4-FFF2-40B4-BE49-F238E27FC236}">
                  <a16:creationId xmlns:a16="http://schemas.microsoft.com/office/drawing/2014/main" xmlns="" id="{DC7D1F47-C01A-4F38-B7AB-16727D457AFF}"/>
                </a:ext>
              </a:extLst>
            </p:cNvPr>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6" name="Google Shape;47;p2">
              <a:extLst>
                <a:ext uri="{FF2B5EF4-FFF2-40B4-BE49-F238E27FC236}">
                  <a16:creationId xmlns:a16="http://schemas.microsoft.com/office/drawing/2014/main" xmlns="" id="{29B377C7-491A-4C8C-9994-D5847676E6C5}"/>
                </a:ext>
              </a:extLst>
            </p:cNvPr>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7" name="Google Shape;48;p2">
              <a:extLst>
                <a:ext uri="{FF2B5EF4-FFF2-40B4-BE49-F238E27FC236}">
                  <a16:creationId xmlns:a16="http://schemas.microsoft.com/office/drawing/2014/main" xmlns="" id="{14880D13-B3B7-4CA4-8287-85A6AF7CD57F}"/>
                </a:ext>
              </a:extLst>
            </p:cNvPr>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8" name="Google Shape;49;p2">
              <a:extLst>
                <a:ext uri="{FF2B5EF4-FFF2-40B4-BE49-F238E27FC236}">
                  <a16:creationId xmlns:a16="http://schemas.microsoft.com/office/drawing/2014/main" xmlns="" id="{4065AD70-DB71-4032-9018-4550CF1E5C08}"/>
                </a:ext>
              </a:extLst>
            </p:cNvPr>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59" name="Google Shape;50;p2">
              <a:extLst>
                <a:ext uri="{FF2B5EF4-FFF2-40B4-BE49-F238E27FC236}">
                  <a16:creationId xmlns:a16="http://schemas.microsoft.com/office/drawing/2014/main" xmlns="" id="{5FB71049-F25B-4389-A559-F71B12098D60}"/>
                </a:ext>
              </a:extLst>
            </p:cNvPr>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0" name="Google Shape;51;p2">
              <a:extLst>
                <a:ext uri="{FF2B5EF4-FFF2-40B4-BE49-F238E27FC236}">
                  <a16:creationId xmlns:a16="http://schemas.microsoft.com/office/drawing/2014/main" xmlns="" id="{91555E6F-8643-4B25-8F86-BA5D70B2B629}"/>
                </a:ext>
              </a:extLst>
            </p:cNvPr>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1" name="Google Shape;52;p2">
              <a:extLst>
                <a:ext uri="{FF2B5EF4-FFF2-40B4-BE49-F238E27FC236}">
                  <a16:creationId xmlns:a16="http://schemas.microsoft.com/office/drawing/2014/main" xmlns="" id="{F4785932-FCF7-478C-8AD7-FE55F9238220}"/>
                </a:ext>
              </a:extLst>
            </p:cNvPr>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2" name="Google Shape;53;p2">
              <a:extLst>
                <a:ext uri="{FF2B5EF4-FFF2-40B4-BE49-F238E27FC236}">
                  <a16:creationId xmlns:a16="http://schemas.microsoft.com/office/drawing/2014/main" xmlns="" id="{1A10612C-9D21-41F2-A7FE-795AF18283CE}"/>
                </a:ext>
              </a:extLst>
            </p:cNvPr>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3" name="Google Shape;54;p2">
              <a:extLst>
                <a:ext uri="{FF2B5EF4-FFF2-40B4-BE49-F238E27FC236}">
                  <a16:creationId xmlns:a16="http://schemas.microsoft.com/office/drawing/2014/main" xmlns="" id="{FFC0539B-0C4F-4005-9252-F8B62D3EC4B3}"/>
                </a:ext>
              </a:extLst>
            </p:cNvPr>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4" name="Google Shape;55;p2">
              <a:extLst>
                <a:ext uri="{FF2B5EF4-FFF2-40B4-BE49-F238E27FC236}">
                  <a16:creationId xmlns:a16="http://schemas.microsoft.com/office/drawing/2014/main" xmlns="" id="{D73DDD97-89A0-4BAE-9BAA-0570418F33C5}"/>
                </a:ext>
              </a:extLst>
            </p:cNvPr>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5" name="Google Shape;56;p2">
              <a:extLst>
                <a:ext uri="{FF2B5EF4-FFF2-40B4-BE49-F238E27FC236}">
                  <a16:creationId xmlns:a16="http://schemas.microsoft.com/office/drawing/2014/main" xmlns="" id="{4F275D96-F56C-4AE1-B3D0-AF991AF0385F}"/>
                </a:ext>
              </a:extLst>
            </p:cNvPr>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6" name="Google Shape;57;p2">
              <a:extLst>
                <a:ext uri="{FF2B5EF4-FFF2-40B4-BE49-F238E27FC236}">
                  <a16:creationId xmlns:a16="http://schemas.microsoft.com/office/drawing/2014/main" xmlns="" id="{B4037F4B-C607-4CC0-A04F-F741F92F11AC}"/>
                </a:ext>
              </a:extLst>
            </p:cNvPr>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67" name="Google Shape;58;p2">
              <a:extLst>
                <a:ext uri="{FF2B5EF4-FFF2-40B4-BE49-F238E27FC236}">
                  <a16:creationId xmlns:a16="http://schemas.microsoft.com/office/drawing/2014/main" xmlns="" id="{2E86CEEA-8449-4CAB-8800-28BA73CE61DE}"/>
                </a:ext>
              </a:extLst>
            </p:cNvPr>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grpSp>
        <p:nvGrpSpPr>
          <p:cNvPr id="68" name="Google Shape;59;p2">
            <a:extLst>
              <a:ext uri="{FF2B5EF4-FFF2-40B4-BE49-F238E27FC236}">
                <a16:creationId xmlns:a16="http://schemas.microsoft.com/office/drawing/2014/main" xmlns="" id="{FD18B5B5-3BE6-44A0-8F20-48462CD5D7C4}"/>
              </a:ext>
            </a:extLst>
          </p:cNvPr>
          <p:cNvGrpSpPr/>
          <p:nvPr/>
        </p:nvGrpSpPr>
        <p:grpSpPr>
          <a:xfrm>
            <a:off x="1809604" y="-118472"/>
            <a:ext cx="485067" cy="1312843"/>
            <a:chOff x="904476" y="-243594"/>
            <a:chExt cx="438472" cy="1186732"/>
          </a:xfrm>
        </p:grpSpPr>
        <p:sp>
          <p:nvSpPr>
            <p:cNvPr id="69" name="Google Shape;60;p2">
              <a:extLst>
                <a:ext uri="{FF2B5EF4-FFF2-40B4-BE49-F238E27FC236}">
                  <a16:creationId xmlns:a16="http://schemas.microsoft.com/office/drawing/2014/main" xmlns="" id="{A1483F99-476D-4121-A254-ABF5A9383E07}"/>
                </a:ext>
              </a:extLst>
            </p:cNvPr>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0" name="Google Shape;61;p2">
              <a:extLst>
                <a:ext uri="{FF2B5EF4-FFF2-40B4-BE49-F238E27FC236}">
                  <a16:creationId xmlns:a16="http://schemas.microsoft.com/office/drawing/2014/main" xmlns="" id="{1F967404-A825-4564-B222-7D27F0BF18D6}"/>
                </a:ext>
              </a:extLst>
            </p:cNvPr>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1" name="Google Shape;62;p2">
              <a:extLst>
                <a:ext uri="{FF2B5EF4-FFF2-40B4-BE49-F238E27FC236}">
                  <a16:creationId xmlns:a16="http://schemas.microsoft.com/office/drawing/2014/main" xmlns="" id="{BB915D2C-2D0F-4D4B-AEB5-2CE91B5352F5}"/>
                </a:ext>
              </a:extLst>
            </p:cNvPr>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2" name="Google Shape;63;p2">
              <a:extLst>
                <a:ext uri="{FF2B5EF4-FFF2-40B4-BE49-F238E27FC236}">
                  <a16:creationId xmlns:a16="http://schemas.microsoft.com/office/drawing/2014/main" xmlns="" id="{40F70688-8568-42DE-878A-168E52A022A8}"/>
                </a:ext>
              </a:extLst>
            </p:cNvPr>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3" name="Google Shape;64;p2">
              <a:extLst>
                <a:ext uri="{FF2B5EF4-FFF2-40B4-BE49-F238E27FC236}">
                  <a16:creationId xmlns:a16="http://schemas.microsoft.com/office/drawing/2014/main" xmlns="" id="{021B4281-E302-4A68-8B70-12656F20CEB2}"/>
                </a:ext>
              </a:extLst>
            </p:cNvPr>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4" name="Google Shape;65;p2">
              <a:extLst>
                <a:ext uri="{FF2B5EF4-FFF2-40B4-BE49-F238E27FC236}">
                  <a16:creationId xmlns:a16="http://schemas.microsoft.com/office/drawing/2014/main" xmlns="" id="{C75D4CAA-DED0-4F76-99F1-6C16539C31D6}"/>
                </a:ext>
              </a:extLst>
            </p:cNvPr>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5" name="Google Shape;66;p2">
              <a:extLst>
                <a:ext uri="{FF2B5EF4-FFF2-40B4-BE49-F238E27FC236}">
                  <a16:creationId xmlns:a16="http://schemas.microsoft.com/office/drawing/2014/main" xmlns="" id="{9A05BEC5-BC27-43B1-B23C-1349C9CDF1E9}"/>
                </a:ext>
              </a:extLst>
            </p:cNvPr>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6" name="Google Shape;67;p2">
              <a:extLst>
                <a:ext uri="{FF2B5EF4-FFF2-40B4-BE49-F238E27FC236}">
                  <a16:creationId xmlns:a16="http://schemas.microsoft.com/office/drawing/2014/main" xmlns="" id="{0599D9D8-7E64-4C10-AD9D-EFC6BA2EE9E2}"/>
                </a:ext>
              </a:extLst>
            </p:cNvPr>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7" name="Google Shape;68;p2">
              <a:extLst>
                <a:ext uri="{FF2B5EF4-FFF2-40B4-BE49-F238E27FC236}">
                  <a16:creationId xmlns:a16="http://schemas.microsoft.com/office/drawing/2014/main" xmlns="" id="{31B591D3-BBB7-42D2-8745-89CD27D8578A}"/>
                </a:ext>
              </a:extLst>
            </p:cNvPr>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8" name="Google Shape;69;p2">
              <a:extLst>
                <a:ext uri="{FF2B5EF4-FFF2-40B4-BE49-F238E27FC236}">
                  <a16:creationId xmlns:a16="http://schemas.microsoft.com/office/drawing/2014/main" xmlns="" id="{F2E1A310-7DBB-435B-AA78-2F71D0E4D92D}"/>
                </a:ext>
              </a:extLst>
            </p:cNvPr>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79" name="Google Shape;70;p2">
              <a:extLst>
                <a:ext uri="{FF2B5EF4-FFF2-40B4-BE49-F238E27FC236}">
                  <a16:creationId xmlns:a16="http://schemas.microsoft.com/office/drawing/2014/main" xmlns="" id="{ACD1DAC0-C9FC-4A25-868C-1C24D3A91C7A}"/>
                </a:ext>
              </a:extLst>
            </p:cNvPr>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0" name="Google Shape;71;p2">
              <a:extLst>
                <a:ext uri="{FF2B5EF4-FFF2-40B4-BE49-F238E27FC236}">
                  <a16:creationId xmlns:a16="http://schemas.microsoft.com/office/drawing/2014/main" xmlns="" id="{EAACA14F-B6A5-45A3-864C-7DE2CB054185}"/>
                </a:ext>
              </a:extLst>
            </p:cNvPr>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1" name="Google Shape;72;p2">
              <a:extLst>
                <a:ext uri="{FF2B5EF4-FFF2-40B4-BE49-F238E27FC236}">
                  <a16:creationId xmlns:a16="http://schemas.microsoft.com/office/drawing/2014/main" xmlns="" id="{1DBD4F16-9F96-41BE-8BD6-357D2DAAE841}"/>
                </a:ext>
              </a:extLst>
            </p:cNvPr>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2" name="Google Shape;73;p2">
              <a:extLst>
                <a:ext uri="{FF2B5EF4-FFF2-40B4-BE49-F238E27FC236}">
                  <a16:creationId xmlns:a16="http://schemas.microsoft.com/office/drawing/2014/main" xmlns="" id="{1C915E42-5F8F-4ED2-9B2B-E936A8CF4596}"/>
                </a:ext>
              </a:extLst>
            </p:cNvPr>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3" name="Google Shape;74;p2">
              <a:extLst>
                <a:ext uri="{FF2B5EF4-FFF2-40B4-BE49-F238E27FC236}">
                  <a16:creationId xmlns:a16="http://schemas.microsoft.com/office/drawing/2014/main" xmlns="" id="{F7E40D7B-69F1-4241-913C-BBE9651B73F4}"/>
                </a:ext>
              </a:extLst>
            </p:cNvPr>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4" name="Google Shape;75;p2">
              <a:extLst>
                <a:ext uri="{FF2B5EF4-FFF2-40B4-BE49-F238E27FC236}">
                  <a16:creationId xmlns:a16="http://schemas.microsoft.com/office/drawing/2014/main" xmlns="" id="{F39BB733-13D9-4B35-92DA-F360F1ECD2B3}"/>
                </a:ext>
              </a:extLst>
            </p:cNvPr>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5" name="Google Shape;76;p2">
              <a:extLst>
                <a:ext uri="{FF2B5EF4-FFF2-40B4-BE49-F238E27FC236}">
                  <a16:creationId xmlns:a16="http://schemas.microsoft.com/office/drawing/2014/main" xmlns="" id="{3560CBA5-AE48-443F-A4A3-34FBD0278E39}"/>
                </a:ext>
              </a:extLst>
            </p:cNvPr>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6" name="Google Shape;77;p2">
              <a:extLst>
                <a:ext uri="{FF2B5EF4-FFF2-40B4-BE49-F238E27FC236}">
                  <a16:creationId xmlns:a16="http://schemas.microsoft.com/office/drawing/2014/main" xmlns="" id="{D95A52B7-F990-44D9-BD19-81026D3C6D97}"/>
                </a:ext>
              </a:extLst>
            </p:cNvPr>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7" name="Google Shape;78;p2">
              <a:extLst>
                <a:ext uri="{FF2B5EF4-FFF2-40B4-BE49-F238E27FC236}">
                  <a16:creationId xmlns:a16="http://schemas.microsoft.com/office/drawing/2014/main" xmlns="" id="{9123307F-3D5B-400C-9F4C-927B60828F4F}"/>
                </a:ext>
              </a:extLst>
            </p:cNvPr>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8" name="Google Shape;79;p2">
              <a:extLst>
                <a:ext uri="{FF2B5EF4-FFF2-40B4-BE49-F238E27FC236}">
                  <a16:creationId xmlns:a16="http://schemas.microsoft.com/office/drawing/2014/main" xmlns="" id="{E2569CDD-7221-4208-AEEA-C8BDA3A2159F}"/>
                </a:ext>
              </a:extLst>
            </p:cNvPr>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89" name="Google Shape;80;p2">
              <a:extLst>
                <a:ext uri="{FF2B5EF4-FFF2-40B4-BE49-F238E27FC236}">
                  <a16:creationId xmlns:a16="http://schemas.microsoft.com/office/drawing/2014/main" xmlns="" id="{1712AB95-7589-4ABF-8FF5-381E09637580}"/>
                </a:ext>
              </a:extLst>
            </p:cNvPr>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0" name="Google Shape;81;p2">
              <a:extLst>
                <a:ext uri="{FF2B5EF4-FFF2-40B4-BE49-F238E27FC236}">
                  <a16:creationId xmlns:a16="http://schemas.microsoft.com/office/drawing/2014/main" xmlns="" id="{1AF26123-55E4-4F30-9751-FD7C9134013D}"/>
                </a:ext>
              </a:extLst>
            </p:cNvPr>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1" name="Google Shape;82;p2">
              <a:extLst>
                <a:ext uri="{FF2B5EF4-FFF2-40B4-BE49-F238E27FC236}">
                  <a16:creationId xmlns:a16="http://schemas.microsoft.com/office/drawing/2014/main" xmlns="" id="{2A1082FD-D852-4F90-ACCF-36773B8B51F3}"/>
                </a:ext>
              </a:extLst>
            </p:cNvPr>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2" name="Google Shape;83;p2">
              <a:extLst>
                <a:ext uri="{FF2B5EF4-FFF2-40B4-BE49-F238E27FC236}">
                  <a16:creationId xmlns:a16="http://schemas.microsoft.com/office/drawing/2014/main" xmlns="" id="{8053E39A-C425-4E6C-8E09-DF2DF7E06E4E}"/>
                </a:ext>
              </a:extLst>
            </p:cNvPr>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3" name="Google Shape;84;p2">
              <a:extLst>
                <a:ext uri="{FF2B5EF4-FFF2-40B4-BE49-F238E27FC236}">
                  <a16:creationId xmlns:a16="http://schemas.microsoft.com/office/drawing/2014/main" xmlns="" id="{E2AC7870-F3B0-42BE-97AA-C73CFFB146F8}"/>
                </a:ext>
              </a:extLst>
            </p:cNvPr>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4" name="Google Shape;85;p2">
              <a:extLst>
                <a:ext uri="{FF2B5EF4-FFF2-40B4-BE49-F238E27FC236}">
                  <a16:creationId xmlns:a16="http://schemas.microsoft.com/office/drawing/2014/main" xmlns="" id="{E8EBD617-8A7A-4703-9CF1-70126D87F89C}"/>
                </a:ext>
              </a:extLst>
            </p:cNvPr>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5" name="Google Shape;86;p2">
              <a:extLst>
                <a:ext uri="{FF2B5EF4-FFF2-40B4-BE49-F238E27FC236}">
                  <a16:creationId xmlns:a16="http://schemas.microsoft.com/office/drawing/2014/main" xmlns="" id="{07659D11-565F-4035-8508-B2AD78C626B7}"/>
                </a:ext>
              </a:extLst>
            </p:cNvPr>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grpSp>
        <p:nvGrpSpPr>
          <p:cNvPr id="96" name="Google Shape;87;p2">
            <a:extLst>
              <a:ext uri="{FF2B5EF4-FFF2-40B4-BE49-F238E27FC236}">
                <a16:creationId xmlns:a16="http://schemas.microsoft.com/office/drawing/2014/main" xmlns="" id="{E2A478E4-C0AB-4676-98CE-6154A49DABC4}"/>
              </a:ext>
            </a:extLst>
          </p:cNvPr>
          <p:cNvGrpSpPr/>
          <p:nvPr/>
        </p:nvGrpSpPr>
        <p:grpSpPr>
          <a:xfrm>
            <a:off x="2419554" y="-325786"/>
            <a:ext cx="730884" cy="1256335"/>
            <a:chOff x="1455834" y="-430995"/>
            <a:chExt cx="660677" cy="1135653"/>
          </a:xfrm>
        </p:grpSpPr>
        <p:sp>
          <p:nvSpPr>
            <p:cNvPr id="97" name="Google Shape;88;p2">
              <a:extLst>
                <a:ext uri="{FF2B5EF4-FFF2-40B4-BE49-F238E27FC236}">
                  <a16:creationId xmlns:a16="http://schemas.microsoft.com/office/drawing/2014/main" xmlns="" id="{3A8BC5EC-4F66-406D-9547-573B01A72A46}"/>
                </a:ext>
              </a:extLst>
            </p:cNvPr>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8" name="Google Shape;89;p2">
              <a:extLst>
                <a:ext uri="{FF2B5EF4-FFF2-40B4-BE49-F238E27FC236}">
                  <a16:creationId xmlns:a16="http://schemas.microsoft.com/office/drawing/2014/main" xmlns="" id="{FBE8FCDF-D25B-4745-AC41-C0035B0D9522}"/>
                </a:ext>
              </a:extLst>
            </p:cNvPr>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99" name="Google Shape;90;p2">
              <a:extLst>
                <a:ext uri="{FF2B5EF4-FFF2-40B4-BE49-F238E27FC236}">
                  <a16:creationId xmlns:a16="http://schemas.microsoft.com/office/drawing/2014/main" xmlns="" id="{68CBB6F2-2661-4BAC-9353-D228174B0281}"/>
                </a:ext>
              </a:extLst>
            </p:cNvPr>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0" name="Google Shape;91;p2">
              <a:extLst>
                <a:ext uri="{FF2B5EF4-FFF2-40B4-BE49-F238E27FC236}">
                  <a16:creationId xmlns:a16="http://schemas.microsoft.com/office/drawing/2014/main" xmlns="" id="{4A182ED6-4A81-4266-9328-820ABE2F8D40}"/>
                </a:ext>
              </a:extLst>
            </p:cNvPr>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1" name="Google Shape;92;p2">
              <a:extLst>
                <a:ext uri="{FF2B5EF4-FFF2-40B4-BE49-F238E27FC236}">
                  <a16:creationId xmlns:a16="http://schemas.microsoft.com/office/drawing/2014/main" xmlns="" id="{841EEA52-713B-4DD9-BE8B-8421447000E9}"/>
                </a:ext>
              </a:extLst>
            </p:cNvPr>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2" name="Google Shape;93;p2">
              <a:extLst>
                <a:ext uri="{FF2B5EF4-FFF2-40B4-BE49-F238E27FC236}">
                  <a16:creationId xmlns:a16="http://schemas.microsoft.com/office/drawing/2014/main" xmlns="" id="{0F42C613-5EB5-4068-8458-A3CE1B01F032}"/>
                </a:ext>
              </a:extLst>
            </p:cNvPr>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3" name="Google Shape;94;p2">
              <a:extLst>
                <a:ext uri="{FF2B5EF4-FFF2-40B4-BE49-F238E27FC236}">
                  <a16:creationId xmlns:a16="http://schemas.microsoft.com/office/drawing/2014/main" xmlns="" id="{8DC08127-9A72-4174-BE58-A2E6BE52D1D5}"/>
                </a:ext>
              </a:extLst>
            </p:cNvPr>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4" name="Google Shape;95;p2">
              <a:extLst>
                <a:ext uri="{FF2B5EF4-FFF2-40B4-BE49-F238E27FC236}">
                  <a16:creationId xmlns:a16="http://schemas.microsoft.com/office/drawing/2014/main" xmlns="" id="{E3E13D65-ECA3-44C0-922A-1AD1E0201E1E}"/>
                </a:ext>
              </a:extLst>
            </p:cNvPr>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5" name="Google Shape;96;p2">
              <a:extLst>
                <a:ext uri="{FF2B5EF4-FFF2-40B4-BE49-F238E27FC236}">
                  <a16:creationId xmlns:a16="http://schemas.microsoft.com/office/drawing/2014/main" xmlns="" id="{D9A0BFA2-C026-4B76-8D54-F9C988DF4694}"/>
                </a:ext>
              </a:extLst>
            </p:cNvPr>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6" name="Google Shape;97;p2">
              <a:extLst>
                <a:ext uri="{FF2B5EF4-FFF2-40B4-BE49-F238E27FC236}">
                  <a16:creationId xmlns:a16="http://schemas.microsoft.com/office/drawing/2014/main" xmlns="" id="{A7F2B2A3-9CDB-4771-B711-09BF7AD678A8}"/>
                </a:ext>
              </a:extLst>
            </p:cNvPr>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7" name="Google Shape;98;p2">
              <a:extLst>
                <a:ext uri="{FF2B5EF4-FFF2-40B4-BE49-F238E27FC236}">
                  <a16:creationId xmlns:a16="http://schemas.microsoft.com/office/drawing/2014/main" xmlns="" id="{166DEA50-B408-463A-835B-D6BF40185736}"/>
                </a:ext>
              </a:extLst>
            </p:cNvPr>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8" name="Google Shape;99;p2">
              <a:extLst>
                <a:ext uri="{FF2B5EF4-FFF2-40B4-BE49-F238E27FC236}">
                  <a16:creationId xmlns:a16="http://schemas.microsoft.com/office/drawing/2014/main" xmlns="" id="{063712E4-4816-4478-AB11-412DE210AB1F}"/>
                </a:ext>
              </a:extLst>
            </p:cNvPr>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09" name="Google Shape;100;p2">
              <a:extLst>
                <a:ext uri="{FF2B5EF4-FFF2-40B4-BE49-F238E27FC236}">
                  <a16:creationId xmlns:a16="http://schemas.microsoft.com/office/drawing/2014/main" xmlns="" id="{21D125DD-0EC9-447A-8DF5-D7BCD495A9B8}"/>
                </a:ext>
              </a:extLst>
            </p:cNvPr>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0" name="Google Shape;101;p2">
              <a:extLst>
                <a:ext uri="{FF2B5EF4-FFF2-40B4-BE49-F238E27FC236}">
                  <a16:creationId xmlns:a16="http://schemas.microsoft.com/office/drawing/2014/main" xmlns="" id="{EE5EE1AD-D2DE-40CB-A127-D43A88F4A300}"/>
                </a:ext>
              </a:extLst>
            </p:cNvPr>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1" name="Google Shape;102;p2">
              <a:extLst>
                <a:ext uri="{FF2B5EF4-FFF2-40B4-BE49-F238E27FC236}">
                  <a16:creationId xmlns:a16="http://schemas.microsoft.com/office/drawing/2014/main" xmlns="" id="{EB0C674F-4F39-48F0-9824-64C0EF056724}"/>
                </a:ext>
              </a:extLst>
            </p:cNvPr>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2" name="Google Shape;103;p2">
              <a:extLst>
                <a:ext uri="{FF2B5EF4-FFF2-40B4-BE49-F238E27FC236}">
                  <a16:creationId xmlns:a16="http://schemas.microsoft.com/office/drawing/2014/main" xmlns="" id="{68DB283A-C5AF-422A-9131-60DD27E03A43}"/>
                </a:ext>
              </a:extLst>
            </p:cNvPr>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3" name="Google Shape;104;p2">
              <a:extLst>
                <a:ext uri="{FF2B5EF4-FFF2-40B4-BE49-F238E27FC236}">
                  <a16:creationId xmlns:a16="http://schemas.microsoft.com/office/drawing/2014/main" xmlns="" id="{5F0CCB72-340E-43D3-9F3A-EA0CB98A6474}"/>
                </a:ext>
              </a:extLst>
            </p:cNvPr>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4" name="Google Shape;105;p2">
              <a:extLst>
                <a:ext uri="{FF2B5EF4-FFF2-40B4-BE49-F238E27FC236}">
                  <a16:creationId xmlns:a16="http://schemas.microsoft.com/office/drawing/2014/main" xmlns="" id="{BBDB28D9-1807-497B-9B96-57FEE310A4F5}"/>
                </a:ext>
              </a:extLst>
            </p:cNvPr>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5" name="Google Shape;106;p2">
              <a:extLst>
                <a:ext uri="{FF2B5EF4-FFF2-40B4-BE49-F238E27FC236}">
                  <a16:creationId xmlns:a16="http://schemas.microsoft.com/office/drawing/2014/main" xmlns="" id="{655506CE-0559-4691-BFAF-7732B0CCAC4F}"/>
                </a:ext>
              </a:extLst>
            </p:cNvPr>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6" name="Google Shape;107;p2">
              <a:extLst>
                <a:ext uri="{FF2B5EF4-FFF2-40B4-BE49-F238E27FC236}">
                  <a16:creationId xmlns:a16="http://schemas.microsoft.com/office/drawing/2014/main" xmlns="" id="{87A80476-CCC7-4C54-ABA6-5F568C33B0F2}"/>
                </a:ext>
              </a:extLst>
            </p:cNvPr>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grpSp>
        <p:nvGrpSpPr>
          <p:cNvPr id="117" name="Google Shape;108;p2">
            <a:extLst>
              <a:ext uri="{FF2B5EF4-FFF2-40B4-BE49-F238E27FC236}">
                <a16:creationId xmlns:a16="http://schemas.microsoft.com/office/drawing/2014/main" xmlns="" id="{3A956C1D-F854-4EF9-AC51-63AC1DCEBE11}"/>
              </a:ext>
            </a:extLst>
          </p:cNvPr>
          <p:cNvGrpSpPr/>
          <p:nvPr/>
        </p:nvGrpSpPr>
        <p:grpSpPr>
          <a:xfrm>
            <a:off x="2908149" y="-359423"/>
            <a:ext cx="902097" cy="1260939"/>
            <a:chOff x="1897495" y="-461400"/>
            <a:chExt cx="815443" cy="1139815"/>
          </a:xfrm>
        </p:grpSpPr>
        <p:sp>
          <p:nvSpPr>
            <p:cNvPr id="118" name="Google Shape;109;p2">
              <a:extLst>
                <a:ext uri="{FF2B5EF4-FFF2-40B4-BE49-F238E27FC236}">
                  <a16:creationId xmlns:a16="http://schemas.microsoft.com/office/drawing/2014/main" xmlns="" id="{82B75A5C-583E-4C28-BA8C-DB51B13AD107}"/>
                </a:ext>
              </a:extLst>
            </p:cNvPr>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19" name="Google Shape;110;p2">
              <a:extLst>
                <a:ext uri="{FF2B5EF4-FFF2-40B4-BE49-F238E27FC236}">
                  <a16:creationId xmlns:a16="http://schemas.microsoft.com/office/drawing/2014/main" xmlns="" id="{8EAFE775-CCC2-4158-9C15-11296E332266}"/>
                </a:ext>
              </a:extLst>
            </p:cNvPr>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0" name="Google Shape;111;p2">
              <a:extLst>
                <a:ext uri="{FF2B5EF4-FFF2-40B4-BE49-F238E27FC236}">
                  <a16:creationId xmlns:a16="http://schemas.microsoft.com/office/drawing/2014/main" xmlns="" id="{682690D3-CA45-4668-845B-112FFBC6E420}"/>
                </a:ext>
              </a:extLst>
            </p:cNvPr>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1" name="Google Shape;112;p2">
              <a:extLst>
                <a:ext uri="{FF2B5EF4-FFF2-40B4-BE49-F238E27FC236}">
                  <a16:creationId xmlns:a16="http://schemas.microsoft.com/office/drawing/2014/main" xmlns="" id="{F12C1863-FC2F-4A19-B9E7-2570A92C617E}"/>
                </a:ext>
              </a:extLst>
            </p:cNvPr>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2" name="Google Shape;113;p2">
              <a:extLst>
                <a:ext uri="{FF2B5EF4-FFF2-40B4-BE49-F238E27FC236}">
                  <a16:creationId xmlns:a16="http://schemas.microsoft.com/office/drawing/2014/main" xmlns="" id="{38F27D06-1AC8-41F9-806C-5F99A8F0BCB3}"/>
                </a:ext>
              </a:extLst>
            </p:cNvPr>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3" name="Google Shape;114;p2">
              <a:extLst>
                <a:ext uri="{FF2B5EF4-FFF2-40B4-BE49-F238E27FC236}">
                  <a16:creationId xmlns:a16="http://schemas.microsoft.com/office/drawing/2014/main" xmlns="" id="{E832AE66-1789-4E06-8EF2-ECAC3C061472}"/>
                </a:ext>
              </a:extLst>
            </p:cNvPr>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4" name="Google Shape;115;p2">
              <a:extLst>
                <a:ext uri="{FF2B5EF4-FFF2-40B4-BE49-F238E27FC236}">
                  <a16:creationId xmlns:a16="http://schemas.microsoft.com/office/drawing/2014/main" xmlns="" id="{83180FE3-7F0E-4E41-8E0B-10E7DBC0537C}"/>
                </a:ext>
              </a:extLst>
            </p:cNvPr>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5" name="Google Shape;116;p2">
              <a:extLst>
                <a:ext uri="{FF2B5EF4-FFF2-40B4-BE49-F238E27FC236}">
                  <a16:creationId xmlns:a16="http://schemas.microsoft.com/office/drawing/2014/main" xmlns="" id="{E1B3808A-9924-4583-9675-D22DF794CC23}"/>
                </a:ext>
              </a:extLst>
            </p:cNvPr>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6" name="Google Shape;117;p2">
              <a:extLst>
                <a:ext uri="{FF2B5EF4-FFF2-40B4-BE49-F238E27FC236}">
                  <a16:creationId xmlns:a16="http://schemas.microsoft.com/office/drawing/2014/main" xmlns="" id="{E7A4134C-E0E5-44A7-8493-6248B09B0CDC}"/>
                </a:ext>
              </a:extLst>
            </p:cNvPr>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7" name="Google Shape;118;p2">
              <a:extLst>
                <a:ext uri="{FF2B5EF4-FFF2-40B4-BE49-F238E27FC236}">
                  <a16:creationId xmlns:a16="http://schemas.microsoft.com/office/drawing/2014/main" xmlns="" id="{B6839737-D036-4FC1-A6BC-CA185655E806}"/>
                </a:ext>
              </a:extLst>
            </p:cNvPr>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8" name="Google Shape;119;p2">
              <a:extLst>
                <a:ext uri="{FF2B5EF4-FFF2-40B4-BE49-F238E27FC236}">
                  <a16:creationId xmlns:a16="http://schemas.microsoft.com/office/drawing/2014/main" xmlns="" id="{B9356C81-77ED-4884-A8C3-40E32FF4E807}"/>
                </a:ext>
              </a:extLst>
            </p:cNvPr>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29" name="Google Shape;120;p2">
              <a:extLst>
                <a:ext uri="{FF2B5EF4-FFF2-40B4-BE49-F238E27FC236}">
                  <a16:creationId xmlns:a16="http://schemas.microsoft.com/office/drawing/2014/main" xmlns="" id="{82E24A52-C35B-4767-A5B2-603420C5D9E6}"/>
                </a:ext>
              </a:extLst>
            </p:cNvPr>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0" name="Google Shape;121;p2">
              <a:extLst>
                <a:ext uri="{FF2B5EF4-FFF2-40B4-BE49-F238E27FC236}">
                  <a16:creationId xmlns:a16="http://schemas.microsoft.com/office/drawing/2014/main" xmlns="" id="{4AD046B9-5E58-4CBF-8F3A-FAEC4C199AFB}"/>
                </a:ext>
              </a:extLst>
            </p:cNvPr>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1" name="Google Shape;122;p2">
              <a:extLst>
                <a:ext uri="{FF2B5EF4-FFF2-40B4-BE49-F238E27FC236}">
                  <a16:creationId xmlns:a16="http://schemas.microsoft.com/office/drawing/2014/main" xmlns="" id="{6246493F-330C-473D-BC9E-7775300B8354}"/>
                </a:ext>
              </a:extLst>
            </p:cNvPr>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2" name="Google Shape;123;p2">
              <a:extLst>
                <a:ext uri="{FF2B5EF4-FFF2-40B4-BE49-F238E27FC236}">
                  <a16:creationId xmlns:a16="http://schemas.microsoft.com/office/drawing/2014/main" xmlns="" id="{27C1A39C-E71F-425E-8217-E5AA78E54F73}"/>
                </a:ext>
              </a:extLst>
            </p:cNvPr>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3" name="Google Shape;124;p2">
              <a:extLst>
                <a:ext uri="{FF2B5EF4-FFF2-40B4-BE49-F238E27FC236}">
                  <a16:creationId xmlns:a16="http://schemas.microsoft.com/office/drawing/2014/main" xmlns="" id="{7B051ED9-5D57-4993-BD47-B72969C4C540}"/>
                </a:ext>
              </a:extLst>
            </p:cNvPr>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4" name="Google Shape;125;p2">
              <a:extLst>
                <a:ext uri="{FF2B5EF4-FFF2-40B4-BE49-F238E27FC236}">
                  <a16:creationId xmlns:a16="http://schemas.microsoft.com/office/drawing/2014/main" xmlns="" id="{531ACF95-B9E2-4803-A1E1-B489FFF0C245}"/>
                </a:ext>
              </a:extLst>
            </p:cNvPr>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5" name="Google Shape;126;p2">
              <a:extLst>
                <a:ext uri="{FF2B5EF4-FFF2-40B4-BE49-F238E27FC236}">
                  <a16:creationId xmlns:a16="http://schemas.microsoft.com/office/drawing/2014/main" xmlns="" id="{6D2E1845-0DAB-4C38-A8E2-F7782A93DA3D}"/>
                </a:ext>
              </a:extLst>
            </p:cNvPr>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6" name="Google Shape;127;p2">
              <a:extLst>
                <a:ext uri="{FF2B5EF4-FFF2-40B4-BE49-F238E27FC236}">
                  <a16:creationId xmlns:a16="http://schemas.microsoft.com/office/drawing/2014/main" xmlns="" id="{CBC1D36E-2852-468A-A69A-B08ECA2F3C62}"/>
                </a:ext>
              </a:extLst>
            </p:cNvPr>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7" name="Google Shape;128;p2">
              <a:extLst>
                <a:ext uri="{FF2B5EF4-FFF2-40B4-BE49-F238E27FC236}">
                  <a16:creationId xmlns:a16="http://schemas.microsoft.com/office/drawing/2014/main" xmlns="" id="{68667A3A-393F-4EA9-8D06-12D265AB8996}"/>
                </a:ext>
              </a:extLst>
            </p:cNvPr>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8" name="Google Shape;129;p2">
              <a:extLst>
                <a:ext uri="{FF2B5EF4-FFF2-40B4-BE49-F238E27FC236}">
                  <a16:creationId xmlns:a16="http://schemas.microsoft.com/office/drawing/2014/main" xmlns="" id="{FAD3CE33-8E9B-4A8F-88DA-8C574B6CC776}"/>
                </a:ext>
              </a:extLst>
            </p:cNvPr>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sp>
          <p:nvSpPr>
            <p:cNvPr id="139" name="Google Shape;130;p2">
              <a:extLst>
                <a:ext uri="{FF2B5EF4-FFF2-40B4-BE49-F238E27FC236}">
                  <a16:creationId xmlns:a16="http://schemas.microsoft.com/office/drawing/2014/main" xmlns="" id="{C84E4DD7-E20B-4740-ADF8-2C995E65B788}"/>
                </a:ext>
              </a:extLst>
            </p:cNvPr>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cs typeface="Arial"/>
                <a:sym typeface="Arial"/>
              </a:endParaRPr>
            </a:p>
          </p:txBody>
        </p:sp>
      </p:grpSp>
      <p:pic>
        <p:nvPicPr>
          <p:cNvPr id="141" name="图片 58" descr="4f126e676b03beb6a607349bbd6c6a22.png"/>
          <p:cNvPicPr>
            <a:picLocks noChangeAspect="1"/>
          </p:cNvPicPr>
          <p:nvPr/>
        </p:nvPicPr>
        <p:blipFill>
          <a:blip r:embed="rId3" cstate="print"/>
          <a:stretch>
            <a:fillRect/>
          </a:stretch>
        </p:blipFill>
        <p:spPr>
          <a:xfrm>
            <a:off x="-62507" y="1792768"/>
            <a:ext cx="12192000" cy="4888992"/>
          </a:xfrm>
          <a:prstGeom prst="rect">
            <a:avLst/>
          </a:prstGeom>
        </p:spPr>
      </p:pic>
      <p:sp>
        <p:nvSpPr>
          <p:cNvPr id="142" name="TextBox 141"/>
          <p:cNvSpPr txBox="1"/>
          <p:nvPr/>
        </p:nvSpPr>
        <p:spPr>
          <a:xfrm>
            <a:off x="2623002" y="1062559"/>
            <a:ext cx="2149943" cy="707884"/>
          </a:xfrm>
          <a:prstGeom prst="rect">
            <a:avLst/>
          </a:prstGeom>
          <a:noFill/>
        </p:spPr>
        <p:txBody>
          <a:bodyPr wrap="none" lIns="91438" tIns="45719" rIns="91438" bIns="45719"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70C0"/>
                </a:solidFill>
                <a:effectLst/>
                <a:uLnTx/>
                <a:uFillTx/>
              </a:rPr>
              <a:t>TIẾT</a:t>
            </a:r>
            <a:r>
              <a:rPr kumimoji="0" lang="en-US" sz="4000" b="0" i="0" u="none" strike="noStrike" kern="0" cap="none" spc="0" normalizeH="0" noProof="0" dirty="0">
                <a:ln>
                  <a:noFill/>
                </a:ln>
                <a:solidFill>
                  <a:srgbClr val="0070C0"/>
                </a:solidFill>
                <a:effectLst/>
                <a:uLnTx/>
                <a:uFillTx/>
              </a:rPr>
              <a:t> 16</a:t>
            </a:r>
            <a:r>
              <a:rPr kumimoji="0" lang="en-US" sz="4000" b="0" i="0" u="none" strike="noStrike" kern="0" cap="none" spc="0" normalizeH="0" baseline="0" noProof="0" dirty="0">
                <a:ln>
                  <a:noFill/>
                </a:ln>
                <a:solidFill>
                  <a:srgbClr val="0070C0"/>
                </a:solidFill>
                <a:effectLst/>
                <a:uLnTx/>
                <a:uFillTx/>
              </a:rPr>
              <a:t>:</a:t>
            </a:r>
          </a:p>
        </p:txBody>
      </p:sp>
    </p:spTree>
    <p:extLst>
      <p:ext uri="{BB962C8B-B14F-4D97-AF65-F5344CB8AC3E}">
        <p14:creationId xmlns:p14="http://schemas.microsoft.com/office/powerpoint/2010/main" val="32902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8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7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7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430dcb88016bc5e42f7101ebdc877fc.png"/>
          <p:cNvPicPr>
            <a:picLocks noChangeAspect="1"/>
          </p:cNvPicPr>
          <p:nvPr/>
        </p:nvPicPr>
        <p:blipFill>
          <a:blip r:embed="rId2" cstate="print"/>
          <a:stretch>
            <a:fillRect/>
          </a:stretch>
        </p:blipFill>
        <p:spPr>
          <a:xfrm>
            <a:off x="0" y="-762000"/>
            <a:ext cx="12192000" cy="5638800"/>
          </a:xfrm>
          <a:prstGeom prst="rect">
            <a:avLst/>
          </a:prstGeom>
        </p:spPr>
      </p:pic>
      <p:pic>
        <p:nvPicPr>
          <p:cNvPr id="6" name="Picture 5" descr="f002c92eee74a495b2b40cc86e0dc2e9.png"/>
          <p:cNvPicPr>
            <a:picLocks noChangeAspect="1"/>
          </p:cNvPicPr>
          <p:nvPr/>
        </p:nvPicPr>
        <p:blipFill>
          <a:blip r:embed="rId3" cstate="print"/>
          <a:stretch>
            <a:fillRect/>
          </a:stretch>
        </p:blipFill>
        <p:spPr>
          <a:xfrm>
            <a:off x="4368800" y="1219200"/>
            <a:ext cx="3149600" cy="2819400"/>
          </a:xfrm>
          <a:prstGeom prst="rect">
            <a:avLst/>
          </a:prstGeom>
        </p:spPr>
      </p:pic>
      <p:sp>
        <p:nvSpPr>
          <p:cNvPr id="7" name="Rectangle 6"/>
          <p:cNvSpPr/>
          <p:nvPr/>
        </p:nvSpPr>
        <p:spPr>
          <a:xfrm>
            <a:off x="1524000" y="5486400"/>
            <a:ext cx="1625600" cy="609600"/>
          </a:xfrm>
          <a:prstGeom prst="rect">
            <a:avLst/>
          </a:prstGeom>
        </p:spPr>
        <p:style>
          <a:lnRef idx="1">
            <a:schemeClr val="accent4"/>
          </a:lnRef>
          <a:fillRef idx="2">
            <a:schemeClr val="accent4"/>
          </a:fillRef>
          <a:effectRef idx="1">
            <a:schemeClr val="accent4"/>
          </a:effectRef>
          <a:fontRef idx="minor">
            <a:schemeClr val="dk1"/>
          </a:fontRef>
        </p:style>
        <p:txBody>
          <a:bodyPr lIns="91418" tIns="45718" rIns="91418" bIns="45718" rtlCol="0" anchor="ctr"/>
          <a:lstStyle/>
          <a:p>
            <a:pPr algn="ctr" defTabSz="914150"/>
            <a:r>
              <a:rPr lang="en-US" dirty="0" err="1">
                <a:solidFill>
                  <a:prstClr val="black"/>
                </a:solidFill>
              </a:rPr>
              <a:t>Chính</a:t>
            </a:r>
            <a:r>
              <a:rPr lang="en-US" dirty="0">
                <a:solidFill>
                  <a:prstClr val="black"/>
                </a:solidFill>
              </a:rPr>
              <a:t> </a:t>
            </a:r>
            <a:r>
              <a:rPr lang="en-US" dirty="0" err="1">
                <a:solidFill>
                  <a:prstClr val="black"/>
                </a:solidFill>
              </a:rPr>
              <a:t>luận</a:t>
            </a:r>
            <a:endParaRPr lang="en-US" dirty="0">
              <a:solidFill>
                <a:prstClr val="black"/>
              </a:solidFill>
            </a:endParaRPr>
          </a:p>
        </p:txBody>
      </p:sp>
      <p:sp>
        <p:nvSpPr>
          <p:cNvPr id="8" name="Rectangle 7"/>
          <p:cNvSpPr/>
          <p:nvPr/>
        </p:nvSpPr>
        <p:spPr>
          <a:xfrm>
            <a:off x="8636000" y="5486400"/>
            <a:ext cx="1727200" cy="609600"/>
          </a:xfrm>
          <a:prstGeom prst="rect">
            <a:avLst/>
          </a:prstGeom>
        </p:spPr>
        <p:style>
          <a:lnRef idx="1">
            <a:schemeClr val="accent4"/>
          </a:lnRef>
          <a:fillRef idx="2">
            <a:schemeClr val="accent4"/>
          </a:fillRef>
          <a:effectRef idx="1">
            <a:schemeClr val="accent4"/>
          </a:effectRef>
          <a:fontRef idx="minor">
            <a:schemeClr val="dk1"/>
          </a:fontRef>
        </p:style>
        <p:txBody>
          <a:bodyPr lIns="91418" tIns="45718" rIns="91418" bIns="45718" rtlCol="0" anchor="ctr"/>
          <a:lstStyle/>
          <a:p>
            <a:pPr algn="ctr" defTabSz="914150"/>
            <a:r>
              <a:rPr lang="en-US" dirty="0" err="1">
                <a:solidFill>
                  <a:prstClr val="black"/>
                </a:solidFill>
              </a:rPr>
              <a:t>Sinh</a:t>
            </a:r>
            <a:r>
              <a:rPr lang="en-US" dirty="0">
                <a:solidFill>
                  <a:prstClr val="black"/>
                </a:solidFill>
              </a:rPr>
              <a:t> </a:t>
            </a:r>
            <a:r>
              <a:rPr lang="en-US" dirty="0" err="1">
                <a:solidFill>
                  <a:prstClr val="black"/>
                </a:solidFill>
              </a:rPr>
              <a:t>hoạt</a:t>
            </a:r>
            <a:endParaRPr lang="en-US" dirty="0">
              <a:solidFill>
                <a:prstClr val="black"/>
              </a:solidFill>
            </a:endParaRPr>
          </a:p>
        </p:txBody>
      </p:sp>
      <p:sp>
        <p:nvSpPr>
          <p:cNvPr id="9" name="Rectangle 8"/>
          <p:cNvSpPr/>
          <p:nvPr/>
        </p:nvSpPr>
        <p:spPr>
          <a:xfrm>
            <a:off x="6096000" y="5486400"/>
            <a:ext cx="1930400" cy="609600"/>
          </a:xfrm>
          <a:prstGeom prst="rect">
            <a:avLst/>
          </a:prstGeom>
        </p:spPr>
        <p:style>
          <a:lnRef idx="1">
            <a:schemeClr val="accent4"/>
          </a:lnRef>
          <a:fillRef idx="2">
            <a:schemeClr val="accent4"/>
          </a:fillRef>
          <a:effectRef idx="1">
            <a:schemeClr val="accent4"/>
          </a:effectRef>
          <a:fontRef idx="minor">
            <a:schemeClr val="dk1"/>
          </a:fontRef>
        </p:style>
        <p:txBody>
          <a:bodyPr lIns="91418" tIns="45718" rIns="91418" bIns="45718" rtlCol="0" anchor="ctr"/>
          <a:lstStyle/>
          <a:p>
            <a:pPr algn="ctr" defTabSz="914150"/>
            <a:r>
              <a:rPr lang="en-US" dirty="0" err="1">
                <a:solidFill>
                  <a:prstClr val="black"/>
                </a:solidFill>
              </a:rPr>
              <a:t>Báo</a:t>
            </a:r>
            <a:r>
              <a:rPr lang="en-US" dirty="0">
                <a:solidFill>
                  <a:prstClr val="black"/>
                </a:solidFill>
              </a:rPr>
              <a:t> </a:t>
            </a:r>
            <a:r>
              <a:rPr lang="en-US" dirty="0" err="1">
                <a:solidFill>
                  <a:prstClr val="black"/>
                </a:solidFill>
              </a:rPr>
              <a:t>chí</a:t>
            </a:r>
            <a:endParaRPr lang="en-US" dirty="0">
              <a:solidFill>
                <a:prstClr val="black"/>
              </a:solidFill>
            </a:endParaRPr>
          </a:p>
        </p:txBody>
      </p:sp>
      <p:sp>
        <p:nvSpPr>
          <p:cNvPr id="10" name="Rectangle 9"/>
          <p:cNvSpPr/>
          <p:nvPr/>
        </p:nvSpPr>
        <p:spPr>
          <a:xfrm>
            <a:off x="3759200" y="5486400"/>
            <a:ext cx="1930400" cy="609600"/>
          </a:xfrm>
          <a:prstGeom prst="rect">
            <a:avLst/>
          </a:prstGeom>
        </p:spPr>
        <p:style>
          <a:lnRef idx="1">
            <a:schemeClr val="accent4"/>
          </a:lnRef>
          <a:fillRef idx="2">
            <a:schemeClr val="accent4"/>
          </a:fillRef>
          <a:effectRef idx="1">
            <a:schemeClr val="accent4"/>
          </a:effectRef>
          <a:fontRef idx="minor">
            <a:schemeClr val="dk1"/>
          </a:fontRef>
        </p:style>
        <p:txBody>
          <a:bodyPr lIns="91418" tIns="45718" rIns="91418" bIns="45718" rtlCol="0" anchor="ctr"/>
          <a:lstStyle/>
          <a:p>
            <a:pPr algn="ctr" defTabSz="914150"/>
            <a:r>
              <a:rPr lang="en-US" dirty="0" err="1">
                <a:solidFill>
                  <a:prstClr val="black"/>
                </a:solidFill>
              </a:rPr>
              <a:t>Khoa</a:t>
            </a:r>
            <a:r>
              <a:rPr lang="en-US" dirty="0">
                <a:solidFill>
                  <a:prstClr val="black"/>
                </a:solidFill>
              </a:rPr>
              <a:t> </a:t>
            </a:r>
            <a:r>
              <a:rPr lang="en-US" dirty="0" err="1">
                <a:solidFill>
                  <a:prstClr val="black"/>
                </a:solidFill>
              </a:rPr>
              <a:t>học</a:t>
            </a:r>
            <a:endParaRPr lang="en-US" dirty="0">
              <a:solidFill>
                <a:prstClr val="black"/>
              </a:solidFill>
            </a:endParaRPr>
          </a:p>
        </p:txBody>
      </p:sp>
      <p:pic>
        <p:nvPicPr>
          <p:cNvPr id="11" name="Picture 10" descr="bong.png"/>
          <p:cNvPicPr>
            <a:picLocks noChangeAspect="1"/>
          </p:cNvPicPr>
          <p:nvPr/>
        </p:nvPicPr>
        <p:blipFill>
          <a:blip r:embed="rId4" cstate="print"/>
          <a:stretch>
            <a:fillRect/>
          </a:stretch>
        </p:blipFill>
        <p:spPr>
          <a:xfrm>
            <a:off x="2133600" y="4876946"/>
            <a:ext cx="812800" cy="599871"/>
          </a:xfrm>
          <a:prstGeom prst="rect">
            <a:avLst/>
          </a:prstGeom>
        </p:spPr>
      </p:pic>
      <p:pic>
        <p:nvPicPr>
          <p:cNvPr id="13" name="Picture 12" descr="bong.png"/>
          <p:cNvPicPr>
            <a:picLocks noChangeAspect="1"/>
          </p:cNvPicPr>
          <p:nvPr/>
        </p:nvPicPr>
        <p:blipFill>
          <a:blip r:embed="rId4" cstate="print"/>
          <a:stretch>
            <a:fillRect/>
          </a:stretch>
        </p:blipFill>
        <p:spPr>
          <a:xfrm>
            <a:off x="4368800" y="4953146"/>
            <a:ext cx="812800" cy="599871"/>
          </a:xfrm>
          <a:prstGeom prst="rect">
            <a:avLst/>
          </a:prstGeom>
        </p:spPr>
      </p:pic>
      <p:sp>
        <p:nvSpPr>
          <p:cNvPr id="17" name="Plaque 16"/>
          <p:cNvSpPr/>
          <p:nvPr/>
        </p:nvSpPr>
        <p:spPr>
          <a:xfrm>
            <a:off x="9855200" y="0"/>
            <a:ext cx="2336800" cy="12954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sz="2000" dirty="0" err="1">
                <a:solidFill>
                  <a:prstClr val="black"/>
                </a:solidFill>
                <a:latin typeface="Times New Roman" pitchFamily="18" charset="0"/>
                <a:cs typeface="Times New Roman" pitchFamily="18" charset="0"/>
              </a:rPr>
              <a:t>Vàoooooo</a:t>
            </a:r>
            <a:endParaRPr lang="en-US" sz="2000" dirty="0">
              <a:solidFill>
                <a:prstClr val="black"/>
              </a:solidFill>
              <a:latin typeface="Times New Roman" pitchFamily="18" charset="0"/>
              <a:cs typeface="Times New Roman" pitchFamily="18" charset="0"/>
            </a:endParaRPr>
          </a:p>
        </p:txBody>
      </p:sp>
      <p:pic>
        <p:nvPicPr>
          <p:cNvPr id="21" name="Picture 20" descr="bong.png"/>
          <p:cNvPicPr>
            <a:picLocks noChangeAspect="1"/>
          </p:cNvPicPr>
          <p:nvPr/>
        </p:nvPicPr>
        <p:blipFill>
          <a:blip r:embed="rId4" cstate="print"/>
          <a:stretch>
            <a:fillRect/>
          </a:stretch>
        </p:blipFill>
        <p:spPr>
          <a:xfrm>
            <a:off x="6705600" y="4953146"/>
            <a:ext cx="812800" cy="599871"/>
          </a:xfrm>
          <a:prstGeom prst="rect">
            <a:avLst/>
          </a:prstGeom>
        </p:spPr>
      </p:pic>
      <p:pic>
        <p:nvPicPr>
          <p:cNvPr id="23" name="Picture 22" descr="bong.png"/>
          <p:cNvPicPr>
            <a:picLocks noChangeAspect="1"/>
          </p:cNvPicPr>
          <p:nvPr/>
        </p:nvPicPr>
        <p:blipFill>
          <a:blip r:embed="rId4" cstate="print"/>
          <a:stretch>
            <a:fillRect/>
          </a:stretch>
        </p:blipFill>
        <p:spPr>
          <a:xfrm>
            <a:off x="9042400" y="4876946"/>
            <a:ext cx="812800" cy="599871"/>
          </a:xfrm>
          <a:prstGeom prst="rect">
            <a:avLst/>
          </a:prstGeom>
        </p:spPr>
      </p:pic>
      <p:sp>
        <p:nvSpPr>
          <p:cNvPr id="18" name="Plaque 17"/>
          <p:cNvSpPr/>
          <p:nvPr/>
        </p:nvSpPr>
        <p:spPr>
          <a:xfrm>
            <a:off x="9855200" y="0"/>
            <a:ext cx="2336800" cy="12954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19" name="Plaque 18"/>
          <p:cNvSpPr/>
          <p:nvPr/>
        </p:nvSpPr>
        <p:spPr>
          <a:xfrm>
            <a:off x="9956800" y="0"/>
            <a:ext cx="2235200" cy="12954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20" name="Plaque 19"/>
          <p:cNvSpPr/>
          <p:nvPr/>
        </p:nvSpPr>
        <p:spPr>
          <a:xfrm>
            <a:off x="9855200" y="0"/>
            <a:ext cx="2336800" cy="1219200"/>
          </a:xfrm>
          <a:prstGeom prst="plaque">
            <a:avLst/>
          </a:prstGeom>
        </p:spPr>
        <p:style>
          <a:lnRef idx="2">
            <a:schemeClr val="accent2"/>
          </a:lnRef>
          <a:fillRef idx="1">
            <a:schemeClr val="lt1"/>
          </a:fillRef>
          <a:effectRef idx="0">
            <a:schemeClr val="accent2"/>
          </a:effectRef>
          <a:fontRef idx="minor">
            <a:schemeClr val="dk1"/>
          </a:fontRef>
        </p:style>
        <p:txBody>
          <a:bodyPr lIns="91418" tIns="45718" rIns="91418" bIns="45718" rtlCol="0" anchor="ctr"/>
          <a:lstStyle/>
          <a:p>
            <a:pPr algn="ctr" defTabSz="914150"/>
            <a:r>
              <a:rPr lang="en-US" dirty="0" err="1">
                <a:solidFill>
                  <a:prstClr val="black"/>
                </a:solidFill>
              </a:rPr>
              <a:t>Không</a:t>
            </a:r>
            <a:r>
              <a:rPr lang="en-US" dirty="0">
                <a:solidFill>
                  <a:prstClr val="black"/>
                </a:solidFill>
              </a:rPr>
              <a:t> </a:t>
            </a:r>
            <a:r>
              <a:rPr lang="en-US" dirty="0" err="1">
                <a:solidFill>
                  <a:prstClr val="black"/>
                </a:solidFill>
              </a:rPr>
              <a:t>vào</a:t>
            </a:r>
            <a:endParaRPr lang="en-US" dirty="0">
              <a:solidFill>
                <a:prstClr val="black"/>
              </a:solidFill>
            </a:endParaRPr>
          </a:p>
        </p:txBody>
      </p:sp>
      <p:sp>
        <p:nvSpPr>
          <p:cNvPr id="25" name="Right Arrow 24">
            <a:hlinkClick r:id="rId5" action="ppaction://hlinksldjump"/>
          </p:cNvPr>
          <p:cNvSpPr/>
          <p:nvPr/>
        </p:nvSpPr>
        <p:spPr>
          <a:xfrm>
            <a:off x="10871200" y="6248400"/>
            <a:ext cx="1320800" cy="609600"/>
          </a:xfrm>
          <a:prstGeom prst="rightArrow">
            <a:avLst/>
          </a:prstGeom>
        </p:spPr>
        <p:style>
          <a:lnRef idx="2">
            <a:schemeClr val="accent1"/>
          </a:lnRef>
          <a:fillRef idx="1">
            <a:schemeClr val="lt1"/>
          </a:fillRef>
          <a:effectRef idx="0">
            <a:schemeClr val="accent1"/>
          </a:effectRef>
          <a:fontRef idx="minor">
            <a:schemeClr val="dk1"/>
          </a:fontRef>
        </p:style>
        <p:txBody>
          <a:bodyPr lIns="91418" tIns="45718" rIns="91418" bIns="45718" rtlCol="0" anchor="ctr"/>
          <a:lstStyle/>
          <a:p>
            <a:pPr algn="ctr" defTabSz="914150"/>
            <a:r>
              <a:rPr lang="en-US" dirty="0">
                <a:solidFill>
                  <a:prstClr val="black"/>
                </a:solidFill>
              </a:rPr>
              <a:t>Next</a:t>
            </a:r>
          </a:p>
        </p:txBody>
      </p:sp>
    </p:spTree>
    <p:extLst>
      <p:ext uri="{BB962C8B-B14F-4D97-AF65-F5344CB8AC3E}">
        <p14:creationId xmlns:p14="http://schemas.microsoft.com/office/powerpoint/2010/main" val="2511319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3.33333E-6 L -0.20417 0.00556 " pathEditMode="relative" rAng="0" ptsTypes="AA">
                                      <p:cBhvr>
                                        <p:cTn id="6" dur="2000" fill="hold"/>
                                        <p:tgtEl>
                                          <p:spTgt spid="6"/>
                                        </p:tgtEl>
                                        <p:attrNameLst>
                                          <p:attrName>ppt_x</p:attrName>
                                          <p:attrName>ppt_y</p:attrName>
                                        </p:attrNameLst>
                                      </p:cBhvr>
                                      <p:rCtr x="-10200" y="300"/>
                                    </p:animMotion>
                                  </p:childTnLst>
                                </p:cTn>
                              </p:par>
                              <p:par>
                                <p:cTn id="7" presetID="0" presetClass="path" presetSubtype="0" accel="50000" decel="50000" fill="hold" nodeType="withEffect">
                                  <p:stCondLst>
                                    <p:cond delay="0"/>
                                  </p:stCondLst>
                                  <p:iterate type="lt">
                                    <p:tmPct val="0"/>
                                  </p:iterate>
                                  <p:childTnLst>
                                    <p:animMotion origin="layout" path="M 1.11111E-6 5.18519E-6 C 0.04341 -0.01342 0.08698 -0.02684 0.11198 -0.05856 C 0.13698 -0.09027 0.15174 -0.13958 0.15 -0.19004 C 0.14827 -0.2405 0.1165 -0.31249 0.10139 -0.36157 C 0.08629 -0.41064 0.06632 -0.46434 0.05903 -0.48495 " pathEditMode="relative" ptsTypes="aaaaA">
                                      <p:cBhvr>
                                        <p:cTn id="8" dur="2000" fill="hold"/>
                                        <p:tgtEl>
                                          <p:spTgt spid="21"/>
                                        </p:tgtEl>
                                        <p:attrNameLst>
                                          <p:attrName>ppt_x</p:attrName>
                                          <p:attrName>ppt_y</p:attrName>
                                        </p:attrNameLst>
                                      </p:cBhvr>
                                    </p:animMotion>
                                  </p:childTnLst>
                                </p:cTn>
                              </p:par>
                            </p:childTnLst>
                          </p:cTn>
                        </p:par>
                        <p:par>
                          <p:cTn id="9" fill="hold">
                            <p:stCondLst>
                              <p:cond delay="2000"/>
                            </p:stCondLst>
                            <p:childTnLst>
                              <p:par>
                                <p:cTn id="10" presetID="31" presetClass="exit" presetSubtype="0" fill="hold" nodeType="afterEffect">
                                  <p:stCondLst>
                                    <p:cond delay="0"/>
                                  </p:stCondLst>
                                  <p:iterate type="lt">
                                    <p:tmPct val="5000"/>
                                  </p:iterate>
                                  <p:childTnLst>
                                    <p:anim calcmode="lin" valueType="num">
                                      <p:cBhvr>
                                        <p:cTn id="11" dur="1000"/>
                                        <p:tgtEl>
                                          <p:spTgt spid="21"/>
                                        </p:tgtEl>
                                        <p:attrNameLst>
                                          <p:attrName>ppt_w</p:attrName>
                                        </p:attrNameLst>
                                      </p:cBhvr>
                                      <p:tavLst>
                                        <p:tav tm="0">
                                          <p:val>
                                            <p:strVal val="ppt_w"/>
                                          </p:val>
                                        </p:tav>
                                        <p:tav tm="100000">
                                          <p:val>
                                            <p:fltVal val="0"/>
                                          </p:val>
                                        </p:tav>
                                      </p:tavLst>
                                    </p:anim>
                                    <p:anim calcmode="lin" valueType="num">
                                      <p:cBhvr>
                                        <p:cTn id="12" dur="1000"/>
                                        <p:tgtEl>
                                          <p:spTgt spid="21"/>
                                        </p:tgtEl>
                                        <p:attrNameLst>
                                          <p:attrName>ppt_h</p:attrName>
                                        </p:attrNameLst>
                                      </p:cBhvr>
                                      <p:tavLst>
                                        <p:tav tm="0">
                                          <p:val>
                                            <p:strVal val="ppt_h"/>
                                          </p:val>
                                        </p:tav>
                                        <p:tav tm="100000">
                                          <p:val>
                                            <p:fltVal val="0"/>
                                          </p:val>
                                        </p:tav>
                                      </p:tavLst>
                                    </p:anim>
                                    <p:anim calcmode="lin" valueType="num">
                                      <p:cBhvr>
                                        <p:cTn id="13" dur="1000"/>
                                        <p:tgtEl>
                                          <p:spTgt spid="21"/>
                                        </p:tgtEl>
                                        <p:attrNameLst>
                                          <p:attrName>style.rotation</p:attrName>
                                        </p:attrNameLst>
                                      </p:cBhvr>
                                      <p:tavLst>
                                        <p:tav tm="0">
                                          <p:val>
                                            <p:fltVal val="0"/>
                                          </p:val>
                                        </p:tav>
                                        <p:tav tm="100000">
                                          <p:val>
                                            <p:fltVal val="90"/>
                                          </p:val>
                                        </p:tav>
                                      </p:tavLst>
                                    </p:anim>
                                    <p:animEffect transition="out" filter="fade">
                                      <p:cBhvr>
                                        <p:cTn id="14" dur="1000"/>
                                        <p:tgtEl>
                                          <p:spTgt spid="21"/>
                                        </p:tgtEl>
                                      </p:cBhvr>
                                    </p:animEffect>
                                    <p:set>
                                      <p:cBhvr>
                                        <p:cTn id="15" dur="1" fill="hold">
                                          <p:stCondLst>
                                            <p:cond delay="999"/>
                                          </p:stCondLst>
                                        </p:cTn>
                                        <p:tgtEl>
                                          <p:spTgt spid="21"/>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47" presetClass="exit" presetSubtype="0" fill="remove" grpId="1" nodeType="withEffect">
                                  <p:stCondLst>
                                    <p:cond delay="0"/>
                                  </p:stCondLst>
                                  <p:childTnLst>
                                    <p:animEffect transition="out" filter="fade">
                                      <p:cBhvr>
                                        <p:cTn id="20" dur="2000"/>
                                        <p:tgtEl>
                                          <p:spTgt spid="17"/>
                                        </p:tgtEl>
                                      </p:cBhvr>
                                    </p:animEffect>
                                    <p:anim calcmode="lin" valueType="num">
                                      <p:cBhvr>
                                        <p:cTn id="21" dur="2000"/>
                                        <p:tgtEl>
                                          <p:spTgt spid="17"/>
                                        </p:tgtEl>
                                        <p:attrNameLst>
                                          <p:attrName>ppt_x</p:attrName>
                                        </p:attrNameLst>
                                      </p:cBhvr>
                                      <p:tavLst>
                                        <p:tav tm="0">
                                          <p:val>
                                            <p:strVal val="ppt_x"/>
                                          </p:val>
                                        </p:tav>
                                        <p:tav tm="100000">
                                          <p:val>
                                            <p:strVal val="ppt_x"/>
                                          </p:val>
                                        </p:tav>
                                      </p:tavLst>
                                    </p:anim>
                                    <p:anim calcmode="lin" valueType="num">
                                      <p:cBhvr>
                                        <p:cTn id="22" dur="2000"/>
                                        <p:tgtEl>
                                          <p:spTgt spid="17"/>
                                        </p:tgtEl>
                                        <p:attrNameLst>
                                          <p:attrName>ppt_y</p:attrName>
                                        </p:attrNameLst>
                                      </p:cBhvr>
                                      <p:tavLst>
                                        <p:tav tm="0">
                                          <p:val>
                                            <p:strVal val="ppt_y"/>
                                          </p:val>
                                        </p:tav>
                                        <p:tav tm="100000">
                                          <p:val>
                                            <p:strVal val="ppt_y-.1"/>
                                          </p:val>
                                        </p:tav>
                                      </p:tavLst>
                                    </p:anim>
                                    <p:set>
                                      <p:cBhvr>
                                        <p:cTn id="2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35" presetClass="path" presetSubtype="0" accel="50000" decel="50000" fill="hold" nodeType="withEffect">
                                  <p:stCondLst>
                                    <p:cond delay="0"/>
                                  </p:stCondLst>
                                  <p:childTnLst>
                                    <p:animMotion origin="layout" path="M 0 -3.33333E-6 L -0.22083 0.00556 " pathEditMode="relative" rAng="0" ptsTypes="AA">
                                      <p:cBhvr>
                                        <p:cTn id="28" dur="2000" fill="hold"/>
                                        <p:tgtEl>
                                          <p:spTgt spid="6"/>
                                        </p:tgtEl>
                                        <p:attrNameLst>
                                          <p:attrName>ppt_x</p:attrName>
                                          <p:attrName>ppt_y</p:attrName>
                                        </p:attrNameLst>
                                      </p:cBhvr>
                                      <p:rCtr x="-11000" y="300"/>
                                    </p:animMotion>
                                  </p:childTnLst>
                                </p:cTn>
                              </p:par>
                              <p:par>
                                <p:cTn id="29" presetID="0" presetClass="path" presetSubtype="0" accel="50000" decel="50000" fill="hold" nodeType="withEffect">
                                  <p:stCondLst>
                                    <p:cond delay="0"/>
                                  </p:stCondLst>
                                  <p:iterate type="lt">
                                    <p:tmPct val="0"/>
                                  </p:iterate>
                                  <p:childTnLst>
                                    <p:animMotion origin="layout" path="M -4.72222E-6 1.48148E-6 C 0.00382 0.00833 0.00764 0.0169 -0.01198 1.48148E-6 C -0.0316 -0.0169 -0.08732 -0.06481 -0.11805 -0.10116 C -0.14878 -0.1375 -0.19062 -0.18657 -0.19687 -0.21829 C -0.20312 -0.25 -0.17708 -0.26435 -0.1559 -0.29097 C -0.13472 -0.31759 -0.0842 -0.36273 -0.06962 -0.37778 " pathEditMode="relative" ptsTypes="aaaaaA">
                                      <p:cBhvr>
                                        <p:cTn id="30" dur="2000" fill="hold"/>
                                        <p:tgtEl>
                                          <p:spTgt spid="13"/>
                                        </p:tgtEl>
                                        <p:attrNameLst>
                                          <p:attrName>ppt_x</p:attrName>
                                          <p:attrName>ppt_y</p:attrName>
                                        </p:attrNameLst>
                                      </p:cBhvr>
                                    </p:animMotion>
                                  </p:childTnLst>
                                </p:cTn>
                              </p:par>
                            </p:childTnLst>
                          </p:cTn>
                        </p:par>
                        <p:par>
                          <p:cTn id="31" fill="hold">
                            <p:stCondLst>
                              <p:cond delay="2000"/>
                            </p:stCondLst>
                            <p:childTnLst>
                              <p:par>
                                <p:cTn id="32" presetID="31" presetClass="exit" presetSubtype="0" fill="hold" nodeType="afterEffect">
                                  <p:stCondLst>
                                    <p:cond delay="0"/>
                                  </p:stCondLst>
                                  <p:iterate type="lt">
                                    <p:tmPct val="5000"/>
                                  </p:iterate>
                                  <p:childTnLst>
                                    <p:anim calcmode="lin" valueType="num">
                                      <p:cBhvr>
                                        <p:cTn id="33" dur="1000"/>
                                        <p:tgtEl>
                                          <p:spTgt spid="13"/>
                                        </p:tgtEl>
                                        <p:attrNameLst>
                                          <p:attrName>ppt_w</p:attrName>
                                        </p:attrNameLst>
                                      </p:cBhvr>
                                      <p:tavLst>
                                        <p:tav tm="0">
                                          <p:val>
                                            <p:strVal val="ppt_w"/>
                                          </p:val>
                                        </p:tav>
                                        <p:tav tm="100000">
                                          <p:val>
                                            <p:fltVal val="0"/>
                                          </p:val>
                                        </p:tav>
                                      </p:tavLst>
                                    </p:anim>
                                    <p:anim calcmode="lin" valueType="num">
                                      <p:cBhvr>
                                        <p:cTn id="34" dur="1000"/>
                                        <p:tgtEl>
                                          <p:spTgt spid="13"/>
                                        </p:tgtEl>
                                        <p:attrNameLst>
                                          <p:attrName>ppt_h</p:attrName>
                                        </p:attrNameLst>
                                      </p:cBhvr>
                                      <p:tavLst>
                                        <p:tav tm="0">
                                          <p:val>
                                            <p:strVal val="ppt_h"/>
                                          </p:val>
                                        </p:tav>
                                        <p:tav tm="100000">
                                          <p:val>
                                            <p:fltVal val="0"/>
                                          </p:val>
                                        </p:tav>
                                      </p:tavLst>
                                    </p:anim>
                                    <p:anim calcmode="lin" valueType="num">
                                      <p:cBhvr>
                                        <p:cTn id="35" dur="1000"/>
                                        <p:tgtEl>
                                          <p:spTgt spid="13"/>
                                        </p:tgtEl>
                                        <p:attrNameLst>
                                          <p:attrName>style.rotation</p:attrName>
                                        </p:attrNameLst>
                                      </p:cBhvr>
                                      <p:tavLst>
                                        <p:tav tm="0">
                                          <p:val>
                                            <p:fltVal val="0"/>
                                          </p:val>
                                        </p:tav>
                                        <p:tav tm="100000">
                                          <p:val>
                                            <p:fltVal val="90"/>
                                          </p:val>
                                        </p:tav>
                                      </p:tavLst>
                                    </p:anim>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7" presetClass="exit" presetSubtype="0" fill="hold" grpId="1" nodeType="withEffect">
                                  <p:stCondLst>
                                    <p:cond delay="0"/>
                                  </p:stCondLst>
                                  <p:childTnLst>
                                    <p:animEffect transition="out" filter="fade">
                                      <p:cBhvr>
                                        <p:cTn id="42" dur="2000"/>
                                        <p:tgtEl>
                                          <p:spTgt spid="18"/>
                                        </p:tgtEl>
                                      </p:cBhvr>
                                    </p:animEffect>
                                    <p:anim calcmode="lin" valueType="num">
                                      <p:cBhvr>
                                        <p:cTn id="43" dur="2000"/>
                                        <p:tgtEl>
                                          <p:spTgt spid="18"/>
                                        </p:tgtEl>
                                        <p:attrNameLst>
                                          <p:attrName>ppt_x</p:attrName>
                                        </p:attrNameLst>
                                      </p:cBhvr>
                                      <p:tavLst>
                                        <p:tav tm="0">
                                          <p:val>
                                            <p:strVal val="ppt_x"/>
                                          </p:val>
                                        </p:tav>
                                        <p:tav tm="100000">
                                          <p:val>
                                            <p:strVal val="ppt_x"/>
                                          </p:val>
                                        </p:tav>
                                      </p:tavLst>
                                    </p:anim>
                                    <p:anim calcmode="lin" valueType="num">
                                      <p:cBhvr>
                                        <p:cTn id="44" dur="2000"/>
                                        <p:tgtEl>
                                          <p:spTgt spid="18"/>
                                        </p:tgtEl>
                                        <p:attrNameLst>
                                          <p:attrName>ppt_y</p:attrName>
                                        </p:attrNameLst>
                                      </p:cBhvr>
                                      <p:tavLst>
                                        <p:tav tm="0">
                                          <p:val>
                                            <p:strVal val="ppt_y"/>
                                          </p:val>
                                        </p:tav>
                                        <p:tav tm="100000">
                                          <p:val>
                                            <p:strVal val="ppt_y-.1"/>
                                          </p:val>
                                        </p:tav>
                                      </p:tavLst>
                                    </p:anim>
                                    <p:set>
                                      <p:cBhvr>
                                        <p:cTn id="4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63" presetClass="path" presetSubtype="0" accel="50000" decel="50000" fill="hold" nodeType="withEffect">
                                  <p:stCondLst>
                                    <p:cond delay="0"/>
                                  </p:stCondLst>
                                  <p:childTnLst>
                                    <p:animMotion origin="layout" path="M 0 -3.33333E-6 L 0.07083 -0.00555 " pathEditMode="relative" rAng="0" ptsTypes="AA">
                                      <p:cBhvr>
                                        <p:cTn id="50" dur="2000" fill="hold"/>
                                        <p:tgtEl>
                                          <p:spTgt spid="6"/>
                                        </p:tgtEl>
                                        <p:attrNameLst>
                                          <p:attrName>ppt_x</p:attrName>
                                          <p:attrName>ppt_y</p:attrName>
                                        </p:attrNameLst>
                                      </p:cBhvr>
                                      <p:rCtr x="3500" y="-300"/>
                                    </p:animMotion>
                                  </p:childTnLst>
                                </p:cTn>
                              </p:par>
                              <p:par>
                                <p:cTn id="51" presetID="0" presetClass="path" presetSubtype="0" accel="50000" decel="50000" fill="hold" nodeType="withEffect">
                                  <p:stCondLst>
                                    <p:cond delay="0"/>
                                  </p:stCondLst>
                                  <p:iterate type="lt">
                                    <p:tmPct val="0"/>
                                  </p:iterate>
                                  <p:childTnLst>
                                    <p:animMotion origin="layout" path="M 1.94444E-6 7.40741E-7 C 0.15695 -0.15417 0.31406 -0.3081 0.37743 -0.36968 " pathEditMode="relative" ptsTypes="aA">
                                      <p:cBhvr>
                                        <p:cTn id="52" dur="2000" fill="hold"/>
                                        <p:tgtEl>
                                          <p:spTgt spid="11"/>
                                        </p:tgtEl>
                                        <p:attrNameLst>
                                          <p:attrName>ppt_x</p:attrName>
                                          <p:attrName>ppt_y</p:attrName>
                                        </p:attrNameLst>
                                      </p:cBhvr>
                                    </p:animMotion>
                                  </p:childTnLst>
                                </p:cTn>
                              </p:par>
                            </p:childTnLst>
                          </p:cTn>
                        </p:par>
                        <p:par>
                          <p:cTn id="53" fill="hold">
                            <p:stCondLst>
                              <p:cond delay="2000"/>
                            </p:stCondLst>
                            <p:childTnLst>
                              <p:par>
                                <p:cTn id="54" presetID="31" presetClass="exit" presetSubtype="0" fill="hold" nodeType="afterEffect">
                                  <p:stCondLst>
                                    <p:cond delay="0"/>
                                  </p:stCondLst>
                                  <p:iterate type="lt">
                                    <p:tmPct val="5000"/>
                                  </p:iterate>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par>
                          <p:cTn id="60" fill="hold">
                            <p:stCondLst>
                              <p:cond delay="3000"/>
                            </p:stCondLst>
                            <p:childTnLst>
                              <p:par>
                                <p:cTn id="61" presetID="1"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47" presetClass="exit" presetSubtype="0" fill="hold" grpId="1" nodeType="withEffect">
                                  <p:stCondLst>
                                    <p:cond delay="0"/>
                                  </p:stCondLst>
                                  <p:childTnLst>
                                    <p:animEffect transition="out" filter="fade">
                                      <p:cBhvr>
                                        <p:cTn id="64" dur="2000"/>
                                        <p:tgtEl>
                                          <p:spTgt spid="19"/>
                                        </p:tgtEl>
                                      </p:cBhvr>
                                    </p:animEffect>
                                    <p:anim calcmode="lin" valueType="num">
                                      <p:cBhvr>
                                        <p:cTn id="65" dur="2000"/>
                                        <p:tgtEl>
                                          <p:spTgt spid="19"/>
                                        </p:tgtEl>
                                        <p:attrNameLst>
                                          <p:attrName>ppt_x</p:attrName>
                                        </p:attrNameLst>
                                      </p:cBhvr>
                                      <p:tavLst>
                                        <p:tav tm="0">
                                          <p:val>
                                            <p:strVal val="ppt_x"/>
                                          </p:val>
                                        </p:tav>
                                        <p:tav tm="100000">
                                          <p:val>
                                            <p:strVal val="ppt_x"/>
                                          </p:val>
                                        </p:tav>
                                      </p:tavLst>
                                    </p:anim>
                                    <p:anim calcmode="lin" valueType="num">
                                      <p:cBhvr>
                                        <p:cTn id="66" dur="2000"/>
                                        <p:tgtEl>
                                          <p:spTgt spid="19"/>
                                        </p:tgtEl>
                                        <p:attrNameLst>
                                          <p:attrName>ppt_y</p:attrName>
                                        </p:attrNameLst>
                                      </p:cBhvr>
                                      <p:tavLst>
                                        <p:tav tm="0">
                                          <p:val>
                                            <p:strVal val="ppt_y"/>
                                          </p:val>
                                        </p:tav>
                                        <p:tav tm="100000">
                                          <p:val>
                                            <p:strVal val="ppt_y-.1"/>
                                          </p:val>
                                        </p:tav>
                                      </p:tavLst>
                                    </p:anim>
                                    <p:set>
                                      <p:cBhvr>
                                        <p:cTn id="67"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63" presetClass="path" presetSubtype="0" accel="50000" decel="50000" fill="hold" nodeType="withEffect">
                                  <p:stCondLst>
                                    <p:cond delay="0"/>
                                  </p:stCondLst>
                                  <p:childTnLst>
                                    <p:animMotion origin="layout" path="M 0 -3.33333E-6 L 0.2375 0.00556 " pathEditMode="relative" rAng="0" ptsTypes="AA">
                                      <p:cBhvr>
                                        <p:cTn id="72" dur="2000" fill="hold"/>
                                        <p:tgtEl>
                                          <p:spTgt spid="6"/>
                                        </p:tgtEl>
                                        <p:attrNameLst>
                                          <p:attrName>ppt_x</p:attrName>
                                          <p:attrName>ppt_y</p:attrName>
                                        </p:attrNameLst>
                                      </p:cBhvr>
                                      <p:rCtr x="11900" y="300"/>
                                    </p:animMotion>
                                  </p:childTnLst>
                                </p:cTn>
                              </p:par>
                              <p:par>
                                <p:cTn id="73" presetID="0" presetClass="path" presetSubtype="0" accel="50000" decel="50000" fill="hold" nodeType="withEffect">
                                  <p:stCondLst>
                                    <p:cond delay="0"/>
                                  </p:stCondLst>
                                  <p:iterate type="lt">
                                    <p:tmPct val="0"/>
                                  </p:iterate>
                                  <p:childTnLst>
                                    <p:animMotion origin="layout" path="M 5.55556E-7 -1.11111E-6 C -0.02379 -0.01898 -0.0474 -0.03796 -0.07118 -0.05648 C -0.09497 -0.075 -0.12535 -0.08495 -0.14254 -0.11111 C -0.15972 -0.13727 -0.17726 -0.17129 -0.17431 -0.21412 C -0.17135 -0.25694 -0.14792 -0.31227 -0.12431 -0.36759 " pathEditMode="relative" ptsTypes="aaaaA">
                                      <p:cBhvr>
                                        <p:cTn id="74" dur="2000" fill="hold"/>
                                        <p:tgtEl>
                                          <p:spTgt spid="23"/>
                                        </p:tgtEl>
                                        <p:attrNameLst>
                                          <p:attrName>ppt_x</p:attrName>
                                          <p:attrName>ppt_y</p:attrName>
                                        </p:attrNameLst>
                                      </p:cBhvr>
                                    </p:animMotion>
                                  </p:childTnLst>
                                </p:cTn>
                              </p:par>
                            </p:childTnLst>
                          </p:cTn>
                        </p:par>
                        <p:par>
                          <p:cTn id="75" fill="hold">
                            <p:stCondLst>
                              <p:cond delay="2000"/>
                            </p:stCondLst>
                            <p:childTnLst>
                              <p:par>
                                <p:cTn id="76" presetID="31" presetClass="exit" presetSubtype="0" fill="hold" nodeType="afterEffect">
                                  <p:stCondLst>
                                    <p:cond delay="0"/>
                                  </p:stCondLst>
                                  <p:iterate type="lt">
                                    <p:tmPct val="5000"/>
                                  </p:iterate>
                                  <p:childTnLst>
                                    <p:anim calcmode="lin" valueType="num">
                                      <p:cBhvr>
                                        <p:cTn id="77" dur="1000"/>
                                        <p:tgtEl>
                                          <p:spTgt spid="23"/>
                                        </p:tgtEl>
                                        <p:attrNameLst>
                                          <p:attrName>ppt_w</p:attrName>
                                        </p:attrNameLst>
                                      </p:cBhvr>
                                      <p:tavLst>
                                        <p:tav tm="0">
                                          <p:val>
                                            <p:strVal val="ppt_w"/>
                                          </p:val>
                                        </p:tav>
                                        <p:tav tm="100000">
                                          <p:val>
                                            <p:fltVal val="0"/>
                                          </p:val>
                                        </p:tav>
                                      </p:tavLst>
                                    </p:anim>
                                    <p:anim calcmode="lin" valueType="num">
                                      <p:cBhvr>
                                        <p:cTn id="78" dur="1000"/>
                                        <p:tgtEl>
                                          <p:spTgt spid="23"/>
                                        </p:tgtEl>
                                        <p:attrNameLst>
                                          <p:attrName>ppt_h</p:attrName>
                                        </p:attrNameLst>
                                      </p:cBhvr>
                                      <p:tavLst>
                                        <p:tav tm="0">
                                          <p:val>
                                            <p:strVal val="ppt_h"/>
                                          </p:val>
                                        </p:tav>
                                        <p:tav tm="100000">
                                          <p:val>
                                            <p:fltVal val="0"/>
                                          </p:val>
                                        </p:tav>
                                      </p:tavLst>
                                    </p:anim>
                                    <p:anim calcmode="lin" valueType="num">
                                      <p:cBhvr>
                                        <p:cTn id="79" dur="1000"/>
                                        <p:tgtEl>
                                          <p:spTgt spid="23"/>
                                        </p:tgtEl>
                                        <p:attrNameLst>
                                          <p:attrName>style.rotation</p:attrName>
                                        </p:attrNameLst>
                                      </p:cBhvr>
                                      <p:tavLst>
                                        <p:tav tm="0">
                                          <p:val>
                                            <p:fltVal val="0"/>
                                          </p:val>
                                        </p:tav>
                                        <p:tav tm="100000">
                                          <p:val>
                                            <p:fltVal val="90"/>
                                          </p:val>
                                        </p:tav>
                                      </p:tavLst>
                                    </p:anim>
                                    <p:animEffect transition="out" filter="fade">
                                      <p:cBhvr>
                                        <p:cTn id="80" dur="1000"/>
                                        <p:tgtEl>
                                          <p:spTgt spid="23"/>
                                        </p:tgtEl>
                                      </p:cBhvr>
                                    </p:animEffect>
                                    <p:set>
                                      <p:cBhvr>
                                        <p:cTn id="81" dur="1" fill="hold">
                                          <p:stCondLst>
                                            <p:cond delay="999"/>
                                          </p:stCondLst>
                                        </p:cTn>
                                        <p:tgtEl>
                                          <p:spTgt spid="23"/>
                                        </p:tgtEl>
                                        <p:attrNameLst>
                                          <p:attrName>style.visibility</p:attrName>
                                        </p:attrNameLst>
                                      </p:cBhvr>
                                      <p:to>
                                        <p:strVal val="hidden"/>
                                      </p:to>
                                    </p:set>
                                  </p:childTnLst>
                                </p:cTn>
                              </p:par>
                            </p:childTnLst>
                          </p:cTn>
                        </p:par>
                        <p:par>
                          <p:cTn id="82" fill="hold">
                            <p:stCondLst>
                              <p:cond delay="3000"/>
                            </p:stCondLst>
                            <p:childTnLst>
                              <p:par>
                                <p:cTn id="83" presetID="1"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par>
                                <p:cTn id="85" presetID="47" presetClass="exit" presetSubtype="0" fill="hold" grpId="1" nodeType="withEffect">
                                  <p:stCondLst>
                                    <p:cond delay="0"/>
                                  </p:stCondLst>
                                  <p:childTnLst>
                                    <p:animEffect transition="out" filter="fade">
                                      <p:cBhvr>
                                        <p:cTn id="86" dur="1000"/>
                                        <p:tgtEl>
                                          <p:spTgt spid="20"/>
                                        </p:tgtEl>
                                      </p:cBhvr>
                                    </p:animEffect>
                                    <p:anim calcmode="lin" valueType="num">
                                      <p:cBhvr>
                                        <p:cTn id="87" dur="1000"/>
                                        <p:tgtEl>
                                          <p:spTgt spid="20"/>
                                        </p:tgtEl>
                                        <p:attrNameLst>
                                          <p:attrName>ppt_x</p:attrName>
                                        </p:attrNameLst>
                                      </p:cBhvr>
                                      <p:tavLst>
                                        <p:tav tm="0">
                                          <p:val>
                                            <p:strVal val="ppt_x"/>
                                          </p:val>
                                        </p:tav>
                                        <p:tav tm="100000">
                                          <p:val>
                                            <p:strVal val="ppt_x"/>
                                          </p:val>
                                        </p:tav>
                                      </p:tavLst>
                                    </p:anim>
                                    <p:anim calcmode="lin" valueType="num">
                                      <p:cBhvr>
                                        <p:cTn id="88" dur="1000"/>
                                        <p:tgtEl>
                                          <p:spTgt spid="20"/>
                                        </p:tgtEl>
                                        <p:attrNameLst>
                                          <p:attrName>ppt_y</p:attrName>
                                        </p:attrNameLst>
                                      </p:cBhvr>
                                      <p:tavLst>
                                        <p:tav tm="0">
                                          <p:val>
                                            <p:strVal val="ppt_y"/>
                                          </p:val>
                                        </p:tav>
                                        <p:tav tm="100000">
                                          <p:val>
                                            <p:strVal val="ppt_y-.1"/>
                                          </p:val>
                                        </p:tav>
                                      </p:tavLst>
                                    </p:anim>
                                    <p:set>
                                      <p:cBhvr>
                                        <p:cTn id="8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53882"/>
          <a:stretch/>
        </p:blipFill>
        <p:spPr>
          <a:xfrm>
            <a:off x="6096000" y="-28413"/>
            <a:ext cx="5622664" cy="6858000"/>
          </a:xfrm>
          <a:prstGeom prst="rect">
            <a:avLst/>
          </a:prstGeom>
        </p:spPr>
      </p:pic>
      <p:sp>
        <p:nvSpPr>
          <p:cNvPr id="28" name="27"/>
          <p:cNvSpPr/>
          <p:nvPr/>
        </p:nvSpPr>
        <p:spPr>
          <a:xfrm rot="20750437">
            <a:off x="127749" y="1275886"/>
            <a:ext cx="1191663" cy="1191663"/>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endParaRPr lang="zh-CN" altLang="en-US" sz="2400">
              <a:solidFill>
                <a:prstClr val="white"/>
              </a:solidFill>
            </a:endParaRPr>
          </a:p>
        </p:txBody>
      </p:sp>
      <p:sp>
        <p:nvSpPr>
          <p:cNvPr id="29" name="28"/>
          <p:cNvSpPr/>
          <p:nvPr/>
        </p:nvSpPr>
        <p:spPr>
          <a:xfrm rot="20750437">
            <a:off x="406872" y="2525521"/>
            <a:ext cx="1191663" cy="1191663"/>
          </a:xfrm>
          <a:prstGeom prst="sun">
            <a:avLst>
              <a:gd name="adj" fmla="val 2136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endParaRPr lang="zh-CN" altLang="en-US" sz="2400">
              <a:solidFill>
                <a:prstClr val="white"/>
              </a:solidFill>
            </a:endParaRPr>
          </a:p>
        </p:txBody>
      </p:sp>
      <p:sp>
        <p:nvSpPr>
          <p:cNvPr id="30" name="29"/>
          <p:cNvSpPr/>
          <p:nvPr/>
        </p:nvSpPr>
        <p:spPr>
          <a:xfrm rot="20750437">
            <a:off x="686021" y="3679889"/>
            <a:ext cx="1191663" cy="1191663"/>
          </a:xfrm>
          <a:prstGeom prst="sun">
            <a:avLst>
              <a:gd name="adj" fmla="val 213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endParaRPr lang="zh-CN" altLang="en-US" sz="2400">
              <a:solidFill>
                <a:prstClr val="white"/>
              </a:solidFill>
            </a:endParaRPr>
          </a:p>
        </p:txBody>
      </p:sp>
      <p:pic>
        <p:nvPicPr>
          <p:cNvPr id="6" name="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834" y="977456"/>
            <a:ext cx="1899959" cy="4028181"/>
          </a:xfrm>
          <a:prstGeom prst="ellipse">
            <a:avLst/>
          </a:prstGeom>
          <a:ln>
            <a:noFill/>
          </a:ln>
          <a:effectLst>
            <a:glow>
              <a:schemeClr val="accent1"/>
            </a:glow>
            <a:softEdge rad="127000"/>
          </a:effectLst>
        </p:spPr>
      </p:pic>
      <p:cxnSp>
        <p:nvCxnSpPr>
          <p:cNvPr id="10" name="9"/>
          <p:cNvCxnSpPr/>
          <p:nvPr/>
        </p:nvCxnSpPr>
        <p:spPr>
          <a:xfrm>
            <a:off x="1374805" y="1182052"/>
            <a:ext cx="4375067" cy="0"/>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12" name="11"/>
          <p:cNvCxnSpPr/>
          <p:nvPr/>
        </p:nvCxnSpPr>
        <p:spPr>
          <a:xfrm>
            <a:off x="1427187" y="2136096"/>
            <a:ext cx="4640464"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27" name="26"/>
          <p:cNvSpPr/>
          <p:nvPr/>
        </p:nvSpPr>
        <p:spPr>
          <a:xfrm rot="20750437">
            <a:off x="200032" y="155473"/>
            <a:ext cx="1191663" cy="1191663"/>
          </a:xfrm>
          <a:prstGeom prst="sun">
            <a:avLst>
              <a:gd name="adj" fmla="val 213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defTabSz="1218870"/>
            <a:endParaRPr lang="zh-CN" altLang="en-US" sz="2400">
              <a:solidFill>
                <a:prstClr val="white"/>
              </a:solidFill>
            </a:endParaRPr>
          </a:p>
        </p:txBody>
      </p:sp>
      <p:cxnSp>
        <p:nvCxnSpPr>
          <p:cNvPr id="13" name="12"/>
          <p:cNvCxnSpPr/>
          <p:nvPr/>
        </p:nvCxnSpPr>
        <p:spPr>
          <a:xfrm flipV="1">
            <a:off x="1675319" y="3234159"/>
            <a:ext cx="4853240" cy="44231"/>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14" name="13"/>
          <p:cNvCxnSpPr/>
          <p:nvPr/>
        </p:nvCxnSpPr>
        <p:spPr>
          <a:xfrm>
            <a:off x="2005237" y="4439770"/>
            <a:ext cx="4932747" cy="36097"/>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6" name="TextBox 15"/>
          <p:cNvSpPr txBox="1"/>
          <p:nvPr/>
        </p:nvSpPr>
        <p:spPr>
          <a:xfrm>
            <a:off x="516802" y="320288"/>
            <a:ext cx="558753" cy="861747"/>
          </a:xfrm>
          <a:prstGeom prst="rect">
            <a:avLst/>
          </a:prstGeom>
          <a:noFill/>
        </p:spPr>
        <p:txBody>
          <a:bodyPr wrap="none" lIns="121890" tIns="60945" rIns="121890" bIns="60945" rtlCol="0">
            <a:spAutoFit/>
          </a:bodyPr>
          <a:lstStyle/>
          <a:p>
            <a:pPr defTabSz="1218870"/>
            <a:r>
              <a:rPr lang="en-US" altLang="zh-CN" sz="4800" dirty="0">
                <a:solidFill>
                  <a:prstClr val="white"/>
                </a:solidFill>
              </a:rPr>
              <a:t>1</a:t>
            </a:r>
            <a:endParaRPr lang="zh-CN" altLang="en-US" sz="4800" dirty="0">
              <a:solidFill>
                <a:prstClr val="white"/>
              </a:solidFill>
            </a:endParaRPr>
          </a:p>
        </p:txBody>
      </p:sp>
      <p:sp>
        <p:nvSpPr>
          <p:cNvPr id="20" name="TextBox 19"/>
          <p:cNvSpPr txBox="1"/>
          <p:nvPr/>
        </p:nvSpPr>
        <p:spPr>
          <a:xfrm>
            <a:off x="444433" y="1440827"/>
            <a:ext cx="558753" cy="861747"/>
          </a:xfrm>
          <a:prstGeom prst="rect">
            <a:avLst/>
          </a:prstGeom>
          <a:noFill/>
        </p:spPr>
        <p:txBody>
          <a:bodyPr wrap="none" lIns="121890" tIns="60945" rIns="121890" bIns="60945" rtlCol="0">
            <a:spAutoFit/>
          </a:bodyPr>
          <a:lstStyle/>
          <a:p>
            <a:pPr defTabSz="1218870"/>
            <a:r>
              <a:rPr lang="en-US" altLang="zh-CN" sz="4800" dirty="0">
                <a:solidFill>
                  <a:prstClr val="white"/>
                </a:solidFill>
              </a:rPr>
              <a:t>2</a:t>
            </a:r>
            <a:endParaRPr lang="zh-CN" altLang="en-US" sz="4800" dirty="0">
              <a:solidFill>
                <a:prstClr val="white"/>
              </a:solidFill>
            </a:endParaRPr>
          </a:p>
        </p:txBody>
      </p:sp>
      <p:sp>
        <p:nvSpPr>
          <p:cNvPr id="21" name="TextBox 20"/>
          <p:cNvSpPr txBox="1"/>
          <p:nvPr/>
        </p:nvSpPr>
        <p:spPr>
          <a:xfrm>
            <a:off x="723491" y="2690335"/>
            <a:ext cx="558753" cy="861747"/>
          </a:xfrm>
          <a:prstGeom prst="rect">
            <a:avLst/>
          </a:prstGeom>
          <a:noFill/>
        </p:spPr>
        <p:txBody>
          <a:bodyPr wrap="none" lIns="121890" tIns="60945" rIns="121890" bIns="60945" rtlCol="0">
            <a:spAutoFit/>
          </a:bodyPr>
          <a:lstStyle/>
          <a:p>
            <a:pPr defTabSz="1218870"/>
            <a:r>
              <a:rPr lang="en-US" altLang="zh-CN" sz="4800" dirty="0">
                <a:solidFill>
                  <a:prstClr val="white"/>
                </a:solidFill>
              </a:rPr>
              <a:t>3</a:t>
            </a:r>
            <a:endParaRPr lang="zh-CN" altLang="en-US" sz="4800" dirty="0">
              <a:solidFill>
                <a:prstClr val="white"/>
              </a:solidFill>
            </a:endParaRPr>
          </a:p>
        </p:txBody>
      </p:sp>
      <p:sp>
        <p:nvSpPr>
          <p:cNvPr id="22" name="TextBox 21"/>
          <p:cNvSpPr txBox="1"/>
          <p:nvPr/>
        </p:nvSpPr>
        <p:spPr>
          <a:xfrm>
            <a:off x="1002705" y="3843680"/>
            <a:ext cx="558753" cy="861747"/>
          </a:xfrm>
          <a:prstGeom prst="rect">
            <a:avLst/>
          </a:prstGeom>
          <a:noFill/>
        </p:spPr>
        <p:txBody>
          <a:bodyPr wrap="none" lIns="121890" tIns="60945" rIns="121890" bIns="60945" rtlCol="0">
            <a:spAutoFit/>
          </a:bodyPr>
          <a:lstStyle/>
          <a:p>
            <a:pPr defTabSz="1218870"/>
            <a:r>
              <a:rPr lang="en-US" altLang="zh-CN" sz="4800" dirty="0">
                <a:solidFill>
                  <a:prstClr val="white"/>
                </a:solidFill>
              </a:rPr>
              <a:t>4</a:t>
            </a:r>
            <a:endParaRPr lang="zh-CN" altLang="en-US" sz="4800" dirty="0">
              <a:solidFill>
                <a:prstClr val="white"/>
              </a:solidFill>
            </a:endParaRPr>
          </a:p>
        </p:txBody>
      </p:sp>
      <p:sp>
        <p:nvSpPr>
          <p:cNvPr id="23" name="TextBox 22"/>
          <p:cNvSpPr txBox="1"/>
          <p:nvPr/>
        </p:nvSpPr>
        <p:spPr>
          <a:xfrm>
            <a:off x="1391135" y="499226"/>
            <a:ext cx="4397944" cy="615525"/>
          </a:xfrm>
          <a:prstGeom prst="rect">
            <a:avLst/>
          </a:prstGeom>
        </p:spPr>
        <p:style>
          <a:lnRef idx="2">
            <a:schemeClr val="accent3"/>
          </a:lnRef>
          <a:fillRef idx="1">
            <a:schemeClr val="lt1"/>
          </a:fillRef>
          <a:effectRef idx="0">
            <a:schemeClr val="accent3"/>
          </a:effectRef>
          <a:fontRef idx="minor">
            <a:schemeClr val="dk1"/>
          </a:fontRef>
        </p:style>
        <p:txBody>
          <a:bodyPr wrap="none" lIns="121890" tIns="60945" rIns="121890" bIns="60945" rtlCol="0">
            <a:spAutoFit/>
          </a:bodyPr>
          <a:lstStyle/>
          <a:p>
            <a:pPr defTabSz="1218870"/>
            <a:r>
              <a:rPr lang="en-US" altLang="zh-CN" sz="3200" dirty="0">
                <a:solidFill>
                  <a:srgbClr val="ACCE30"/>
                </a:solidFill>
                <a:latin typeface="Times New Roman" panose="02020603050405020304" pitchFamily="18" charset="0"/>
                <a:ea typeface="方正粗圆_GBK" pitchFamily="65" charset="-122"/>
                <a:cs typeface="Times New Roman" panose="02020603050405020304" pitchFamily="18" charset="0"/>
              </a:rPr>
              <a:t>VB </a:t>
            </a:r>
            <a:r>
              <a:rPr lang="en-US" altLang="zh-CN" sz="3200" dirty="0" err="1">
                <a:solidFill>
                  <a:srgbClr val="ACCE30"/>
                </a:solidFill>
                <a:latin typeface="Times New Roman" panose="02020603050405020304" pitchFamily="18" charset="0"/>
                <a:ea typeface="方正粗圆_GBK" pitchFamily="65" charset="-122"/>
                <a:cs typeface="Times New Roman" panose="02020603050405020304" pitchFamily="18" charset="0"/>
              </a:rPr>
              <a:t>thuộc</a:t>
            </a:r>
            <a:r>
              <a:rPr lang="en-US" altLang="zh-CN" sz="3200" dirty="0">
                <a:solidFill>
                  <a:srgbClr val="ACCE30"/>
                </a:solidFill>
                <a:latin typeface="Times New Roman" panose="02020603050405020304" pitchFamily="18" charset="0"/>
                <a:ea typeface="方正粗圆_GBK" pitchFamily="65" charset="-122"/>
                <a:cs typeface="Times New Roman" panose="02020603050405020304" pitchFamily="18" charset="0"/>
              </a:rPr>
              <a:t> PCNN </a:t>
            </a:r>
            <a:r>
              <a:rPr lang="en-US" altLang="zh-CN" sz="3200" dirty="0" err="1">
                <a:solidFill>
                  <a:srgbClr val="ACCE30"/>
                </a:solidFill>
                <a:latin typeface="Times New Roman" panose="02020603050405020304" pitchFamily="18" charset="0"/>
                <a:ea typeface="方正粗圆_GBK" pitchFamily="65" charset="-122"/>
                <a:cs typeface="Times New Roman" panose="02020603050405020304" pitchFamily="18" charset="0"/>
              </a:rPr>
              <a:t>Báo</a:t>
            </a:r>
            <a:r>
              <a:rPr lang="en-US" altLang="zh-CN" sz="3200" dirty="0">
                <a:solidFill>
                  <a:srgbClr val="ACCE30"/>
                </a:solidFill>
                <a:latin typeface="Times New Roman" panose="02020603050405020304" pitchFamily="18" charset="0"/>
                <a:ea typeface="方正粗圆_GBK" pitchFamily="65" charset="-122"/>
                <a:cs typeface="Times New Roman" panose="02020603050405020304" pitchFamily="18" charset="0"/>
              </a:rPr>
              <a:t> </a:t>
            </a:r>
            <a:r>
              <a:rPr lang="en-US" altLang="zh-CN" sz="3200" dirty="0" err="1">
                <a:solidFill>
                  <a:srgbClr val="ACCE30"/>
                </a:solidFill>
                <a:latin typeface="Times New Roman" panose="02020603050405020304" pitchFamily="18" charset="0"/>
                <a:ea typeface="方正粗圆_GBK" pitchFamily="65" charset="-122"/>
                <a:cs typeface="Times New Roman" panose="02020603050405020304" pitchFamily="18" charset="0"/>
              </a:rPr>
              <a:t>chí</a:t>
            </a:r>
            <a:endParaRPr lang="zh-CN" altLang="en-US" sz="3200" dirty="0">
              <a:solidFill>
                <a:srgbClr val="ACCE30"/>
              </a:solidFill>
              <a:latin typeface="Times New Roman" panose="02020603050405020304" pitchFamily="18" charset="0"/>
              <a:ea typeface="方正粗圆_GBK" pitchFamily="65" charset="-122"/>
              <a:cs typeface="Times New Roman" panose="02020603050405020304" pitchFamily="18" charset="0"/>
            </a:endParaRPr>
          </a:p>
        </p:txBody>
      </p:sp>
      <p:sp>
        <p:nvSpPr>
          <p:cNvPr id="24" name="TextBox 23"/>
          <p:cNvSpPr txBox="1"/>
          <p:nvPr/>
        </p:nvSpPr>
        <p:spPr>
          <a:xfrm>
            <a:off x="1350678" y="1471843"/>
            <a:ext cx="4716943" cy="615525"/>
          </a:xfrm>
          <a:prstGeom prst="rect">
            <a:avLst/>
          </a:prstGeom>
        </p:spPr>
        <p:style>
          <a:lnRef idx="2">
            <a:schemeClr val="accent6"/>
          </a:lnRef>
          <a:fillRef idx="1">
            <a:schemeClr val="lt1"/>
          </a:fillRef>
          <a:effectRef idx="0">
            <a:schemeClr val="accent6"/>
          </a:effectRef>
          <a:fontRef idx="minor">
            <a:schemeClr val="dk1"/>
          </a:fontRef>
        </p:style>
        <p:txBody>
          <a:bodyPr wrap="none" lIns="121890" tIns="60945" rIns="121890" bIns="60945" rtlCol="0">
            <a:spAutoFit/>
          </a:bodyPr>
          <a:lstStyle/>
          <a:p>
            <a:pPr defTabSz="1218870"/>
            <a:r>
              <a:rPr lang="en-US" altLang="zh-CN" sz="3200" dirty="0">
                <a:solidFill>
                  <a:srgbClr val="FFC000"/>
                </a:solidFill>
                <a:latin typeface="Times New Roman" panose="02020603050405020304" pitchFamily="18" charset="0"/>
                <a:ea typeface="方正粗圆_GBK" pitchFamily="65" charset="-122"/>
                <a:cs typeface="Times New Roman" panose="02020603050405020304" pitchFamily="18" charset="0"/>
              </a:rPr>
              <a:t>VB </a:t>
            </a:r>
            <a:r>
              <a:rPr lang="en-US" altLang="zh-CN" sz="3200" dirty="0" err="1">
                <a:solidFill>
                  <a:srgbClr val="FFC000"/>
                </a:solidFill>
                <a:latin typeface="Times New Roman" panose="02020603050405020304" pitchFamily="18" charset="0"/>
                <a:ea typeface="方正粗圆_GBK" pitchFamily="65" charset="-122"/>
                <a:cs typeface="Times New Roman" panose="02020603050405020304" pitchFamily="18" charset="0"/>
              </a:rPr>
              <a:t>thuộc</a:t>
            </a:r>
            <a:r>
              <a:rPr lang="en-US" altLang="zh-CN" sz="3200" dirty="0">
                <a:solidFill>
                  <a:srgbClr val="FFC000"/>
                </a:solidFill>
                <a:latin typeface="Times New Roman" panose="02020603050405020304" pitchFamily="18" charset="0"/>
                <a:ea typeface="方正粗圆_GBK" pitchFamily="65" charset="-122"/>
                <a:cs typeface="Times New Roman" panose="02020603050405020304" pitchFamily="18" charset="0"/>
              </a:rPr>
              <a:t> PCNN </a:t>
            </a:r>
            <a:r>
              <a:rPr lang="en-US" altLang="zh-CN" sz="3200" dirty="0" err="1">
                <a:solidFill>
                  <a:srgbClr val="FFC000"/>
                </a:solidFill>
                <a:latin typeface="Times New Roman" panose="02020603050405020304" pitchFamily="18" charset="0"/>
                <a:ea typeface="方正粗圆_GBK" pitchFamily="65" charset="-122"/>
                <a:cs typeface="Times New Roman" panose="02020603050405020304" pitchFamily="18" charset="0"/>
              </a:rPr>
              <a:t>Khoa</a:t>
            </a:r>
            <a:r>
              <a:rPr lang="en-US" altLang="zh-CN" sz="3200" dirty="0">
                <a:solidFill>
                  <a:srgbClr val="FFC000"/>
                </a:solidFill>
                <a:latin typeface="Times New Roman" panose="02020603050405020304" pitchFamily="18" charset="0"/>
                <a:ea typeface="方正粗圆_GBK" pitchFamily="65" charset="-122"/>
                <a:cs typeface="Times New Roman" panose="02020603050405020304" pitchFamily="18" charset="0"/>
              </a:rPr>
              <a:t> </a:t>
            </a:r>
            <a:r>
              <a:rPr lang="en-US" altLang="zh-CN" sz="3200" dirty="0" err="1">
                <a:solidFill>
                  <a:srgbClr val="FFC000"/>
                </a:solidFill>
                <a:latin typeface="Times New Roman" panose="02020603050405020304" pitchFamily="18" charset="0"/>
                <a:ea typeface="方正粗圆_GBK" pitchFamily="65" charset="-122"/>
                <a:cs typeface="Times New Roman" panose="02020603050405020304" pitchFamily="18" charset="0"/>
              </a:rPr>
              <a:t>học</a:t>
            </a:r>
            <a:endParaRPr lang="zh-CN" altLang="en-US" sz="3200" dirty="0">
              <a:solidFill>
                <a:srgbClr val="FFC000"/>
              </a:solidFill>
              <a:latin typeface="Times New Roman" panose="02020603050405020304" pitchFamily="18" charset="0"/>
              <a:ea typeface="方正粗圆_GBK" pitchFamily="65" charset="-122"/>
              <a:cs typeface="Times New Roman" panose="02020603050405020304" pitchFamily="18" charset="0"/>
            </a:endParaRPr>
          </a:p>
        </p:txBody>
      </p:sp>
      <p:sp>
        <p:nvSpPr>
          <p:cNvPr id="25" name="TextBox 24"/>
          <p:cNvSpPr txBox="1"/>
          <p:nvPr/>
        </p:nvSpPr>
        <p:spPr>
          <a:xfrm>
            <a:off x="1675347" y="2618602"/>
            <a:ext cx="4944569" cy="615525"/>
          </a:xfrm>
          <a:prstGeom prst="rect">
            <a:avLst/>
          </a:prstGeom>
        </p:spPr>
        <p:style>
          <a:lnRef idx="2">
            <a:schemeClr val="dk1"/>
          </a:lnRef>
          <a:fillRef idx="1">
            <a:schemeClr val="lt1"/>
          </a:fillRef>
          <a:effectRef idx="0">
            <a:schemeClr val="dk1"/>
          </a:effectRef>
          <a:fontRef idx="minor">
            <a:schemeClr val="dk1"/>
          </a:fontRef>
        </p:style>
        <p:txBody>
          <a:bodyPr wrap="none" lIns="121890" tIns="60945" rIns="121890" bIns="60945" rtlCol="0">
            <a:spAutoFit/>
          </a:bodyPr>
          <a:lstStyle/>
          <a:p>
            <a:pPr defTabSz="1218870"/>
            <a:r>
              <a:rPr lang="en-US" altLang="zh-CN" sz="3200" dirty="0">
                <a:solidFill>
                  <a:srgbClr val="8064A2">
                    <a:lumMod val="60000"/>
                    <a:lumOff val="40000"/>
                  </a:srgbClr>
                </a:solidFill>
                <a:latin typeface="Times New Roman" panose="02020603050405020304" pitchFamily="18" charset="0"/>
                <a:ea typeface="方正粗圆_GBK" pitchFamily="65" charset="-122"/>
                <a:cs typeface="Times New Roman" panose="02020603050405020304" pitchFamily="18" charset="0"/>
              </a:rPr>
              <a:t>VB </a:t>
            </a:r>
            <a:r>
              <a:rPr lang="en-US" altLang="zh-CN" sz="3200" dirty="0" err="1">
                <a:solidFill>
                  <a:srgbClr val="8064A2">
                    <a:lumMod val="60000"/>
                    <a:lumOff val="40000"/>
                  </a:srgbClr>
                </a:solidFill>
                <a:latin typeface="Times New Roman" panose="02020603050405020304" pitchFamily="18" charset="0"/>
                <a:ea typeface="方正粗圆_GBK" pitchFamily="65" charset="-122"/>
                <a:cs typeface="Times New Roman" panose="02020603050405020304" pitchFamily="18" charset="0"/>
              </a:rPr>
              <a:t>thuộc</a:t>
            </a:r>
            <a:r>
              <a:rPr lang="en-US" altLang="zh-CN" sz="3200" dirty="0">
                <a:solidFill>
                  <a:srgbClr val="8064A2">
                    <a:lumMod val="60000"/>
                    <a:lumOff val="40000"/>
                  </a:srgbClr>
                </a:solidFill>
                <a:latin typeface="Times New Roman" panose="02020603050405020304" pitchFamily="18" charset="0"/>
                <a:ea typeface="方正粗圆_GBK" pitchFamily="65" charset="-122"/>
                <a:cs typeface="Times New Roman" panose="02020603050405020304" pitchFamily="18" charset="0"/>
              </a:rPr>
              <a:t> PCNN </a:t>
            </a:r>
            <a:r>
              <a:rPr lang="en-US" altLang="zh-CN" sz="3200" dirty="0" err="1">
                <a:solidFill>
                  <a:srgbClr val="8064A2">
                    <a:lumMod val="60000"/>
                    <a:lumOff val="40000"/>
                  </a:srgbClr>
                </a:solidFill>
                <a:latin typeface="Times New Roman" panose="02020603050405020304" pitchFamily="18" charset="0"/>
                <a:ea typeface="方正粗圆_GBK" pitchFamily="65" charset="-122"/>
                <a:cs typeface="Times New Roman" panose="02020603050405020304" pitchFamily="18" charset="0"/>
              </a:rPr>
              <a:t>Nghệ</a:t>
            </a:r>
            <a:r>
              <a:rPr lang="en-US" altLang="zh-CN" sz="3200" dirty="0">
                <a:solidFill>
                  <a:srgbClr val="8064A2">
                    <a:lumMod val="60000"/>
                    <a:lumOff val="40000"/>
                  </a:srgbClr>
                </a:solidFill>
                <a:latin typeface="Times New Roman" panose="02020603050405020304" pitchFamily="18" charset="0"/>
                <a:ea typeface="方正粗圆_GBK" pitchFamily="65" charset="-122"/>
                <a:cs typeface="Times New Roman" panose="02020603050405020304" pitchFamily="18" charset="0"/>
              </a:rPr>
              <a:t> </a:t>
            </a:r>
            <a:r>
              <a:rPr lang="en-US" altLang="zh-CN" sz="3200" dirty="0" err="1">
                <a:solidFill>
                  <a:srgbClr val="8064A2">
                    <a:lumMod val="60000"/>
                    <a:lumOff val="40000"/>
                  </a:srgbClr>
                </a:solidFill>
                <a:latin typeface="Times New Roman" panose="02020603050405020304" pitchFamily="18" charset="0"/>
                <a:ea typeface="方正粗圆_GBK" pitchFamily="65" charset="-122"/>
                <a:cs typeface="Times New Roman" panose="02020603050405020304" pitchFamily="18" charset="0"/>
              </a:rPr>
              <a:t>thuật</a:t>
            </a:r>
            <a:endParaRPr lang="zh-CN" altLang="en-US" sz="3200" dirty="0">
              <a:solidFill>
                <a:srgbClr val="8064A2">
                  <a:lumMod val="60000"/>
                  <a:lumOff val="40000"/>
                </a:srgbClr>
              </a:solidFill>
              <a:latin typeface="Times New Roman" panose="02020603050405020304" pitchFamily="18" charset="0"/>
              <a:ea typeface="方正粗圆_GBK" pitchFamily="65" charset="-122"/>
              <a:cs typeface="Times New Roman" panose="02020603050405020304" pitchFamily="18" charset="0"/>
            </a:endParaRPr>
          </a:p>
        </p:txBody>
      </p:sp>
      <p:sp>
        <p:nvSpPr>
          <p:cNvPr id="26" name="TextBox 25"/>
          <p:cNvSpPr txBox="1"/>
          <p:nvPr/>
        </p:nvSpPr>
        <p:spPr>
          <a:xfrm>
            <a:off x="1993428" y="3824091"/>
            <a:ext cx="4944569" cy="615525"/>
          </a:xfrm>
          <a:prstGeom prst="rect">
            <a:avLst/>
          </a:prstGeom>
        </p:spPr>
        <p:style>
          <a:lnRef idx="2">
            <a:schemeClr val="accent2"/>
          </a:lnRef>
          <a:fillRef idx="1">
            <a:schemeClr val="lt1"/>
          </a:fillRef>
          <a:effectRef idx="0">
            <a:schemeClr val="accent2"/>
          </a:effectRef>
          <a:fontRef idx="minor">
            <a:schemeClr val="dk1"/>
          </a:fontRef>
        </p:style>
        <p:txBody>
          <a:bodyPr wrap="none" lIns="121890" tIns="60945" rIns="121890" bIns="60945" rtlCol="0">
            <a:spAutoFit/>
          </a:bodyPr>
          <a:lstStyle/>
          <a:p>
            <a:pPr defTabSz="1218870"/>
            <a:r>
              <a:rPr lang="en-US" altLang="zh-CN" sz="3200" dirty="0">
                <a:solidFill>
                  <a:srgbClr val="00B0F0"/>
                </a:solidFill>
                <a:latin typeface="Times New Roman" panose="02020603050405020304" pitchFamily="18" charset="0"/>
                <a:ea typeface="方正粗圆_GBK" pitchFamily="65" charset="-122"/>
                <a:cs typeface="Times New Roman" panose="02020603050405020304" pitchFamily="18" charset="0"/>
              </a:rPr>
              <a:t>VB </a:t>
            </a:r>
            <a:r>
              <a:rPr lang="en-US" altLang="zh-CN" sz="3200" dirty="0" err="1">
                <a:solidFill>
                  <a:srgbClr val="00B0F0"/>
                </a:solidFill>
                <a:latin typeface="Times New Roman" panose="02020603050405020304" pitchFamily="18" charset="0"/>
                <a:ea typeface="方正粗圆_GBK" pitchFamily="65" charset="-122"/>
                <a:cs typeface="Times New Roman" panose="02020603050405020304" pitchFamily="18" charset="0"/>
              </a:rPr>
              <a:t>thuộc</a:t>
            </a:r>
            <a:r>
              <a:rPr lang="en-US" altLang="zh-CN" sz="3200" dirty="0">
                <a:solidFill>
                  <a:srgbClr val="00B0F0"/>
                </a:solidFill>
                <a:latin typeface="Times New Roman" panose="02020603050405020304" pitchFamily="18" charset="0"/>
                <a:ea typeface="方正粗圆_GBK" pitchFamily="65" charset="-122"/>
                <a:cs typeface="Times New Roman" panose="02020603050405020304" pitchFamily="18" charset="0"/>
              </a:rPr>
              <a:t> PCNN </a:t>
            </a:r>
            <a:r>
              <a:rPr lang="en-US" altLang="zh-CN" sz="3200" dirty="0" err="1">
                <a:solidFill>
                  <a:srgbClr val="00B0F0"/>
                </a:solidFill>
                <a:latin typeface="Times New Roman" panose="02020603050405020304" pitchFamily="18" charset="0"/>
                <a:ea typeface="方正粗圆_GBK" pitchFamily="65" charset="-122"/>
                <a:cs typeface="Times New Roman" panose="02020603050405020304" pitchFamily="18" charset="0"/>
              </a:rPr>
              <a:t>Chính</a:t>
            </a:r>
            <a:r>
              <a:rPr lang="en-US" altLang="zh-CN" sz="3200" dirty="0">
                <a:solidFill>
                  <a:srgbClr val="00B0F0"/>
                </a:solidFill>
                <a:latin typeface="Times New Roman" panose="02020603050405020304" pitchFamily="18" charset="0"/>
                <a:ea typeface="方正粗圆_GBK" pitchFamily="65" charset="-122"/>
                <a:cs typeface="Times New Roman" panose="02020603050405020304" pitchFamily="18" charset="0"/>
              </a:rPr>
              <a:t> </a:t>
            </a:r>
            <a:r>
              <a:rPr lang="en-US" altLang="zh-CN" sz="3200" dirty="0" err="1">
                <a:solidFill>
                  <a:srgbClr val="00B0F0"/>
                </a:solidFill>
                <a:latin typeface="Times New Roman" panose="02020603050405020304" pitchFamily="18" charset="0"/>
                <a:ea typeface="方正粗圆_GBK" pitchFamily="65" charset="-122"/>
                <a:cs typeface="Times New Roman" panose="02020603050405020304" pitchFamily="18" charset="0"/>
              </a:rPr>
              <a:t>luận</a:t>
            </a:r>
            <a:endParaRPr lang="zh-CN" altLang="en-US" sz="3200" dirty="0">
              <a:solidFill>
                <a:srgbClr val="00B0F0"/>
              </a:solidFill>
              <a:latin typeface="Times New Roman" panose="02020603050405020304" pitchFamily="18" charset="0"/>
              <a:ea typeface="方正粗圆_GBK" pitchFamily="65" charset="-122"/>
              <a:cs typeface="Times New Roman" panose="02020603050405020304" pitchFamily="18" charset="0"/>
            </a:endParaRPr>
          </a:p>
        </p:txBody>
      </p:sp>
      <p:sp>
        <p:nvSpPr>
          <p:cNvPr id="31" name="29"/>
          <p:cNvSpPr/>
          <p:nvPr/>
        </p:nvSpPr>
        <p:spPr>
          <a:xfrm rot="20750437">
            <a:off x="923602" y="4965629"/>
            <a:ext cx="1191663" cy="1191663"/>
          </a:xfrm>
          <a:prstGeom prst="sun">
            <a:avLst>
              <a:gd name="adj" fmla="val 21368"/>
            </a:avLst>
          </a:prstGeom>
          <a:ln/>
        </p:spPr>
        <p:style>
          <a:lnRef idx="1">
            <a:schemeClr val="accent2"/>
          </a:lnRef>
          <a:fillRef idx="2">
            <a:schemeClr val="accent2"/>
          </a:fillRef>
          <a:effectRef idx="1">
            <a:schemeClr val="accent2"/>
          </a:effectRef>
          <a:fontRef idx="minor">
            <a:schemeClr val="dk1"/>
          </a:fontRef>
        </p:style>
        <p:txBody>
          <a:bodyPr lIns="121890" tIns="60945" rIns="121890" bIns="60945" rtlCol="0" anchor="ctr"/>
          <a:lstStyle/>
          <a:p>
            <a:pPr algn="ctr" defTabSz="1218870"/>
            <a:endParaRPr lang="zh-CN" altLang="en-US" sz="2400">
              <a:solidFill>
                <a:prstClr val="white"/>
              </a:solidFill>
            </a:endParaRPr>
          </a:p>
        </p:txBody>
      </p:sp>
      <p:sp>
        <p:nvSpPr>
          <p:cNvPr id="32" name="TextBox 31"/>
          <p:cNvSpPr txBox="1"/>
          <p:nvPr/>
        </p:nvSpPr>
        <p:spPr>
          <a:xfrm>
            <a:off x="1281841" y="5130444"/>
            <a:ext cx="558753" cy="861747"/>
          </a:xfrm>
          <a:prstGeom prst="rect">
            <a:avLst/>
          </a:prstGeom>
          <a:noFill/>
        </p:spPr>
        <p:txBody>
          <a:bodyPr wrap="none" lIns="121890" tIns="60945" rIns="121890" bIns="60945" rtlCol="0">
            <a:spAutoFit/>
          </a:bodyPr>
          <a:lstStyle/>
          <a:p>
            <a:pPr defTabSz="1218870"/>
            <a:r>
              <a:rPr lang="en-US" altLang="zh-CN" sz="4800" dirty="0">
                <a:solidFill>
                  <a:prstClr val="white"/>
                </a:solidFill>
              </a:rPr>
              <a:t>5</a:t>
            </a:r>
            <a:endParaRPr lang="zh-CN" altLang="en-US" sz="4800" dirty="0">
              <a:solidFill>
                <a:prstClr val="white"/>
              </a:solidFill>
            </a:endParaRPr>
          </a:p>
        </p:txBody>
      </p:sp>
      <p:sp>
        <p:nvSpPr>
          <p:cNvPr id="33" name="TextBox 32"/>
          <p:cNvSpPr txBox="1"/>
          <p:nvPr/>
        </p:nvSpPr>
        <p:spPr>
          <a:xfrm>
            <a:off x="2145908" y="5005638"/>
            <a:ext cx="5035939" cy="615525"/>
          </a:xfrm>
          <a:prstGeom prst="rect">
            <a:avLst/>
          </a:prstGeom>
        </p:spPr>
        <p:style>
          <a:lnRef idx="2">
            <a:schemeClr val="accent2"/>
          </a:lnRef>
          <a:fillRef idx="1">
            <a:schemeClr val="lt1"/>
          </a:fillRef>
          <a:effectRef idx="0">
            <a:schemeClr val="accent2"/>
          </a:effectRef>
          <a:fontRef idx="minor">
            <a:schemeClr val="dk1"/>
          </a:fontRef>
        </p:style>
        <p:txBody>
          <a:bodyPr wrap="none" lIns="121890" tIns="60945" rIns="121890" bIns="60945" rtlCol="0">
            <a:spAutoFit/>
          </a:bodyPr>
          <a:lstStyle/>
          <a:p>
            <a:pPr defTabSz="1218870"/>
            <a:r>
              <a:rPr lang="en-US" altLang="zh-CN" sz="3200" dirty="0">
                <a:solidFill>
                  <a:srgbClr val="C0504D">
                    <a:lumMod val="60000"/>
                    <a:lumOff val="40000"/>
                  </a:srgbClr>
                </a:solidFill>
                <a:latin typeface="Times New Roman" panose="02020603050405020304" pitchFamily="18" charset="0"/>
                <a:ea typeface="方正粗圆_GBK" pitchFamily="65" charset="-122"/>
                <a:cs typeface="Times New Roman" panose="02020603050405020304" pitchFamily="18" charset="0"/>
              </a:rPr>
              <a:t>VB </a:t>
            </a:r>
            <a:r>
              <a:rPr lang="en-US" altLang="zh-CN" sz="3200" dirty="0" err="1">
                <a:solidFill>
                  <a:srgbClr val="C0504D">
                    <a:lumMod val="60000"/>
                    <a:lumOff val="40000"/>
                  </a:srgbClr>
                </a:solidFill>
                <a:latin typeface="Times New Roman" panose="02020603050405020304" pitchFamily="18" charset="0"/>
                <a:ea typeface="方正粗圆_GBK" pitchFamily="65" charset="-122"/>
                <a:cs typeface="Times New Roman" panose="02020603050405020304" pitchFamily="18" charset="0"/>
              </a:rPr>
              <a:t>thuộc</a:t>
            </a:r>
            <a:r>
              <a:rPr lang="en-US" altLang="zh-CN" sz="3200" dirty="0">
                <a:solidFill>
                  <a:srgbClr val="C0504D">
                    <a:lumMod val="60000"/>
                    <a:lumOff val="40000"/>
                  </a:srgbClr>
                </a:solidFill>
                <a:latin typeface="Times New Roman" panose="02020603050405020304" pitchFamily="18" charset="0"/>
                <a:ea typeface="方正粗圆_GBK" pitchFamily="65" charset="-122"/>
                <a:cs typeface="Times New Roman" panose="02020603050405020304" pitchFamily="18" charset="0"/>
              </a:rPr>
              <a:t> PCNN </a:t>
            </a:r>
            <a:r>
              <a:rPr lang="en-US" altLang="zh-CN" sz="3200" dirty="0" err="1">
                <a:solidFill>
                  <a:srgbClr val="C0504D">
                    <a:lumMod val="60000"/>
                    <a:lumOff val="40000"/>
                  </a:srgbClr>
                </a:solidFill>
                <a:latin typeface="Times New Roman" panose="02020603050405020304" pitchFamily="18" charset="0"/>
                <a:ea typeface="方正粗圆_GBK" pitchFamily="65" charset="-122"/>
                <a:cs typeface="Times New Roman" panose="02020603050405020304" pitchFamily="18" charset="0"/>
              </a:rPr>
              <a:t>Hành</a:t>
            </a:r>
            <a:r>
              <a:rPr lang="en-US" altLang="zh-CN" sz="3200" dirty="0">
                <a:solidFill>
                  <a:srgbClr val="C0504D">
                    <a:lumMod val="60000"/>
                    <a:lumOff val="40000"/>
                  </a:srgbClr>
                </a:solidFill>
                <a:latin typeface="Times New Roman" panose="02020603050405020304" pitchFamily="18" charset="0"/>
                <a:ea typeface="方正粗圆_GBK" pitchFamily="65" charset="-122"/>
                <a:cs typeface="Times New Roman" panose="02020603050405020304" pitchFamily="18" charset="0"/>
              </a:rPr>
              <a:t> </a:t>
            </a:r>
            <a:r>
              <a:rPr lang="en-US" altLang="zh-CN" sz="3200" dirty="0" err="1">
                <a:solidFill>
                  <a:srgbClr val="C0504D">
                    <a:lumMod val="60000"/>
                    <a:lumOff val="40000"/>
                  </a:srgbClr>
                </a:solidFill>
                <a:latin typeface="Times New Roman" panose="02020603050405020304" pitchFamily="18" charset="0"/>
                <a:ea typeface="方正粗圆_GBK" pitchFamily="65" charset="-122"/>
                <a:cs typeface="Times New Roman" panose="02020603050405020304" pitchFamily="18" charset="0"/>
              </a:rPr>
              <a:t>chính</a:t>
            </a:r>
            <a:endParaRPr lang="zh-CN" altLang="en-US" sz="3200" dirty="0">
              <a:solidFill>
                <a:srgbClr val="C0504D">
                  <a:lumMod val="60000"/>
                  <a:lumOff val="40000"/>
                </a:srgbClr>
              </a:solidFill>
              <a:latin typeface="Times New Roman" panose="02020603050405020304" pitchFamily="18" charset="0"/>
              <a:ea typeface="方正粗圆_GBK" pitchFamily="65" charset="-122"/>
              <a:cs typeface="Times New Roman" panose="02020603050405020304" pitchFamily="18" charset="0"/>
            </a:endParaRPr>
          </a:p>
        </p:txBody>
      </p:sp>
      <p:sp>
        <p:nvSpPr>
          <p:cNvPr id="34" name="29"/>
          <p:cNvSpPr/>
          <p:nvPr/>
        </p:nvSpPr>
        <p:spPr>
          <a:xfrm rot="20750437">
            <a:off x="2782628" y="5669218"/>
            <a:ext cx="1191663" cy="1191663"/>
          </a:xfrm>
          <a:prstGeom prst="sun">
            <a:avLst>
              <a:gd name="adj" fmla="val 21368"/>
            </a:avLst>
          </a:prstGeom>
          <a:ln/>
        </p:spPr>
        <p:style>
          <a:lnRef idx="0">
            <a:schemeClr val="accent2"/>
          </a:lnRef>
          <a:fillRef idx="3">
            <a:schemeClr val="accent2"/>
          </a:fillRef>
          <a:effectRef idx="3">
            <a:schemeClr val="accent2"/>
          </a:effectRef>
          <a:fontRef idx="minor">
            <a:schemeClr val="lt1"/>
          </a:fontRef>
        </p:style>
        <p:txBody>
          <a:bodyPr lIns="121890" tIns="60945" rIns="121890" bIns="60945" rtlCol="0" anchor="ctr"/>
          <a:lstStyle/>
          <a:p>
            <a:pPr algn="ctr" defTabSz="1218870"/>
            <a:endParaRPr lang="zh-CN" altLang="en-US" sz="2400">
              <a:solidFill>
                <a:prstClr val="white"/>
              </a:solidFill>
            </a:endParaRPr>
          </a:p>
        </p:txBody>
      </p:sp>
      <p:sp>
        <p:nvSpPr>
          <p:cNvPr id="35" name="TextBox 34"/>
          <p:cNvSpPr txBox="1"/>
          <p:nvPr/>
        </p:nvSpPr>
        <p:spPr>
          <a:xfrm>
            <a:off x="3099363" y="5834032"/>
            <a:ext cx="558753" cy="861747"/>
          </a:xfrm>
          <a:prstGeom prst="rect">
            <a:avLst/>
          </a:prstGeom>
          <a:noFill/>
        </p:spPr>
        <p:txBody>
          <a:bodyPr wrap="none" lIns="121890" tIns="60945" rIns="121890" bIns="60945" rtlCol="0">
            <a:spAutoFit/>
          </a:bodyPr>
          <a:lstStyle/>
          <a:p>
            <a:pPr defTabSz="1218870"/>
            <a:r>
              <a:rPr lang="en-US" altLang="zh-CN" sz="4800" dirty="0">
                <a:solidFill>
                  <a:prstClr val="white"/>
                </a:solidFill>
              </a:rPr>
              <a:t>5</a:t>
            </a:r>
            <a:endParaRPr lang="zh-CN" altLang="en-US" sz="4800" dirty="0">
              <a:solidFill>
                <a:prstClr val="white"/>
              </a:solidFill>
            </a:endParaRPr>
          </a:p>
        </p:txBody>
      </p:sp>
      <p:sp>
        <p:nvSpPr>
          <p:cNvPr id="36" name="TextBox 35"/>
          <p:cNvSpPr txBox="1"/>
          <p:nvPr/>
        </p:nvSpPr>
        <p:spPr>
          <a:xfrm>
            <a:off x="3933823" y="5957266"/>
            <a:ext cx="4692897" cy="615525"/>
          </a:xfrm>
          <a:prstGeom prst="rect">
            <a:avLst/>
          </a:prstGeom>
        </p:spPr>
        <p:style>
          <a:lnRef idx="2">
            <a:schemeClr val="accent2"/>
          </a:lnRef>
          <a:fillRef idx="1">
            <a:schemeClr val="lt1"/>
          </a:fillRef>
          <a:effectRef idx="0">
            <a:schemeClr val="accent2"/>
          </a:effectRef>
          <a:fontRef idx="minor">
            <a:schemeClr val="dk1"/>
          </a:fontRef>
        </p:style>
        <p:txBody>
          <a:bodyPr wrap="none" lIns="121890" tIns="60945" rIns="121890" bIns="60945" rtlCol="0">
            <a:spAutoFit/>
          </a:bodyPr>
          <a:lstStyle/>
          <a:p>
            <a:pPr defTabSz="1218870"/>
            <a:r>
              <a:rPr lang="en-US" altLang="zh-CN" sz="3200" dirty="0">
                <a:solidFill>
                  <a:srgbClr val="C0504D">
                    <a:lumMod val="75000"/>
                  </a:srgbClr>
                </a:solidFill>
                <a:latin typeface="Times New Roman" panose="02020603050405020304" pitchFamily="18" charset="0"/>
                <a:ea typeface="方正粗圆_GBK" pitchFamily="65" charset="-122"/>
                <a:cs typeface="Times New Roman" panose="02020603050405020304" pitchFamily="18" charset="0"/>
              </a:rPr>
              <a:t>VB </a:t>
            </a:r>
            <a:r>
              <a:rPr lang="en-US" altLang="zh-CN" sz="3200" dirty="0" err="1">
                <a:solidFill>
                  <a:srgbClr val="C0504D">
                    <a:lumMod val="75000"/>
                  </a:srgbClr>
                </a:solidFill>
                <a:latin typeface="Times New Roman" panose="02020603050405020304" pitchFamily="18" charset="0"/>
                <a:ea typeface="方正粗圆_GBK" pitchFamily="65" charset="-122"/>
                <a:cs typeface="Times New Roman" panose="02020603050405020304" pitchFamily="18" charset="0"/>
              </a:rPr>
              <a:t>thuộc</a:t>
            </a:r>
            <a:r>
              <a:rPr lang="en-US" altLang="zh-CN" sz="3200" dirty="0">
                <a:solidFill>
                  <a:srgbClr val="C0504D">
                    <a:lumMod val="75000"/>
                  </a:srgbClr>
                </a:solidFill>
                <a:latin typeface="Times New Roman" panose="02020603050405020304" pitchFamily="18" charset="0"/>
                <a:ea typeface="方正粗圆_GBK" pitchFamily="65" charset="-122"/>
                <a:cs typeface="Times New Roman" panose="02020603050405020304" pitchFamily="18" charset="0"/>
              </a:rPr>
              <a:t> PCNN </a:t>
            </a:r>
            <a:r>
              <a:rPr lang="en-US" altLang="zh-CN" sz="3200" dirty="0" err="1">
                <a:solidFill>
                  <a:srgbClr val="C0504D">
                    <a:lumMod val="75000"/>
                  </a:srgbClr>
                </a:solidFill>
                <a:latin typeface="Times New Roman" panose="02020603050405020304" pitchFamily="18" charset="0"/>
                <a:ea typeface="方正粗圆_GBK" pitchFamily="65" charset="-122"/>
                <a:cs typeface="Times New Roman" panose="02020603050405020304" pitchFamily="18" charset="0"/>
              </a:rPr>
              <a:t>Sinh</a:t>
            </a:r>
            <a:r>
              <a:rPr lang="en-US" altLang="zh-CN" sz="3200" dirty="0">
                <a:solidFill>
                  <a:srgbClr val="C0504D">
                    <a:lumMod val="75000"/>
                  </a:srgbClr>
                </a:solidFill>
                <a:latin typeface="Times New Roman" panose="02020603050405020304" pitchFamily="18" charset="0"/>
                <a:ea typeface="方正粗圆_GBK" pitchFamily="65" charset="-122"/>
                <a:cs typeface="Times New Roman" panose="02020603050405020304" pitchFamily="18" charset="0"/>
              </a:rPr>
              <a:t> </a:t>
            </a:r>
            <a:r>
              <a:rPr lang="en-US" altLang="zh-CN" sz="3200" dirty="0" err="1">
                <a:solidFill>
                  <a:srgbClr val="C0504D">
                    <a:lumMod val="75000"/>
                  </a:srgbClr>
                </a:solidFill>
                <a:latin typeface="Times New Roman" panose="02020603050405020304" pitchFamily="18" charset="0"/>
                <a:ea typeface="方正粗圆_GBK" pitchFamily="65" charset="-122"/>
                <a:cs typeface="Times New Roman" panose="02020603050405020304" pitchFamily="18" charset="0"/>
              </a:rPr>
              <a:t>hoạt</a:t>
            </a:r>
            <a:endParaRPr lang="zh-CN" altLang="en-US" sz="3200" dirty="0">
              <a:solidFill>
                <a:srgbClr val="C0504D">
                  <a:lumMod val="75000"/>
                </a:srgbClr>
              </a:solidFill>
              <a:latin typeface="Times New Roman" panose="02020603050405020304" pitchFamily="18" charset="0"/>
              <a:ea typeface="方正粗圆_GBK" pitchFamily="65" charset="-122"/>
              <a:cs typeface="Times New Roman" panose="02020603050405020304" pitchFamily="18" charset="0"/>
            </a:endParaRPr>
          </a:p>
        </p:txBody>
      </p:sp>
    </p:spTree>
    <p:extLst>
      <p:ext uri="{BB962C8B-B14F-4D97-AF65-F5344CB8AC3E}">
        <p14:creationId xmlns:p14="http://schemas.microsoft.com/office/powerpoint/2010/main" val="4207481860"/>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8" presetClass="emph" presetSubtype="0" fill="hold" grpId="0" nodeType="withEffect">
                                  <p:stCondLst>
                                    <p:cond delay="500"/>
                                  </p:stCondLst>
                                  <p:childTnLst>
                                    <p:animRot by="10800000">
                                      <p:cBhvr>
                                        <p:cTn id="17" dur="1500" fill="hold"/>
                                        <p:tgtEl>
                                          <p:spTgt spid="27"/>
                                        </p:tgtEl>
                                        <p:attrNameLst>
                                          <p:attrName>r</p:attrName>
                                        </p:attrNameLst>
                                      </p:cBhvr>
                                    </p:animRot>
                                  </p:childTnLst>
                                </p:cTn>
                              </p:par>
                              <p:par>
                                <p:cTn id="18" presetID="10" presetClass="entr" presetSubtype="0" fill="hold" grpId="0" nodeType="with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75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grpId="1" nodeType="clickEffect">
                                  <p:stCondLst>
                                    <p:cond delay="0"/>
                                  </p:stCondLst>
                                  <p:childTnLst>
                                    <p:animRot by="10800000">
                                      <p:cBhvr>
                                        <p:cTn id="39" dur="1500" fill="hold"/>
                                        <p:tgtEl>
                                          <p:spTgt spid="28"/>
                                        </p:tgtEl>
                                        <p:attrNameLst>
                                          <p:attrName>r</p:attrName>
                                        </p:attrNameLst>
                                      </p:cBhvr>
                                    </p:animRot>
                                  </p:childTnLst>
                                </p:cTn>
                              </p:par>
                              <p:par>
                                <p:cTn id="40" presetID="10" presetClass="entr" presetSubtype="0" fill="hold" grpId="0" nodeType="withEffect">
                                  <p:stCondLst>
                                    <p:cond delay="7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8" presetClass="emph" presetSubtype="0" fill="hold" grpId="1" nodeType="withEffect">
                                  <p:stCondLst>
                                    <p:cond delay="500"/>
                                  </p:stCondLst>
                                  <p:childTnLst>
                                    <p:animRot by="10800000">
                                      <p:cBhvr>
                                        <p:cTn id="59" dur="1500" fill="hold"/>
                                        <p:tgtEl>
                                          <p:spTgt spid="29"/>
                                        </p:tgtEl>
                                        <p:attrNameLst>
                                          <p:attrName>r</p:attrName>
                                        </p:attrNameLst>
                                      </p:cBhvr>
                                    </p:animRot>
                                  </p:childTnLst>
                                </p:cTn>
                              </p:par>
                              <p:par>
                                <p:cTn id="60" presetID="10" presetClass="entr" presetSubtype="0" fill="hold" grpId="0" nodeType="withEffect">
                                  <p:stCondLst>
                                    <p:cond delay="125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8" presetClass="emph" presetSubtype="0" fill="hold" grpId="1" nodeType="withEffect">
                                  <p:stCondLst>
                                    <p:cond delay="500"/>
                                  </p:stCondLst>
                                  <p:childTnLst>
                                    <p:animRot by="10800000">
                                      <p:cBhvr>
                                        <p:cTn id="77" dur="1500" fill="hold"/>
                                        <p:tgtEl>
                                          <p:spTgt spid="30"/>
                                        </p:tgtEl>
                                        <p:attrNameLst>
                                          <p:attrName>r</p:attrName>
                                        </p:attrNameLst>
                                      </p:cBhvr>
                                    </p:animRot>
                                  </p:childTnLst>
                                </p:cTn>
                              </p:par>
                              <p:par>
                                <p:cTn id="78" presetID="10" presetClass="entr" presetSubtype="0" fill="hold" grpId="0" nodeType="withEffect">
                                  <p:stCondLst>
                                    <p:cond delay="125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par>
                                <p:cTn id="86" presetID="22" presetClass="entr" presetSubtype="8" fill="hold" grpId="0" nodeType="withEffect">
                                  <p:stCondLst>
                                    <p:cond delay="50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8" presetClass="emph" presetSubtype="0" fill="hold" grpId="1" nodeType="withEffect">
                                  <p:stCondLst>
                                    <p:cond delay="500"/>
                                  </p:stCondLst>
                                  <p:childTnLst>
                                    <p:animRot by="10800000">
                                      <p:cBhvr>
                                        <p:cTn id="95" dur="1500" fill="hold"/>
                                        <p:tgtEl>
                                          <p:spTgt spid="31"/>
                                        </p:tgtEl>
                                        <p:attrNameLst>
                                          <p:attrName>r</p:attrName>
                                        </p:attrNameLst>
                                      </p:cBhvr>
                                    </p:animRot>
                                  </p:childTnLst>
                                </p:cTn>
                              </p:par>
                              <p:par>
                                <p:cTn id="96" presetID="10" presetClass="entr" presetSubtype="0" fill="hold" grpId="0" nodeType="withEffect">
                                  <p:stCondLst>
                                    <p:cond delay="125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22" presetClass="entr" presetSubtype="8" fill="hold" grpId="0" nodeType="withEffect">
                                  <p:stCondLst>
                                    <p:cond delay="50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8" presetClass="emph" presetSubtype="0" fill="hold" grpId="1" nodeType="withEffect">
                                  <p:stCondLst>
                                    <p:cond delay="500"/>
                                  </p:stCondLst>
                                  <p:childTnLst>
                                    <p:animRot by="10800000">
                                      <p:cBhvr>
                                        <p:cTn id="108" dur="1500" fill="hold"/>
                                        <p:tgtEl>
                                          <p:spTgt spid="34"/>
                                        </p:tgtEl>
                                        <p:attrNameLst>
                                          <p:attrName>r</p:attrName>
                                        </p:attrNameLst>
                                      </p:cBhvr>
                                    </p:animRot>
                                  </p:childTnLst>
                                </p:cTn>
                              </p:par>
                              <p:par>
                                <p:cTn id="109" presetID="10" presetClass="entr" presetSubtype="0" fill="hold" grpId="0" nodeType="withEffect">
                                  <p:stCondLst>
                                    <p:cond delay="125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22" presetClass="entr" presetSubtype="8" fill="hold" grpId="0" nodeType="withEffect">
                                  <p:stCondLst>
                                    <p:cond delay="500"/>
                                  </p:stCondLst>
                                  <p:childTnLst>
                                    <p:set>
                                      <p:cBhvr>
                                        <p:cTn id="113" dur="1" fill="hold">
                                          <p:stCondLst>
                                            <p:cond delay="0"/>
                                          </p:stCondLst>
                                        </p:cTn>
                                        <p:tgtEl>
                                          <p:spTgt spid="36"/>
                                        </p:tgtEl>
                                        <p:attrNameLst>
                                          <p:attrName>style.visibility</p:attrName>
                                        </p:attrNameLst>
                                      </p:cBhvr>
                                      <p:to>
                                        <p:strVal val="visible"/>
                                      </p:to>
                                    </p:set>
                                    <p:animEffect transition="in" filter="wipe(left)">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27" grpId="0" animBg="1"/>
      <p:bldP spid="27" grpId="1" animBg="1"/>
      <p:bldP spid="16" grpId="0"/>
      <p:bldP spid="20" grpId="0"/>
      <p:bldP spid="21" grpId="0"/>
      <p:bldP spid="22" grpId="0"/>
      <p:bldP spid="23" grpId="0" animBg="1"/>
      <p:bldP spid="24" grpId="0" animBg="1"/>
      <p:bldP spid="25" grpId="0" animBg="1"/>
      <p:bldP spid="26" grpId="0" animBg="1"/>
      <p:bldP spid="31" grpId="0" animBg="1"/>
      <p:bldP spid="31" grpId="1" animBg="1"/>
      <p:bldP spid="32" grpId="0"/>
      <p:bldP spid="33" grpId="0" animBg="1"/>
      <p:bldP spid="34" grpId="0" animBg="1"/>
      <p:bldP spid="34" grpId="1" animBg="1"/>
      <p:bldP spid="35"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19404" y="0"/>
            <a:ext cx="1756157" cy="4005064"/>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endParaRPr lang="zh-CN" altLang="en-US" sz="5900" b="1" dirty="0">
                <a:solidFill>
                  <a:prstClr val="white"/>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defTabSz="1219140">
                  <a:defRPr/>
                </a:pPr>
                <a:endParaRPr lang="en-US" sz="2400" kern="0">
                  <a:solidFill>
                    <a:sysClr val="windowText" lastClr="000000"/>
                  </a:solidFill>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defTabSz="1219140">
                  <a:defRPr/>
                </a:pPr>
                <a:endParaRPr lang="en-US" sz="2400" kern="0">
                  <a:solidFill>
                    <a:sysClr val="windowText" lastClr="000000"/>
                  </a:solidFill>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defTabSz="1219140">
                  <a:defRPr/>
                </a:pPr>
                <a:endParaRPr lang="en-US" sz="2400" kern="0">
                  <a:solidFill>
                    <a:sysClr val="windowText" lastClr="000000"/>
                  </a:solidFill>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grpSp>
      </p:grpSp>
      <p:pic>
        <p:nvPicPr>
          <p:cNvPr id="87" name="图片 86" descr="31f7217a017c2d9a8a7bcbd9844c1629.png"/>
          <p:cNvPicPr>
            <a:picLocks noChangeAspect="1"/>
          </p:cNvPicPr>
          <p:nvPr/>
        </p:nvPicPr>
        <p:blipFill>
          <a:blip r:embed="rId3" cstate="print"/>
          <a:stretch>
            <a:fillRect/>
          </a:stretch>
        </p:blipFill>
        <p:spPr>
          <a:xfrm>
            <a:off x="3179786" y="485853"/>
            <a:ext cx="6559309" cy="5348235"/>
          </a:xfrm>
          <a:prstGeom prst="rect">
            <a:avLst/>
          </a:prstGeom>
        </p:spPr>
      </p:pic>
      <p:sp>
        <p:nvSpPr>
          <p:cNvPr id="84" name="TextBox 27"/>
          <p:cNvSpPr txBox="1">
            <a:spLocks/>
          </p:cNvSpPr>
          <p:nvPr/>
        </p:nvSpPr>
        <p:spPr bwMode="auto">
          <a:xfrm>
            <a:off x="5067285" y="1289594"/>
            <a:ext cx="2784309" cy="96010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r>
              <a:rPr lang="en-US" altLang="zh-CN"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HÌNH THÀNH </a:t>
            </a:r>
          </a:p>
          <a:p>
            <a:pPr marL="0" lvl="1" algn="ctr" defTabSz="1219140"/>
            <a:r>
              <a:rPr lang="en-US" altLang="zh-CN"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KIẾN THỨC</a:t>
            </a:r>
            <a:endParaRPr lang="zh-CN" altLang="en-US"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4" cstate="print"/>
          <a:stretch>
            <a:fillRect/>
          </a:stretch>
        </p:blipFill>
        <p:spPr>
          <a:xfrm>
            <a:off x="167425" y="2854894"/>
            <a:ext cx="12192000" cy="3803746"/>
          </a:xfrm>
          <a:prstGeom prst="rect">
            <a:avLst/>
          </a:prstGeom>
        </p:spPr>
      </p:pic>
    </p:spTree>
    <p:extLst>
      <p:ext uri="{BB962C8B-B14F-4D97-AF65-F5344CB8AC3E}">
        <p14:creationId xmlns:p14="http://schemas.microsoft.com/office/powerpoint/2010/main" val="25403927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19404" y="0"/>
            <a:ext cx="1756157" cy="4005064"/>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r>
                <a:rPr lang="en-US" altLang="zh-CN" sz="5900" b="1" dirty="0">
                  <a:solidFill>
                    <a:prstClr val="white"/>
                  </a:solidFill>
                  <a:latin typeface="微软雅黑" panose="020B0503020204020204" pitchFamily="34" charset="-122"/>
                  <a:ea typeface="微软雅黑" panose="020B0503020204020204" pitchFamily="34" charset="-122"/>
                </a:rPr>
                <a:t>III.</a:t>
              </a:r>
              <a:endParaRPr lang="zh-CN" altLang="en-US" sz="5900" b="1" dirty="0">
                <a:solidFill>
                  <a:prstClr val="white"/>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defTabSz="1219140">
                  <a:defRPr/>
                </a:pPr>
                <a:endParaRPr lang="en-US" sz="2400" kern="0">
                  <a:solidFill>
                    <a:sysClr val="windowText" lastClr="000000"/>
                  </a:solidFill>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defTabSz="1219140">
                  <a:defRPr/>
                </a:pPr>
                <a:endParaRPr lang="en-US" sz="2400" kern="0">
                  <a:solidFill>
                    <a:sysClr val="windowText" lastClr="000000"/>
                  </a:solidFill>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defTabSz="1219140">
                  <a:defRPr/>
                </a:pPr>
                <a:endParaRPr lang="en-US" sz="2400" kern="0">
                  <a:solidFill>
                    <a:sysClr val="windowText" lastClr="000000"/>
                  </a:solidFill>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grpSp>
      </p:grpSp>
      <p:pic>
        <p:nvPicPr>
          <p:cNvPr id="87" name="图片 86" descr="31f7217a017c2d9a8a7bcbd9844c1629.png"/>
          <p:cNvPicPr>
            <a:picLocks noChangeAspect="1"/>
          </p:cNvPicPr>
          <p:nvPr/>
        </p:nvPicPr>
        <p:blipFill>
          <a:blip r:embed="rId3" cstate="print"/>
          <a:stretch>
            <a:fillRect/>
          </a:stretch>
        </p:blipFill>
        <p:spPr>
          <a:xfrm>
            <a:off x="3179786" y="454609"/>
            <a:ext cx="6559309" cy="5348235"/>
          </a:xfrm>
          <a:prstGeom prst="rect">
            <a:avLst/>
          </a:prstGeom>
        </p:spPr>
      </p:pic>
      <p:sp>
        <p:nvSpPr>
          <p:cNvPr id="84" name="TextBox 27"/>
          <p:cNvSpPr txBox="1">
            <a:spLocks/>
          </p:cNvSpPr>
          <p:nvPr/>
        </p:nvSpPr>
        <p:spPr bwMode="auto">
          <a:xfrm>
            <a:off x="5067284" y="1201678"/>
            <a:ext cx="2784309" cy="96010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r>
              <a:rPr lang="en-US" altLang="zh-CN"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4" cstate="print"/>
          <a:stretch>
            <a:fillRect/>
          </a:stretch>
        </p:blipFill>
        <p:spPr>
          <a:xfrm>
            <a:off x="167425" y="2700518"/>
            <a:ext cx="12192000" cy="3803746"/>
          </a:xfrm>
          <a:prstGeom prst="rect">
            <a:avLst/>
          </a:prstGeom>
        </p:spPr>
      </p:pic>
    </p:spTree>
    <p:extLst>
      <p:ext uri="{BB962C8B-B14F-4D97-AF65-F5344CB8AC3E}">
        <p14:creationId xmlns:p14="http://schemas.microsoft.com/office/powerpoint/2010/main" val="407543880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2" name="Rectangle 1"/>
          <p:cNvSpPr/>
          <p:nvPr/>
        </p:nvSpPr>
        <p:spPr>
          <a:xfrm>
            <a:off x="618185" y="1210744"/>
            <a:ext cx="10483403" cy="5509200"/>
          </a:xfrm>
          <a:prstGeom prst="rect">
            <a:avLst/>
          </a:prstGeom>
        </p:spPr>
        <p:txBody>
          <a:bodyPr wrap="square">
            <a:spAutoFit/>
          </a:bodyPr>
          <a:lstStyle/>
          <a:p>
            <a:pPr lvl="0"/>
            <a:r>
              <a:rPr lang="pt-BR" sz="3200" b="1" dirty="0">
                <a:solidFill>
                  <a:prstClr val="black"/>
                </a:solidFill>
                <a:latin typeface="Calibri"/>
              </a:rPr>
              <a:t>Nhóm 1:</a:t>
            </a:r>
            <a:r>
              <a:rPr lang="pt-BR" sz="3200" dirty="0">
                <a:solidFill>
                  <a:prstClr val="black"/>
                </a:solidFill>
                <a:latin typeface="Calibri"/>
              </a:rPr>
              <a:t> Bài tập 1/ sgk- tr 37</a:t>
            </a:r>
            <a:endParaRPr lang="en-US" sz="3200" dirty="0">
              <a:solidFill>
                <a:prstClr val="black"/>
              </a:solidFill>
              <a:latin typeface="Calibri"/>
            </a:endParaRPr>
          </a:p>
          <a:p>
            <a:pPr lvl="0"/>
            <a:r>
              <a:rPr lang="pt-BR" sz="3200" dirty="0">
                <a:solidFill>
                  <a:prstClr val="black"/>
                </a:solidFill>
                <a:latin typeface="Calibri"/>
              </a:rPr>
              <a:t>Phân tích tính thống nhất về chủ đề của đoạn văn?</a:t>
            </a:r>
            <a:endParaRPr lang="en-US" sz="3200" dirty="0">
              <a:solidFill>
                <a:prstClr val="black"/>
              </a:solidFill>
              <a:latin typeface="Calibri"/>
            </a:endParaRPr>
          </a:p>
          <a:p>
            <a:pPr lvl="0"/>
            <a:r>
              <a:rPr lang="pt-BR" sz="3200" dirty="0">
                <a:solidFill>
                  <a:prstClr val="black"/>
                </a:solidFill>
                <a:latin typeface="Calibri"/>
              </a:rPr>
              <a:t>Hãy đặt nhan đề cho đoạn văn?</a:t>
            </a:r>
            <a:endParaRPr lang="en-US" sz="3200" dirty="0">
              <a:solidFill>
                <a:prstClr val="black"/>
              </a:solidFill>
              <a:latin typeface="Calibri"/>
            </a:endParaRPr>
          </a:p>
          <a:p>
            <a:pPr lvl="0"/>
            <a:r>
              <a:rPr lang="pt-BR" sz="3200" b="1" dirty="0">
                <a:solidFill>
                  <a:prstClr val="black"/>
                </a:solidFill>
                <a:latin typeface="Calibri"/>
              </a:rPr>
              <a:t>Nhóm 2:</a:t>
            </a:r>
            <a:r>
              <a:rPr lang="pt-BR" sz="3200" dirty="0">
                <a:solidFill>
                  <a:prstClr val="black"/>
                </a:solidFill>
                <a:latin typeface="Calibri"/>
              </a:rPr>
              <a:t> Bài tập 2/ sgk – tr 38</a:t>
            </a:r>
            <a:endParaRPr lang="en-US" sz="3200" dirty="0">
              <a:solidFill>
                <a:prstClr val="black"/>
              </a:solidFill>
              <a:latin typeface="Calibri"/>
            </a:endParaRPr>
          </a:p>
          <a:p>
            <a:pPr lvl="0"/>
            <a:r>
              <a:rPr lang="pt-BR" sz="3200" dirty="0">
                <a:solidFill>
                  <a:prstClr val="black"/>
                </a:solidFill>
                <a:latin typeface="Calibri"/>
              </a:rPr>
              <a:t>Sắp xếp các câu văn theo trình tự hợp lý và giải thích vì sao em chon cách sắp xếp đó?</a:t>
            </a:r>
            <a:endParaRPr lang="en-US" sz="3200" dirty="0">
              <a:solidFill>
                <a:prstClr val="black"/>
              </a:solidFill>
              <a:latin typeface="Calibri"/>
            </a:endParaRPr>
          </a:p>
          <a:p>
            <a:pPr lvl="0"/>
            <a:r>
              <a:rPr lang="pt-BR" sz="3200" dirty="0">
                <a:solidFill>
                  <a:prstClr val="black"/>
                </a:solidFill>
                <a:latin typeface="Calibri"/>
              </a:rPr>
              <a:t> Đặt nhan đề cho văn bản?</a:t>
            </a:r>
            <a:endParaRPr lang="en-US" sz="3200" dirty="0">
              <a:solidFill>
                <a:prstClr val="black"/>
              </a:solidFill>
              <a:latin typeface="Calibri"/>
            </a:endParaRPr>
          </a:p>
          <a:p>
            <a:pPr lvl="0"/>
            <a:r>
              <a:rPr lang="pt-BR" sz="3200" b="1" dirty="0">
                <a:solidFill>
                  <a:prstClr val="black"/>
                </a:solidFill>
                <a:latin typeface="Calibri"/>
              </a:rPr>
              <a:t>Nhóm 3:</a:t>
            </a:r>
            <a:r>
              <a:rPr lang="pt-BR" sz="3200" dirty="0">
                <a:solidFill>
                  <a:prstClr val="black"/>
                </a:solidFill>
                <a:latin typeface="Calibri"/>
              </a:rPr>
              <a:t> Bài tập 3/ sgk tr 38</a:t>
            </a:r>
            <a:endParaRPr lang="en-US" sz="3200" dirty="0">
              <a:solidFill>
                <a:prstClr val="black"/>
              </a:solidFill>
              <a:latin typeface="Calibri"/>
            </a:endParaRPr>
          </a:p>
          <a:p>
            <a:pPr lvl="0"/>
            <a:r>
              <a:rPr lang="pt-BR" sz="3200" dirty="0">
                <a:solidFill>
                  <a:prstClr val="black"/>
                </a:solidFill>
                <a:latin typeface="Calibri"/>
              </a:rPr>
              <a:t>GV: Hướng dẫn HS đọc phần gợi ý trong SGK để viết hai văn bản theo yêu cầu.</a:t>
            </a:r>
            <a:endParaRPr lang="en-US" sz="3200" dirty="0">
              <a:solidFill>
                <a:prstClr val="black"/>
              </a:solidFill>
              <a:latin typeface="Calibri"/>
            </a:endParaRPr>
          </a:p>
          <a:p>
            <a:pPr lvl="0"/>
            <a:r>
              <a:rPr lang="pt-BR" sz="3200" b="1" dirty="0">
                <a:solidFill>
                  <a:prstClr val="black"/>
                </a:solidFill>
                <a:latin typeface="Calibri"/>
              </a:rPr>
              <a:t>Nhóm 4:</a:t>
            </a:r>
            <a:r>
              <a:rPr lang="pt-BR" sz="3200" dirty="0">
                <a:solidFill>
                  <a:prstClr val="black"/>
                </a:solidFill>
                <a:latin typeface="Calibri"/>
              </a:rPr>
              <a:t> Bài tập 4/ sgk – tr 38</a:t>
            </a:r>
            <a:endParaRPr lang="en-US" sz="3200" dirty="0">
              <a:solidFill>
                <a:prstClr val="black"/>
              </a:solidFill>
              <a:latin typeface="Calibri"/>
            </a:endParaRPr>
          </a:p>
        </p:txBody>
      </p:sp>
      <p:sp>
        <p:nvSpPr>
          <p:cNvPr id="3" name="Rectangle 2"/>
          <p:cNvSpPr/>
          <p:nvPr/>
        </p:nvSpPr>
        <p:spPr>
          <a:xfrm>
            <a:off x="2640626" y="383373"/>
            <a:ext cx="5056192" cy="707886"/>
          </a:xfrm>
          <a:prstGeom prst="rect">
            <a:avLst/>
          </a:prstGeom>
        </p:spPr>
        <p:txBody>
          <a:bodyPr wrap="none">
            <a:spAutoFit/>
          </a:bodyPr>
          <a:lstStyle/>
          <a:p>
            <a:pPr lvl="0" defTabSz="913878"/>
            <a:r>
              <a:rPr lang="en-US" sz="4000" b="1" dirty="0">
                <a:solidFill>
                  <a:srgbClr val="C00000"/>
                </a:solidFill>
                <a:latin typeface="Times New Roman" pitchFamily="18" charset="0"/>
                <a:cs typeface="Times New Roman" pitchFamily="18" charset="0"/>
              </a:rPr>
              <a:t>THẢO LUẬN NHÓM</a:t>
            </a:r>
          </a:p>
        </p:txBody>
      </p:sp>
    </p:spTree>
    <p:extLst>
      <p:ext uri="{BB962C8B-B14F-4D97-AF65-F5344CB8AC3E}">
        <p14:creationId xmlns:p14="http://schemas.microsoft.com/office/powerpoint/2010/main" val="192020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Rectangle 3"/>
          <p:cNvSpPr/>
          <p:nvPr/>
        </p:nvSpPr>
        <p:spPr>
          <a:xfrm>
            <a:off x="1660353" y="110078"/>
            <a:ext cx="2483372" cy="584775"/>
          </a:xfrm>
          <a:prstGeom prst="rect">
            <a:avLst/>
          </a:prstGeom>
        </p:spPr>
        <p:txBody>
          <a:bodyPr wrap="none">
            <a:spAutoFit/>
          </a:bodyPr>
          <a:lstStyle/>
          <a:p>
            <a:pPr lvl="0"/>
            <a:r>
              <a:rPr lang="pt-BR" sz="3200" b="1" dirty="0">
                <a:solidFill>
                  <a:srgbClr val="0070C0"/>
                </a:solidFill>
                <a:latin typeface="Time new roman"/>
              </a:rPr>
              <a:t>1. Bài tập 1:</a:t>
            </a:r>
            <a:endParaRPr lang="en-US" sz="3200" b="1" dirty="0">
              <a:solidFill>
                <a:srgbClr val="0070C0"/>
              </a:solidFill>
              <a:latin typeface="Time new roman"/>
            </a:endParaRPr>
          </a:p>
        </p:txBody>
      </p:sp>
      <p:sp>
        <p:nvSpPr>
          <p:cNvPr id="5" name="Rectangle 4"/>
          <p:cNvSpPr/>
          <p:nvPr/>
        </p:nvSpPr>
        <p:spPr>
          <a:xfrm>
            <a:off x="1201363" y="1279216"/>
            <a:ext cx="5410455" cy="461665"/>
          </a:xfrm>
          <a:prstGeom prst="rect">
            <a:avLst/>
          </a:prstGeom>
        </p:spPr>
        <p:txBody>
          <a:bodyPr wrap="none">
            <a:spAutoFit/>
          </a:bodyPr>
          <a:lstStyle/>
          <a:p>
            <a:pPr lvl="0" algn="ctr"/>
            <a:r>
              <a:rPr lang="en-US" sz="2400" b="1" dirty="0" err="1">
                <a:solidFill>
                  <a:schemeClr val="bg2">
                    <a:lumMod val="50000"/>
                  </a:schemeClr>
                </a:solidFill>
                <a:latin typeface="Time new roman"/>
              </a:rPr>
              <a:t>Đoạn</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văn</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có</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một</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chủ</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đề</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thống</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nhất</a:t>
            </a:r>
            <a:endParaRPr lang="en-US" sz="2400" b="1" dirty="0">
              <a:solidFill>
                <a:schemeClr val="bg2">
                  <a:lumMod val="50000"/>
                </a:schemeClr>
              </a:solidFill>
              <a:latin typeface="Calibri"/>
            </a:endParaRPr>
          </a:p>
        </p:txBody>
      </p:sp>
      <p:sp>
        <p:nvSpPr>
          <p:cNvPr id="6" name="Plus 5"/>
          <p:cNvSpPr/>
          <p:nvPr/>
        </p:nvSpPr>
        <p:spPr>
          <a:xfrm>
            <a:off x="4912531" y="1958294"/>
            <a:ext cx="914400" cy="914400"/>
          </a:xfrm>
          <a:prstGeom prst="mathPlus">
            <a:avLst/>
          </a:prstGeom>
          <a:ln/>
        </p:spPr>
        <p:style>
          <a:lnRef idx="1">
            <a:schemeClr val="accent1"/>
          </a:lnRef>
          <a:fillRef idx="3">
            <a:schemeClr val="accent1"/>
          </a:fillRef>
          <a:effectRef idx="2">
            <a:schemeClr val="accent1"/>
          </a:effectRef>
          <a:fontRef idx="minor">
            <a:schemeClr val="lt1"/>
          </a:fontRef>
        </p:style>
        <p:txBody>
          <a:bodyPr lIns="91422" tIns="45718" rIns="91422" bIns="45718"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050"/>
              </a:solidFill>
              <a:effectLst/>
              <a:uLnTx/>
              <a:uFillTx/>
              <a:latin typeface="Calibri"/>
              <a:ea typeface="+mn-ea"/>
              <a:cs typeface="+mn-cs"/>
            </a:endParaRPr>
          </a:p>
        </p:txBody>
      </p:sp>
      <p:sp>
        <p:nvSpPr>
          <p:cNvPr id="7" name="Rectangle 6"/>
          <p:cNvSpPr/>
          <p:nvPr/>
        </p:nvSpPr>
        <p:spPr>
          <a:xfrm>
            <a:off x="6242385" y="2984421"/>
            <a:ext cx="4163319" cy="461665"/>
          </a:xfrm>
          <a:prstGeom prst="rect">
            <a:avLst/>
          </a:prstGeom>
        </p:spPr>
        <p:txBody>
          <a:bodyPr wrap="none">
            <a:spAutoFit/>
          </a:bodyPr>
          <a:lstStyle/>
          <a:p>
            <a:pPr lvl="0" algn="ctr"/>
            <a:r>
              <a:rPr lang="en-US" sz="2400" b="1" dirty="0" err="1">
                <a:solidFill>
                  <a:schemeClr val="bg2">
                    <a:lumMod val="50000"/>
                  </a:schemeClr>
                </a:solidFill>
                <a:latin typeface="Time new roman"/>
              </a:rPr>
              <a:t>Câu</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chủ</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đề</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đứng</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đầu</a:t>
            </a:r>
            <a:r>
              <a:rPr lang="en-US" sz="2400" b="1" dirty="0">
                <a:solidFill>
                  <a:schemeClr val="bg2">
                    <a:lumMod val="50000"/>
                  </a:schemeClr>
                </a:solidFill>
                <a:latin typeface="Time new roman"/>
              </a:rPr>
              <a:t> </a:t>
            </a:r>
            <a:r>
              <a:rPr lang="en-US" sz="2400" b="1" dirty="0" err="1">
                <a:solidFill>
                  <a:schemeClr val="bg2">
                    <a:lumMod val="50000"/>
                  </a:schemeClr>
                </a:solidFill>
                <a:latin typeface="Time new roman"/>
              </a:rPr>
              <a:t>đoạn</a:t>
            </a:r>
            <a:endParaRPr lang="en-US" sz="2400" b="1" dirty="0">
              <a:solidFill>
                <a:schemeClr val="bg2">
                  <a:lumMod val="50000"/>
                </a:schemeClr>
              </a:solidFill>
              <a:latin typeface="Calibri"/>
            </a:endParaRPr>
          </a:p>
        </p:txBody>
      </p:sp>
      <p:sp>
        <p:nvSpPr>
          <p:cNvPr id="8" name="Rectangle 7"/>
          <p:cNvSpPr/>
          <p:nvPr/>
        </p:nvSpPr>
        <p:spPr>
          <a:xfrm>
            <a:off x="3048000" y="4558967"/>
            <a:ext cx="6096000" cy="830997"/>
          </a:xfrm>
          <a:prstGeom prst="rect">
            <a:avLst/>
          </a:prstGeom>
        </p:spPr>
        <p:txBody>
          <a:bodyPr>
            <a:spAutoFit/>
          </a:bodyPr>
          <a:lstStyle/>
          <a:p>
            <a:pPr lvl="0"/>
            <a:r>
              <a:rPr lang="en-US" sz="2400" b="1" i="1" dirty="0">
                <a:solidFill>
                  <a:schemeClr val="bg2">
                    <a:lumMod val="50000"/>
                  </a:schemeClr>
                </a:solidFill>
                <a:latin typeface="Time new roman"/>
              </a:rPr>
              <a:t>=&gt; </a:t>
            </a:r>
            <a:r>
              <a:rPr lang="en-US" sz="2400" b="1" i="1" dirty="0" err="1">
                <a:solidFill>
                  <a:schemeClr val="bg2">
                    <a:lumMod val="50000"/>
                  </a:schemeClr>
                </a:solidFill>
                <a:latin typeface="Time new roman"/>
              </a:rPr>
              <a:t>Giữa</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cơ</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thể</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và</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môi</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trường</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có</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ảnh</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hưởng</a:t>
            </a:r>
            <a:r>
              <a:rPr lang="en-US" sz="2400" b="1" i="1" dirty="0">
                <a:solidFill>
                  <a:schemeClr val="bg2">
                    <a:lumMod val="50000"/>
                  </a:schemeClr>
                </a:solidFill>
                <a:latin typeface="Time new roman"/>
              </a:rPr>
              <a:t> qua </a:t>
            </a:r>
            <a:r>
              <a:rPr lang="en-US" sz="2400" b="1" i="1" dirty="0" err="1">
                <a:solidFill>
                  <a:schemeClr val="bg2">
                    <a:lumMod val="50000"/>
                  </a:schemeClr>
                </a:solidFill>
                <a:latin typeface="Time new roman"/>
              </a:rPr>
              <a:t>lại</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với</a:t>
            </a:r>
            <a:r>
              <a:rPr lang="en-US" sz="2400" b="1" i="1" dirty="0">
                <a:solidFill>
                  <a:schemeClr val="bg2">
                    <a:lumMod val="50000"/>
                  </a:schemeClr>
                </a:solidFill>
                <a:latin typeface="Time new roman"/>
              </a:rPr>
              <a:t> </a:t>
            </a:r>
            <a:r>
              <a:rPr lang="en-US" sz="2400" b="1" i="1" dirty="0" err="1">
                <a:solidFill>
                  <a:schemeClr val="bg2">
                    <a:lumMod val="50000"/>
                  </a:schemeClr>
                </a:solidFill>
                <a:latin typeface="Time new roman"/>
              </a:rPr>
              <a:t>nhau</a:t>
            </a:r>
            <a:r>
              <a:rPr lang="en-US" sz="2400" b="1" i="1" dirty="0">
                <a:solidFill>
                  <a:schemeClr val="bg2">
                    <a:lumMod val="50000"/>
                  </a:schemeClr>
                </a:solidFill>
                <a:latin typeface="Time new roman"/>
              </a:rPr>
              <a:t>.</a:t>
            </a:r>
            <a:endParaRPr lang="en-US" sz="2400" b="1" dirty="0">
              <a:solidFill>
                <a:schemeClr val="bg2">
                  <a:lumMod val="50000"/>
                </a:schemeClr>
              </a:solidFill>
              <a:latin typeface="Time new roman"/>
            </a:endParaRPr>
          </a:p>
        </p:txBody>
      </p:sp>
      <p:pic>
        <p:nvPicPr>
          <p:cNvPr id="9" name="Picture 7"/>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9646276" y="1145658"/>
            <a:ext cx="2080795" cy="1625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902424" y="110078"/>
            <a:ext cx="3487703" cy="162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9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Rectangle 3"/>
          <p:cNvSpPr/>
          <p:nvPr/>
        </p:nvSpPr>
        <p:spPr>
          <a:xfrm>
            <a:off x="3326758" y="723243"/>
            <a:ext cx="5332422" cy="646331"/>
          </a:xfrm>
          <a:prstGeom prst="rect">
            <a:avLst/>
          </a:prstGeom>
        </p:spPr>
        <p:txBody>
          <a:bodyPr wrap="none">
            <a:spAutoFit/>
          </a:bodyPr>
          <a:lstStyle/>
          <a:p>
            <a:pPr lvl="0"/>
            <a:r>
              <a:rPr lang="en-BZ" sz="3600" b="1" dirty="0">
                <a:solidFill>
                  <a:srgbClr val="002060"/>
                </a:solidFill>
                <a:latin typeface="Calibri"/>
              </a:rPr>
              <a:t>a. </a:t>
            </a:r>
            <a:r>
              <a:rPr lang="en-BZ" sz="3600" b="1" dirty="0" err="1">
                <a:solidFill>
                  <a:srgbClr val="002060"/>
                </a:solidFill>
                <a:latin typeface="Calibri"/>
              </a:rPr>
              <a:t>Sự</a:t>
            </a:r>
            <a:r>
              <a:rPr lang="en-BZ" sz="3600" b="1" dirty="0">
                <a:solidFill>
                  <a:srgbClr val="002060"/>
                </a:solidFill>
                <a:latin typeface="Calibri"/>
              </a:rPr>
              <a:t> </a:t>
            </a:r>
            <a:r>
              <a:rPr lang="en-BZ" sz="3600" b="1" dirty="0" err="1">
                <a:solidFill>
                  <a:srgbClr val="002060"/>
                </a:solidFill>
                <a:latin typeface="Calibri"/>
              </a:rPr>
              <a:t>phát</a:t>
            </a:r>
            <a:r>
              <a:rPr lang="en-BZ" sz="3600" b="1" dirty="0">
                <a:solidFill>
                  <a:srgbClr val="002060"/>
                </a:solidFill>
                <a:latin typeface="Calibri"/>
              </a:rPr>
              <a:t> </a:t>
            </a:r>
            <a:r>
              <a:rPr lang="en-BZ" sz="3600" b="1" dirty="0" err="1">
                <a:solidFill>
                  <a:srgbClr val="002060"/>
                </a:solidFill>
                <a:latin typeface="Calibri"/>
              </a:rPr>
              <a:t>triển</a:t>
            </a:r>
            <a:r>
              <a:rPr lang="en-BZ" sz="3600" b="1" dirty="0">
                <a:solidFill>
                  <a:srgbClr val="002060"/>
                </a:solidFill>
                <a:latin typeface="Calibri"/>
              </a:rPr>
              <a:t> </a:t>
            </a:r>
            <a:r>
              <a:rPr lang="en-BZ" sz="3600" b="1" dirty="0" err="1">
                <a:solidFill>
                  <a:srgbClr val="002060"/>
                </a:solidFill>
                <a:latin typeface="Calibri"/>
              </a:rPr>
              <a:t>của</a:t>
            </a:r>
            <a:r>
              <a:rPr lang="en-BZ" sz="3600" b="1" dirty="0">
                <a:solidFill>
                  <a:srgbClr val="002060"/>
                </a:solidFill>
                <a:latin typeface="Calibri"/>
              </a:rPr>
              <a:t> </a:t>
            </a:r>
            <a:r>
              <a:rPr lang="en-BZ" sz="3600" b="1" dirty="0" err="1">
                <a:solidFill>
                  <a:srgbClr val="002060"/>
                </a:solidFill>
                <a:latin typeface="Calibri"/>
              </a:rPr>
              <a:t>chủ</a:t>
            </a:r>
            <a:r>
              <a:rPr lang="en-BZ" sz="3600" b="1" dirty="0">
                <a:solidFill>
                  <a:srgbClr val="002060"/>
                </a:solidFill>
                <a:latin typeface="Calibri"/>
              </a:rPr>
              <a:t> </a:t>
            </a:r>
            <a:r>
              <a:rPr lang="en-BZ" sz="3600" b="1" dirty="0" err="1">
                <a:solidFill>
                  <a:srgbClr val="002060"/>
                </a:solidFill>
                <a:latin typeface="Calibri"/>
              </a:rPr>
              <a:t>đề</a:t>
            </a:r>
            <a:endParaRPr lang="en-BZ" sz="3600" b="1" dirty="0">
              <a:solidFill>
                <a:srgbClr val="002060"/>
              </a:solidFill>
              <a:latin typeface="Calibri"/>
            </a:endParaRPr>
          </a:p>
        </p:txBody>
      </p:sp>
      <p:cxnSp>
        <p:nvCxnSpPr>
          <p:cNvPr id="5" name="Straight Arrow Connector 4"/>
          <p:cNvCxnSpPr/>
          <p:nvPr/>
        </p:nvCxnSpPr>
        <p:spPr>
          <a:xfrm flipH="1">
            <a:off x="3490285" y="1209173"/>
            <a:ext cx="2251707" cy="952945"/>
          </a:xfrm>
          <a:prstGeom prst="straightConnector1">
            <a:avLst/>
          </a:prstGeom>
          <a:noFill/>
          <a:ln w="38100" cap="flat" cmpd="sng" algn="ctr">
            <a:solidFill>
              <a:srgbClr val="4BACC6"/>
            </a:solidFill>
            <a:prstDash val="solid"/>
            <a:tailEnd type="arrow"/>
          </a:ln>
          <a:effectLst>
            <a:outerShdw blurRad="40000" dist="23000" dir="5400000" rotWithShape="0">
              <a:srgbClr val="000000">
                <a:alpha val="35000"/>
              </a:srgbClr>
            </a:outerShdw>
          </a:effectLst>
        </p:spPr>
      </p:cxnSp>
      <p:sp>
        <p:nvSpPr>
          <p:cNvPr id="6" name="Rectangle 5"/>
          <p:cNvSpPr/>
          <p:nvPr/>
        </p:nvSpPr>
        <p:spPr>
          <a:xfrm>
            <a:off x="1972829" y="2343142"/>
            <a:ext cx="1806905" cy="523220"/>
          </a:xfrm>
          <a:prstGeom prst="rect">
            <a:avLst/>
          </a:prstGeom>
        </p:spPr>
        <p:txBody>
          <a:bodyPr wrap="none">
            <a:spAutoFit/>
          </a:bodyPr>
          <a:lstStyle/>
          <a:p>
            <a:pPr lvl="0" algn="ctr"/>
            <a:r>
              <a:rPr lang="en-US" sz="2800" dirty="0" err="1">
                <a:solidFill>
                  <a:prstClr val="black"/>
                </a:solidFill>
                <a:latin typeface="Calibri"/>
              </a:rPr>
              <a:t>Câu</a:t>
            </a:r>
            <a:r>
              <a:rPr lang="en-US" sz="2800" dirty="0">
                <a:solidFill>
                  <a:prstClr val="black"/>
                </a:solidFill>
                <a:latin typeface="Calibri"/>
              </a:rPr>
              <a:t> </a:t>
            </a:r>
            <a:r>
              <a:rPr lang="en-US" sz="2800" dirty="0" err="1">
                <a:solidFill>
                  <a:prstClr val="black"/>
                </a:solidFill>
                <a:latin typeface="Calibri"/>
              </a:rPr>
              <a:t>chủ</a:t>
            </a:r>
            <a:r>
              <a:rPr lang="en-US" sz="2800" dirty="0">
                <a:solidFill>
                  <a:prstClr val="black"/>
                </a:solidFill>
                <a:latin typeface="Calibri"/>
              </a:rPr>
              <a:t> </a:t>
            </a:r>
            <a:r>
              <a:rPr lang="en-US" sz="2800" dirty="0" err="1">
                <a:solidFill>
                  <a:prstClr val="black"/>
                </a:solidFill>
                <a:latin typeface="Calibri"/>
              </a:rPr>
              <a:t>đề</a:t>
            </a:r>
            <a:endParaRPr lang="en-US" sz="2800" dirty="0">
              <a:solidFill>
                <a:prstClr val="black"/>
              </a:solidFill>
              <a:latin typeface="Calibri"/>
            </a:endParaRPr>
          </a:p>
        </p:txBody>
      </p:sp>
      <p:cxnSp>
        <p:nvCxnSpPr>
          <p:cNvPr id="7" name="Straight Arrow Connector 6"/>
          <p:cNvCxnSpPr/>
          <p:nvPr/>
        </p:nvCxnSpPr>
        <p:spPr>
          <a:xfrm>
            <a:off x="5741895" y="1209100"/>
            <a:ext cx="297255" cy="1657261"/>
          </a:xfrm>
          <a:prstGeom prst="straightConnector1">
            <a:avLst/>
          </a:prstGeom>
          <a:noFill/>
          <a:ln w="38100" cap="flat" cmpd="sng" algn="ctr">
            <a:solidFill>
              <a:srgbClr val="4BACC6"/>
            </a:solidFill>
            <a:prstDash val="solid"/>
            <a:tailEnd type="arrow"/>
          </a:ln>
          <a:effectLst>
            <a:outerShdw blurRad="40000" dist="23000" dir="5400000" rotWithShape="0">
              <a:srgbClr val="000000">
                <a:alpha val="35000"/>
              </a:srgbClr>
            </a:outerShdw>
          </a:effectLst>
        </p:spPr>
      </p:cxnSp>
      <p:sp>
        <p:nvSpPr>
          <p:cNvPr id="9" name="Rectangle 8"/>
          <p:cNvSpPr/>
          <p:nvPr/>
        </p:nvSpPr>
        <p:spPr>
          <a:xfrm>
            <a:off x="5130787" y="2635529"/>
            <a:ext cx="2411238" cy="461665"/>
          </a:xfrm>
          <a:prstGeom prst="rect">
            <a:avLst/>
          </a:prstGeom>
        </p:spPr>
        <p:txBody>
          <a:bodyPr wrap="none">
            <a:spAutoFit/>
          </a:bodyPr>
          <a:lstStyle/>
          <a:p>
            <a:pPr lvl="0"/>
            <a:r>
              <a:rPr lang="pt-BR" sz="2400" dirty="0">
                <a:solidFill>
                  <a:prstClr val="black"/>
                </a:solidFill>
                <a:latin typeface="Time new roman"/>
              </a:rPr>
              <a:t>Hai luận cứ lí lẽ:</a:t>
            </a:r>
            <a:endParaRPr lang="en-US" sz="2400" dirty="0">
              <a:solidFill>
                <a:prstClr val="black"/>
              </a:solidFill>
              <a:latin typeface="Time new roman"/>
            </a:endParaRPr>
          </a:p>
        </p:txBody>
      </p:sp>
      <p:cxnSp>
        <p:nvCxnSpPr>
          <p:cNvPr id="11" name="Straight Arrow Connector 10"/>
          <p:cNvCxnSpPr/>
          <p:nvPr/>
        </p:nvCxnSpPr>
        <p:spPr>
          <a:xfrm>
            <a:off x="5741993" y="1209172"/>
            <a:ext cx="3711100" cy="1426357"/>
          </a:xfrm>
          <a:prstGeom prst="straightConnector1">
            <a:avLst/>
          </a:prstGeom>
          <a:noFill/>
          <a:ln w="38100" cap="flat" cmpd="sng" algn="ctr">
            <a:solidFill>
              <a:srgbClr val="4BACC6"/>
            </a:solidFill>
            <a:prstDash val="solid"/>
            <a:tailEnd type="arrow"/>
          </a:ln>
          <a:effectLst>
            <a:outerShdw blurRad="40000" dist="23000" dir="5400000" rotWithShape="0">
              <a:srgbClr val="000000">
                <a:alpha val="35000"/>
              </a:srgbClr>
            </a:outerShdw>
          </a:effectLst>
        </p:spPr>
      </p:cxnSp>
      <p:sp>
        <p:nvSpPr>
          <p:cNvPr id="13" name="Rectangle 12"/>
          <p:cNvSpPr/>
          <p:nvPr/>
        </p:nvSpPr>
        <p:spPr>
          <a:xfrm>
            <a:off x="8272321" y="2736503"/>
            <a:ext cx="2361544" cy="461665"/>
          </a:xfrm>
          <a:prstGeom prst="rect">
            <a:avLst/>
          </a:prstGeom>
        </p:spPr>
        <p:txBody>
          <a:bodyPr wrap="none">
            <a:spAutoFit/>
          </a:bodyPr>
          <a:lstStyle/>
          <a:p>
            <a:pPr lvl="0" algn="just"/>
            <a:r>
              <a:rPr lang="pt-BR" sz="2400" dirty="0">
                <a:solidFill>
                  <a:prstClr val="black"/>
                </a:solidFill>
                <a:latin typeface="Time new roman"/>
              </a:rPr>
              <a:t>Bốn luận chứng</a:t>
            </a:r>
            <a:endParaRPr lang="en-US" sz="2400" dirty="0">
              <a:solidFill>
                <a:prstClr val="black"/>
              </a:solidFill>
              <a:latin typeface="Calibri"/>
            </a:endParaRPr>
          </a:p>
        </p:txBody>
      </p:sp>
      <p:cxnSp>
        <p:nvCxnSpPr>
          <p:cNvPr id="14" name="Straight Arrow Connector 13"/>
          <p:cNvCxnSpPr/>
          <p:nvPr/>
        </p:nvCxnSpPr>
        <p:spPr>
          <a:xfrm flipH="1">
            <a:off x="4204291" y="2967335"/>
            <a:ext cx="2298504" cy="567515"/>
          </a:xfrm>
          <a:prstGeom prst="straightConnector1">
            <a:avLst/>
          </a:prstGeom>
          <a:noFill/>
          <a:ln w="38100" cap="flat" cmpd="sng" algn="ctr">
            <a:solidFill>
              <a:srgbClr val="4BACC6"/>
            </a:solidFill>
            <a:prstDash val="solid"/>
            <a:tailEnd type="arrow"/>
          </a:ln>
          <a:effectLst>
            <a:outerShdw blurRad="40000" dist="23000" dir="5400000" rotWithShape="0">
              <a:srgbClr val="000000">
                <a:alpha val="35000"/>
              </a:srgbClr>
            </a:outerShdw>
          </a:effectLst>
        </p:spPr>
      </p:cxnSp>
      <p:sp>
        <p:nvSpPr>
          <p:cNvPr id="15" name="Rectangle 14"/>
          <p:cNvSpPr/>
          <p:nvPr/>
        </p:nvSpPr>
        <p:spPr>
          <a:xfrm>
            <a:off x="442285" y="3674480"/>
            <a:ext cx="6096000" cy="1569660"/>
          </a:xfrm>
          <a:prstGeom prst="rect">
            <a:avLst/>
          </a:prstGeom>
        </p:spPr>
        <p:txBody>
          <a:bodyPr>
            <a:spAutoFit/>
          </a:bodyPr>
          <a:lstStyle/>
          <a:p>
            <a:pPr lvl="0"/>
            <a:r>
              <a:rPr lang="pt-BR" sz="2400" dirty="0">
                <a:solidFill>
                  <a:prstClr val="black"/>
                </a:solidFill>
                <a:latin typeface="Time new roman"/>
              </a:rPr>
              <a:t>+ Môi trường có ảnh hưởng tới mọi đặc tính của cơ thể.</a:t>
            </a:r>
            <a:endParaRPr lang="en-US" sz="2400" dirty="0">
              <a:solidFill>
                <a:prstClr val="black"/>
              </a:solidFill>
              <a:latin typeface="Time new roman"/>
            </a:endParaRPr>
          </a:p>
          <a:p>
            <a:pPr lvl="0"/>
            <a:r>
              <a:rPr lang="pt-BR" sz="2400" dirty="0">
                <a:solidFill>
                  <a:prstClr val="black"/>
                </a:solidFill>
                <a:latin typeface="Time new roman"/>
              </a:rPr>
              <a:t>+ So sánh các lá mọc trong các môi trường khác nhau.</a:t>
            </a:r>
            <a:endParaRPr lang="en-US" sz="2400" dirty="0">
              <a:solidFill>
                <a:prstClr val="black"/>
              </a:solidFill>
              <a:latin typeface="Time new roman"/>
            </a:endParaRPr>
          </a:p>
        </p:txBody>
      </p:sp>
      <p:cxnSp>
        <p:nvCxnSpPr>
          <p:cNvPr id="16" name="Straight Arrow Connector 15"/>
          <p:cNvCxnSpPr/>
          <p:nvPr/>
        </p:nvCxnSpPr>
        <p:spPr>
          <a:xfrm>
            <a:off x="9070822" y="3157689"/>
            <a:ext cx="1563043" cy="483189"/>
          </a:xfrm>
          <a:prstGeom prst="straightConnector1">
            <a:avLst/>
          </a:prstGeom>
          <a:noFill/>
          <a:ln w="38100" cap="flat" cmpd="sng" algn="ctr">
            <a:solidFill>
              <a:srgbClr val="4BACC6"/>
            </a:solidFill>
            <a:prstDash val="solid"/>
            <a:tailEnd type="arrow"/>
          </a:ln>
          <a:effectLst>
            <a:outerShdw blurRad="40000" dist="23000" dir="5400000" rotWithShape="0">
              <a:srgbClr val="000000">
                <a:alpha val="35000"/>
              </a:srgbClr>
            </a:outerShdw>
          </a:effectLst>
        </p:spPr>
      </p:cxnSp>
      <p:sp>
        <p:nvSpPr>
          <p:cNvPr id="17" name="Rectangle 16"/>
          <p:cNvSpPr/>
          <p:nvPr/>
        </p:nvSpPr>
        <p:spPr>
          <a:xfrm>
            <a:off x="7365263" y="3766147"/>
            <a:ext cx="4893972" cy="2308324"/>
          </a:xfrm>
          <a:prstGeom prst="rect">
            <a:avLst/>
          </a:prstGeom>
        </p:spPr>
        <p:txBody>
          <a:bodyPr wrap="square">
            <a:spAutoFit/>
          </a:bodyPr>
          <a:lstStyle/>
          <a:p>
            <a:pPr lvl="0"/>
            <a:r>
              <a:rPr lang="pt-BR" sz="2400" dirty="0">
                <a:solidFill>
                  <a:prstClr val="black"/>
                </a:solidFill>
                <a:latin typeface="Time new roman"/>
              </a:rPr>
              <a:t>+ Lá cây đậu Hà Lan</a:t>
            </a:r>
            <a:r>
              <a:rPr lang="en-US" sz="2400" dirty="0">
                <a:solidFill>
                  <a:prstClr val="black"/>
                </a:solidFill>
                <a:latin typeface="Time new roman"/>
                <a:sym typeface="Wingdings 3"/>
              </a:rPr>
              <a:t></a:t>
            </a:r>
            <a:r>
              <a:rPr lang="pt-BR" sz="2400" dirty="0">
                <a:solidFill>
                  <a:prstClr val="black"/>
                </a:solidFill>
                <a:latin typeface="Time new roman"/>
              </a:rPr>
              <a:t> tua cuốn.</a:t>
            </a:r>
            <a:endParaRPr lang="en-US" sz="2400" dirty="0">
              <a:solidFill>
                <a:prstClr val="black"/>
              </a:solidFill>
              <a:latin typeface="Time new roman"/>
            </a:endParaRPr>
          </a:p>
          <a:p>
            <a:pPr lvl="0"/>
            <a:r>
              <a:rPr lang="pt-BR" sz="2400" dirty="0">
                <a:solidFill>
                  <a:prstClr val="black"/>
                </a:solidFill>
                <a:latin typeface="Time new roman"/>
              </a:rPr>
              <a:t>+ Lá cây mây</a:t>
            </a:r>
            <a:r>
              <a:rPr lang="en-US" sz="2400" dirty="0">
                <a:solidFill>
                  <a:prstClr val="black"/>
                </a:solidFill>
                <a:latin typeface="Time new roman"/>
                <a:sym typeface="Wingdings 3"/>
              </a:rPr>
              <a:t></a:t>
            </a:r>
            <a:r>
              <a:rPr lang="pt-BR" sz="2400" dirty="0">
                <a:solidFill>
                  <a:prstClr val="black"/>
                </a:solidFill>
                <a:latin typeface="Time new roman"/>
              </a:rPr>
              <a:t> tua móc có gai bám.</a:t>
            </a:r>
            <a:endParaRPr lang="en-US" sz="2400" dirty="0">
              <a:solidFill>
                <a:prstClr val="black"/>
              </a:solidFill>
              <a:latin typeface="Time new roman"/>
            </a:endParaRPr>
          </a:p>
          <a:p>
            <a:pPr lvl="0"/>
            <a:r>
              <a:rPr lang="pt-BR" sz="2400" dirty="0">
                <a:solidFill>
                  <a:prstClr val="black"/>
                </a:solidFill>
                <a:latin typeface="Time new roman"/>
              </a:rPr>
              <a:t>+ Lá cây xương rồng</a:t>
            </a:r>
            <a:r>
              <a:rPr lang="en-US" sz="2400" dirty="0">
                <a:solidFill>
                  <a:prstClr val="black"/>
                </a:solidFill>
                <a:latin typeface="Time new roman"/>
                <a:sym typeface="Wingdings 3"/>
              </a:rPr>
              <a:t></a:t>
            </a:r>
            <a:r>
              <a:rPr lang="pt-BR" sz="2400" dirty="0">
                <a:solidFill>
                  <a:prstClr val="black"/>
                </a:solidFill>
                <a:latin typeface="Time new roman"/>
              </a:rPr>
              <a:t> gai.</a:t>
            </a:r>
            <a:endParaRPr lang="en-US" sz="2400" dirty="0">
              <a:solidFill>
                <a:prstClr val="black"/>
              </a:solidFill>
              <a:latin typeface="Time new roman"/>
            </a:endParaRPr>
          </a:p>
          <a:p>
            <a:pPr lvl="0"/>
            <a:r>
              <a:rPr lang="pt-BR" sz="2400" dirty="0">
                <a:solidFill>
                  <a:prstClr val="black"/>
                </a:solidFill>
                <a:latin typeface="Time new roman"/>
              </a:rPr>
              <a:t>+ Lá cây lá bỏng</a:t>
            </a:r>
            <a:r>
              <a:rPr lang="en-US" sz="2400" dirty="0">
                <a:solidFill>
                  <a:prstClr val="black"/>
                </a:solidFill>
                <a:latin typeface="Time new roman"/>
                <a:sym typeface="Wingdings 3"/>
              </a:rPr>
              <a:t></a:t>
            </a:r>
            <a:r>
              <a:rPr lang="pt-BR" sz="2400" dirty="0">
                <a:solidFill>
                  <a:prstClr val="black"/>
                </a:solidFill>
                <a:latin typeface="Time new roman"/>
              </a:rPr>
              <a:t> chứa nhiều nước.</a:t>
            </a:r>
            <a:endParaRPr lang="en-US" sz="2400" dirty="0">
              <a:solidFill>
                <a:prstClr val="black"/>
              </a:solidFill>
              <a:latin typeface="Time new roman"/>
            </a:endParaRPr>
          </a:p>
        </p:txBody>
      </p:sp>
    </p:spTree>
    <p:extLst>
      <p:ext uri="{BB962C8B-B14F-4D97-AF65-F5344CB8AC3E}">
        <p14:creationId xmlns:p14="http://schemas.microsoft.com/office/powerpoint/2010/main" val="10821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Down Ribbon 3"/>
          <p:cNvSpPr/>
          <p:nvPr/>
        </p:nvSpPr>
        <p:spPr>
          <a:xfrm>
            <a:off x="4694352" y="73901"/>
            <a:ext cx="4340181" cy="1356323"/>
          </a:xfrm>
          <a:prstGeom prst="ribbon">
            <a:avLst>
              <a:gd name="adj1" fmla="val 21795"/>
              <a:gd name="adj2" fmla="val 50000"/>
            </a:avLst>
          </a:prstGeom>
          <a:ln/>
        </p:spPr>
        <p:style>
          <a:lnRef idx="2">
            <a:schemeClr val="accent6"/>
          </a:lnRef>
          <a:fillRef idx="1">
            <a:schemeClr val="lt1"/>
          </a:fillRef>
          <a:effectRef idx="0">
            <a:schemeClr val="accent6"/>
          </a:effectRef>
          <a:fontRef idx="minor">
            <a:schemeClr val="dk1"/>
          </a:fontRef>
        </p:style>
        <p:txBody>
          <a:bodyPr lIns="91414" tIns="45718" rIns="91414"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Calibri"/>
                <a:ea typeface="+mn-ea"/>
                <a:cs typeface="+mn-cs"/>
              </a:rPr>
              <a:t>Nhan</a:t>
            </a:r>
            <a:r>
              <a:rPr kumimoji="0" lang="en-US" sz="3200" b="1" i="0" u="none" strike="noStrike" kern="0" cap="none" spc="0" normalizeH="0" baseline="0" noProof="0" dirty="0">
                <a:ln>
                  <a:noFill/>
                </a:ln>
                <a:solidFill>
                  <a:srgbClr val="FF0000"/>
                </a:solidFill>
                <a:effectLst/>
                <a:uLnTx/>
                <a:uFillTx/>
                <a:latin typeface="Calibri"/>
                <a:ea typeface="+mn-ea"/>
                <a:cs typeface="+mn-cs"/>
              </a:rPr>
              <a:t> </a:t>
            </a:r>
            <a:r>
              <a:rPr kumimoji="0" lang="en-US" sz="3200" b="1" i="0" u="none" strike="noStrike" kern="0" cap="none" spc="0" normalizeH="0" baseline="0" noProof="0" dirty="0" err="1">
                <a:ln>
                  <a:noFill/>
                </a:ln>
                <a:solidFill>
                  <a:srgbClr val="FF0000"/>
                </a:solidFill>
                <a:effectLst/>
                <a:uLnTx/>
                <a:uFillTx/>
                <a:latin typeface="Calibri"/>
                <a:ea typeface="+mn-ea"/>
                <a:cs typeface="+mn-cs"/>
              </a:rPr>
              <a:t>đề</a:t>
            </a:r>
            <a:endParaRPr kumimoji="0" lang="en-US" sz="3200" b="1" i="0" u="none" strike="noStrike" kern="0" cap="none" spc="0" normalizeH="0" baseline="0" noProof="0" dirty="0">
              <a:ln>
                <a:noFill/>
              </a:ln>
              <a:solidFill>
                <a:srgbClr val="FF0000"/>
              </a:solidFill>
              <a:effectLst/>
              <a:uLnTx/>
              <a:uFillTx/>
              <a:latin typeface="Calibri"/>
              <a:ea typeface="+mn-ea"/>
              <a:cs typeface="+mn-cs"/>
            </a:endParaRPr>
          </a:p>
        </p:txBody>
      </p:sp>
      <p:cxnSp>
        <p:nvCxnSpPr>
          <p:cNvPr id="5" name="Straight Arrow Connector 4"/>
          <p:cNvCxnSpPr/>
          <p:nvPr/>
        </p:nvCxnSpPr>
        <p:spPr>
          <a:xfrm flipH="1">
            <a:off x="2421231" y="1429987"/>
            <a:ext cx="4443212" cy="1177988"/>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6" name="Rounded Rectangle 5"/>
          <p:cNvSpPr/>
          <p:nvPr/>
        </p:nvSpPr>
        <p:spPr>
          <a:xfrm>
            <a:off x="450763" y="2607985"/>
            <a:ext cx="2421228" cy="235039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91414" tIns="45718" rIns="91414" bIns="45718"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Time new roman"/>
                <a:ea typeface="+mn-ea"/>
                <a:cs typeface="+mn-cs"/>
              </a:rPr>
              <a:t>Mối quan hệ giữa cơ thể và môi trường.</a:t>
            </a:r>
            <a:endParaRPr kumimoji="0" lang="en-US" sz="2800" b="0" i="0" u="none" strike="noStrike" kern="0" cap="none" spc="0" normalizeH="0" baseline="0" noProof="0" dirty="0">
              <a:ln>
                <a:noFill/>
              </a:ln>
              <a:solidFill>
                <a:prstClr val="black"/>
              </a:solidFill>
              <a:effectLst/>
              <a:uLnTx/>
              <a:uFillTx/>
              <a:latin typeface="Time new roman"/>
              <a:ea typeface="+mn-ea"/>
              <a:cs typeface="+mn-cs"/>
            </a:endParaRPr>
          </a:p>
        </p:txBody>
      </p:sp>
      <p:cxnSp>
        <p:nvCxnSpPr>
          <p:cNvPr id="7" name="Straight Arrow Connector 6"/>
          <p:cNvCxnSpPr/>
          <p:nvPr/>
        </p:nvCxnSpPr>
        <p:spPr>
          <a:xfrm flipH="1">
            <a:off x="5975879" y="1430100"/>
            <a:ext cx="888564" cy="1196469"/>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8" name="Rounded Rectangle 7"/>
          <p:cNvSpPr/>
          <p:nvPr/>
        </p:nvSpPr>
        <p:spPr>
          <a:xfrm>
            <a:off x="4507607" y="2626573"/>
            <a:ext cx="2532926" cy="235039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91414" tIns="45718" rIns="91414"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Time new roman"/>
                <a:ea typeface="+mn-ea"/>
                <a:cs typeface="+mn-cs"/>
              </a:rPr>
              <a:t>Ảnh hưởng qua lại giữa cơ thể và môi trường</a:t>
            </a:r>
            <a:endParaRPr kumimoji="0" lang="en-US" sz="28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9" name="Straight Arrow Connector 8"/>
          <p:cNvCxnSpPr/>
          <p:nvPr/>
        </p:nvCxnSpPr>
        <p:spPr>
          <a:xfrm>
            <a:off x="6864452" y="1429992"/>
            <a:ext cx="1725847" cy="1177991"/>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10" name="Rounded Rectangle 9"/>
          <p:cNvSpPr/>
          <p:nvPr/>
        </p:nvSpPr>
        <p:spPr>
          <a:xfrm>
            <a:off x="8161004" y="2479198"/>
            <a:ext cx="2399672" cy="2190681"/>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91414" tIns="45718" rIns="91414" bIns="45718"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Time new roman"/>
                <a:ea typeface="+mn-ea"/>
                <a:cs typeface="+mn-cs"/>
              </a:rPr>
              <a:t>Môi</a:t>
            </a:r>
            <a:r>
              <a:rPr kumimoji="0" lang="en-US" sz="2800" b="0" i="0" u="none" strike="noStrike" kern="0" cap="none" spc="0" normalizeH="0" baseline="0" noProof="0" dirty="0">
                <a:ln>
                  <a:noFill/>
                </a:ln>
                <a:solidFill>
                  <a:prstClr val="black"/>
                </a:solidFill>
                <a:effectLst/>
                <a:uLnTx/>
                <a:uFillTx/>
                <a:latin typeface="Time new roman"/>
                <a:ea typeface="+mn-ea"/>
                <a:cs typeface="+mn-cs"/>
              </a:rPr>
              <a:t> </a:t>
            </a:r>
            <a:r>
              <a:rPr kumimoji="0" lang="en-US" sz="2800" b="0" i="0" u="none" strike="noStrike" kern="0" cap="none" spc="0" normalizeH="0" baseline="0" noProof="0" dirty="0" err="1">
                <a:ln>
                  <a:noFill/>
                </a:ln>
                <a:solidFill>
                  <a:prstClr val="black"/>
                </a:solidFill>
                <a:effectLst/>
                <a:uLnTx/>
                <a:uFillTx/>
                <a:latin typeface="Time new roman"/>
                <a:ea typeface="+mn-ea"/>
                <a:cs typeface="+mn-cs"/>
              </a:rPr>
              <a:t>trường</a:t>
            </a:r>
            <a:r>
              <a:rPr kumimoji="0" lang="en-US" sz="2800" b="0" i="0" u="none" strike="noStrike" kern="0" cap="none" spc="0" normalizeH="0" baseline="0" noProof="0" dirty="0">
                <a:ln>
                  <a:noFill/>
                </a:ln>
                <a:solidFill>
                  <a:prstClr val="black"/>
                </a:solidFill>
                <a:effectLst/>
                <a:uLnTx/>
                <a:uFillTx/>
                <a:latin typeface="Time new roman"/>
                <a:ea typeface="+mn-ea"/>
                <a:cs typeface="+mn-cs"/>
              </a:rPr>
              <a:t> </a:t>
            </a:r>
            <a:r>
              <a:rPr kumimoji="0" lang="en-US" sz="2800" b="0" i="0" u="none" strike="noStrike" kern="0" cap="none" spc="0" normalizeH="0" baseline="0" noProof="0" dirty="0" err="1">
                <a:ln>
                  <a:noFill/>
                </a:ln>
                <a:solidFill>
                  <a:prstClr val="black"/>
                </a:solidFill>
                <a:effectLst/>
                <a:uLnTx/>
                <a:uFillTx/>
                <a:latin typeface="Time new roman"/>
                <a:ea typeface="+mn-ea"/>
                <a:cs typeface="+mn-cs"/>
              </a:rPr>
              <a:t>và</a:t>
            </a:r>
            <a:r>
              <a:rPr kumimoji="0" lang="en-US" sz="2800" b="0" i="0" u="none" strike="noStrike" kern="0" cap="none" spc="0" normalizeH="0" baseline="0" noProof="0" dirty="0">
                <a:ln>
                  <a:noFill/>
                </a:ln>
                <a:solidFill>
                  <a:prstClr val="black"/>
                </a:solidFill>
                <a:effectLst/>
                <a:uLnTx/>
                <a:uFillTx/>
                <a:latin typeface="Time new roman"/>
                <a:ea typeface="+mn-ea"/>
                <a:cs typeface="+mn-cs"/>
              </a:rPr>
              <a:t> </a:t>
            </a:r>
            <a:r>
              <a:rPr kumimoji="0" lang="en-US" sz="2800" b="0" i="0" u="none" strike="noStrike" kern="0" cap="none" spc="0" normalizeH="0" baseline="0" noProof="0" dirty="0" err="1">
                <a:ln>
                  <a:noFill/>
                </a:ln>
                <a:solidFill>
                  <a:prstClr val="black"/>
                </a:solidFill>
                <a:effectLst/>
                <a:uLnTx/>
                <a:uFillTx/>
                <a:latin typeface="Time new roman"/>
                <a:ea typeface="+mn-ea"/>
                <a:cs typeface="+mn-cs"/>
              </a:rPr>
              <a:t>sự</a:t>
            </a:r>
            <a:r>
              <a:rPr kumimoji="0" lang="en-US" sz="2800" b="0" i="0" u="none" strike="noStrike" kern="0" cap="none" spc="0" normalizeH="0" baseline="0" noProof="0" dirty="0">
                <a:ln>
                  <a:noFill/>
                </a:ln>
                <a:solidFill>
                  <a:prstClr val="black"/>
                </a:solidFill>
                <a:effectLst/>
                <a:uLnTx/>
                <a:uFillTx/>
                <a:latin typeface="Time new roman"/>
                <a:ea typeface="+mn-ea"/>
                <a:cs typeface="+mn-cs"/>
              </a:rPr>
              <a:t> </a:t>
            </a:r>
            <a:r>
              <a:rPr kumimoji="0" lang="en-US" sz="2800" b="0" i="0" u="none" strike="noStrike" kern="0" cap="none" spc="0" normalizeH="0" baseline="0" noProof="0" dirty="0" err="1">
                <a:ln>
                  <a:noFill/>
                </a:ln>
                <a:solidFill>
                  <a:prstClr val="black"/>
                </a:solidFill>
                <a:effectLst/>
                <a:uLnTx/>
                <a:uFillTx/>
                <a:latin typeface="Time new roman"/>
                <a:ea typeface="+mn-ea"/>
                <a:cs typeface="+mn-cs"/>
              </a:rPr>
              <a:t>sống</a:t>
            </a:r>
            <a:r>
              <a:rPr kumimoji="0" lang="en-US" sz="2800" b="0" i="0" u="none" strike="noStrike" kern="0" cap="none" spc="0" normalizeH="0" baseline="0" noProof="0" dirty="0">
                <a:ln>
                  <a:noFill/>
                </a:ln>
                <a:solidFill>
                  <a:prstClr val="black"/>
                </a:solidFill>
                <a:effectLst/>
                <a:uLnTx/>
                <a:uFillTx/>
                <a:latin typeface="Time new roman"/>
                <a:ea typeface="+mn-ea"/>
                <a:cs typeface="+mn-cs"/>
              </a:rPr>
              <a:t>.</a:t>
            </a:r>
          </a:p>
        </p:txBody>
      </p:sp>
    </p:spTree>
    <p:extLst>
      <p:ext uri="{BB962C8B-B14F-4D97-AF65-F5344CB8AC3E}">
        <p14:creationId xmlns:p14="http://schemas.microsoft.com/office/powerpoint/2010/main" val="27492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Down Ribbon 3"/>
          <p:cNvSpPr/>
          <p:nvPr/>
        </p:nvSpPr>
        <p:spPr>
          <a:xfrm>
            <a:off x="4694352" y="73901"/>
            <a:ext cx="4340181" cy="1356323"/>
          </a:xfrm>
          <a:prstGeom prst="ribbon">
            <a:avLst>
              <a:gd name="adj1" fmla="val 21795"/>
              <a:gd name="adj2" fmla="val 50000"/>
            </a:avLst>
          </a:prstGeom>
          <a:ln/>
        </p:spPr>
        <p:style>
          <a:lnRef idx="2">
            <a:schemeClr val="accent6"/>
          </a:lnRef>
          <a:fillRef idx="1">
            <a:schemeClr val="lt1"/>
          </a:fillRef>
          <a:effectRef idx="0">
            <a:schemeClr val="accent6"/>
          </a:effectRef>
          <a:fontRef idx="minor">
            <a:schemeClr val="dk1"/>
          </a:fontRef>
        </p:style>
        <p:txBody>
          <a:bodyPr lIns="91414" tIns="45718" rIns="91414" bIns="45718" rtlCol="0" anchor="ctr"/>
          <a:lstStyle/>
          <a:p>
            <a:pPr algn="ctr" defTabSz="914400"/>
            <a:r>
              <a:rPr lang="en-US" sz="3200" b="1" kern="0" dirty="0" err="1">
                <a:solidFill>
                  <a:srgbClr val="FF0000"/>
                </a:solidFill>
                <a:latin typeface="Calibri"/>
              </a:rPr>
              <a:t>Bài</a:t>
            </a:r>
            <a:r>
              <a:rPr lang="en-US" sz="3200" b="1" kern="0" dirty="0">
                <a:solidFill>
                  <a:srgbClr val="FF0000"/>
                </a:solidFill>
                <a:latin typeface="Calibri"/>
              </a:rPr>
              <a:t> </a:t>
            </a:r>
            <a:r>
              <a:rPr lang="en-US" sz="3200" b="1" kern="0" dirty="0" err="1">
                <a:solidFill>
                  <a:srgbClr val="FF0000"/>
                </a:solidFill>
                <a:latin typeface="Calibri"/>
              </a:rPr>
              <a:t>tập</a:t>
            </a:r>
            <a:r>
              <a:rPr lang="en-US" sz="3200" b="1" kern="0" dirty="0">
                <a:solidFill>
                  <a:srgbClr val="FF0000"/>
                </a:solidFill>
                <a:latin typeface="Calibri"/>
              </a:rPr>
              <a:t> 2</a:t>
            </a:r>
          </a:p>
        </p:txBody>
      </p:sp>
      <p:cxnSp>
        <p:nvCxnSpPr>
          <p:cNvPr id="5" name="Straight Arrow Connector 4"/>
          <p:cNvCxnSpPr/>
          <p:nvPr/>
        </p:nvCxnSpPr>
        <p:spPr>
          <a:xfrm flipH="1">
            <a:off x="3284113" y="1429987"/>
            <a:ext cx="3580330" cy="1049211"/>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6" name="Rounded Rectangle 5"/>
          <p:cNvSpPr/>
          <p:nvPr/>
        </p:nvSpPr>
        <p:spPr>
          <a:xfrm>
            <a:off x="1120465" y="2399340"/>
            <a:ext cx="2421228" cy="235039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91414" tIns="45718" rIns="91414" bIns="45718" rtlCol="0" anchor="ctr"/>
          <a:lstStyle/>
          <a:p>
            <a:pPr lvl="0" algn="ctr"/>
            <a:r>
              <a:rPr lang="pt-BR" sz="3200" dirty="0">
                <a:solidFill>
                  <a:prstClr val="black"/>
                </a:solidFill>
                <a:latin typeface="Calibri"/>
              </a:rPr>
              <a:t>Thứ tự đúng: (1), (3), (5), (2), (4).</a:t>
            </a:r>
            <a:endParaRPr lang="en-US" sz="3200" dirty="0">
              <a:solidFill>
                <a:prstClr val="black"/>
              </a:solidFill>
              <a:latin typeface="Calibri"/>
            </a:endParaRPr>
          </a:p>
        </p:txBody>
      </p:sp>
      <p:cxnSp>
        <p:nvCxnSpPr>
          <p:cNvPr id="9" name="Straight Arrow Connector 8"/>
          <p:cNvCxnSpPr/>
          <p:nvPr/>
        </p:nvCxnSpPr>
        <p:spPr>
          <a:xfrm>
            <a:off x="6864452" y="1429992"/>
            <a:ext cx="1725847" cy="1177991"/>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10" name="Rounded Rectangle 9"/>
          <p:cNvSpPr/>
          <p:nvPr/>
        </p:nvSpPr>
        <p:spPr>
          <a:xfrm>
            <a:off x="8161004" y="2479198"/>
            <a:ext cx="2399672" cy="2190681"/>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91414" tIns="45718" rIns="91414" bIns="45718" rtlCol="0" anchor="ctr"/>
          <a:lstStyle/>
          <a:p>
            <a:pPr lvl="0" algn="ctr"/>
            <a:r>
              <a:rPr lang="pt-BR" sz="2800" dirty="0">
                <a:solidFill>
                  <a:prstClr val="black"/>
                </a:solidFill>
                <a:latin typeface="Calibri"/>
              </a:rPr>
              <a:t>Nhan đề: Hoàn cảnh ra đời của bài thơ Việt Bắc.</a:t>
            </a:r>
            <a:endParaRPr lang="en-US" sz="2800" dirty="0">
              <a:solidFill>
                <a:prstClr val="black"/>
              </a:solidFill>
              <a:latin typeface="Calibri"/>
            </a:endParaRPr>
          </a:p>
          <a:p>
            <a:pPr algn="ctr" defTabSz="914400"/>
            <a:r>
              <a:rPr lang="en-US" sz="2800" kern="0" dirty="0">
                <a:solidFill>
                  <a:prstClr val="black"/>
                </a:solidFill>
                <a:latin typeface="Time new roman"/>
              </a:rPr>
              <a:t>.</a:t>
            </a:r>
          </a:p>
        </p:txBody>
      </p:sp>
    </p:spTree>
    <p:extLst>
      <p:ext uri="{BB962C8B-B14F-4D97-AF65-F5344CB8AC3E}">
        <p14:creationId xmlns:p14="http://schemas.microsoft.com/office/powerpoint/2010/main" val="3234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Down Ribbon 3"/>
          <p:cNvSpPr/>
          <p:nvPr/>
        </p:nvSpPr>
        <p:spPr>
          <a:xfrm>
            <a:off x="4694352" y="73901"/>
            <a:ext cx="4340181" cy="1356323"/>
          </a:xfrm>
          <a:prstGeom prst="ribbon">
            <a:avLst>
              <a:gd name="adj1" fmla="val 21795"/>
              <a:gd name="adj2" fmla="val 50000"/>
            </a:avLst>
          </a:prstGeom>
          <a:ln/>
        </p:spPr>
        <p:style>
          <a:lnRef idx="2">
            <a:schemeClr val="accent6"/>
          </a:lnRef>
          <a:fillRef idx="1">
            <a:schemeClr val="lt1"/>
          </a:fillRef>
          <a:effectRef idx="0">
            <a:schemeClr val="accent6"/>
          </a:effectRef>
          <a:fontRef idx="minor">
            <a:schemeClr val="dk1"/>
          </a:fontRef>
        </p:style>
        <p:txBody>
          <a:bodyPr lIns="91414" tIns="45718" rIns="91414" bIns="45718" rtlCol="0" anchor="ctr"/>
          <a:lstStyle/>
          <a:p>
            <a:pPr algn="ctr" defTabSz="914400"/>
            <a:r>
              <a:rPr lang="en-US" sz="3200" b="1" kern="0" dirty="0" err="1">
                <a:solidFill>
                  <a:srgbClr val="FF0000"/>
                </a:solidFill>
                <a:latin typeface="Calibri"/>
              </a:rPr>
              <a:t>Bài</a:t>
            </a:r>
            <a:r>
              <a:rPr lang="en-US" sz="3200" b="1" kern="0" dirty="0">
                <a:solidFill>
                  <a:srgbClr val="FF0000"/>
                </a:solidFill>
                <a:latin typeface="Calibri"/>
              </a:rPr>
              <a:t> </a:t>
            </a:r>
            <a:r>
              <a:rPr lang="en-US" sz="3200" b="1" kern="0" dirty="0" err="1">
                <a:solidFill>
                  <a:srgbClr val="FF0000"/>
                </a:solidFill>
                <a:latin typeface="Calibri"/>
              </a:rPr>
              <a:t>tập</a:t>
            </a:r>
            <a:r>
              <a:rPr lang="en-US" sz="3200" b="1" kern="0" dirty="0">
                <a:solidFill>
                  <a:srgbClr val="FF0000"/>
                </a:solidFill>
                <a:latin typeface="Calibri"/>
              </a:rPr>
              <a:t> 3</a:t>
            </a:r>
          </a:p>
        </p:txBody>
      </p:sp>
      <p:sp>
        <p:nvSpPr>
          <p:cNvPr id="2" name="Rectangle 1"/>
          <p:cNvSpPr/>
          <p:nvPr/>
        </p:nvSpPr>
        <p:spPr>
          <a:xfrm>
            <a:off x="309093" y="1320770"/>
            <a:ext cx="10908405" cy="5693866"/>
          </a:xfrm>
          <a:prstGeom prst="rect">
            <a:avLst/>
          </a:prstGeom>
        </p:spPr>
        <p:txBody>
          <a:bodyPr wrap="square">
            <a:spAutoFit/>
          </a:bodyPr>
          <a:lstStyle/>
          <a:p>
            <a:pPr lvl="0"/>
            <a:r>
              <a:rPr lang="pt-BR" sz="2800" b="1" dirty="0">
                <a:solidFill>
                  <a:prstClr val="black"/>
                </a:solidFill>
                <a:latin typeface="Calibri"/>
              </a:rPr>
              <a:t>3. Bài tập 3: </a:t>
            </a:r>
            <a:endParaRPr lang="en-US" sz="2800" b="1" dirty="0">
              <a:solidFill>
                <a:prstClr val="black"/>
              </a:solidFill>
              <a:latin typeface="Calibri"/>
            </a:endParaRPr>
          </a:p>
          <a:p>
            <a:pPr lvl="0"/>
            <a:r>
              <a:rPr lang="it-IT" sz="2800" b="1" dirty="0">
                <a:solidFill>
                  <a:srgbClr val="FF0000"/>
                </a:solidFill>
                <a:latin typeface="Calibri"/>
              </a:rPr>
              <a:t>- Câu chủ đề: Môi trường sống của loài người hiện nay đang bị huỷ hoại nghiêm trọng.</a:t>
            </a:r>
            <a:endParaRPr lang="en-US" sz="2800" b="1" dirty="0">
              <a:solidFill>
                <a:srgbClr val="FF0000"/>
              </a:solidFill>
              <a:latin typeface="Calibri"/>
            </a:endParaRPr>
          </a:p>
          <a:p>
            <a:pPr lvl="0"/>
            <a:r>
              <a:rPr lang="it-IT" sz="2800" b="1" dirty="0">
                <a:solidFill>
                  <a:prstClr val="black"/>
                </a:solidFill>
                <a:latin typeface="Calibri"/>
              </a:rPr>
              <a:t>- Các luận cứ:</a:t>
            </a:r>
            <a:endParaRPr lang="en-US" sz="2800" b="1" dirty="0">
              <a:solidFill>
                <a:prstClr val="black"/>
              </a:solidFill>
              <a:latin typeface="Calibri"/>
            </a:endParaRPr>
          </a:p>
          <a:p>
            <a:pPr lvl="0"/>
            <a:r>
              <a:rPr lang="it-IT" sz="2800" dirty="0">
                <a:solidFill>
                  <a:prstClr val="black"/>
                </a:solidFill>
                <a:latin typeface="Calibri"/>
              </a:rPr>
              <a:t>+ Rừng đầu nguồn đang bị chặt phá, khai thác bừa bãi là nguyên nhân gây ra lũ lụt, hạn hán kéo dài.</a:t>
            </a:r>
            <a:endParaRPr lang="en-US" sz="2800" dirty="0">
              <a:solidFill>
                <a:prstClr val="black"/>
              </a:solidFill>
              <a:latin typeface="Calibri"/>
            </a:endParaRPr>
          </a:p>
          <a:p>
            <a:pPr lvl="0"/>
            <a:r>
              <a:rPr lang="it-IT" sz="2800" dirty="0">
                <a:solidFill>
                  <a:prstClr val="black"/>
                </a:solidFill>
                <a:latin typeface="Calibri"/>
              </a:rPr>
              <a:t>+ Các sông suối ngày càng bị ô nhiễm.</a:t>
            </a:r>
            <a:endParaRPr lang="en-US" sz="2800" dirty="0">
              <a:solidFill>
                <a:prstClr val="black"/>
              </a:solidFill>
              <a:latin typeface="Calibri"/>
            </a:endParaRPr>
          </a:p>
          <a:p>
            <a:pPr lvl="0"/>
            <a:r>
              <a:rPr lang="it-IT" sz="2800" dirty="0">
                <a:solidFill>
                  <a:prstClr val="black"/>
                </a:solidFill>
                <a:latin typeface="Calibri"/>
              </a:rPr>
              <a:t>+ Rác thải, chất thải công nghiệp và sinh hoạt chưa được xử lí.</a:t>
            </a:r>
            <a:endParaRPr lang="en-US" sz="2800" dirty="0">
              <a:solidFill>
                <a:prstClr val="black"/>
              </a:solidFill>
              <a:latin typeface="Calibri"/>
            </a:endParaRPr>
          </a:p>
          <a:p>
            <a:pPr lvl="0"/>
            <a:r>
              <a:rPr lang="it-IT" sz="2800" dirty="0">
                <a:solidFill>
                  <a:prstClr val="black"/>
                </a:solidFill>
                <a:latin typeface="Calibri"/>
              </a:rPr>
              <a:t>+ Các loại thuốc trừ sâu sử dụng không theo quy định đảm bảo an toàn cho môi trường...</a:t>
            </a:r>
            <a:endParaRPr lang="en-US" sz="2800" dirty="0">
              <a:solidFill>
                <a:prstClr val="black"/>
              </a:solidFill>
              <a:latin typeface="Calibri"/>
            </a:endParaRPr>
          </a:p>
          <a:p>
            <a:pPr lvl="0"/>
            <a:r>
              <a:rPr lang="it-IT" sz="2800" dirty="0">
                <a:solidFill>
                  <a:prstClr val="black"/>
                </a:solidFill>
                <a:latin typeface="Calibri"/>
              </a:rPr>
              <a:t>- Tiểu kết: Thực trạng trên làm cho nạn ô nhiễm môi trường sống đang ở mức báo động.</a:t>
            </a:r>
            <a:endParaRPr lang="en-US" sz="2800" dirty="0">
              <a:solidFill>
                <a:prstClr val="black"/>
              </a:solidFill>
              <a:latin typeface="Calibri"/>
            </a:endParaRPr>
          </a:p>
          <a:p>
            <a:pPr lvl="0"/>
            <a:r>
              <a:rPr lang="it-IT" sz="2800" dirty="0">
                <a:solidFill>
                  <a:prstClr val="black"/>
                </a:solidFill>
                <a:latin typeface="Calibri"/>
              </a:rPr>
              <a:t>- Tiêu đề: Môi trường sống kêu cứu.</a:t>
            </a:r>
            <a:endParaRPr lang="en-US" sz="2800" dirty="0">
              <a:solidFill>
                <a:prstClr val="black"/>
              </a:solidFill>
              <a:latin typeface="Calibri"/>
            </a:endParaRPr>
          </a:p>
        </p:txBody>
      </p:sp>
    </p:spTree>
    <p:extLst>
      <p:ext uri="{BB962C8B-B14F-4D97-AF65-F5344CB8AC3E}">
        <p14:creationId xmlns:p14="http://schemas.microsoft.com/office/powerpoint/2010/main" val="336005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8165" name="Google Shape;8165;p37"/>
          <p:cNvSpPr txBox="1">
            <a:spLocks noGrp="1"/>
          </p:cNvSpPr>
          <p:nvPr>
            <p:ph type="title"/>
          </p:nvPr>
        </p:nvSpPr>
        <p:spPr>
          <a:xfrm>
            <a:off x="1314795" y="0"/>
            <a:ext cx="9691200" cy="2781200"/>
          </a:xfrm>
          <a:prstGeom prst="rect">
            <a:avLst/>
          </a:prstGeom>
        </p:spPr>
        <p:txBody>
          <a:bodyPr spcFirstLastPara="1" wrap="square" lIns="121892" tIns="121892" rIns="121892" bIns="121892" anchor="ctr" anchorCtr="0">
            <a:noAutofit/>
          </a:bodyPr>
          <a:lstStyle/>
          <a:p>
            <a:r>
              <a:rPr lang="en-US" sz="9600" dirty="0">
                <a:latin typeface="#9Slide03 Encode SeEx Extrabold" panose="00000905000000000000" pitchFamily="2" charset="0"/>
              </a:rPr>
              <a:t>MỤC TIÊU</a:t>
            </a:r>
            <a:endParaRPr sz="9600" dirty="0">
              <a:latin typeface="#9Slide03 Encode SeEx Extrabold" panose="00000905000000000000" pitchFamily="2" charset="0"/>
            </a:endParaRPr>
          </a:p>
        </p:txBody>
      </p:sp>
      <p:sp>
        <p:nvSpPr>
          <p:cNvPr id="3" name="Vertical Scroll 2"/>
          <p:cNvSpPr/>
          <p:nvPr/>
        </p:nvSpPr>
        <p:spPr>
          <a:xfrm>
            <a:off x="1102470" y="2334339"/>
            <a:ext cx="3738283" cy="4047744"/>
          </a:xfrm>
          <a:prstGeom prst="verticalScroll">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91418" tIns="45718" rIns="91418" bIns="45718" spcCol="0" rtlCol="0" anchor="ctr"/>
          <a:lstStyle/>
          <a:p>
            <a:pPr marL="0" marR="0" lvl="0" indent="0" algn="just" defTabSz="121881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79646">
                    <a:lumMod val="50000"/>
                  </a:srgbClr>
                </a:solidFill>
                <a:effectLst/>
                <a:uLnTx/>
                <a:uFillTx/>
                <a:latin typeface="Arial"/>
                <a:ea typeface="+mn-ea"/>
                <a:cs typeface="+mn-cs"/>
              </a:rPr>
              <a:t>Có được những hiểu biết thiết yếu về văn bản, đặc điểm của văn bản và kiến thức khái quát về các loại văn bản xét theo phong cách chức năng ngôn ngữ. </a:t>
            </a:r>
            <a:endParaRPr kumimoji="0" lang="en-US" altLang="zh-CN" sz="2400" b="1" i="0" u="none" strike="noStrike" kern="0" cap="none" spc="0" normalizeH="0" baseline="0" noProof="0" dirty="0">
              <a:ln>
                <a:noFill/>
              </a:ln>
              <a:solidFill>
                <a:srgbClr val="7030A0"/>
              </a:solidFill>
              <a:effectLst/>
              <a:uLnTx/>
              <a:uFillTx/>
              <a:latin typeface="Times New Roman" panose="02020603050405020304" pitchFamily="18" charset="0"/>
              <a:ea typeface="方正粗圆_GBK" pitchFamily="65" charset="-122"/>
              <a:cs typeface="Times New Roman" panose="02020603050405020304" pitchFamily="18" charset="0"/>
            </a:endParaRPr>
          </a:p>
        </p:txBody>
      </p:sp>
      <p:sp>
        <p:nvSpPr>
          <p:cNvPr id="4" name="Vertical Scroll 3"/>
          <p:cNvSpPr/>
          <p:nvPr/>
        </p:nvSpPr>
        <p:spPr>
          <a:xfrm>
            <a:off x="5446227" y="1999776"/>
            <a:ext cx="3414607" cy="3223351"/>
          </a:xfrm>
          <a:prstGeom prst="vertic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18" tIns="45718" rIns="91418" bIns="45718"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79646">
                    <a:lumMod val="50000"/>
                  </a:srgbClr>
                </a:solidFill>
                <a:effectLst/>
                <a:uLnTx/>
                <a:uFillTx/>
                <a:latin typeface="Arial"/>
                <a:ea typeface="+mn-ea"/>
                <a:cs typeface="+mn-cs"/>
              </a:rPr>
              <a:t>Nâng cao kĩ năng thực hành phân tích và tạo lập văn bản trong giao tiếp.</a:t>
            </a:r>
            <a:br>
              <a:rPr kumimoji="0" lang="vi-VN" sz="2400" b="1" i="0" u="none" strike="noStrike" kern="0" cap="none" spc="0" normalizeH="0" baseline="0" noProof="0" dirty="0">
                <a:ln>
                  <a:noFill/>
                </a:ln>
                <a:solidFill>
                  <a:srgbClr val="F79646">
                    <a:lumMod val="50000"/>
                  </a:srgbClr>
                </a:solidFill>
                <a:effectLst/>
                <a:uLnTx/>
                <a:uFillTx/>
                <a:latin typeface="Arial"/>
                <a:ea typeface="+mn-ea"/>
                <a:cs typeface="+mn-cs"/>
              </a:rPr>
            </a:br>
            <a:endParaRPr kumimoji="0" lang="en-US" sz="2400" b="0" i="0" u="none" strike="noStrike" kern="0" cap="none" spc="0" normalizeH="0" baseline="0" noProof="0" dirty="0">
              <a:ln>
                <a:noFill/>
              </a:ln>
              <a:solidFill>
                <a:prstClr val="black"/>
              </a:solidFill>
              <a:effectLst/>
              <a:uLnTx/>
              <a:uFillTx/>
              <a:latin typeface="Calibri"/>
              <a:ea typeface="+mn-ea"/>
              <a:cs typeface="+mn-cs"/>
            </a:endParaRPr>
          </a:p>
        </p:txBody>
      </p:sp>
      <p:sp>
        <p:nvSpPr>
          <p:cNvPr id="5" name="Vertical Scroll 4"/>
          <p:cNvSpPr/>
          <p:nvPr/>
        </p:nvSpPr>
        <p:spPr>
          <a:xfrm>
            <a:off x="9002509" y="1506839"/>
            <a:ext cx="2923503" cy="3129567"/>
          </a:xfrm>
          <a:prstGeom prst="verticalScroll">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lIns="91418" tIns="45718" rIns="91418" bIns="45718" spcCol="0" rtlCol="0" anchor="ctr"/>
          <a:lstStyle/>
          <a:p>
            <a:pPr marL="0" marR="0" lvl="0" indent="0" algn="just" defTabSz="914400" eaLnBrk="1" fontAlgn="auto" latinLnBrk="0" hangingPunct="1">
              <a:lnSpc>
                <a:spcPct val="100000"/>
              </a:lnSpc>
              <a:spcBef>
                <a:spcPts val="0"/>
              </a:spcBef>
              <a:spcAft>
                <a:spcPts val="2844"/>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Vận</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dụng</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các</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nhân</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tố</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ngôn</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ngữ</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vào</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hoạt</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đọng</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giao</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 </a:t>
            </a:r>
            <a:r>
              <a:rPr kumimoji="0" lang="en-US" sz="2400" b="1" i="0" u="none" strike="noStrike" kern="0" cap="none" spc="0" normalizeH="0" baseline="0" noProof="0" dirty="0" err="1">
                <a:ln>
                  <a:noFill/>
                </a:ln>
                <a:solidFill>
                  <a:prstClr val="black"/>
                </a:solidFill>
                <a:effectLst/>
                <a:uLnTx/>
                <a:uFillTx/>
                <a:latin typeface="Calistoga" charset="0"/>
                <a:ea typeface="+mn-ea"/>
                <a:cs typeface="Times New Roman" pitchFamily="18" charset="0"/>
              </a:rPr>
              <a:t>tiếp</a:t>
            </a:r>
            <a:r>
              <a:rPr kumimoji="0" lang="en-US" sz="2400" b="1" i="0" u="none" strike="noStrike" kern="0" cap="none" spc="0" normalizeH="0" baseline="0" noProof="0" dirty="0">
                <a:ln>
                  <a:noFill/>
                </a:ln>
                <a:solidFill>
                  <a:prstClr val="black"/>
                </a:solidFill>
                <a:effectLst/>
                <a:uLnTx/>
                <a:uFillTx/>
                <a:latin typeface="Calistoga" charset="0"/>
                <a:ea typeface="+mn-ea"/>
                <a:cs typeface="Times New Roman" pitchFamily="18" charset="0"/>
              </a:rPr>
              <a:t>.</a:t>
            </a:r>
            <a:endParaRPr kumimoji="0" lang="vi-VN" sz="2400" b="1" i="0" u="none" strike="noStrike" kern="0" cap="none" spc="0" normalizeH="0" baseline="0" noProof="0" dirty="0">
              <a:ln>
                <a:noFill/>
              </a:ln>
              <a:solidFill>
                <a:prstClr val="black"/>
              </a:solidFill>
              <a:effectLst/>
              <a:uLnTx/>
              <a:uFillTx/>
              <a:latin typeface="Calistoga" charset="0"/>
              <a:ea typeface="+mn-ea"/>
              <a:cs typeface="Times New Roman" pitchFamily="18" charset="0"/>
            </a:endParaRPr>
          </a:p>
        </p:txBody>
      </p:sp>
    </p:spTree>
    <p:extLst>
      <p:ext uri="{BB962C8B-B14F-4D97-AF65-F5344CB8AC3E}">
        <p14:creationId xmlns:p14="http://schemas.microsoft.com/office/powerpoint/2010/main" val="29582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Down Ribbon 3"/>
          <p:cNvSpPr/>
          <p:nvPr/>
        </p:nvSpPr>
        <p:spPr>
          <a:xfrm>
            <a:off x="4694352" y="73901"/>
            <a:ext cx="4340181" cy="1356323"/>
          </a:xfrm>
          <a:prstGeom prst="ribbon">
            <a:avLst>
              <a:gd name="adj1" fmla="val 21795"/>
              <a:gd name="adj2" fmla="val 50000"/>
            </a:avLst>
          </a:prstGeom>
          <a:ln/>
        </p:spPr>
        <p:style>
          <a:lnRef idx="2">
            <a:schemeClr val="accent6"/>
          </a:lnRef>
          <a:fillRef idx="1">
            <a:schemeClr val="lt1"/>
          </a:fillRef>
          <a:effectRef idx="0">
            <a:schemeClr val="accent6"/>
          </a:effectRef>
          <a:fontRef idx="minor">
            <a:schemeClr val="dk1"/>
          </a:fontRef>
        </p:style>
        <p:txBody>
          <a:bodyPr lIns="91414" tIns="45718" rIns="91414" bIns="45718" rtlCol="0" anchor="ctr"/>
          <a:lstStyle/>
          <a:p>
            <a:pPr algn="ctr" defTabSz="914400"/>
            <a:r>
              <a:rPr lang="en-US" sz="3200" b="1" kern="0" dirty="0" err="1">
                <a:solidFill>
                  <a:srgbClr val="FF0000"/>
                </a:solidFill>
                <a:latin typeface="Calibri"/>
              </a:rPr>
              <a:t>Bài</a:t>
            </a:r>
            <a:r>
              <a:rPr lang="en-US" sz="3200" b="1" kern="0" dirty="0">
                <a:solidFill>
                  <a:srgbClr val="FF0000"/>
                </a:solidFill>
                <a:latin typeface="Calibri"/>
              </a:rPr>
              <a:t> </a:t>
            </a:r>
            <a:r>
              <a:rPr lang="en-US" sz="3200" b="1" kern="0" dirty="0" err="1">
                <a:solidFill>
                  <a:srgbClr val="FF0000"/>
                </a:solidFill>
                <a:latin typeface="Calibri"/>
              </a:rPr>
              <a:t>tập</a:t>
            </a:r>
            <a:r>
              <a:rPr lang="en-US" sz="3200" b="1" kern="0" dirty="0">
                <a:solidFill>
                  <a:srgbClr val="FF0000"/>
                </a:solidFill>
                <a:latin typeface="Calibri"/>
              </a:rPr>
              <a:t> 4</a:t>
            </a:r>
          </a:p>
        </p:txBody>
      </p:sp>
      <p:sp>
        <p:nvSpPr>
          <p:cNvPr id="5" name="Rectangle 4"/>
          <p:cNvSpPr/>
          <p:nvPr/>
        </p:nvSpPr>
        <p:spPr>
          <a:xfrm>
            <a:off x="1133341" y="1456651"/>
            <a:ext cx="10088895" cy="5262979"/>
          </a:xfrm>
          <a:prstGeom prst="rect">
            <a:avLst/>
          </a:prstGeom>
        </p:spPr>
        <p:txBody>
          <a:bodyPr wrap="squar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2800" b="1" i="0" u="none" strike="noStrike" kern="0" cap="none" spc="0" normalizeH="0" baseline="0" noProof="0" dirty="0">
                <a:ln>
                  <a:noFill/>
                </a:ln>
                <a:solidFill>
                  <a:sysClr val="windowText" lastClr="000000"/>
                </a:solidFill>
                <a:effectLst/>
                <a:uLnTx/>
                <a:uFillTx/>
              </a:rPr>
              <a:t>4. Bài tập 4:</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sysClr val="windowText" lastClr="000000"/>
                </a:solidFill>
                <a:effectLst/>
                <a:uLnTx/>
                <a:uFillTx/>
              </a:rPr>
              <a:t>Đơn xin phép nghỉ học là một văn bản hành chính.</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sysClr val="windowText" lastClr="000000"/>
                </a:solidFill>
                <a:effectLst/>
                <a:uLnTx/>
                <a:uFillTx/>
              </a:rPr>
              <a:t>- Đơn gửi cho: BGH, GVCN, GVBM, Tập thể lớp.</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sysClr val="windowText" lastClr="000000"/>
                </a:solidFill>
                <a:effectLst/>
                <a:uLnTx/>
                <a:uFillTx/>
              </a:rPr>
              <a:t>- Người viết ở cương vị là học sinh.</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sysClr val="windowText" lastClr="000000"/>
                </a:solidFill>
                <a:effectLst/>
                <a:uLnTx/>
                <a:uFillTx/>
              </a:rPr>
              <a:t>- Mục đích viết đơn: xin nghỉ học.</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a:ln>
                  <a:noFill/>
                </a:ln>
                <a:solidFill>
                  <a:sysClr val="windowText" lastClr="000000"/>
                </a:solidFill>
                <a:effectLst/>
                <a:uLnTx/>
                <a:uFillTx/>
              </a:rPr>
              <a:t>- Nội dung cơ bản: Họ tên; </a:t>
            </a:r>
            <a:r>
              <a:rPr kumimoji="0" lang="en-US" sz="2800" b="0" i="0" u="none" strike="noStrike" kern="0" cap="none" spc="0" normalizeH="0" baseline="0" noProof="0" dirty="0" err="1">
                <a:ln>
                  <a:noFill/>
                </a:ln>
                <a:solidFill>
                  <a:sysClr val="windowText" lastClr="000000"/>
                </a:solidFill>
                <a:effectLst/>
                <a:uLnTx/>
                <a:uFillTx/>
              </a:rPr>
              <a:t>Lý</a:t>
            </a:r>
            <a:r>
              <a:rPr kumimoji="0" lang="en-US" sz="2800" b="0" i="0" u="none" strike="noStrike" kern="0" cap="none" spc="0" normalizeH="0" baseline="0" noProof="0" dirty="0">
                <a:ln>
                  <a:noFill/>
                </a:ln>
                <a:solidFill>
                  <a:sysClr val="windowText" lastClr="000000"/>
                </a:solidFill>
                <a:effectLst/>
                <a:uLnTx/>
                <a:uFillTx/>
              </a:rPr>
              <a:t> do </a:t>
            </a:r>
            <a:r>
              <a:rPr kumimoji="0" lang="en-US" sz="2800" b="0" i="0" u="none" strike="noStrike" kern="0" cap="none" spc="0" normalizeH="0" baseline="0" noProof="0" dirty="0" err="1">
                <a:ln>
                  <a:noFill/>
                </a:ln>
                <a:solidFill>
                  <a:sysClr val="windowText" lastClr="000000"/>
                </a:solidFill>
                <a:effectLst/>
                <a:uLnTx/>
                <a:uFillTx/>
              </a:rPr>
              <a:t>nghỉ</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học</a:t>
            </a:r>
            <a:r>
              <a:rPr kumimoji="0" lang="pt-BR"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Thời</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gian</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nghỉ</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Lời</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hứa</a:t>
            </a:r>
            <a:r>
              <a:rPr kumimoji="0" lang="en-US" sz="28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Kết</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cấu</a:t>
            </a:r>
            <a:r>
              <a:rPr kumimoji="0" lang="en-US" sz="2800" b="0" i="0" u="none" strike="noStrike" kern="0" cap="none" spc="0" normalizeH="0" baseline="0" noProof="0" dirty="0">
                <a:ln>
                  <a:noFill/>
                </a:ln>
                <a:solidFill>
                  <a:sysClr val="windowText" lastClr="000000"/>
                </a:solidFill>
                <a:effectLst/>
                <a:uLnTx/>
                <a:uFillTx/>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Quốc</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hiệu</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tiêu</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ngữ</a:t>
            </a:r>
            <a:r>
              <a:rPr kumimoji="0" lang="en-US" sz="28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Họ</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tên</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người</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nhận</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Nội</a:t>
            </a:r>
            <a:r>
              <a:rPr kumimoji="0" lang="en-US" sz="2800" b="0" i="0" u="none" strike="noStrike" kern="0" cap="none" spc="0" normalizeH="0" baseline="0" noProof="0" dirty="0">
                <a:ln>
                  <a:noFill/>
                </a:ln>
                <a:solidFill>
                  <a:sysClr val="windowText" lastClr="000000"/>
                </a:solidFill>
                <a:effectLst/>
                <a:uLnTx/>
                <a:uFillTx/>
              </a:rPr>
              <a:t> dung </a:t>
            </a:r>
            <a:r>
              <a:rPr kumimoji="0" lang="en-US" sz="2800" b="0" i="0" u="none" strike="noStrike" kern="0" cap="none" spc="0" normalizeH="0" baseline="0" noProof="0" dirty="0" err="1">
                <a:ln>
                  <a:noFill/>
                </a:ln>
                <a:solidFill>
                  <a:sysClr val="windowText" lastClr="000000"/>
                </a:solidFill>
                <a:effectLst/>
                <a:uLnTx/>
                <a:uFillTx/>
              </a:rPr>
              <a:t>đơn</a:t>
            </a: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Ký</a:t>
            </a:r>
            <a:r>
              <a:rPr kumimoji="0" lang="en-US" sz="2800" b="0" i="0" u="none" strike="noStrike" kern="0" cap="none" spc="0" normalizeH="0" baseline="0" noProof="0" dirty="0">
                <a:ln>
                  <a:noFill/>
                </a:ln>
                <a:solidFill>
                  <a:sysClr val="windowText" lastClr="000000"/>
                </a:solidFill>
                <a:effectLst/>
                <a:uLnTx/>
                <a:uFillTx/>
              </a:rPr>
              <a:t> </a:t>
            </a:r>
            <a:r>
              <a:rPr kumimoji="0" lang="en-US" sz="2800" b="0" i="0" u="none" strike="noStrike" kern="0" cap="none" spc="0" normalizeH="0" baseline="0" noProof="0" dirty="0" err="1">
                <a:ln>
                  <a:noFill/>
                </a:ln>
                <a:solidFill>
                  <a:sysClr val="windowText" lastClr="000000"/>
                </a:solidFill>
                <a:effectLst/>
                <a:uLnTx/>
                <a:uFillTx/>
              </a:rPr>
              <a:t>tên</a:t>
            </a:r>
            <a:r>
              <a:rPr kumimoji="0" lang="en-US" sz="2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409383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19404" y="0"/>
            <a:ext cx="1756157" cy="4005064"/>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endParaRPr lang="zh-CN" altLang="en-US" sz="5900" b="1" dirty="0">
                <a:solidFill>
                  <a:prstClr val="white"/>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defTabSz="1219140">
                  <a:defRPr/>
                </a:pPr>
                <a:endParaRPr lang="en-US" sz="2400" kern="0">
                  <a:solidFill>
                    <a:sysClr val="windowText" lastClr="000000"/>
                  </a:solidFill>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defTabSz="1219140">
                  <a:defRPr/>
                </a:pPr>
                <a:endParaRPr lang="en-US" sz="2400" kern="0">
                  <a:solidFill>
                    <a:sysClr val="windowText" lastClr="000000"/>
                  </a:solidFill>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defTabSz="1219140">
                  <a:defRPr/>
                </a:pPr>
                <a:endParaRPr lang="en-US" sz="2400" kern="0">
                  <a:solidFill>
                    <a:sysClr val="windowText" lastClr="000000"/>
                  </a:solidFill>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grpSp>
      </p:grpSp>
      <p:pic>
        <p:nvPicPr>
          <p:cNvPr id="87" name="图片 86" descr="31f7217a017c2d9a8a7bcbd9844c1629.png"/>
          <p:cNvPicPr>
            <a:picLocks noChangeAspect="1"/>
          </p:cNvPicPr>
          <p:nvPr/>
        </p:nvPicPr>
        <p:blipFill>
          <a:blip r:embed="rId3" cstate="print"/>
          <a:stretch>
            <a:fillRect/>
          </a:stretch>
        </p:blipFill>
        <p:spPr>
          <a:xfrm>
            <a:off x="3179786" y="485853"/>
            <a:ext cx="6559309" cy="5348235"/>
          </a:xfrm>
          <a:prstGeom prst="rect">
            <a:avLst/>
          </a:prstGeom>
        </p:spPr>
      </p:pic>
      <p:sp>
        <p:nvSpPr>
          <p:cNvPr id="84" name="TextBox 27"/>
          <p:cNvSpPr txBox="1">
            <a:spLocks/>
          </p:cNvSpPr>
          <p:nvPr/>
        </p:nvSpPr>
        <p:spPr bwMode="auto">
          <a:xfrm>
            <a:off x="5067285" y="1289594"/>
            <a:ext cx="2784309" cy="96010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r>
              <a:rPr lang="en-US" altLang="zh-CN"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4" cstate="print"/>
          <a:stretch>
            <a:fillRect/>
          </a:stretch>
        </p:blipFill>
        <p:spPr>
          <a:xfrm>
            <a:off x="167425" y="2854894"/>
            <a:ext cx="12192000" cy="3803746"/>
          </a:xfrm>
          <a:prstGeom prst="rect">
            <a:avLst/>
          </a:prstGeom>
        </p:spPr>
      </p:pic>
    </p:spTree>
    <p:extLst>
      <p:ext uri="{BB962C8B-B14F-4D97-AF65-F5344CB8AC3E}">
        <p14:creationId xmlns:p14="http://schemas.microsoft.com/office/powerpoint/2010/main" val="51039622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5" name="Rectangle 4"/>
          <p:cNvSpPr/>
          <p:nvPr/>
        </p:nvSpPr>
        <p:spPr>
          <a:xfrm>
            <a:off x="1867437" y="1499964"/>
            <a:ext cx="8693239" cy="4401205"/>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chemeClr val="bg2">
                    <a:lumMod val="50000"/>
                  </a:schemeClr>
                </a:solidFill>
                <a:effectLst/>
                <a:uLnTx/>
                <a:uFillTx/>
              </a:rPr>
              <a:t>Đọc</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đoạn</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văn</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bản</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sau</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và</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thực</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hiện</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yêu</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cầu</a:t>
            </a:r>
            <a:r>
              <a:rPr kumimoji="0" lang="en-US" sz="2800" b="0" i="0" u="none" strike="noStrike" kern="0" cap="none" spc="0" normalizeH="0" baseline="0" noProof="0" dirty="0">
                <a:ln>
                  <a:noFill/>
                </a:ln>
                <a:solidFill>
                  <a:schemeClr val="bg2">
                    <a:lumMod val="50000"/>
                  </a:schemeClr>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chemeClr val="bg2">
                    <a:lumMod val="50000"/>
                  </a:schemeClr>
                </a:solidFill>
                <a:effectLst/>
                <a:uLnTx/>
                <a:uFillTx/>
              </a:rPr>
              <a:t>Ví</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dụ</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Hút</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thuốc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là</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nguyên</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nhân</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của</a:t>
            </a:r>
            <a:r>
              <a:rPr kumimoji="0" lang="en-US" sz="2800" b="0" i="1" u="none" strike="noStrike" kern="0" cap="none" spc="0" normalizeH="0" baseline="0" noProof="0" dirty="0">
                <a:ln>
                  <a:noFill/>
                </a:ln>
                <a:solidFill>
                  <a:schemeClr val="bg2">
                    <a:lumMod val="50000"/>
                  </a:schemeClr>
                </a:solidFill>
                <a:effectLst/>
                <a:uLnTx/>
                <a:uFillTx/>
              </a:rPr>
              <a:t> 90% </a:t>
            </a:r>
            <a:r>
              <a:rPr kumimoji="0" lang="en-US" sz="2800" b="0" i="1" u="none" strike="noStrike" kern="0" cap="none" spc="0" normalizeH="0" baseline="0" noProof="0" dirty="0" err="1">
                <a:ln>
                  <a:noFill/>
                </a:ln>
                <a:solidFill>
                  <a:schemeClr val="bg2">
                    <a:lumMod val="50000"/>
                  </a:schemeClr>
                </a:solidFill>
                <a:effectLst/>
                <a:uLnTx/>
                <a:uFillTx/>
              </a:rPr>
              <a:t>các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ca</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ung</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thư</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phổi</a:t>
            </a:r>
            <a:r>
              <a:rPr kumimoji="0" lang="en-US" sz="2800" b="0" i="1" u="none" strike="noStrike" kern="0" cap="none" spc="0" normalizeH="0" baseline="0" noProof="0" dirty="0">
                <a:ln>
                  <a:noFill/>
                </a:ln>
                <a:solidFill>
                  <a:schemeClr val="bg2">
                    <a:lumMod val="50000"/>
                  </a:schemeClr>
                </a:solidFill>
                <a:effectLst/>
                <a:uLnTx/>
                <a:uFillTx/>
              </a:rPr>
              <a:t>, 75% </a:t>
            </a:r>
            <a:r>
              <a:rPr kumimoji="0" lang="en-US" sz="2800" b="0" i="1" u="none" strike="noStrike" kern="0" cap="none" spc="0" normalizeH="0" baseline="0" noProof="0" dirty="0" err="1">
                <a:ln>
                  <a:noFill/>
                </a:ln>
                <a:solidFill>
                  <a:schemeClr val="bg2">
                    <a:lumMod val="50000"/>
                  </a:schemeClr>
                </a:solidFill>
                <a:effectLst/>
                <a:uLnTx/>
                <a:uFillTx/>
              </a:rPr>
              <a:t>các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ca</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bệnh</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phổi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tắc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nghẽn</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mãn</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tính</a:t>
            </a:r>
            <a:r>
              <a:rPr kumimoji="0" lang="en-US" sz="2800" b="0" i="1" u="none" strike="noStrike" kern="0" cap="none" spc="0" normalizeH="0" baseline="0" noProof="0" dirty="0">
                <a:ln>
                  <a:noFill/>
                </a:ln>
                <a:solidFill>
                  <a:schemeClr val="bg2">
                    <a:lumMod val="50000"/>
                  </a:schemeClr>
                </a:solidFill>
                <a:effectLst/>
                <a:uLnTx/>
                <a:uFillTx/>
              </a:rPr>
              <a:t>, 25% </a:t>
            </a:r>
            <a:r>
              <a:rPr kumimoji="0" lang="en-US" sz="2800" b="0" i="1" u="none" strike="noStrike" kern="0" cap="none" spc="0" normalizeH="0" baseline="0" noProof="0" dirty="0" err="1">
                <a:ln>
                  <a:noFill/>
                </a:ln>
                <a:solidFill>
                  <a:schemeClr val="bg2">
                    <a:lumMod val="50000"/>
                  </a:schemeClr>
                </a:solidFill>
                <a:effectLst/>
                <a:uLnTx/>
                <a:uFillTx/>
              </a:rPr>
              <a:t>ca</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bệnh</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tim</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thiếu</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máu</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cục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bộ</a:t>
            </a:r>
            <a:r>
              <a:rPr kumimoji="0" lang="en-US" sz="2800" b="0" i="1" u="none" strike="noStrike" kern="0" cap="none" spc="0" normalizeH="0" baseline="0" noProof="0" dirty="0">
                <a:ln>
                  <a:noFill/>
                </a:ln>
                <a:solidFill>
                  <a:schemeClr val="bg2">
                    <a:lumMod val="50000"/>
                  </a:schemeClr>
                </a:solidFill>
                <a:effectLst/>
                <a:uLnTx/>
                <a:uFillTx/>
              </a:rPr>
              <a:t>. Theo </a:t>
            </a:r>
            <a:r>
              <a:rPr kumimoji="0" lang="en-US" sz="2800" b="0" i="1" u="none" strike="noStrike" kern="0" cap="none" spc="0" normalizeH="0" baseline="0" noProof="0" dirty="0" err="1">
                <a:ln>
                  <a:noFill/>
                </a:ln>
                <a:solidFill>
                  <a:schemeClr val="bg2">
                    <a:lumMod val="50000"/>
                  </a:schemeClr>
                </a:solidFill>
                <a:effectLst/>
                <a:uLnTx/>
                <a:uFillTx/>
              </a:rPr>
              <a:t>Tổ</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chức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lao</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động</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quốc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tế</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hàng</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năm</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trên</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thế</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giới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có</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khoảng</a:t>
            </a:r>
            <a:r>
              <a:rPr kumimoji="0" lang="en-US" sz="2800" b="0" i="1" u="none" strike="noStrike" kern="0" cap="none" spc="0" normalizeH="0" baseline="0" noProof="0" dirty="0">
                <a:ln>
                  <a:noFill/>
                </a:ln>
                <a:solidFill>
                  <a:schemeClr val="bg2">
                    <a:lumMod val="50000"/>
                  </a:schemeClr>
                </a:solidFill>
                <a:effectLst/>
                <a:uLnTx/>
                <a:uFillTx/>
              </a:rPr>
              <a:t> 200.000 </a:t>
            </a:r>
            <a:r>
              <a:rPr kumimoji="0" lang="en-US" sz="2800" b="0" i="1" u="none" strike="noStrike" kern="0" cap="none" spc="0" normalizeH="0" baseline="0" noProof="0" dirty="0" err="1">
                <a:ln>
                  <a:noFill/>
                </a:ln>
                <a:solidFill>
                  <a:schemeClr val="bg2">
                    <a:lumMod val="50000"/>
                  </a:schemeClr>
                </a:solidFill>
                <a:effectLst/>
                <a:uLnTx/>
                <a:uFillTx/>
              </a:rPr>
              <a:t>ca</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tử</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vong</a:t>
            </a:r>
            <a:r>
              <a:rPr kumimoji="0" lang="en-US" sz="2800" b="0" i="1" u="none" strike="noStrike" kern="0" cap="none" spc="0" normalizeH="0" baseline="0" noProof="0" dirty="0">
                <a:ln>
                  <a:noFill/>
                </a:ln>
                <a:solidFill>
                  <a:schemeClr val="bg2">
                    <a:lumMod val="50000"/>
                  </a:schemeClr>
                </a:solidFill>
                <a:effectLst/>
                <a:uLnTx/>
                <a:uFillTx/>
              </a:rPr>
              <a:t> do </a:t>
            </a:r>
            <a:r>
              <a:rPr kumimoji="0" lang="en-US" sz="2800" b="0" i="1" u="none" strike="noStrike" kern="0" cap="none" spc="0" normalizeH="0" baseline="0" noProof="0" dirty="0" err="1">
                <a:ln>
                  <a:noFill/>
                </a:ln>
                <a:solidFill>
                  <a:schemeClr val="bg2">
                    <a:lumMod val="50000"/>
                  </a:schemeClr>
                </a:solidFill>
                <a:effectLst/>
                <a:uLnTx/>
                <a:uFillTx/>
              </a:rPr>
              <a:t>phải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tiếp</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xúc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thụ</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động</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với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khói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thuốc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lá</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tại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nơi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làm</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việc</a:t>
            </a:r>
            <a:r>
              <a:rPr kumimoji="0" lang="en-US" sz="2800" b="0" i="1" u="none" strike="noStrike" kern="0" cap="none" spc="0" normalizeH="0" baseline="0" noProof="0" dirty="0">
                <a:ln>
                  <a:noFill/>
                </a:ln>
                <a:solidFill>
                  <a:schemeClr val="bg2">
                    <a:lumMod val="50000"/>
                  </a:schemeClr>
                </a:solidFill>
                <a:effectLst/>
                <a:uLnTx/>
                <a:uFillTx/>
              </a:rPr>
              <a:t>. " (Theo </a:t>
            </a:r>
            <a:r>
              <a:rPr kumimoji="0" lang="en-US" sz="2800" b="0" i="1" u="none" strike="noStrike" kern="0" cap="none" spc="0" normalizeH="0" baseline="0" noProof="0" dirty="0" err="1">
                <a:ln>
                  <a:noFill/>
                </a:ln>
                <a:solidFill>
                  <a:schemeClr val="bg2">
                    <a:lumMod val="50000"/>
                  </a:schemeClr>
                </a:solidFill>
                <a:effectLst/>
                <a:uLnTx/>
                <a:uFillTx/>
              </a:rPr>
              <a:t>chuyên</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mục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sức</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khỏe</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Báo</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tuổi</a:t>
            </a:r>
            <a:r>
              <a:rPr kumimoji="0" lang="en-US" sz="2800" b="0" i="1" u="none" strike="noStrike" kern="0" cap="none" spc="0" normalizeH="0" baseline="0" noProof="0" dirty="0">
                <a:ln>
                  <a:noFill/>
                </a:ln>
                <a:solidFill>
                  <a:schemeClr val="bg2">
                    <a:lumMod val="50000"/>
                  </a:schemeClr>
                </a:solidFill>
                <a:effectLst/>
                <a:uLnTx/>
                <a:uFillTx/>
              </a:rPr>
              <a:t> </a:t>
            </a:r>
            <a:r>
              <a:rPr kumimoji="0" lang="en-US" sz="2800" b="0" i="1" u="none" strike="noStrike" kern="0" cap="none" spc="0" normalizeH="0" baseline="0" noProof="0" dirty="0" err="1">
                <a:ln>
                  <a:noFill/>
                </a:ln>
                <a:solidFill>
                  <a:schemeClr val="bg2">
                    <a:lumMod val="50000"/>
                  </a:schemeClr>
                </a:solidFill>
                <a:effectLst/>
                <a:uLnTx/>
                <a:uFillTx/>
              </a:rPr>
              <a:t>trẻ</a:t>
            </a:r>
            <a:r>
              <a:rPr kumimoji="0" lang="en-US" sz="2800" b="0" i="1" u="none" strike="noStrike" kern="0" cap="none" spc="0" normalizeH="0" baseline="0" noProof="0" dirty="0">
                <a:ln>
                  <a:noFill/>
                </a:ln>
                <a:solidFill>
                  <a:schemeClr val="bg2">
                    <a:lumMod val="50000"/>
                  </a:schemeClr>
                </a:solidFill>
                <a:effectLst/>
                <a:uLnTx/>
                <a:uFillTx/>
              </a:rPr>
              <a:t>. net</a:t>
            </a:r>
            <a:r>
              <a:rPr kumimoji="0" lang="en-US" sz="2800" b="0" i="0" u="none" strike="noStrike" kern="0" cap="none" spc="0" normalizeH="0" baseline="0" noProof="0" dirty="0">
                <a:ln>
                  <a:noFill/>
                </a:ln>
                <a:solidFill>
                  <a:schemeClr val="bg2">
                    <a:lumMod val="50000"/>
                  </a:schemeClr>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2">
                    <a:lumMod val="50000"/>
                  </a:schemeClr>
                </a:solidFill>
                <a:effectLst/>
                <a:uLnTx/>
                <a:uFillTx/>
              </a:rPr>
              <a:t>a. </a:t>
            </a:r>
            <a:r>
              <a:rPr kumimoji="0" lang="en-US" sz="2800" b="0" i="0" u="none" strike="noStrike" kern="0" cap="none" spc="0" normalizeH="0" baseline="0" noProof="0" dirty="0" err="1">
                <a:ln>
                  <a:noFill/>
                </a:ln>
                <a:solidFill>
                  <a:schemeClr val="bg2">
                    <a:lumMod val="50000"/>
                  </a:schemeClr>
                </a:solidFill>
                <a:effectLst/>
                <a:uLnTx/>
                <a:uFillTx/>
              </a:rPr>
              <a:t>Hãy</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xác</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định</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phong</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cách</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ngôn</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ngữ</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của</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văn</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bản</a:t>
            </a:r>
            <a:r>
              <a:rPr kumimoji="0" lang="en-US" sz="2800" b="0" i="0" u="none" strike="noStrike" kern="0" cap="none" spc="0" normalizeH="0" baseline="0" noProof="0" dirty="0">
                <a:ln>
                  <a:noFill/>
                </a:ln>
                <a:solidFill>
                  <a:schemeClr val="bg2">
                    <a:lumMod val="50000"/>
                  </a:schemeClr>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2">
                    <a:lumMod val="50000"/>
                  </a:schemeClr>
                </a:solidFill>
                <a:effectLst/>
                <a:uLnTx/>
                <a:uFillTx/>
              </a:rPr>
              <a:t>b. </a:t>
            </a:r>
            <a:r>
              <a:rPr kumimoji="0" lang="en-US" sz="2800" b="0" i="0" u="none" strike="noStrike" kern="0" cap="none" spc="0" normalizeH="0" baseline="0" noProof="0" dirty="0" err="1">
                <a:ln>
                  <a:noFill/>
                </a:ln>
                <a:solidFill>
                  <a:schemeClr val="bg2">
                    <a:lumMod val="50000"/>
                  </a:schemeClr>
                </a:solidFill>
                <a:effectLst/>
                <a:uLnTx/>
                <a:uFillTx/>
              </a:rPr>
              <a:t>Nêu</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nội</a:t>
            </a:r>
            <a:r>
              <a:rPr kumimoji="0" lang="en-US" sz="2800" b="0" i="0" u="none" strike="noStrike" kern="0" cap="none" spc="0" normalizeH="0" baseline="0" noProof="0" dirty="0">
                <a:ln>
                  <a:noFill/>
                </a:ln>
                <a:solidFill>
                  <a:schemeClr val="bg2">
                    <a:lumMod val="50000"/>
                  </a:schemeClr>
                </a:solidFill>
                <a:effectLst/>
                <a:uLnTx/>
                <a:uFillTx/>
              </a:rPr>
              <a:t> dung </a:t>
            </a:r>
            <a:r>
              <a:rPr kumimoji="0" lang="en-US" sz="2800" b="0" i="0" u="none" strike="noStrike" kern="0" cap="none" spc="0" normalizeH="0" baseline="0" noProof="0" dirty="0" err="1">
                <a:ln>
                  <a:noFill/>
                </a:ln>
                <a:solidFill>
                  <a:schemeClr val="bg2">
                    <a:lumMod val="50000"/>
                  </a:schemeClr>
                </a:solidFill>
                <a:effectLst/>
                <a:uLnTx/>
                <a:uFillTx/>
              </a:rPr>
              <a:t>của</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văn</a:t>
            </a:r>
            <a:r>
              <a:rPr kumimoji="0" lang="en-US" sz="2800" b="0" i="0" u="none" strike="noStrike" kern="0" cap="none" spc="0" normalizeH="0" baseline="0" noProof="0" dirty="0">
                <a:ln>
                  <a:noFill/>
                </a:ln>
                <a:solidFill>
                  <a:schemeClr val="bg2">
                    <a:lumMod val="50000"/>
                  </a:schemeClr>
                </a:solidFill>
                <a:effectLst/>
                <a:uLnTx/>
                <a:uFillTx/>
              </a:rPr>
              <a:t> </a:t>
            </a:r>
            <a:r>
              <a:rPr kumimoji="0" lang="en-US" sz="2800" b="0" i="0" u="none" strike="noStrike" kern="0" cap="none" spc="0" normalizeH="0" baseline="0" noProof="0" dirty="0" err="1">
                <a:ln>
                  <a:noFill/>
                </a:ln>
                <a:solidFill>
                  <a:schemeClr val="bg2">
                    <a:lumMod val="50000"/>
                  </a:schemeClr>
                </a:solidFill>
                <a:effectLst/>
                <a:uLnTx/>
                <a:uFillTx/>
              </a:rPr>
              <a:t>bản</a:t>
            </a:r>
            <a:r>
              <a:rPr kumimoji="0" lang="en-US" sz="2800" b="0" i="0" u="none" strike="noStrike" kern="0" cap="none" spc="0" normalizeH="0" baseline="0" noProof="0" dirty="0">
                <a:ln>
                  <a:noFill/>
                </a:ln>
                <a:solidFill>
                  <a:schemeClr val="bg2">
                    <a:lumMod val="50000"/>
                  </a:schemeClr>
                </a:solidFill>
                <a:effectLst/>
                <a:uLnTx/>
                <a:uFillTx/>
              </a:rPr>
              <a:t>.</a:t>
            </a:r>
          </a:p>
        </p:txBody>
      </p:sp>
    </p:spTree>
    <p:extLst>
      <p:ext uri="{BB962C8B-B14F-4D97-AF65-F5344CB8AC3E}">
        <p14:creationId xmlns:p14="http://schemas.microsoft.com/office/powerpoint/2010/main" val="622144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3" name="Vertical Scroll 2"/>
          <p:cNvSpPr/>
          <p:nvPr/>
        </p:nvSpPr>
        <p:spPr>
          <a:xfrm>
            <a:off x="712695" y="505994"/>
            <a:ext cx="3150020" cy="2590739"/>
          </a:xfrm>
          <a:prstGeom prst="verticalScroll">
            <a:avLst/>
          </a:prstGeom>
          <a:ln/>
        </p:spPr>
        <p:style>
          <a:lnRef idx="2">
            <a:schemeClr val="accent6"/>
          </a:lnRef>
          <a:fillRef idx="1">
            <a:schemeClr val="lt1"/>
          </a:fillRef>
          <a:effectRef idx="0">
            <a:schemeClr val="accent6"/>
          </a:effectRef>
          <a:fontRef idx="minor">
            <a:schemeClr val="dk1"/>
          </a:fontRef>
        </p:style>
        <p:txBody>
          <a:bodyPr lIns="91414" tIns="45718" rIns="91414" bIns="45718"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Dựa</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vào</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nguồn</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trích</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dẫn</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Văn</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bản</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thuộc</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phong</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cách</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ngôn</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ngữ</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báo</a:t>
            </a: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400" b="1" i="0" u="none" strike="noStrike" kern="0" cap="none" spc="0" normalizeH="0" baseline="0" noProof="0" dirty="0" err="1">
                <a:ln>
                  <a:noFill/>
                </a:ln>
                <a:solidFill>
                  <a:sysClr val="windowText" lastClr="000000"/>
                </a:solidFill>
                <a:effectLst/>
                <a:uLnTx/>
                <a:uFillTx/>
                <a:latin typeface="Calibri"/>
                <a:ea typeface="+mn-ea"/>
                <a:cs typeface="+mn-cs"/>
              </a:rPr>
              <a:t>chí</a:t>
            </a:r>
            <a:endParaRPr kumimoji="0" lang="en-US" sz="24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 name="Down Arrow 3"/>
          <p:cNvSpPr/>
          <p:nvPr/>
        </p:nvSpPr>
        <p:spPr>
          <a:xfrm>
            <a:off x="2045389" y="3412696"/>
            <a:ext cx="484632" cy="978408"/>
          </a:xfrm>
          <a:prstGeom prst="downArrow">
            <a:avLst/>
          </a:prstGeom>
          <a:ln/>
        </p:spPr>
        <p:style>
          <a:lnRef idx="1">
            <a:schemeClr val="accent1"/>
          </a:lnRef>
          <a:fillRef idx="3">
            <a:schemeClr val="accent1"/>
          </a:fillRef>
          <a:effectRef idx="2">
            <a:schemeClr val="accent1"/>
          </a:effectRef>
          <a:fontRef idx="minor">
            <a:schemeClr val="lt1"/>
          </a:fontRef>
        </p:style>
        <p:txBody>
          <a:bodyPr lIns="91414" tIns="45718" rIns="91414"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normalizeH="0" baseline="0" noProof="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Calibri"/>
              <a:ea typeface="+mn-ea"/>
              <a:cs typeface="+mn-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45" y="4572314"/>
            <a:ext cx="3143251" cy="20923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Vertical Scroll 6"/>
          <p:cNvSpPr/>
          <p:nvPr/>
        </p:nvSpPr>
        <p:spPr>
          <a:xfrm>
            <a:off x="5448506" y="467220"/>
            <a:ext cx="5256668" cy="2456272"/>
          </a:xfrm>
          <a:prstGeom prst="verticalScroll">
            <a:avLst/>
          </a:prstGeom>
          <a:ln/>
        </p:spPr>
        <p:style>
          <a:lnRef idx="2">
            <a:schemeClr val="accent1"/>
          </a:lnRef>
          <a:fillRef idx="1">
            <a:schemeClr val="lt1"/>
          </a:fillRef>
          <a:effectRef idx="0">
            <a:schemeClr val="accent1"/>
          </a:effectRef>
          <a:fontRef idx="minor">
            <a:schemeClr val="dk1"/>
          </a:fontRef>
        </p:style>
        <p:txBody>
          <a:bodyPr lIns="91414" tIns="45718" rIns="91414" bIns="45718"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Nội</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dung: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Văn</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bản</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đã</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cung</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cấp</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cho</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người</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đọc</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thông</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tin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thời</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sự</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cập</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nhật</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về</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tác</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hại</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của</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thuốc</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lá</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đảm</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bảo</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chất</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lượng</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0" cap="none" spc="0" normalizeH="0" baseline="0" noProof="0" dirty="0" err="1">
                <a:ln>
                  <a:noFill/>
                </a:ln>
                <a:solidFill>
                  <a:sysClr val="windowText" lastClr="000000"/>
                </a:solidFill>
                <a:effectLst/>
                <a:uLnTx/>
                <a:uFillTx/>
                <a:latin typeface="Calibri"/>
                <a:ea typeface="+mn-ea"/>
                <a:cs typeface="+mn-cs"/>
              </a:rPr>
              <a:t>thông</a:t>
            </a:r>
            <a:r>
              <a:rPr kumimoji="0" lang="en-US" sz="2800" b="1" i="0" u="none" strike="noStrike" kern="0" cap="none" spc="0" normalizeH="0" baseline="0" noProof="0" dirty="0">
                <a:ln>
                  <a:noFill/>
                </a:ln>
                <a:solidFill>
                  <a:sysClr val="windowText" lastClr="000000"/>
                </a:solidFill>
                <a:effectLst/>
                <a:uLnTx/>
                <a:uFillTx/>
                <a:latin typeface="Calibri"/>
                <a:ea typeface="+mn-ea"/>
                <a:cs typeface="+mn-cs"/>
              </a:rPr>
              <a:t> tin</a:t>
            </a:r>
          </a:p>
        </p:txBody>
      </p:sp>
      <p:sp>
        <p:nvSpPr>
          <p:cNvPr id="8" name="Down Arrow 7"/>
          <p:cNvSpPr/>
          <p:nvPr/>
        </p:nvSpPr>
        <p:spPr>
          <a:xfrm>
            <a:off x="7834524" y="3096733"/>
            <a:ext cx="484632" cy="978408"/>
          </a:xfrm>
          <a:prstGeom prst="downArrow">
            <a:avLst/>
          </a:prstGeom>
          <a:ln/>
        </p:spPr>
        <p:style>
          <a:lnRef idx="1">
            <a:schemeClr val="accent1"/>
          </a:lnRef>
          <a:fillRef idx="2">
            <a:schemeClr val="accent1"/>
          </a:fillRef>
          <a:effectRef idx="1">
            <a:schemeClr val="accent1"/>
          </a:effectRef>
          <a:fontRef idx="minor">
            <a:schemeClr val="dk1"/>
          </a:fontRef>
        </p:style>
        <p:txBody>
          <a:bodyPr lIns="91414" tIns="45718" rIns="91414"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9" name="Picture 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690421" y="4171425"/>
            <a:ext cx="3140075"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06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19404" y="0"/>
            <a:ext cx="1756157" cy="4005064"/>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endParaRPr lang="zh-CN" altLang="en-US" sz="5900" b="1" dirty="0">
                <a:solidFill>
                  <a:prstClr val="white"/>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defTabSz="1219140">
                  <a:defRPr/>
                </a:pPr>
                <a:endParaRPr lang="en-US" sz="2400" kern="0">
                  <a:solidFill>
                    <a:sysClr val="windowText" lastClr="000000"/>
                  </a:solidFill>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defTabSz="1219140">
                  <a:defRPr/>
                </a:pPr>
                <a:endParaRPr lang="en-US" sz="2400" kern="0">
                  <a:solidFill>
                    <a:sysClr val="windowText" lastClr="000000"/>
                  </a:solidFill>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defTabSz="1219140">
                  <a:defRPr/>
                </a:pPr>
                <a:endParaRPr lang="en-US" sz="2400" kern="0">
                  <a:solidFill>
                    <a:sysClr val="windowText" lastClr="000000"/>
                  </a:solidFill>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grpSp>
      </p:grpSp>
      <p:pic>
        <p:nvPicPr>
          <p:cNvPr id="87" name="图片 86" descr="31f7217a017c2d9a8a7bcbd9844c1629.png"/>
          <p:cNvPicPr>
            <a:picLocks noChangeAspect="1"/>
          </p:cNvPicPr>
          <p:nvPr/>
        </p:nvPicPr>
        <p:blipFill>
          <a:blip r:embed="rId3" cstate="print"/>
          <a:stretch>
            <a:fillRect/>
          </a:stretch>
        </p:blipFill>
        <p:spPr>
          <a:xfrm>
            <a:off x="3179786" y="485853"/>
            <a:ext cx="6559309" cy="5348235"/>
          </a:xfrm>
          <a:prstGeom prst="rect">
            <a:avLst/>
          </a:prstGeom>
        </p:spPr>
      </p:pic>
      <p:sp>
        <p:nvSpPr>
          <p:cNvPr id="84" name="TextBox 27"/>
          <p:cNvSpPr txBox="1">
            <a:spLocks/>
          </p:cNvSpPr>
          <p:nvPr/>
        </p:nvSpPr>
        <p:spPr bwMode="auto">
          <a:xfrm>
            <a:off x="5067285" y="1289594"/>
            <a:ext cx="2784309" cy="96010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r>
              <a:rPr lang="en-US" altLang="zh-CN"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MỞ RỘNG</a:t>
            </a:r>
            <a:endParaRPr lang="zh-CN" altLang="en-US"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4" cstate="print"/>
          <a:stretch>
            <a:fillRect/>
          </a:stretch>
        </p:blipFill>
        <p:spPr>
          <a:xfrm>
            <a:off x="167425" y="2854894"/>
            <a:ext cx="12192000" cy="3803746"/>
          </a:xfrm>
          <a:prstGeom prst="rect">
            <a:avLst/>
          </a:prstGeom>
        </p:spPr>
      </p:pic>
    </p:spTree>
    <p:extLst>
      <p:ext uri="{BB962C8B-B14F-4D97-AF65-F5344CB8AC3E}">
        <p14:creationId xmlns:p14="http://schemas.microsoft.com/office/powerpoint/2010/main" val="363948362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3" name="TextBox 2"/>
          <p:cNvSpPr txBox="1"/>
          <p:nvPr/>
        </p:nvSpPr>
        <p:spPr>
          <a:xfrm>
            <a:off x="2044910" y="2700888"/>
            <a:ext cx="5769735" cy="2123658"/>
          </a:xfrm>
          <a:prstGeom prst="rect">
            <a:avLst/>
          </a:prstGeom>
          <a:noFill/>
        </p:spPr>
        <p:txBody>
          <a:bodyPr wrap="square" rtlCol="0">
            <a:spAutoFit/>
          </a:bodyPr>
          <a:lstStyle/>
          <a:p>
            <a:r>
              <a:rPr lang="en-US" sz="6600" dirty="0">
                <a:solidFill>
                  <a:schemeClr val="accent3">
                    <a:lumMod val="75000"/>
                  </a:schemeClr>
                </a:solidFill>
              </a:rPr>
              <a:t>ĐỌC ĐOẠN TRÍCH SAU</a:t>
            </a:r>
          </a:p>
        </p:txBody>
      </p:sp>
    </p:spTree>
    <p:extLst>
      <p:ext uri="{BB962C8B-B14F-4D97-AF65-F5344CB8AC3E}">
        <p14:creationId xmlns:p14="http://schemas.microsoft.com/office/powerpoint/2010/main" val="234068041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3" name="Rectangle 2"/>
          <p:cNvSpPr/>
          <p:nvPr/>
        </p:nvSpPr>
        <p:spPr>
          <a:xfrm>
            <a:off x="842431" y="723470"/>
            <a:ext cx="10645524" cy="4893645"/>
          </a:xfrm>
          <a:prstGeom prst="rect">
            <a:avLst/>
          </a:prstGeom>
        </p:spPr>
        <p:txBody>
          <a:bodyPr wrap="square" lIns="91438" tIns="45719" rIns="91438" bIns="4571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err="1">
                <a:ln>
                  <a:noFill/>
                </a:ln>
                <a:solidFill>
                  <a:schemeClr val="bg2">
                    <a:lumMod val="50000"/>
                  </a:schemeClr>
                </a:solidFill>
                <a:effectLst/>
                <a:uLnTx/>
                <a:uFillTx/>
              </a:rPr>
              <a:t>Hãy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sống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như</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đời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sống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để</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biết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yêu</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nguồn</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cội</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err="1">
                <a:ln>
                  <a:noFill/>
                </a:ln>
                <a:solidFill>
                  <a:schemeClr val="bg2">
                    <a:lumMod val="50000"/>
                  </a:schemeClr>
                </a:solidFill>
                <a:effectLst/>
                <a:uLnTx/>
                <a:uFillTx/>
              </a:rPr>
              <a:t>Hãy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sống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như</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đồi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núi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vươn</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tới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những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tầm</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cao</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err="1">
                <a:ln>
                  <a:noFill/>
                </a:ln>
                <a:solidFill>
                  <a:schemeClr val="bg2">
                    <a:lumMod val="50000"/>
                  </a:schemeClr>
                </a:solidFill>
                <a:effectLst/>
                <a:uLnTx/>
                <a:uFillTx/>
              </a:rPr>
              <a:t>Hãy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sống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như</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biển</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trào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như</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biển</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trào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để</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thấy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bờ</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bến</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rộng</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err="1">
                <a:ln>
                  <a:noFill/>
                </a:ln>
                <a:solidFill>
                  <a:schemeClr val="bg2">
                    <a:lumMod val="50000"/>
                  </a:schemeClr>
                </a:solidFill>
                <a:effectLst/>
                <a:uLnTx/>
                <a:uFillTx/>
              </a:rPr>
              <a:t>Hãy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sống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như</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ước</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vọng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để</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thấy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đời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mênh</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Và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sao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gió</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mây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để</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thấy</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trời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bao</a:t>
            </a:r>
            <a:r>
              <a:rPr kumimoji="0" lang="en-US" sz="2400" b="0" i="1" u="none" strike="noStrike" kern="0" cap="none" spc="0" normalizeH="0" baseline="0" noProof="0" dirty="0">
                <a:ln>
                  <a:noFill/>
                </a:ln>
                <a:solidFill>
                  <a:schemeClr val="bg2">
                    <a:lumMod val="50000"/>
                  </a:schemeClr>
                </a:solidFill>
                <a:effectLst/>
                <a:uLnTx/>
                <a:uFillTx/>
              </a:rPr>
              <a:t> la</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err="1">
                <a:ln>
                  <a:noFill/>
                </a:ln>
                <a:solidFill>
                  <a:schemeClr val="bg2">
                    <a:lumMod val="50000"/>
                  </a:schemeClr>
                </a:solidFill>
                <a:effectLst/>
                <a:uLnTx/>
                <a:uFillTx/>
              </a:rPr>
              <a:t>Và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sao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phù</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sa</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rót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mỡ</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màu</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cho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hoa</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a:ln>
                  <a:noFill/>
                </a:ln>
                <a:solidFill>
                  <a:schemeClr val="bg2">
                    <a:lumMod val="50000"/>
                  </a:schemeClr>
                </a:solidFill>
                <a:effectLst/>
                <a:uLnTx/>
                <a:uFillTx/>
              </a:rPr>
              <a:t>Sao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bài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ca</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của</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tình</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yêu</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đôi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lứa</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a:ln>
                  <a:noFill/>
                </a:ln>
                <a:solidFill>
                  <a:schemeClr val="bg2">
                    <a:lumMod val="50000"/>
                  </a:schemeClr>
                </a:solidFill>
                <a:effectLst/>
                <a:uLnTx/>
                <a:uFillTx/>
              </a:rPr>
              <a:t>Sao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mặt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trời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gieo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hạt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nắng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vô</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tư</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Và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sao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bão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giông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ánh</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lửa</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đêm</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đông</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err="1">
                <a:ln>
                  <a:noFill/>
                </a:ln>
                <a:solidFill>
                  <a:schemeClr val="bg2">
                    <a:lumMod val="50000"/>
                  </a:schemeClr>
                </a:solidFill>
                <a:effectLst/>
                <a:uLnTx/>
                <a:uFillTx/>
              </a:rPr>
              <a:t>Và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sao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hạt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giống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xanh</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đất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mẹ</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bao</a:t>
            </a:r>
            <a:r>
              <a:rPr kumimoji="0" lang="en-US" sz="2400" b="0" i="1" u="none" strike="noStrike" kern="0" cap="none" spc="0" normalizeH="0" baseline="0" noProof="0" dirty="0">
                <a:ln>
                  <a:noFill/>
                </a:ln>
                <a:solidFill>
                  <a:schemeClr val="bg2">
                    <a:lumMod val="50000"/>
                  </a:schemeClr>
                </a:solidFill>
                <a:effectLst/>
                <a:uLnTx/>
                <a:uFillTx/>
              </a:rPr>
              <a:t> dung</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a:ln>
                  <a:noFill/>
                </a:ln>
                <a:solidFill>
                  <a:schemeClr val="bg2">
                    <a:lumMod val="50000"/>
                  </a:schemeClr>
                </a:solidFill>
                <a:effectLst/>
                <a:uLnTx/>
                <a:uFillTx/>
              </a:rPr>
              <a:t>Sao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đàn</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chim</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gọi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bình</a:t>
            </a:r>
            <a:r>
              <a:rPr kumimoji="0" lang="en-US" sz="2400" b="0" i="1" u="none" strike="noStrike" kern="0" cap="none" spc="0" normalizeH="0" baseline="0" noProof="0" dirty="0">
                <a:ln>
                  <a:noFill/>
                </a:ln>
                <a:solidFill>
                  <a:schemeClr val="bg2">
                    <a:lumMod val="50000"/>
                  </a:schemeClr>
                </a:solidFill>
                <a:effectLst/>
                <a:uLnTx/>
                <a:uFillTx/>
              </a:rPr>
              <a:t> minh </a:t>
            </a:r>
            <a:r>
              <a:rPr kumimoji="0" lang="en-US" sz="2400" b="0" i="1" u="none" strike="noStrike" kern="0" cap="none" spc="0" normalizeH="0" baseline="0" noProof="0" dirty="0" err="1">
                <a:ln>
                  <a:noFill/>
                </a:ln>
                <a:solidFill>
                  <a:schemeClr val="bg2">
                    <a:lumMod val="50000"/>
                  </a:schemeClr>
                </a:solidFill>
                <a:effectLst/>
                <a:uLnTx/>
                <a:uFillTx/>
              </a:rPr>
              <a:t>thức</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giấc</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1" u="none" strike="noStrike" kern="0" cap="none" spc="0" normalizeH="0" baseline="0" noProof="0" dirty="0">
                <a:ln>
                  <a:noFill/>
                </a:ln>
                <a:solidFill>
                  <a:schemeClr val="bg2">
                    <a:lumMod val="50000"/>
                  </a:schemeClr>
                </a:solidFill>
                <a:effectLst/>
                <a:uLnTx/>
                <a:uFillTx/>
              </a:rPr>
              <a:t>Sao </a:t>
            </a:r>
            <a:r>
              <a:rPr kumimoji="0" lang="en-US" sz="2400" b="0" i="1" u="none" strike="noStrike" kern="0" cap="none" spc="0" normalizeH="0" baseline="0" noProof="0" dirty="0" err="1">
                <a:ln>
                  <a:noFill/>
                </a:ln>
                <a:solidFill>
                  <a:schemeClr val="bg2">
                    <a:lumMod val="50000"/>
                  </a:schemeClr>
                </a:solidFill>
                <a:effectLst/>
                <a:uLnTx/>
                <a:uFillTx/>
              </a:rPr>
              <a:t>không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là</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mặt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trời</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gieo</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hạt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nắng</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vô</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tư</a:t>
            </a:r>
            <a:r>
              <a:rPr kumimoji="0" lang="en-US" sz="2400" b="0" i="1" u="none" strike="noStrike" kern="0" cap="none" spc="0" normalizeH="0" baseline="0" noProof="0" dirty="0">
                <a:ln>
                  <a:noFill/>
                </a:ln>
                <a:solidFill>
                  <a:schemeClr val="bg2">
                    <a:lumMod val="50000"/>
                  </a:schemeClr>
                </a:solidFill>
                <a:effectLst/>
                <a:uLnTx/>
                <a:uFillTx/>
              </a:rPr>
              <a:t/>
            </a:r>
            <a:br>
              <a:rPr kumimoji="0" lang="en-US" sz="2400" b="0" i="1" u="none" strike="noStrike" kern="0" cap="none" spc="0" normalizeH="0" baseline="0" noProof="0" dirty="0">
                <a:ln>
                  <a:noFill/>
                </a:ln>
                <a:solidFill>
                  <a:schemeClr val="bg2">
                    <a:lumMod val="50000"/>
                  </a:schemeClr>
                </a:solidFill>
                <a:effectLst/>
                <a:uLnTx/>
                <a:uFillTx/>
              </a:rPr>
            </a:br>
            <a:r>
              <a:rPr kumimoji="0" lang="en-US" sz="2400" b="0" i="0" u="none" strike="noStrike" kern="0" cap="none" spc="0" normalizeH="0" baseline="0" noProof="0" dirty="0">
                <a:ln>
                  <a:noFill/>
                </a:ln>
                <a:solidFill>
                  <a:schemeClr val="bg2">
                    <a:lumMod val="50000"/>
                  </a:schemeClr>
                </a:solidFill>
                <a:effectLst/>
                <a:uLnTx/>
                <a:uFillTx/>
              </a:rPr>
              <a:t>(			</a:t>
            </a:r>
            <a:r>
              <a:rPr kumimoji="0" lang="en-US" sz="2400" b="0" i="0" u="none" strike="noStrike" kern="0" cap="none" spc="0" normalizeH="0" baseline="0" noProof="0" dirty="0" err="1">
                <a:ln>
                  <a:noFill/>
                </a:ln>
                <a:solidFill>
                  <a:schemeClr val="bg2">
                    <a:lumMod val="50000"/>
                  </a:schemeClr>
                </a:solidFill>
                <a:effectLst/>
                <a:uLnTx/>
                <a:uFillTx/>
              </a:rPr>
              <a:t>Lời</a:t>
            </a:r>
            <a:r>
              <a:rPr kumimoji="0" lang="en-US" sz="2400" b="0" i="0" u="none" strike="noStrike" kern="0" cap="none" spc="0" normalizeH="0" baseline="0" noProof="0" dirty="0">
                <a:ln>
                  <a:noFill/>
                </a:ln>
                <a:solidFill>
                  <a:schemeClr val="bg2">
                    <a:lumMod val="50000"/>
                  </a:schemeClr>
                </a:solidFill>
                <a:effectLst/>
                <a:uLnTx/>
                <a:uFillTx/>
              </a:rPr>
              <a:t> </a:t>
            </a:r>
            <a:r>
              <a:rPr kumimoji="0" lang="en-US" sz="2400" b="0" i="0" u="none" strike="noStrike" kern="0" cap="none" spc="0" normalizeH="0" baseline="0" noProof="0" dirty="0" err="1">
                <a:ln>
                  <a:noFill/>
                </a:ln>
                <a:solidFill>
                  <a:schemeClr val="bg2">
                    <a:lumMod val="50000"/>
                  </a:schemeClr>
                </a:solidFill>
                <a:effectLst/>
                <a:uLnTx/>
                <a:uFillTx/>
              </a:rPr>
              <a:t>bài</a:t>
            </a:r>
            <a:r>
              <a:rPr kumimoji="0" lang="en-US" sz="2400" b="0" i="0" u="none" strike="noStrike" kern="0" cap="none" spc="0" normalizeH="0" baseline="0" noProof="0" dirty="0">
                <a:ln>
                  <a:noFill/>
                </a:ln>
                <a:solidFill>
                  <a:schemeClr val="bg2">
                    <a:lumMod val="50000"/>
                  </a:schemeClr>
                </a:solidFill>
                <a:effectLst/>
                <a:uLnTx/>
                <a:uFillTx/>
              </a:rPr>
              <a:t> </a:t>
            </a:r>
            <a:r>
              <a:rPr kumimoji="0" lang="en-US" sz="2400" b="0" i="0" u="none" strike="noStrike" kern="0" cap="none" spc="0" normalizeH="0" baseline="0" noProof="0" dirty="0" err="1">
                <a:ln>
                  <a:noFill/>
                </a:ln>
                <a:solidFill>
                  <a:schemeClr val="bg2">
                    <a:lumMod val="50000"/>
                  </a:schemeClr>
                </a:solidFill>
                <a:effectLst/>
                <a:uLnTx/>
                <a:uFillTx/>
              </a:rPr>
              <a:t>hát</a:t>
            </a:r>
            <a:r>
              <a:rPr kumimoji="0" lang="en-US" sz="2400" b="0" i="0"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Khát</a:t>
            </a:r>
            <a:r>
              <a:rPr kumimoji="0" lang="en-US" sz="2400" b="0" i="1" u="none" strike="noStrike" kern="0" cap="none" spc="0" normalizeH="0" baseline="0" noProof="0" dirty="0">
                <a:ln>
                  <a:noFill/>
                </a:ln>
                <a:solidFill>
                  <a:schemeClr val="bg2">
                    <a:lumMod val="50000"/>
                  </a:schemeClr>
                </a:solidFill>
                <a:effectLst/>
                <a:uLnTx/>
                <a:uFillTx/>
              </a:rPr>
              <a:t> </a:t>
            </a:r>
            <a:r>
              <a:rPr kumimoji="0" lang="en-US" sz="2400" b="0" i="1" u="none" strike="noStrike" kern="0" cap="none" spc="0" normalizeH="0" baseline="0" noProof="0" dirty="0" err="1">
                <a:ln>
                  <a:noFill/>
                </a:ln>
                <a:solidFill>
                  <a:schemeClr val="bg2">
                    <a:lumMod val="50000"/>
                  </a:schemeClr>
                </a:solidFill>
                <a:effectLst/>
                <a:uLnTx/>
                <a:uFillTx/>
              </a:rPr>
              <a:t>Vọng</a:t>
            </a:r>
            <a:r>
              <a:rPr kumimoji="0" lang="en-US" sz="2400" b="0" i="0" u="none" strike="noStrike" kern="0" cap="none" spc="0" normalizeH="0" baseline="0" noProof="0" dirty="0">
                <a:ln>
                  <a:noFill/>
                </a:ln>
                <a:solidFill>
                  <a:schemeClr val="bg2">
                    <a:lumMod val="50000"/>
                  </a:schemeClr>
                </a:solidFill>
                <a:effectLst/>
                <a:uLnTx/>
                <a:uFillTx/>
              </a:rPr>
              <a:t> – </a:t>
            </a:r>
            <a:r>
              <a:rPr kumimoji="0" lang="en-US" sz="2400" b="0" i="0" u="none" strike="noStrike" kern="0" cap="none" spc="0" normalizeH="0" baseline="0" noProof="0" dirty="0" err="1">
                <a:ln>
                  <a:noFill/>
                </a:ln>
                <a:solidFill>
                  <a:schemeClr val="bg2">
                    <a:lumMod val="50000"/>
                  </a:schemeClr>
                </a:solidFill>
                <a:effectLst/>
                <a:uLnTx/>
                <a:uFillTx/>
              </a:rPr>
              <a:t>Phạm</a:t>
            </a:r>
            <a:r>
              <a:rPr kumimoji="0" lang="en-US" sz="2400" b="0" i="0" u="none" strike="noStrike" kern="0" cap="none" spc="0" normalizeH="0" baseline="0" noProof="0" dirty="0">
                <a:ln>
                  <a:noFill/>
                </a:ln>
                <a:solidFill>
                  <a:schemeClr val="bg2">
                    <a:lumMod val="50000"/>
                  </a:schemeClr>
                </a:solidFill>
                <a:effectLst/>
                <a:uLnTx/>
                <a:uFillTx/>
              </a:rPr>
              <a:t> Minh </a:t>
            </a:r>
            <a:r>
              <a:rPr kumimoji="0" lang="en-US" sz="2400" b="0" i="0" u="none" strike="noStrike" kern="0" cap="none" spc="0" normalizeH="0" baseline="0" noProof="0" dirty="0" err="1">
                <a:ln>
                  <a:noFill/>
                </a:ln>
                <a:solidFill>
                  <a:schemeClr val="bg2">
                    <a:lumMod val="50000"/>
                  </a:schemeClr>
                </a:solidFill>
                <a:effectLst/>
                <a:uLnTx/>
                <a:uFillTx/>
              </a:rPr>
              <a:t>Tuấn</a:t>
            </a:r>
            <a:r>
              <a:rPr kumimoji="0" lang="en-US" sz="2400" b="0" i="0" u="none" strike="noStrike" kern="0" cap="none" spc="0" normalizeH="0" baseline="0" noProof="0" dirty="0">
                <a:ln>
                  <a:noFill/>
                </a:ln>
                <a:solidFill>
                  <a:schemeClr val="bg2">
                    <a:lumMod val="50000"/>
                  </a:schemeClr>
                </a:solidFill>
                <a:effectLst/>
                <a:uLnTx/>
                <a:uFillTx/>
              </a:rPr>
              <a:t>)</a:t>
            </a:r>
          </a:p>
        </p:txBody>
      </p:sp>
    </p:spTree>
    <p:extLst>
      <p:ext uri="{BB962C8B-B14F-4D97-AF65-F5344CB8AC3E}">
        <p14:creationId xmlns:p14="http://schemas.microsoft.com/office/powerpoint/2010/main" val="4057603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6" cstate="print"/>
          <a:stretch>
            <a:fillRect/>
          </a:stretch>
        </p:blipFill>
        <p:spPr>
          <a:xfrm>
            <a:off x="-304800" y="-304800"/>
            <a:ext cx="12496800" cy="4064000"/>
          </a:xfrm>
          <a:prstGeom prst="rect">
            <a:avLst/>
          </a:prstGeom>
        </p:spPr>
      </p:pic>
      <p:sp>
        <p:nvSpPr>
          <p:cNvPr id="5" name="TextBox 4"/>
          <p:cNvSpPr txBox="1"/>
          <p:nvPr/>
        </p:nvSpPr>
        <p:spPr>
          <a:xfrm>
            <a:off x="1930400" y="1295409"/>
            <a:ext cx="8432800" cy="1323439"/>
          </a:xfrm>
          <a:prstGeom prst="rect">
            <a:avLst/>
          </a:prstGeom>
          <a:noFill/>
        </p:spPr>
        <p:txBody>
          <a:bodyPr wrap="square" lIns="91438" tIns="45719" rIns="91438" bIns="45719" rtlCol="0">
            <a:spAutoFit/>
          </a:bodyPr>
          <a:lstStyle/>
          <a:p>
            <a:pPr fontAlgn="base"/>
            <a:r>
              <a:rPr lang="en-GB" sz="4000" b="1" dirty="0" err="1"/>
              <a:t>Câu</a:t>
            </a:r>
            <a:r>
              <a:rPr lang="en-GB" sz="4000" b="1" dirty="0"/>
              <a:t> 1. </a:t>
            </a:r>
            <a:r>
              <a:rPr lang="en-GB" sz="4000" b="1" dirty="0" err="1"/>
              <a:t>Văn</a:t>
            </a:r>
            <a:r>
              <a:rPr lang="en-GB" sz="4000" b="1" dirty="0"/>
              <a:t> </a:t>
            </a:r>
            <a:r>
              <a:rPr lang="en-GB" sz="4000" b="1" dirty="0" err="1"/>
              <a:t>bản</a:t>
            </a:r>
            <a:r>
              <a:rPr lang="en-GB" sz="4000" b="1" dirty="0"/>
              <a:t> </a:t>
            </a:r>
            <a:r>
              <a:rPr lang="en-GB" sz="4000" b="1" dirty="0" err="1"/>
              <a:t>trên</a:t>
            </a:r>
            <a:r>
              <a:rPr lang="en-GB" sz="4000" b="1" dirty="0"/>
              <a:t> </a:t>
            </a:r>
            <a:r>
              <a:rPr lang="en-GB" sz="4000" b="1" dirty="0" err="1"/>
              <a:t>được</a:t>
            </a:r>
            <a:r>
              <a:rPr lang="en-GB" sz="4000" b="1" dirty="0"/>
              <a:t> </a:t>
            </a:r>
            <a:r>
              <a:rPr lang="en-GB" sz="4000" b="1" dirty="0" err="1"/>
              <a:t>viết</a:t>
            </a:r>
            <a:r>
              <a:rPr lang="en-GB" sz="4000" b="1" dirty="0"/>
              <a:t> </a:t>
            </a:r>
            <a:r>
              <a:rPr lang="en-GB" sz="4000" b="1" dirty="0" err="1"/>
              <a:t>theo</a:t>
            </a:r>
            <a:r>
              <a:rPr lang="en-GB" sz="4000" b="1" dirty="0"/>
              <a:t> </a:t>
            </a:r>
            <a:r>
              <a:rPr lang="en-GB" sz="4000" b="1" dirty="0" err="1"/>
              <a:t>phong</a:t>
            </a:r>
            <a:r>
              <a:rPr lang="en-GB" sz="4000" b="1" dirty="0"/>
              <a:t> </a:t>
            </a:r>
            <a:r>
              <a:rPr lang="en-GB" sz="4000" b="1" dirty="0" err="1"/>
              <a:t>cách</a:t>
            </a:r>
            <a:r>
              <a:rPr lang="en-GB" sz="4000" b="1" dirty="0"/>
              <a:t> </a:t>
            </a:r>
            <a:r>
              <a:rPr lang="en-GB" sz="4000" b="1" dirty="0" err="1"/>
              <a:t>ngôn</a:t>
            </a:r>
            <a:r>
              <a:rPr lang="en-GB" sz="4000" b="1" dirty="0"/>
              <a:t> </a:t>
            </a:r>
            <a:r>
              <a:rPr lang="en-GB" sz="4000" b="1" dirty="0" err="1"/>
              <a:t>ngữ</a:t>
            </a:r>
            <a:r>
              <a:rPr lang="en-GB" sz="4000" b="1" dirty="0"/>
              <a:t> </a:t>
            </a:r>
            <a:r>
              <a:rPr lang="en-GB" sz="4000" b="1" dirty="0" err="1"/>
              <a:t>nào</a:t>
            </a:r>
            <a:r>
              <a:rPr lang="en-GB" sz="4000" b="1" dirty="0"/>
              <a:t>?</a:t>
            </a:r>
            <a:endParaRPr lang="en-US" sz="4000" b="1" dirty="0"/>
          </a:p>
        </p:txBody>
      </p:sp>
      <p:pic>
        <p:nvPicPr>
          <p:cNvPr id="6" name="Picture 5" descr="1456.png"/>
          <p:cNvPicPr>
            <a:picLocks noChangeAspect="1"/>
          </p:cNvPicPr>
          <p:nvPr/>
        </p:nvPicPr>
        <p:blipFill>
          <a:blip r:embed="rId7" cstate="print"/>
          <a:stretch>
            <a:fillRect/>
          </a:stretch>
        </p:blipFill>
        <p:spPr>
          <a:xfrm>
            <a:off x="2032000" y="3276600"/>
            <a:ext cx="4684296" cy="575440"/>
          </a:xfrm>
          <a:prstGeom prst="rect">
            <a:avLst/>
          </a:prstGeom>
        </p:spPr>
      </p:pic>
      <p:sp>
        <p:nvSpPr>
          <p:cNvPr id="7" name="Oval 6"/>
          <p:cNvSpPr/>
          <p:nvPr/>
        </p:nvSpPr>
        <p:spPr>
          <a:xfrm>
            <a:off x="812800" y="32004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pic>
        <p:nvPicPr>
          <p:cNvPr id="8" name="Picture 7" descr="1456.png"/>
          <p:cNvPicPr>
            <a:picLocks noChangeAspect="1"/>
          </p:cNvPicPr>
          <p:nvPr/>
        </p:nvPicPr>
        <p:blipFill>
          <a:blip r:embed="rId7" cstate="print"/>
          <a:stretch>
            <a:fillRect/>
          </a:stretch>
        </p:blipFill>
        <p:spPr>
          <a:xfrm>
            <a:off x="2032000" y="4114800"/>
            <a:ext cx="4684296" cy="575440"/>
          </a:xfrm>
          <a:prstGeom prst="rect">
            <a:avLst/>
          </a:prstGeom>
        </p:spPr>
      </p:pic>
      <p:pic>
        <p:nvPicPr>
          <p:cNvPr id="9" name="Picture 8" descr="1456.png"/>
          <p:cNvPicPr>
            <a:picLocks noChangeAspect="1"/>
          </p:cNvPicPr>
          <p:nvPr/>
        </p:nvPicPr>
        <p:blipFill>
          <a:blip r:embed="rId7" cstate="print"/>
          <a:stretch>
            <a:fillRect/>
          </a:stretch>
        </p:blipFill>
        <p:spPr>
          <a:xfrm>
            <a:off x="2032000" y="5105400"/>
            <a:ext cx="4582696" cy="575440"/>
          </a:xfrm>
          <a:prstGeom prst="rect">
            <a:avLst/>
          </a:prstGeom>
        </p:spPr>
      </p:pic>
      <p:pic>
        <p:nvPicPr>
          <p:cNvPr id="10" name="Picture 9" descr="1456.png"/>
          <p:cNvPicPr>
            <a:picLocks noChangeAspect="1"/>
          </p:cNvPicPr>
          <p:nvPr/>
        </p:nvPicPr>
        <p:blipFill>
          <a:blip r:embed="rId7" cstate="print"/>
          <a:stretch>
            <a:fillRect/>
          </a:stretch>
        </p:blipFill>
        <p:spPr>
          <a:xfrm>
            <a:off x="2032000" y="6019800"/>
            <a:ext cx="4684296" cy="575440"/>
          </a:xfrm>
          <a:prstGeom prst="rect">
            <a:avLst/>
          </a:prstGeom>
        </p:spPr>
      </p:pic>
      <p:sp>
        <p:nvSpPr>
          <p:cNvPr id="11" name="Oval 10"/>
          <p:cNvSpPr/>
          <p:nvPr/>
        </p:nvSpPr>
        <p:spPr>
          <a:xfrm>
            <a:off x="812800" y="50292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2" name="Oval 11"/>
          <p:cNvSpPr/>
          <p:nvPr/>
        </p:nvSpPr>
        <p:spPr>
          <a:xfrm>
            <a:off x="812800" y="40386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3" name="Oval 12"/>
          <p:cNvSpPr/>
          <p:nvPr/>
        </p:nvSpPr>
        <p:spPr>
          <a:xfrm>
            <a:off x="812800" y="59436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4" name="TextBox 13"/>
          <p:cNvSpPr txBox="1"/>
          <p:nvPr/>
        </p:nvSpPr>
        <p:spPr>
          <a:xfrm>
            <a:off x="914400" y="32766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A</a:t>
            </a:r>
          </a:p>
        </p:txBody>
      </p:sp>
      <p:sp>
        <p:nvSpPr>
          <p:cNvPr id="15" name="TextBox 14"/>
          <p:cNvSpPr txBox="1"/>
          <p:nvPr/>
        </p:nvSpPr>
        <p:spPr>
          <a:xfrm>
            <a:off x="914400" y="60198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D</a:t>
            </a:r>
          </a:p>
        </p:txBody>
      </p:sp>
      <p:sp>
        <p:nvSpPr>
          <p:cNvPr id="16" name="TextBox 15"/>
          <p:cNvSpPr txBox="1"/>
          <p:nvPr/>
        </p:nvSpPr>
        <p:spPr>
          <a:xfrm>
            <a:off x="914400" y="51054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C</a:t>
            </a:r>
          </a:p>
        </p:txBody>
      </p:sp>
      <p:sp>
        <p:nvSpPr>
          <p:cNvPr id="17" name="TextBox 16"/>
          <p:cNvSpPr txBox="1"/>
          <p:nvPr/>
        </p:nvSpPr>
        <p:spPr>
          <a:xfrm>
            <a:off x="914400" y="41148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B</a:t>
            </a:r>
          </a:p>
        </p:txBody>
      </p:sp>
      <p:sp>
        <p:nvSpPr>
          <p:cNvPr id="18" name="TextBox 17"/>
          <p:cNvSpPr txBox="1"/>
          <p:nvPr/>
        </p:nvSpPr>
        <p:spPr>
          <a:xfrm>
            <a:off x="2235200" y="3352801"/>
            <a:ext cx="4368800" cy="523220"/>
          </a:xfrm>
          <a:prstGeom prst="rect">
            <a:avLst/>
          </a:prstGeom>
          <a:noFill/>
        </p:spPr>
        <p:txBody>
          <a:bodyPr wrap="square" lIns="91438" tIns="45719" rIns="91438" bIns="45719" rtlCol="0">
            <a:spAutoFit/>
          </a:bodyPr>
          <a:lstStyle/>
          <a:p>
            <a:pPr defTabSz="914377"/>
            <a:r>
              <a:rPr lang="en-US" sz="2800" dirty="0">
                <a:latin typeface="Time new roman"/>
              </a:rPr>
              <a:t>PCNN </a:t>
            </a:r>
            <a:r>
              <a:rPr lang="en-US" sz="2800" dirty="0" err="1">
                <a:latin typeface="Time new roman"/>
              </a:rPr>
              <a:t>nghệ</a:t>
            </a:r>
            <a:r>
              <a:rPr lang="en-US" sz="2800" dirty="0">
                <a:latin typeface="Time new roman"/>
              </a:rPr>
              <a:t> </a:t>
            </a:r>
            <a:r>
              <a:rPr lang="en-US" sz="2800" dirty="0" err="1">
                <a:latin typeface="Time new roman"/>
              </a:rPr>
              <a:t>thuật</a:t>
            </a:r>
            <a:endParaRPr lang="en-US" sz="2800" dirty="0">
              <a:solidFill>
                <a:srgbClr val="002060"/>
              </a:solidFill>
              <a:latin typeface="Time new roman"/>
              <a:cs typeface="Times New Roman" pitchFamily="18" charset="0"/>
            </a:endParaRPr>
          </a:p>
        </p:txBody>
      </p:sp>
      <p:sp>
        <p:nvSpPr>
          <p:cNvPr id="19" name="TextBox 18"/>
          <p:cNvSpPr txBox="1"/>
          <p:nvPr/>
        </p:nvSpPr>
        <p:spPr>
          <a:xfrm>
            <a:off x="2133600" y="4191001"/>
            <a:ext cx="4368800" cy="523220"/>
          </a:xfrm>
          <a:prstGeom prst="rect">
            <a:avLst/>
          </a:prstGeom>
          <a:noFill/>
        </p:spPr>
        <p:txBody>
          <a:bodyPr wrap="square" lIns="91438" tIns="45719" rIns="91438" bIns="45719" rtlCol="0">
            <a:spAutoFit/>
          </a:bodyPr>
          <a:lstStyle/>
          <a:p>
            <a:pPr defTabSz="914377"/>
            <a:r>
              <a:rPr lang="en-US" sz="2800" dirty="0">
                <a:solidFill>
                  <a:srgbClr val="002060"/>
                </a:solidFill>
                <a:latin typeface="Times New Roman" pitchFamily="18" charset="0"/>
                <a:cs typeface="Times New Roman" pitchFamily="18" charset="0"/>
              </a:rPr>
              <a:t>PCNN </a:t>
            </a:r>
            <a:r>
              <a:rPr lang="en-US" sz="2800" dirty="0" err="1">
                <a:solidFill>
                  <a:srgbClr val="002060"/>
                </a:solidFill>
                <a:latin typeface="Times New Roman" pitchFamily="18" charset="0"/>
                <a:cs typeface="Times New Roman" pitchFamily="18" charset="0"/>
              </a:rPr>
              <a:t>khoa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2133600" y="5105401"/>
            <a:ext cx="4368800" cy="523220"/>
          </a:xfrm>
          <a:prstGeom prst="rect">
            <a:avLst/>
          </a:prstGeom>
          <a:noFill/>
        </p:spPr>
        <p:txBody>
          <a:bodyPr wrap="square" lIns="91438" tIns="45719" rIns="91438" bIns="45719" rtlCol="0">
            <a:spAutoFit/>
          </a:bodyPr>
          <a:lstStyle/>
          <a:p>
            <a:pPr defTabSz="914377"/>
            <a:r>
              <a:rPr lang="en-US" sz="2800" dirty="0">
                <a:solidFill>
                  <a:srgbClr val="002060"/>
                </a:solidFill>
                <a:latin typeface="Times New Roman" pitchFamily="18" charset="0"/>
                <a:cs typeface="Times New Roman" pitchFamily="18" charset="0"/>
              </a:rPr>
              <a:t>PCNN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2133600" y="6019801"/>
            <a:ext cx="4368800" cy="523220"/>
          </a:xfrm>
          <a:prstGeom prst="rect">
            <a:avLst/>
          </a:prstGeom>
          <a:noFill/>
        </p:spPr>
        <p:txBody>
          <a:bodyPr wrap="square" lIns="91438" tIns="45719" rIns="91438" bIns="45719" rtlCol="0">
            <a:spAutoFit/>
          </a:bodyPr>
          <a:lstStyle/>
          <a:p>
            <a:pPr defTabSz="914377"/>
            <a:r>
              <a:rPr lang="en-US" sz="2800" dirty="0">
                <a:solidFill>
                  <a:srgbClr val="002060"/>
                </a:solidFill>
                <a:latin typeface="Times New Roman" pitchFamily="18" charset="0"/>
                <a:cs typeface="Times New Roman" pitchFamily="18" charset="0"/>
              </a:rPr>
              <a:t>PCNN </a:t>
            </a:r>
            <a:r>
              <a:rPr lang="en-US" sz="2800" dirty="0" err="1">
                <a:solidFill>
                  <a:srgbClr val="002060"/>
                </a:solidFill>
                <a:latin typeface="Times New Roman" pitchFamily="18" charset="0"/>
                <a:cs typeface="Times New Roman" pitchFamily="18" charset="0"/>
              </a:rPr>
              <a:t>chính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luận</a:t>
            </a:r>
            <a:endParaRPr lang="en-US" sz="2800" dirty="0">
              <a:solidFill>
                <a:srgbClr val="002060"/>
              </a:solidFill>
              <a:latin typeface="Times New Roman" pitchFamily="18" charset="0"/>
              <a:cs typeface="Times New Roman" pitchFamily="18" charset="0"/>
            </a:endParaRPr>
          </a:p>
        </p:txBody>
      </p:sp>
      <p:pic>
        <p:nvPicPr>
          <p:cNvPr id="25" name="Picture 14" descr="kim phut"/>
          <p:cNvPicPr>
            <a:picLocks noChangeAspect="1" noChangeArrowheads="1"/>
          </p:cNvPicPr>
          <p:nvPr/>
        </p:nvPicPr>
        <p:blipFill>
          <a:blip r:embed="rId8" cstate="print"/>
          <a:srcRect/>
          <a:stretch>
            <a:fillRect/>
          </a:stretch>
        </p:blipFill>
        <p:spPr bwMode="auto">
          <a:xfrm>
            <a:off x="8737600" y="4191062"/>
            <a:ext cx="1524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9" cstate="print"/>
          <a:srcRect/>
          <a:stretch>
            <a:fillRect/>
          </a:stretch>
        </p:blipFill>
        <p:spPr bwMode="auto">
          <a:xfrm>
            <a:off x="8331200" y="3733862"/>
            <a:ext cx="2336800" cy="1768573"/>
          </a:xfrm>
          <a:prstGeom prst="rect">
            <a:avLst/>
          </a:prstGeom>
          <a:noFill/>
        </p:spPr>
      </p:pic>
      <p:sp>
        <p:nvSpPr>
          <p:cNvPr id="26" name="Cloud 25"/>
          <p:cNvSpPr/>
          <p:nvPr/>
        </p:nvSpPr>
        <p:spPr>
          <a:xfrm>
            <a:off x="9855200" y="2895600"/>
            <a:ext cx="2336800" cy="914400"/>
          </a:xfrm>
          <a:prstGeom prst="cloud">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defTabSz="914377"/>
            <a:r>
              <a:rPr lang="en-US" dirty="0">
                <a:solidFill>
                  <a:srgbClr val="FF0000"/>
                </a:solidFill>
                <a:latin typeface="Times New Roman" pitchFamily="18" charset="0"/>
                <a:cs typeface="Times New Roman" pitchFamily="18" charset="0"/>
              </a:rPr>
              <a:t>HẾT GIỜ</a:t>
            </a:r>
          </a:p>
        </p:txBody>
      </p:sp>
      <p:pic>
        <p:nvPicPr>
          <p:cNvPr id="23" name="Picture 22" descr="sao.png">
            <a:hlinkClick r:id="rId10" action="ppaction://hlinksldjump"/>
          </p:cNvPr>
          <p:cNvPicPr>
            <a:picLocks noChangeAspect="1"/>
          </p:cNvPicPr>
          <p:nvPr/>
        </p:nvPicPr>
        <p:blipFill>
          <a:blip r:embed="rId11" cstate="print"/>
          <a:stretch>
            <a:fillRect/>
          </a:stretch>
        </p:blipFill>
        <p:spPr>
          <a:xfrm>
            <a:off x="10387583" y="5620571"/>
            <a:ext cx="1804420" cy="1237491"/>
          </a:xfrm>
          <a:prstGeom prst="rect">
            <a:avLst/>
          </a:prstGeom>
        </p:spPr>
      </p:pic>
    </p:spTree>
    <p:extLst>
      <p:ext uri="{BB962C8B-B14F-4D97-AF65-F5344CB8AC3E}">
        <p14:creationId xmlns:p14="http://schemas.microsoft.com/office/powerpoint/2010/main" val="403500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5000" fill="hold"/>
                                        <p:tgtEl>
                                          <p:spTgt spid="25"/>
                                        </p:tgtEl>
                                        <p:attrNameLst>
                                          <p:attrName>r</p:attrName>
                                        </p:attrNameLst>
                                      </p:cBhvr>
                                    </p:animRot>
                                  </p:childTnLst>
                                </p:cTn>
                              </p:par>
                            </p:childTnLst>
                          </p:cTn>
                        </p:par>
                        <p:par>
                          <p:cTn id="31" fill="hold">
                            <p:stCondLst>
                              <p:cond delay="15000"/>
                            </p:stCondLst>
                            <p:childTnLst>
                              <p:par>
                                <p:cTn id="32" presetID="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7"/>
                                        </p:tgtEl>
                                        <p:attrNameLst>
                                          <p:attrName>fillcolor</p:attrName>
                                        </p:attrNameLst>
                                      </p:cBhvr>
                                      <p:to>
                                        <a:srgbClr val="3399FF"/>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1"/>
                                        </p:tgtEl>
                                        <p:attrNameLst>
                                          <p:attrName>fillcolor</p:attrName>
                                        </p:attrNameLst>
                                      </p:cBhvr>
                                      <p:to>
                                        <a:schemeClr val="accent2"/>
                                      </p:to>
                                    </p:animClr>
                                    <p:set>
                                      <p:cBhvr>
                                        <p:cTn id="53" dur="2000" fill="hold"/>
                                        <p:tgtEl>
                                          <p:spTgt spid="11"/>
                                        </p:tgtEl>
                                        <p:attrNameLst>
                                          <p:attrName>fill.type</p:attrName>
                                        </p:attrNameLst>
                                      </p:cBhvr>
                                      <p:to>
                                        <p:strVal val="solid"/>
                                      </p:to>
                                    </p:set>
                                    <p:set>
                                      <p:cBhvr>
                                        <p:cTn id="54" dur="2000" fill="hold"/>
                                        <p:tgtEl>
                                          <p:spTgt spid="1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3"/>
                                        </p:tgtEl>
                                        <p:attrNameLst>
                                          <p:attrName>fillcolor</p:attrName>
                                        </p:attrNameLst>
                                      </p:cBhvr>
                                      <p:to>
                                        <a:schemeClr val="accent2"/>
                                      </p:to>
                                    </p:animClr>
                                    <p:set>
                                      <p:cBhvr>
                                        <p:cTn id="60" dur="2000" fill="hold"/>
                                        <p:tgtEl>
                                          <p:spTgt spid="13"/>
                                        </p:tgtEl>
                                        <p:attrNameLst>
                                          <p:attrName>fill.type</p:attrName>
                                        </p:attrNameLst>
                                      </p:cBhvr>
                                      <p:to>
                                        <p:strVal val="solid"/>
                                      </p:to>
                                    </p:set>
                                    <p:set>
                                      <p:cBhvr>
                                        <p:cTn id="61" dur="200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5"/>
                  </p:tgtEl>
                </p:cond>
              </p:nextCondLst>
            </p:seq>
          </p:childTnLst>
        </p:cTn>
      </p:par>
    </p:tnLst>
    <p:bldLst>
      <p:bldP spid="5" grpId="0"/>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4" cstate="print"/>
          <a:srcRect/>
          <a:stretch>
            <a:fillRect/>
          </a:stretch>
        </p:blipFill>
        <p:spPr bwMode="auto">
          <a:xfrm>
            <a:off x="8737600" y="4191034"/>
            <a:ext cx="1524000" cy="1075765"/>
          </a:xfrm>
          <a:prstGeom prst="rect">
            <a:avLst/>
          </a:prstGeom>
          <a:noFill/>
          <a:ln w="9525">
            <a:noFill/>
            <a:miter lim="800000"/>
            <a:headEnd/>
            <a:tailEnd/>
          </a:ln>
        </p:spPr>
      </p:pic>
      <p:pic>
        <p:nvPicPr>
          <p:cNvPr id="4" name="Picture 3" descr="375ba1682899b9444c201750c3b90c1b.png"/>
          <p:cNvPicPr>
            <a:picLocks noChangeAspect="1"/>
          </p:cNvPicPr>
          <p:nvPr/>
        </p:nvPicPr>
        <p:blipFill>
          <a:blip r:embed="rId5" cstate="print"/>
          <a:stretch>
            <a:fillRect/>
          </a:stretch>
        </p:blipFill>
        <p:spPr>
          <a:xfrm>
            <a:off x="-304800" y="-304800"/>
            <a:ext cx="12496800" cy="4064000"/>
          </a:xfrm>
          <a:prstGeom prst="rect">
            <a:avLst/>
          </a:prstGeom>
        </p:spPr>
      </p:pic>
      <p:sp>
        <p:nvSpPr>
          <p:cNvPr id="5" name="TextBox 4"/>
          <p:cNvSpPr txBox="1"/>
          <p:nvPr/>
        </p:nvSpPr>
        <p:spPr>
          <a:xfrm>
            <a:off x="1930400" y="1295407"/>
            <a:ext cx="8432800" cy="707887"/>
          </a:xfrm>
          <a:prstGeom prst="rect">
            <a:avLst/>
          </a:prstGeom>
          <a:noFill/>
        </p:spPr>
        <p:txBody>
          <a:bodyPr wrap="square" lIns="91438" tIns="45719" rIns="91438" bIns="45719" rtlCol="0">
            <a:spAutoFit/>
          </a:bodyPr>
          <a:lstStyle/>
          <a:p>
            <a:pPr fontAlgn="base"/>
            <a:r>
              <a:rPr lang="en-GB" sz="4000" b="1" dirty="0" err="1"/>
              <a:t>Câu</a:t>
            </a:r>
            <a:r>
              <a:rPr lang="en-GB" sz="4000" b="1" dirty="0"/>
              <a:t> 2. </a:t>
            </a:r>
            <a:r>
              <a:rPr lang="en-GB" sz="4000" b="1" dirty="0" err="1"/>
              <a:t>Nêu</a:t>
            </a:r>
            <a:r>
              <a:rPr lang="en-GB" sz="4000" b="1" dirty="0"/>
              <a:t> </a:t>
            </a:r>
            <a:r>
              <a:rPr lang="en-GB" sz="4000" b="1" dirty="0" err="1"/>
              <a:t>chủ</a:t>
            </a:r>
            <a:r>
              <a:rPr lang="en-GB" sz="4000" b="1" dirty="0"/>
              <a:t> </a:t>
            </a:r>
            <a:r>
              <a:rPr lang="en-GB" sz="4000" b="1" dirty="0" err="1"/>
              <a:t>đề</a:t>
            </a:r>
            <a:r>
              <a:rPr lang="en-GB" sz="4000" b="1" dirty="0"/>
              <a:t> </a:t>
            </a:r>
            <a:r>
              <a:rPr lang="en-GB" sz="4000" b="1" dirty="0" err="1"/>
              <a:t>của</a:t>
            </a:r>
            <a:r>
              <a:rPr lang="en-GB" sz="4000" b="1" dirty="0"/>
              <a:t> </a:t>
            </a:r>
            <a:r>
              <a:rPr lang="en-GB" sz="4000" b="1" dirty="0" err="1"/>
              <a:t>văn</a:t>
            </a:r>
            <a:r>
              <a:rPr lang="en-GB" sz="4000" b="1" dirty="0"/>
              <a:t> </a:t>
            </a:r>
            <a:r>
              <a:rPr lang="en-GB" sz="4000" b="1" dirty="0" err="1"/>
              <a:t>bản</a:t>
            </a:r>
            <a:r>
              <a:rPr lang="en-GB" sz="4000" b="1" dirty="0"/>
              <a:t> </a:t>
            </a:r>
            <a:r>
              <a:rPr lang="en-GB" sz="4000" b="1" dirty="0" err="1"/>
              <a:t>trên</a:t>
            </a:r>
            <a:r>
              <a:rPr lang="en-GB" sz="4000" b="1" dirty="0"/>
              <a:t>?</a:t>
            </a:r>
            <a:endParaRPr lang="en-US" sz="4000" b="1" dirty="0"/>
          </a:p>
        </p:txBody>
      </p:sp>
      <p:pic>
        <p:nvPicPr>
          <p:cNvPr id="6" name="Picture 5" descr="1456.png"/>
          <p:cNvPicPr>
            <a:picLocks noChangeAspect="1"/>
          </p:cNvPicPr>
          <p:nvPr/>
        </p:nvPicPr>
        <p:blipFill>
          <a:blip r:embed="rId6" cstate="print"/>
          <a:stretch>
            <a:fillRect/>
          </a:stretch>
        </p:blipFill>
        <p:spPr>
          <a:xfrm>
            <a:off x="2032000" y="3276600"/>
            <a:ext cx="4684296" cy="575440"/>
          </a:xfrm>
          <a:prstGeom prst="rect">
            <a:avLst/>
          </a:prstGeom>
        </p:spPr>
      </p:pic>
      <p:sp>
        <p:nvSpPr>
          <p:cNvPr id="7" name="Oval 6"/>
          <p:cNvSpPr/>
          <p:nvPr/>
        </p:nvSpPr>
        <p:spPr>
          <a:xfrm>
            <a:off x="812800" y="59436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pic>
        <p:nvPicPr>
          <p:cNvPr id="8" name="Picture 7" descr="1456.png"/>
          <p:cNvPicPr>
            <a:picLocks noChangeAspect="1"/>
          </p:cNvPicPr>
          <p:nvPr/>
        </p:nvPicPr>
        <p:blipFill>
          <a:blip r:embed="rId6" cstate="print"/>
          <a:stretch>
            <a:fillRect/>
          </a:stretch>
        </p:blipFill>
        <p:spPr>
          <a:xfrm>
            <a:off x="2032000" y="4114800"/>
            <a:ext cx="4684296" cy="575440"/>
          </a:xfrm>
          <a:prstGeom prst="rect">
            <a:avLst/>
          </a:prstGeom>
        </p:spPr>
      </p:pic>
      <p:pic>
        <p:nvPicPr>
          <p:cNvPr id="9" name="Picture 8" descr="1456.png"/>
          <p:cNvPicPr>
            <a:picLocks noChangeAspect="1"/>
          </p:cNvPicPr>
          <p:nvPr/>
        </p:nvPicPr>
        <p:blipFill>
          <a:blip r:embed="rId6" cstate="print"/>
          <a:stretch>
            <a:fillRect/>
          </a:stretch>
        </p:blipFill>
        <p:spPr>
          <a:xfrm>
            <a:off x="2032000" y="5105400"/>
            <a:ext cx="4684296" cy="575440"/>
          </a:xfrm>
          <a:prstGeom prst="rect">
            <a:avLst/>
          </a:prstGeom>
        </p:spPr>
      </p:pic>
      <p:pic>
        <p:nvPicPr>
          <p:cNvPr id="10" name="Picture 9" descr="1456.png"/>
          <p:cNvPicPr>
            <a:picLocks noChangeAspect="1"/>
          </p:cNvPicPr>
          <p:nvPr/>
        </p:nvPicPr>
        <p:blipFill>
          <a:blip r:embed="rId6" cstate="print"/>
          <a:stretch>
            <a:fillRect/>
          </a:stretch>
        </p:blipFill>
        <p:spPr>
          <a:xfrm>
            <a:off x="2032000" y="6019800"/>
            <a:ext cx="4684296" cy="575440"/>
          </a:xfrm>
          <a:prstGeom prst="rect">
            <a:avLst/>
          </a:prstGeom>
        </p:spPr>
      </p:pic>
      <p:sp>
        <p:nvSpPr>
          <p:cNvPr id="11" name="Oval 10"/>
          <p:cNvSpPr/>
          <p:nvPr/>
        </p:nvSpPr>
        <p:spPr>
          <a:xfrm>
            <a:off x="812800" y="50292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2" name="Oval 11"/>
          <p:cNvSpPr/>
          <p:nvPr/>
        </p:nvSpPr>
        <p:spPr>
          <a:xfrm>
            <a:off x="812800" y="40386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3" name="Oval 12"/>
          <p:cNvSpPr/>
          <p:nvPr/>
        </p:nvSpPr>
        <p:spPr>
          <a:xfrm>
            <a:off x="812800" y="31242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4" name="TextBox 13"/>
          <p:cNvSpPr txBox="1"/>
          <p:nvPr/>
        </p:nvSpPr>
        <p:spPr>
          <a:xfrm>
            <a:off x="914400" y="60198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D</a:t>
            </a:r>
          </a:p>
        </p:txBody>
      </p:sp>
      <p:sp>
        <p:nvSpPr>
          <p:cNvPr id="15" name="TextBox 14"/>
          <p:cNvSpPr txBox="1"/>
          <p:nvPr/>
        </p:nvSpPr>
        <p:spPr>
          <a:xfrm>
            <a:off x="914400" y="32004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A</a:t>
            </a:r>
          </a:p>
        </p:txBody>
      </p:sp>
      <p:sp>
        <p:nvSpPr>
          <p:cNvPr id="16" name="TextBox 15"/>
          <p:cNvSpPr txBox="1"/>
          <p:nvPr/>
        </p:nvSpPr>
        <p:spPr>
          <a:xfrm>
            <a:off x="914400" y="51054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C</a:t>
            </a:r>
          </a:p>
        </p:txBody>
      </p:sp>
      <p:sp>
        <p:nvSpPr>
          <p:cNvPr id="17" name="TextBox 16"/>
          <p:cNvSpPr txBox="1"/>
          <p:nvPr/>
        </p:nvSpPr>
        <p:spPr>
          <a:xfrm>
            <a:off x="914400" y="41148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B</a:t>
            </a:r>
          </a:p>
        </p:txBody>
      </p:sp>
      <p:sp>
        <p:nvSpPr>
          <p:cNvPr id="18" name="TextBox 17"/>
          <p:cNvSpPr txBox="1"/>
          <p:nvPr/>
        </p:nvSpPr>
        <p:spPr>
          <a:xfrm>
            <a:off x="2133600" y="3352801"/>
            <a:ext cx="4368800" cy="523220"/>
          </a:xfrm>
          <a:prstGeom prst="rect">
            <a:avLst/>
          </a:prstGeom>
          <a:noFill/>
        </p:spPr>
        <p:txBody>
          <a:bodyPr wrap="square" lIns="91438" tIns="45719" rIns="91438" bIns="45719" rtlCol="0">
            <a:spAutoFit/>
          </a:bodyPr>
          <a:lstStyle/>
          <a:p>
            <a:pPr defTabSz="914377"/>
            <a:r>
              <a:rPr lang="en-US" sz="2800" dirty="0" err="1">
                <a:latin typeface="Times New Roman" pitchFamily="18" charset="0"/>
                <a:cs typeface="Times New Roman" pitchFamily="18" charset="0"/>
              </a:rPr>
              <a:t>Ngợi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mơ</a:t>
            </a:r>
            <a:r>
              <a:rPr lang="en-US" sz="2800" dirty="0">
                <a:latin typeface="Times New Roman" pitchFamily="18" charset="0"/>
                <a:cs typeface="Times New Roman" pitchFamily="18" charset="0"/>
              </a:rPr>
              <a:t>.</a:t>
            </a:r>
          </a:p>
        </p:txBody>
      </p:sp>
      <p:sp>
        <p:nvSpPr>
          <p:cNvPr id="20" name="TextBox 19"/>
          <p:cNvSpPr txBox="1"/>
          <p:nvPr/>
        </p:nvSpPr>
        <p:spPr>
          <a:xfrm>
            <a:off x="2133600" y="5097323"/>
            <a:ext cx="4368800" cy="954107"/>
          </a:xfrm>
          <a:prstGeom prst="rect">
            <a:avLst/>
          </a:prstGeom>
          <a:noFill/>
        </p:spPr>
        <p:txBody>
          <a:bodyPr wrap="square" lIns="91438" tIns="45719" rIns="91438" bIns="45719" rtlCol="0">
            <a:spAutoFit/>
          </a:bodyPr>
          <a:lstStyle/>
          <a:p>
            <a:pPr defTabSz="914377"/>
            <a:r>
              <a:rPr lang="en-US" sz="2800" dirty="0" err="1">
                <a:latin typeface="Times New Roman" pitchFamily="18" charset="0"/>
                <a:cs typeface="Times New Roman" pitchFamily="18" charset="0"/>
              </a:rPr>
              <a:t>Ngợi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p:txBody>
      </p:sp>
      <p:sp>
        <p:nvSpPr>
          <p:cNvPr id="21" name="TextBox 20"/>
          <p:cNvSpPr txBox="1"/>
          <p:nvPr/>
        </p:nvSpPr>
        <p:spPr>
          <a:xfrm>
            <a:off x="2133621" y="6019831"/>
            <a:ext cx="5437095" cy="954107"/>
          </a:xfrm>
          <a:prstGeom prst="rect">
            <a:avLst/>
          </a:prstGeom>
          <a:noFill/>
        </p:spPr>
        <p:txBody>
          <a:bodyPr wrap="square" lIns="91438" tIns="45719" rIns="91438" bIns="45719" rtlCol="0">
            <a:spAutoFit/>
          </a:bodyPr>
          <a:lstStyle/>
          <a:p>
            <a:pPr defTabSz="914377"/>
            <a:r>
              <a:rPr lang="en-US" sz="2800" dirty="0" err="1">
                <a:latin typeface="Time new roman"/>
              </a:rPr>
              <a:t>Ngợi</a:t>
            </a:r>
            <a:r>
              <a:rPr lang="en-US" sz="2800" dirty="0">
                <a:latin typeface="Time new roman"/>
              </a:rPr>
              <a:t> </a:t>
            </a:r>
            <a:r>
              <a:rPr lang="en-US" sz="2800" dirty="0" err="1">
                <a:latin typeface="Time new roman"/>
              </a:rPr>
              <a:t>ca</a:t>
            </a:r>
            <a:r>
              <a:rPr lang="en-US" sz="2800" dirty="0">
                <a:latin typeface="Time new roman"/>
              </a:rPr>
              <a:t> </a:t>
            </a:r>
            <a:r>
              <a:rPr lang="en-US" sz="2800" dirty="0" err="1">
                <a:latin typeface="Time new roman"/>
              </a:rPr>
              <a:t>lối</a:t>
            </a:r>
            <a:r>
              <a:rPr lang="en-US" sz="2800" dirty="0">
                <a:latin typeface="Time new roman"/>
              </a:rPr>
              <a:t> </a:t>
            </a:r>
            <a:r>
              <a:rPr lang="en-US" sz="2800" dirty="0" err="1">
                <a:latin typeface="Time new roman"/>
              </a:rPr>
              <a:t>sống</a:t>
            </a:r>
            <a:r>
              <a:rPr lang="en-US" sz="2800" dirty="0">
                <a:latin typeface="Time new roman"/>
              </a:rPr>
              <a:t> </a:t>
            </a:r>
            <a:r>
              <a:rPr lang="en-US" sz="2800" dirty="0" err="1">
                <a:latin typeface="Time new roman"/>
              </a:rPr>
              <a:t>có</a:t>
            </a:r>
            <a:r>
              <a:rPr lang="en-US" sz="2800" dirty="0">
                <a:latin typeface="Time new roman"/>
              </a:rPr>
              <a:t> </a:t>
            </a:r>
            <a:r>
              <a:rPr lang="en-US" sz="2800" dirty="0" err="1">
                <a:latin typeface="Time new roman"/>
              </a:rPr>
              <a:t>trách</a:t>
            </a:r>
            <a:r>
              <a:rPr lang="en-US" sz="2800" dirty="0">
                <a:latin typeface="Time new roman"/>
              </a:rPr>
              <a:t> </a:t>
            </a:r>
            <a:r>
              <a:rPr lang="en-US" sz="2800" dirty="0" err="1">
                <a:latin typeface="Time new roman"/>
              </a:rPr>
              <a:t>nhiệm</a:t>
            </a:r>
            <a:r>
              <a:rPr lang="en-US" sz="2800" dirty="0">
                <a:latin typeface="Time new roman"/>
              </a:rPr>
              <a:t>, </a:t>
            </a:r>
            <a:r>
              <a:rPr lang="en-US" sz="2800" dirty="0" err="1">
                <a:latin typeface="Time new roman"/>
              </a:rPr>
              <a:t>có</a:t>
            </a:r>
            <a:r>
              <a:rPr lang="en-US" sz="2800" dirty="0">
                <a:latin typeface="Time new roman"/>
              </a:rPr>
              <a:t> </a:t>
            </a:r>
            <a:r>
              <a:rPr lang="en-US" sz="2800" dirty="0" err="1">
                <a:latin typeface="Time new roman"/>
              </a:rPr>
              <a:t>ước</a:t>
            </a:r>
            <a:r>
              <a:rPr lang="en-US" sz="2800" dirty="0">
                <a:latin typeface="Time new roman"/>
              </a:rPr>
              <a:t> </a:t>
            </a:r>
            <a:r>
              <a:rPr lang="en-US" sz="2800" dirty="0" err="1">
                <a:latin typeface="Time new roman"/>
              </a:rPr>
              <a:t>mơ</a:t>
            </a:r>
            <a:r>
              <a:rPr lang="en-US" sz="2800" dirty="0">
                <a:latin typeface="Time new roman"/>
              </a:rPr>
              <a:t>, </a:t>
            </a:r>
            <a:r>
              <a:rPr lang="en-US" sz="2800" dirty="0" err="1">
                <a:latin typeface="Time new roman"/>
              </a:rPr>
              <a:t>có</a:t>
            </a:r>
            <a:r>
              <a:rPr lang="en-US" sz="2800" dirty="0">
                <a:latin typeface="Time new roman"/>
              </a:rPr>
              <a:t> ý </a:t>
            </a:r>
            <a:r>
              <a:rPr lang="en-US" sz="2800" dirty="0" err="1">
                <a:latin typeface="Time new roman"/>
              </a:rPr>
              <a:t>nghĩa</a:t>
            </a:r>
            <a:r>
              <a:rPr lang="en-US" sz="2800" dirty="0">
                <a:latin typeface="Time new roman"/>
              </a:rPr>
              <a:t>.</a:t>
            </a:r>
            <a:endParaRPr lang="en-US" sz="2800" dirty="0">
              <a:solidFill>
                <a:srgbClr val="002060"/>
              </a:solidFill>
              <a:latin typeface="Time new roman"/>
              <a:cs typeface="Times New Roman" pitchFamily="18" charset="0"/>
            </a:endParaRPr>
          </a:p>
        </p:txBody>
      </p:sp>
      <p:pic>
        <p:nvPicPr>
          <p:cNvPr id="23" name="Picture 22" descr="dongho1"/>
          <p:cNvPicPr>
            <a:picLocks noChangeAspect="1" noChangeArrowheads="1"/>
          </p:cNvPicPr>
          <p:nvPr/>
        </p:nvPicPr>
        <p:blipFill>
          <a:blip r:embed="rId7" cstate="print"/>
          <a:srcRect/>
          <a:stretch>
            <a:fillRect/>
          </a:stretch>
        </p:blipFill>
        <p:spPr bwMode="auto">
          <a:xfrm>
            <a:off x="8331200" y="3733834"/>
            <a:ext cx="2336800" cy="1768573"/>
          </a:xfrm>
          <a:prstGeom prst="rect">
            <a:avLst/>
          </a:prstGeom>
          <a:noFill/>
        </p:spPr>
      </p:pic>
      <p:sp>
        <p:nvSpPr>
          <p:cNvPr id="24" name="Cloud 23"/>
          <p:cNvSpPr/>
          <p:nvPr/>
        </p:nvSpPr>
        <p:spPr>
          <a:xfrm>
            <a:off x="9855200" y="2895600"/>
            <a:ext cx="2336800" cy="914400"/>
          </a:xfrm>
          <a:prstGeom prst="cloud">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defTabSz="914377"/>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8" action="ppaction://hlinksldjump"/>
          </p:cNvPr>
          <p:cNvPicPr>
            <a:picLocks noChangeAspect="1"/>
          </p:cNvPicPr>
          <p:nvPr/>
        </p:nvPicPr>
        <p:blipFill>
          <a:blip r:embed="rId9" cstate="print"/>
          <a:stretch>
            <a:fillRect/>
          </a:stretch>
        </p:blipFill>
        <p:spPr>
          <a:xfrm>
            <a:off x="10387583" y="5620543"/>
            <a:ext cx="1804420" cy="1237491"/>
          </a:xfrm>
          <a:prstGeom prst="rect">
            <a:avLst/>
          </a:prstGeom>
        </p:spPr>
      </p:pic>
      <p:sp>
        <p:nvSpPr>
          <p:cNvPr id="2" name="TextBox 1"/>
          <p:cNvSpPr txBox="1"/>
          <p:nvPr/>
        </p:nvSpPr>
        <p:spPr>
          <a:xfrm>
            <a:off x="2043972" y="4119906"/>
            <a:ext cx="3899647" cy="523220"/>
          </a:xfrm>
          <a:prstGeom prst="rect">
            <a:avLst/>
          </a:prstGeom>
          <a:noFill/>
        </p:spPr>
        <p:txBody>
          <a:bodyPr wrap="square" lIns="91438" tIns="45719" rIns="91438" bIns="45719" rtlCol="0">
            <a:spAutoFit/>
          </a:bodyPr>
          <a:lstStyle/>
          <a:p>
            <a:r>
              <a:rPr lang="en-US" sz="2800" dirty="0" err="1">
                <a:latin typeface="Time new roman"/>
              </a:rPr>
              <a:t>Ngợi</a:t>
            </a:r>
            <a:r>
              <a:rPr lang="en-US" sz="2800" dirty="0">
                <a:latin typeface="Time new roman"/>
              </a:rPr>
              <a:t> </a:t>
            </a:r>
            <a:r>
              <a:rPr lang="en-US" sz="2800" dirty="0" err="1">
                <a:latin typeface="Time new roman"/>
              </a:rPr>
              <a:t>ca</a:t>
            </a:r>
            <a:r>
              <a:rPr lang="en-US" sz="2800" dirty="0">
                <a:latin typeface="Time new roman"/>
              </a:rPr>
              <a:t> </a:t>
            </a:r>
            <a:r>
              <a:rPr lang="en-US" sz="2800" dirty="0" err="1">
                <a:latin typeface="Time new roman"/>
              </a:rPr>
              <a:t>quê</a:t>
            </a:r>
            <a:r>
              <a:rPr lang="en-US" sz="2800" dirty="0">
                <a:latin typeface="Time new roman"/>
              </a:rPr>
              <a:t> </a:t>
            </a:r>
            <a:r>
              <a:rPr lang="en-US" sz="2800" dirty="0" err="1">
                <a:latin typeface="Time new roman"/>
              </a:rPr>
              <a:t>hương</a:t>
            </a:r>
            <a:endParaRPr lang="en-US" sz="2800" dirty="0">
              <a:latin typeface="Time new roman"/>
            </a:endParaRPr>
          </a:p>
        </p:txBody>
      </p:sp>
    </p:spTree>
    <p:extLst>
      <p:ext uri="{BB962C8B-B14F-4D97-AF65-F5344CB8AC3E}">
        <p14:creationId xmlns:p14="http://schemas.microsoft.com/office/powerpoint/2010/main" val="28980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5000" fill="hold"/>
                                        <p:tgtEl>
                                          <p:spTgt spid="25"/>
                                        </p:tgtEl>
                                        <p:attrNameLst>
                                          <p:attrName>r</p:attrName>
                                        </p:attrNameLst>
                                      </p:cBhvr>
                                    </p:animRot>
                                  </p:childTnLst>
                                </p:cTn>
                              </p:par>
                            </p:childTnLst>
                          </p:cTn>
                        </p:par>
                        <p:par>
                          <p:cTn id="31" fill="hold">
                            <p:stCondLst>
                              <p:cond delay="1500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7"/>
                                        </p:tgtEl>
                                        <p:attrNameLst>
                                          <p:attrName>fillcolor</p:attrName>
                                        </p:attrNameLst>
                                      </p:cBhvr>
                                      <p:to>
                                        <a:srgbClr val="3399FF"/>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1"/>
                                        </p:tgtEl>
                                        <p:attrNameLst>
                                          <p:attrName>fillcolor</p:attrName>
                                        </p:attrNameLst>
                                      </p:cBhvr>
                                      <p:to>
                                        <a:schemeClr val="accent2"/>
                                      </p:to>
                                    </p:animClr>
                                    <p:set>
                                      <p:cBhvr>
                                        <p:cTn id="53" dur="2000" fill="hold"/>
                                        <p:tgtEl>
                                          <p:spTgt spid="11"/>
                                        </p:tgtEl>
                                        <p:attrNameLst>
                                          <p:attrName>fill.type</p:attrName>
                                        </p:attrNameLst>
                                      </p:cBhvr>
                                      <p:to>
                                        <p:strVal val="solid"/>
                                      </p:to>
                                    </p:set>
                                    <p:set>
                                      <p:cBhvr>
                                        <p:cTn id="54" dur="2000" fill="hold"/>
                                        <p:tgtEl>
                                          <p:spTgt spid="1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3"/>
                                        </p:tgtEl>
                                        <p:attrNameLst>
                                          <p:attrName>fillcolor</p:attrName>
                                        </p:attrNameLst>
                                      </p:cBhvr>
                                      <p:to>
                                        <a:schemeClr val="accent2"/>
                                      </p:to>
                                    </p:animClr>
                                    <p:set>
                                      <p:cBhvr>
                                        <p:cTn id="60" dur="2000" fill="hold"/>
                                        <p:tgtEl>
                                          <p:spTgt spid="13"/>
                                        </p:tgtEl>
                                        <p:attrNameLst>
                                          <p:attrName>fill.type</p:attrName>
                                        </p:attrNameLst>
                                      </p:cBhvr>
                                      <p:to>
                                        <p:strVal val="solid"/>
                                      </p:to>
                                    </p:set>
                                    <p:set>
                                      <p:cBhvr>
                                        <p:cTn id="61" dur="200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4" cstate="print"/>
          <a:srcRect/>
          <a:stretch>
            <a:fillRect/>
          </a:stretch>
        </p:blipFill>
        <p:spPr bwMode="auto">
          <a:xfrm>
            <a:off x="8737600" y="4191004"/>
            <a:ext cx="1524000" cy="1075765"/>
          </a:xfrm>
          <a:prstGeom prst="rect">
            <a:avLst/>
          </a:prstGeom>
          <a:noFill/>
          <a:ln w="9525">
            <a:noFill/>
            <a:miter lim="800000"/>
            <a:headEnd/>
            <a:tailEnd/>
          </a:ln>
        </p:spPr>
      </p:pic>
      <p:pic>
        <p:nvPicPr>
          <p:cNvPr id="4" name="Picture 3" descr="375ba1682899b9444c201750c3b90c1b.png"/>
          <p:cNvPicPr>
            <a:picLocks noChangeAspect="1"/>
          </p:cNvPicPr>
          <p:nvPr/>
        </p:nvPicPr>
        <p:blipFill>
          <a:blip r:embed="rId5" cstate="print"/>
          <a:stretch>
            <a:fillRect/>
          </a:stretch>
        </p:blipFill>
        <p:spPr>
          <a:xfrm>
            <a:off x="-304800" y="-304800"/>
            <a:ext cx="12496800" cy="4064000"/>
          </a:xfrm>
          <a:prstGeom prst="rect">
            <a:avLst/>
          </a:prstGeom>
        </p:spPr>
      </p:pic>
      <p:sp>
        <p:nvSpPr>
          <p:cNvPr id="5" name="TextBox 4"/>
          <p:cNvSpPr txBox="1"/>
          <p:nvPr/>
        </p:nvSpPr>
        <p:spPr>
          <a:xfrm>
            <a:off x="1930400" y="1295402"/>
            <a:ext cx="8432800" cy="1323439"/>
          </a:xfrm>
          <a:prstGeom prst="rect">
            <a:avLst/>
          </a:prstGeom>
          <a:noFill/>
        </p:spPr>
        <p:txBody>
          <a:bodyPr wrap="square" lIns="91438" tIns="45719" rIns="91438" bIns="45719" rtlCol="0">
            <a:spAutoFit/>
          </a:bodyPr>
          <a:lstStyle/>
          <a:p>
            <a:r>
              <a:rPr lang="en-US" sz="4000" b="1" dirty="0" err="1"/>
              <a:t>Câu</a:t>
            </a:r>
            <a:r>
              <a:rPr lang="en-US" sz="4000" b="1" dirty="0"/>
              <a:t> 3. </a:t>
            </a:r>
            <a:r>
              <a:rPr lang="en-US" sz="4000" b="1" dirty="0" err="1"/>
              <a:t>Nêu</a:t>
            </a:r>
            <a:r>
              <a:rPr lang="en-US" sz="4000" b="1" dirty="0"/>
              <a:t> </a:t>
            </a:r>
            <a:r>
              <a:rPr lang="en-US" sz="4000" b="1" dirty="0" err="1"/>
              <a:t>tác</a:t>
            </a:r>
            <a:r>
              <a:rPr lang="en-US" sz="4000" b="1" dirty="0"/>
              <a:t> </a:t>
            </a:r>
            <a:r>
              <a:rPr lang="en-US" sz="4000" b="1" dirty="0" err="1"/>
              <a:t>dụng</a:t>
            </a:r>
            <a:r>
              <a:rPr lang="en-US" sz="4000" b="1" dirty="0"/>
              <a:t> </a:t>
            </a:r>
            <a:r>
              <a:rPr lang="en-US" sz="4000" b="1" dirty="0" err="1"/>
              <a:t>của</a:t>
            </a:r>
            <a:r>
              <a:rPr lang="en-US" sz="4000" b="1" dirty="0"/>
              <a:t> </a:t>
            </a:r>
            <a:r>
              <a:rPr lang="en-US" sz="4000" b="1" dirty="0" err="1"/>
              <a:t>phép</a:t>
            </a:r>
            <a:r>
              <a:rPr lang="en-US" sz="4000" b="1" dirty="0"/>
              <a:t> </a:t>
            </a:r>
            <a:r>
              <a:rPr lang="en-US" sz="4000" b="1" dirty="0" err="1"/>
              <a:t>điệp</a:t>
            </a:r>
            <a:r>
              <a:rPr lang="en-US" sz="4000" b="1" dirty="0"/>
              <a:t> </a:t>
            </a:r>
            <a:r>
              <a:rPr lang="en-US" sz="4000" b="1" dirty="0" err="1"/>
              <a:t>trong</a:t>
            </a:r>
            <a:r>
              <a:rPr lang="en-US" sz="4000" b="1" dirty="0"/>
              <a:t> </a:t>
            </a:r>
            <a:r>
              <a:rPr lang="en-US" sz="4000" b="1" dirty="0" err="1"/>
              <a:t>văn</a:t>
            </a:r>
            <a:r>
              <a:rPr lang="en-US" sz="4000" b="1" dirty="0"/>
              <a:t> </a:t>
            </a:r>
            <a:r>
              <a:rPr lang="en-US" sz="4000" b="1" dirty="0" err="1"/>
              <a:t>bản</a:t>
            </a:r>
            <a:r>
              <a:rPr lang="en-US" sz="4000" b="1" dirty="0"/>
              <a:t> </a:t>
            </a:r>
            <a:r>
              <a:rPr lang="en-US" sz="4000" b="1" dirty="0" err="1"/>
              <a:t>trên</a:t>
            </a:r>
            <a:r>
              <a:rPr lang="en-US" sz="4000" b="1" dirty="0"/>
              <a:t> ?</a:t>
            </a:r>
          </a:p>
        </p:txBody>
      </p:sp>
      <p:pic>
        <p:nvPicPr>
          <p:cNvPr id="6" name="Picture 5" descr="1456.png"/>
          <p:cNvPicPr>
            <a:picLocks noChangeAspect="1"/>
          </p:cNvPicPr>
          <p:nvPr/>
        </p:nvPicPr>
        <p:blipFill>
          <a:blip r:embed="rId6" cstate="print"/>
          <a:stretch>
            <a:fillRect/>
          </a:stretch>
        </p:blipFill>
        <p:spPr>
          <a:xfrm>
            <a:off x="2032000" y="3276600"/>
            <a:ext cx="4684296" cy="575440"/>
          </a:xfrm>
          <a:prstGeom prst="rect">
            <a:avLst/>
          </a:prstGeom>
        </p:spPr>
      </p:pic>
      <p:sp>
        <p:nvSpPr>
          <p:cNvPr id="7" name="Oval 6"/>
          <p:cNvSpPr/>
          <p:nvPr/>
        </p:nvSpPr>
        <p:spPr>
          <a:xfrm>
            <a:off x="812800" y="41148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pic>
        <p:nvPicPr>
          <p:cNvPr id="8" name="Picture 7" descr="1456.png"/>
          <p:cNvPicPr>
            <a:picLocks noChangeAspect="1"/>
          </p:cNvPicPr>
          <p:nvPr/>
        </p:nvPicPr>
        <p:blipFill>
          <a:blip r:embed="rId6" cstate="print"/>
          <a:stretch>
            <a:fillRect/>
          </a:stretch>
        </p:blipFill>
        <p:spPr>
          <a:xfrm>
            <a:off x="2032000" y="4114800"/>
            <a:ext cx="4684296" cy="575440"/>
          </a:xfrm>
          <a:prstGeom prst="rect">
            <a:avLst/>
          </a:prstGeom>
        </p:spPr>
      </p:pic>
      <p:pic>
        <p:nvPicPr>
          <p:cNvPr id="9" name="Picture 8" descr="1456.png"/>
          <p:cNvPicPr>
            <a:picLocks noChangeAspect="1"/>
          </p:cNvPicPr>
          <p:nvPr/>
        </p:nvPicPr>
        <p:blipFill>
          <a:blip r:embed="rId6" cstate="print"/>
          <a:stretch>
            <a:fillRect/>
          </a:stretch>
        </p:blipFill>
        <p:spPr>
          <a:xfrm>
            <a:off x="2032000" y="5105400"/>
            <a:ext cx="4684296" cy="575440"/>
          </a:xfrm>
          <a:prstGeom prst="rect">
            <a:avLst/>
          </a:prstGeom>
        </p:spPr>
      </p:pic>
      <p:pic>
        <p:nvPicPr>
          <p:cNvPr id="10" name="Picture 9" descr="1456.png"/>
          <p:cNvPicPr>
            <a:picLocks noChangeAspect="1"/>
          </p:cNvPicPr>
          <p:nvPr/>
        </p:nvPicPr>
        <p:blipFill>
          <a:blip r:embed="rId6" cstate="print"/>
          <a:stretch>
            <a:fillRect/>
          </a:stretch>
        </p:blipFill>
        <p:spPr>
          <a:xfrm>
            <a:off x="2032000" y="6019800"/>
            <a:ext cx="4684296" cy="575440"/>
          </a:xfrm>
          <a:prstGeom prst="rect">
            <a:avLst/>
          </a:prstGeom>
        </p:spPr>
      </p:pic>
      <p:sp>
        <p:nvSpPr>
          <p:cNvPr id="11" name="Oval 10"/>
          <p:cNvSpPr/>
          <p:nvPr/>
        </p:nvSpPr>
        <p:spPr>
          <a:xfrm>
            <a:off x="812800" y="50292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2" name="Oval 11"/>
          <p:cNvSpPr/>
          <p:nvPr/>
        </p:nvSpPr>
        <p:spPr>
          <a:xfrm>
            <a:off x="812800" y="32004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3" name="Oval 12"/>
          <p:cNvSpPr/>
          <p:nvPr/>
        </p:nvSpPr>
        <p:spPr>
          <a:xfrm>
            <a:off x="812800" y="59436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lIns="91438" tIns="45719" rIns="91438" bIns="45719" rtlCol="0" anchor="ctr"/>
          <a:lstStyle/>
          <a:p>
            <a:pPr algn="ctr" defTabSz="914377"/>
            <a:endParaRPr lang="en-US">
              <a:solidFill>
                <a:prstClr val="black"/>
              </a:solidFill>
            </a:endParaRPr>
          </a:p>
        </p:txBody>
      </p:sp>
      <p:sp>
        <p:nvSpPr>
          <p:cNvPr id="14" name="TextBox 13"/>
          <p:cNvSpPr txBox="1"/>
          <p:nvPr/>
        </p:nvSpPr>
        <p:spPr>
          <a:xfrm>
            <a:off x="914400" y="41910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B</a:t>
            </a:r>
          </a:p>
        </p:txBody>
      </p:sp>
      <p:sp>
        <p:nvSpPr>
          <p:cNvPr id="15" name="TextBox 14"/>
          <p:cNvSpPr txBox="1"/>
          <p:nvPr/>
        </p:nvSpPr>
        <p:spPr>
          <a:xfrm>
            <a:off x="914400" y="60198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D</a:t>
            </a:r>
          </a:p>
        </p:txBody>
      </p:sp>
      <p:sp>
        <p:nvSpPr>
          <p:cNvPr id="16" name="TextBox 15"/>
          <p:cNvSpPr txBox="1"/>
          <p:nvPr/>
        </p:nvSpPr>
        <p:spPr>
          <a:xfrm>
            <a:off x="914400" y="51054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C</a:t>
            </a:r>
          </a:p>
        </p:txBody>
      </p:sp>
      <p:sp>
        <p:nvSpPr>
          <p:cNvPr id="17" name="TextBox 16"/>
          <p:cNvSpPr txBox="1"/>
          <p:nvPr/>
        </p:nvSpPr>
        <p:spPr>
          <a:xfrm>
            <a:off x="914400" y="3276601"/>
            <a:ext cx="609600" cy="523220"/>
          </a:xfrm>
          <a:prstGeom prst="rect">
            <a:avLst/>
          </a:prstGeom>
          <a:noFill/>
        </p:spPr>
        <p:txBody>
          <a:bodyPr wrap="square" lIns="91438" tIns="45719" rIns="91438" bIns="45719" rtlCol="0">
            <a:spAutoFit/>
          </a:bodyPr>
          <a:lstStyle/>
          <a:p>
            <a:pPr defTabSz="914377"/>
            <a:r>
              <a:rPr lang="en-US" sz="2800" b="1" dirty="0">
                <a:solidFill>
                  <a:prstClr val="black"/>
                </a:solidFill>
                <a:latin typeface="Times New Roman" pitchFamily="18" charset="0"/>
                <a:cs typeface="Times New Roman" pitchFamily="18" charset="0"/>
              </a:rPr>
              <a:t>A</a:t>
            </a:r>
          </a:p>
        </p:txBody>
      </p:sp>
      <p:sp>
        <p:nvSpPr>
          <p:cNvPr id="18" name="TextBox 17"/>
          <p:cNvSpPr txBox="1"/>
          <p:nvPr/>
        </p:nvSpPr>
        <p:spPr>
          <a:xfrm>
            <a:off x="2235200" y="3352801"/>
            <a:ext cx="4368800" cy="523220"/>
          </a:xfrm>
          <a:prstGeom prst="rect">
            <a:avLst/>
          </a:prstGeom>
          <a:noFill/>
        </p:spPr>
        <p:txBody>
          <a:bodyPr wrap="square" lIns="91438" tIns="45719" rIns="91438" bIns="45719" rtlCol="0">
            <a:spAutoFit/>
          </a:bodyPr>
          <a:lstStyle/>
          <a:p>
            <a:pPr defTabSz="914377"/>
            <a:r>
              <a:rPr lang="en-US" sz="2800" dirty="0" err="1">
                <a:solidFill>
                  <a:srgbClr val="002060"/>
                </a:solidFill>
                <a:latin typeface="Times New Roman" pitchFamily="18" charset="0"/>
                <a:cs typeface="Times New Roman" pitchFamily="18" charset="0"/>
              </a:rPr>
              <a:t>Tăng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a:t>
            </a:r>
          </a:p>
        </p:txBody>
      </p:sp>
      <p:sp>
        <p:nvSpPr>
          <p:cNvPr id="19" name="TextBox 18"/>
          <p:cNvSpPr txBox="1"/>
          <p:nvPr/>
        </p:nvSpPr>
        <p:spPr>
          <a:xfrm>
            <a:off x="2133600" y="4191001"/>
            <a:ext cx="4368800" cy="523220"/>
          </a:xfrm>
          <a:prstGeom prst="rect">
            <a:avLst/>
          </a:prstGeom>
          <a:noFill/>
        </p:spPr>
        <p:txBody>
          <a:bodyPr wrap="square" lIns="91438" tIns="45719" rIns="91438" bIns="45719" rtlCol="0">
            <a:spAutoFit/>
          </a:bodyPr>
          <a:lstStyle/>
          <a:p>
            <a:pPr defTabSz="914377"/>
            <a:r>
              <a:rPr lang="en-US" sz="2800" dirty="0" err="1">
                <a:solidFill>
                  <a:srgbClr val="002060"/>
                </a:solidFill>
                <a:latin typeface="Times New Roman" pitchFamily="18" charset="0"/>
                <a:cs typeface="Times New Roman" pitchFamily="18" charset="0"/>
              </a:rPr>
              <a:t>Tạo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hát</a:t>
            </a:r>
            <a:r>
              <a:rPr lang="en-US" sz="2800" dirty="0">
                <a:solidFill>
                  <a:srgbClr val="002060"/>
                </a:solidFill>
                <a:latin typeface="Times New Roman" pitchFamily="18" charset="0"/>
                <a:cs typeface="Times New Roman" pitchFamily="18" charset="0"/>
              </a:rPr>
              <a:t>.</a:t>
            </a:r>
          </a:p>
        </p:txBody>
      </p:sp>
      <p:sp>
        <p:nvSpPr>
          <p:cNvPr id="20" name="TextBox 19"/>
          <p:cNvSpPr txBox="1"/>
          <p:nvPr/>
        </p:nvSpPr>
        <p:spPr>
          <a:xfrm>
            <a:off x="2133600" y="5105401"/>
            <a:ext cx="4368800" cy="523220"/>
          </a:xfrm>
          <a:prstGeom prst="rect">
            <a:avLst/>
          </a:prstGeom>
          <a:noFill/>
        </p:spPr>
        <p:txBody>
          <a:bodyPr wrap="square" lIns="91438" tIns="45719" rIns="91438" bIns="45719" rtlCol="0">
            <a:spAutoFit/>
          </a:bodyPr>
          <a:lstStyle/>
          <a:p>
            <a:pPr defTabSz="914377"/>
            <a:r>
              <a:rPr lang="en-US" sz="2800" dirty="0" err="1">
                <a:solidFill>
                  <a:srgbClr val="002060"/>
                </a:solidFill>
                <a:latin typeface="Times New Roman" pitchFamily="18" charset="0"/>
                <a:cs typeface="Times New Roman" pitchFamily="18" charset="0"/>
              </a:rPr>
              <a:t>Diễn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sắc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nét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hơn</a:t>
            </a:r>
            <a:r>
              <a:rPr lang="en-US" sz="2800" dirty="0">
                <a:solidFill>
                  <a:srgbClr val="002060"/>
                </a:solidFill>
                <a:latin typeface="Times New Roman" pitchFamily="18" charset="0"/>
                <a:cs typeface="Times New Roman" pitchFamily="18" charset="0"/>
              </a:rPr>
              <a:t>.</a:t>
            </a:r>
          </a:p>
        </p:txBody>
      </p:sp>
      <p:sp>
        <p:nvSpPr>
          <p:cNvPr id="21" name="TextBox 20"/>
          <p:cNvSpPr txBox="1"/>
          <p:nvPr/>
        </p:nvSpPr>
        <p:spPr>
          <a:xfrm>
            <a:off x="2133600" y="6019801"/>
            <a:ext cx="4368800" cy="523220"/>
          </a:xfrm>
          <a:prstGeom prst="rect">
            <a:avLst/>
          </a:prstGeom>
          <a:noFill/>
        </p:spPr>
        <p:txBody>
          <a:bodyPr wrap="square" lIns="91438" tIns="45719" rIns="91438" bIns="45719" rtlCol="0">
            <a:spAutoFit/>
          </a:bodyPr>
          <a:lstStyle/>
          <a:p>
            <a:pPr defTabSz="914377"/>
            <a:r>
              <a:rPr lang="en-US" sz="2800" dirty="0" err="1">
                <a:solidFill>
                  <a:srgbClr val="002060"/>
                </a:solidFill>
                <a:latin typeface="Times New Roman" pitchFamily="18" charset="0"/>
                <a:cs typeface="Times New Roman" pitchFamily="18" charset="0"/>
              </a:rPr>
              <a:t>Tăng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biểu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tượng</a:t>
            </a:r>
            <a:r>
              <a:rPr lang="en-US" sz="2800" dirty="0">
                <a:solidFill>
                  <a:srgbClr val="002060"/>
                </a:solidFill>
                <a:latin typeface="Times New Roman" pitchFamily="18" charset="0"/>
                <a:cs typeface="Times New Roman" pitchFamily="18" charset="0"/>
              </a:rPr>
              <a:t>.</a:t>
            </a:r>
          </a:p>
        </p:txBody>
      </p:sp>
      <p:pic>
        <p:nvPicPr>
          <p:cNvPr id="23" name="Picture 22" descr="dongho1"/>
          <p:cNvPicPr>
            <a:picLocks noChangeAspect="1" noChangeArrowheads="1"/>
          </p:cNvPicPr>
          <p:nvPr/>
        </p:nvPicPr>
        <p:blipFill>
          <a:blip r:embed="rId7" cstate="print"/>
          <a:srcRect/>
          <a:stretch>
            <a:fillRect/>
          </a:stretch>
        </p:blipFill>
        <p:spPr bwMode="auto">
          <a:xfrm>
            <a:off x="8331200" y="3733804"/>
            <a:ext cx="2336800" cy="1768573"/>
          </a:xfrm>
          <a:prstGeom prst="rect">
            <a:avLst/>
          </a:prstGeom>
          <a:noFill/>
        </p:spPr>
      </p:pic>
      <p:sp>
        <p:nvSpPr>
          <p:cNvPr id="24" name="Cloud 23"/>
          <p:cNvSpPr/>
          <p:nvPr/>
        </p:nvSpPr>
        <p:spPr>
          <a:xfrm>
            <a:off x="9855200" y="2895600"/>
            <a:ext cx="2336800" cy="914400"/>
          </a:xfrm>
          <a:prstGeom prst="cloud">
            <a:avLst/>
          </a:prstGeom>
        </p:spPr>
        <p:style>
          <a:lnRef idx="2">
            <a:schemeClr val="accent2"/>
          </a:lnRef>
          <a:fillRef idx="1">
            <a:schemeClr val="lt1"/>
          </a:fillRef>
          <a:effectRef idx="0">
            <a:schemeClr val="accent2"/>
          </a:effectRef>
          <a:fontRef idx="minor">
            <a:schemeClr val="dk1"/>
          </a:fontRef>
        </p:style>
        <p:txBody>
          <a:bodyPr lIns="91438" tIns="45719" rIns="91438" bIns="45719" rtlCol="0" anchor="ctr"/>
          <a:lstStyle/>
          <a:p>
            <a:pPr algn="ctr" defTabSz="914377"/>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8" action="ppaction://hlinksldjump"/>
          </p:cNvPr>
          <p:cNvPicPr>
            <a:picLocks noChangeAspect="1"/>
          </p:cNvPicPr>
          <p:nvPr/>
        </p:nvPicPr>
        <p:blipFill>
          <a:blip r:embed="rId9" cstate="print"/>
          <a:stretch>
            <a:fillRect/>
          </a:stretch>
        </p:blipFill>
        <p:spPr>
          <a:xfrm>
            <a:off x="10387583" y="5620513"/>
            <a:ext cx="1804420" cy="1237491"/>
          </a:xfrm>
          <a:prstGeom prst="rect">
            <a:avLst/>
          </a:prstGeom>
        </p:spPr>
      </p:pic>
    </p:spTree>
    <p:extLst>
      <p:ext uri="{BB962C8B-B14F-4D97-AF65-F5344CB8AC3E}">
        <p14:creationId xmlns:p14="http://schemas.microsoft.com/office/powerpoint/2010/main" val="34319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5000" fill="hold"/>
                                        <p:tgtEl>
                                          <p:spTgt spid="25"/>
                                        </p:tgtEl>
                                        <p:attrNameLst>
                                          <p:attrName>r</p:attrName>
                                        </p:attrNameLst>
                                      </p:cBhvr>
                                    </p:animRot>
                                  </p:childTnLst>
                                </p:cTn>
                              </p:par>
                            </p:childTnLst>
                          </p:cTn>
                        </p:par>
                        <p:par>
                          <p:cTn id="31" fill="hold">
                            <p:stCondLst>
                              <p:cond delay="1500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7"/>
                                        </p:tgtEl>
                                        <p:attrNameLst>
                                          <p:attrName>fillcolor</p:attrName>
                                        </p:attrNameLst>
                                      </p:cBhvr>
                                      <p:to>
                                        <a:srgbClr val="3399FF"/>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1"/>
                                        </p:tgtEl>
                                        <p:attrNameLst>
                                          <p:attrName>fillcolor</p:attrName>
                                        </p:attrNameLst>
                                      </p:cBhvr>
                                      <p:to>
                                        <a:schemeClr val="accent2"/>
                                      </p:to>
                                    </p:animClr>
                                    <p:set>
                                      <p:cBhvr>
                                        <p:cTn id="53" dur="2000" fill="hold"/>
                                        <p:tgtEl>
                                          <p:spTgt spid="11"/>
                                        </p:tgtEl>
                                        <p:attrNameLst>
                                          <p:attrName>fill.type</p:attrName>
                                        </p:attrNameLst>
                                      </p:cBhvr>
                                      <p:to>
                                        <p:strVal val="solid"/>
                                      </p:to>
                                    </p:set>
                                    <p:set>
                                      <p:cBhvr>
                                        <p:cTn id="54" dur="2000" fill="hold"/>
                                        <p:tgtEl>
                                          <p:spTgt spid="1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13"/>
                                        </p:tgtEl>
                                        <p:attrNameLst>
                                          <p:attrName>fillcolor</p:attrName>
                                        </p:attrNameLst>
                                      </p:cBhvr>
                                      <p:to>
                                        <a:schemeClr val="accent2"/>
                                      </p:to>
                                    </p:animClr>
                                    <p:set>
                                      <p:cBhvr>
                                        <p:cTn id="60" dur="2000" fill="hold"/>
                                        <p:tgtEl>
                                          <p:spTgt spid="13"/>
                                        </p:tgtEl>
                                        <p:attrNameLst>
                                          <p:attrName>fill.type</p:attrName>
                                        </p:attrNameLst>
                                      </p:cBhvr>
                                      <p:to>
                                        <p:strVal val="solid"/>
                                      </p:to>
                                    </p:set>
                                    <p:set>
                                      <p:cBhvr>
                                        <p:cTn id="61" dur="200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719404" y="0"/>
            <a:ext cx="1756157" cy="4005064"/>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defTabSz="1219140"/>
              <a:endParaRPr lang="zh-CN" altLang="en-US" sz="2400">
                <a:solidFill>
                  <a:prstClr val="white"/>
                </a:solidFill>
              </a:endParaRPr>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endParaRPr lang="zh-CN" altLang="en-US" sz="5900" b="1" dirty="0">
                <a:solidFill>
                  <a:prstClr val="white"/>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defTabSz="1219140">
                  <a:defRPr/>
                </a:pPr>
                <a:endParaRPr lang="en-US" sz="2400" kern="0">
                  <a:solidFill>
                    <a:sysClr val="windowText" lastClr="000000"/>
                  </a:solidFill>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defTabSz="1219140">
                  <a:defRPr/>
                </a:pPr>
                <a:endParaRPr lang="en-US" sz="2400" kern="0">
                  <a:solidFill>
                    <a:sysClr val="windowText" lastClr="000000"/>
                  </a:solidFill>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defTabSz="1219140">
                  <a:defRPr/>
                </a:pPr>
                <a:endParaRPr lang="en-US" sz="2400" kern="0">
                  <a:solidFill>
                    <a:sysClr val="windowText" lastClr="000000"/>
                  </a:solidFill>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defTabSz="1219140">
                  <a:defRPr/>
                </a:pPr>
                <a:endParaRPr lang="en-US" sz="2400" kern="0">
                  <a:solidFill>
                    <a:sysClr val="windowText" lastClr="000000"/>
                  </a:solidFill>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defTabSz="1219140">
                  <a:defRPr/>
                </a:pPr>
                <a:endParaRPr lang="en-US" sz="2400" kern="0">
                  <a:solidFill>
                    <a:sysClr val="windowText" lastClr="000000"/>
                  </a:solidFill>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defTabSz="1219140">
                  <a:defRPr/>
                </a:pPr>
                <a:endParaRPr lang="en-US" sz="2400" kern="0">
                  <a:solidFill>
                    <a:sysClr val="windowText" lastClr="000000"/>
                  </a:solidFill>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defTabSz="1219140">
                  <a:defRPr/>
                </a:pPr>
                <a:endParaRPr lang="en-US" sz="2400" kern="0">
                  <a:solidFill>
                    <a:sysClr val="windowText" lastClr="000000"/>
                  </a:solidFill>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defTabSz="1219140">
                  <a:defRPr/>
                </a:pPr>
                <a:endParaRPr lang="en-US" sz="2400" kern="0">
                  <a:solidFill>
                    <a:sysClr val="windowText" lastClr="000000"/>
                  </a:solidFill>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defTabSz="1219140">
                  <a:defRPr/>
                </a:pPr>
                <a:endParaRPr lang="en-US" sz="2400" kern="0">
                  <a:solidFill>
                    <a:sysClr val="windowText" lastClr="000000"/>
                  </a:solidFill>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defTabSz="1219140">
                  <a:defRPr/>
                </a:pPr>
                <a:endParaRPr lang="en-US" sz="2400" kern="0">
                  <a:solidFill>
                    <a:sysClr val="windowText" lastClr="000000"/>
                  </a:solidFill>
                </a:endParaRPr>
              </a:p>
            </p:txBody>
          </p:sp>
        </p:grpSp>
      </p:grpSp>
      <p:pic>
        <p:nvPicPr>
          <p:cNvPr id="87" name="图片 86" descr="31f7217a017c2d9a8a7bcbd9844c1629.png"/>
          <p:cNvPicPr>
            <a:picLocks noChangeAspect="1"/>
          </p:cNvPicPr>
          <p:nvPr/>
        </p:nvPicPr>
        <p:blipFill>
          <a:blip r:embed="rId3" cstate="print"/>
          <a:stretch>
            <a:fillRect/>
          </a:stretch>
        </p:blipFill>
        <p:spPr>
          <a:xfrm>
            <a:off x="3119671" y="1509765"/>
            <a:ext cx="6559309" cy="5348235"/>
          </a:xfrm>
          <a:prstGeom prst="rect">
            <a:avLst/>
          </a:prstGeom>
        </p:spPr>
      </p:pic>
      <p:sp>
        <p:nvSpPr>
          <p:cNvPr id="84" name="TextBox 27"/>
          <p:cNvSpPr txBox="1">
            <a:spLocks/>
          </p:cNvSpPr>
          <p:nvPr/>
        </p:nvSpPr>
        <p:spPr bwMode="auto">
          <a:xfrm>
            <a:off x="5067287" y="2367492"/>
            <a:ext cx="2784309" cy="96010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defTabSz="1219140"/>
            <a:r>
              <a:rPr lang="en-US" altLang="zh-CN"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6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4" cstate="print"/>
          <a:stretch>
            <a:fillRect/>
          </a:stretch>
        </p:blipFill>
        <p:spPr>
          <a:xfrm>
            <a:off x="-195425" y="1940653"/>
            <a:ext cx="12192000" cy="4888992"/>
          </a:xfrm>
          <a:prstGeom prst="rect">
            <a:avLst/>
          </a:prstGeom>
        </p:spPr>
      </p:pic>
    </p:spTree>
    <p:extLst>
      <p:ext uri="{BB962C8B-B14F-4D97-AF65-F5344CB8AC3E}">
        <p14:creationId xmlns:p14="http://schemas.microsoft.com/office/powerpoint/2010/main" val="179727223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TextBox 3"/>
          <p:cNvSpPr txBox="1"/>
          <p:nvPr/>
        </p:nvSpPr>
        <p:spPr>
          <a:xfrm>
            <a:off x="1635616" y="656823"/>
            <a:ext cx="9046066" cy="523220"/>
          </a:xfrm>
          <a:prstGeom prst="rect">
            <a:avLst/>
          </a:prstGeom>
          <a:noFill/>
        </p:spPr>
        <p:txBody>
          <a:bodyPr wrap="none" rtlCol="0">
            <a:spAutoFit/>
          </a:bodyPr>
          <a:lstStyle/>
          <a:p>
            <a:r>
              <a:rPr lang="en-US" sz="2800" b="1" dirty="0" err="1">
                <a:solidFill>
                  <a:schemeClr val="bg2">
                    <a:lumMod val="50000"/>
                  </a:schemeClr>
                </a:solidFill>
              </a:rPr>
              <a:t>Câu</a:t>
            </a:r>
            <a:r>
              <a:rPr lang="en-US" sz="2800" b="1" dirty="0">
                <a:solidFill>
                  <a:schemeClr val="bg2">
                    <a:lumMod val="50000"/>
                  </a:schemeClr>
                </a:solidFill>
              </a:rPr>
              <a:t> 4. </a:t>
            </a:r>
            <a:r>
              <a:rPr lang="en-US" sz="2800" b="1" dirty="0" err="1">
                <a:solidFill>
                  <a:schemeClr val="bg2">
                    <a:lumMod val="50000"/>
                  </a:schemeClr>
                </a:solidFill>
              </a:rPr>
              <a:t>Lời</a:t>
            </a:r>
            <a:r>
              <a:rPr lang="en-US" sz="2800" b="1" dirty="0">
                <a:solidFill>
                  <a:schemeClr val="bg2">
                    <a:lumMod val="50000"/>
                  </a:schemeClr>
                </a:solidFill>
              </a:rPr>
              <a:t> </a:t>
            </a:r>
            <a:r>
              <a:rPr lang="en-US" sz="2800" b="1" dirty="0" err="1">
                <a:solidFill>
                  <a:schemeClr val="bg2">
                    <a:lumMod val="50000"/>
                  </a:schemeClr>
                </a:solidFill>
              </a:rPr>
              <a:t>bài</a:t>
            </a:r>
            <a:r>
              <a:rPr lang="en-US" sz="2800" b="1" dirty="0">
                <a:solidFill>
                  <a:schemeClr val="bg2">
                    <a:lumMod val="50000"/>
                  </a:schemeClr>
                </a:solidFill>
              </a:rPr>
              <a:t> </a:t>
            </a:r>
            <a:r>
              <a:rPr lang="en-US" sz="2800" b="1" dirty="0" err="1">
                <a:solidFill>
                  <a:schemeClr val="bg2">
                    <a:lumMod val="50000"/>
                  </a:schemeClr>
                </a:solidFill>
              </a:rPr>
              <a:t>hát</a:t>
            </a:r>
            <a:r>
              <a:rPr lang="en-US" sz="2800" b="1" dirty="0">
                <a:solidFill>
                  <a:schemeClr val="bg2">
                    <a:lumMod val="50000"/>
                  </a:schemeClr>
                </a:solidFill>
              </a:rPr>
              <a:t> </a:t>
            </a:r>
            <a:r>
              <a:rPr lang="en-US" sz="2800" b="1" dirty="0" err="1">
                <a:solidFill>
                  <a:schemeClr val="bg2">
                    <a:lumMod val="50000"/>
                  </a:schemeClr>
                </a:solidFill>
              </a:rPr>
              <a:t>đem</a:t>
            </a:r>
            <a:r>
              <a:rPr lang="en-US" sz="2800" b="1" dirty="0">
                <a:solidFill>
                  <a:schemeClr val="bg2">
                    <a:lumMod val="50000"/>
                  </a:schemeClr>
                </a:solidFill>
              </a:rPr>
              <a:t> </a:t>
            </a:r>
            <a:r>
              <a:rPr lang="en-US" sz="2800" b="1" dirty="0" err="1">
                <a:solidFill>
                  <a:schemeClr val="bg2">
                    <a:lumMod val="50000"/>
                  </a:schemeClr>
                </a:solidFill>
              </a:rPr>
              <a:t>đến</a:t>
            </a:r>
            <a:r>
              <a:rPr lang="en-US" sz="2800" b="1" dirty="0">
                <a:solidFill>
                  <a:schemeClr val="bg2">
                    <a:lumMod val="50000"/>
                  </a:schemeClr>
                </a:solidFill>
              </a:rPr>
              <a:t> </a:t>
            </a:r>
            <a:r>
              <a:rPr lang="en-US" sz="2800" b="1" dirty="0" err="1">
                <a:solidFill>
                  <a:schemeClr val="bg2">
                    <a:lumMod val="50000"/>
                  </a:schemeClr>
                </a:solidFill>
              </a:rPr>
              <a:t>cho</a:t>
            </a:r>
            <a:r>
              <a:rPr lang="en-US" sz="2800" b="1" dirty="0">
                <a:solidFill>
                  <a:schemeClr val="bg2">
                    <a:lumMod val="50000"/>
                  </a:schemeClr>
                </a:solidFill>
              </a:rPr>
              <a:t> </a:t>
            </a:r>
            <a:r>
              <a:rPr lang="en-US" sz="2800" b="1" dirty="0" err="1">
                <a:solidFill>
                  <a:schemeClr val="bg2">
                    <a:lumMod val="50000"/>
                  </a:schemeClr>
                </a:solidFill>
              </a:rPr>
              <a:t>anh</a:t>
            </a:r>
            <a:r>
              <a:rPr lang="en-US" sz="2800" b="1" dirty="0">
                <a:solidFill>
                  <a:schemeClr val="bg2">
                    <a:lumMod val="50000"/>
                  </a:schemeClr>
                </a:solidFill>
              </a:rPr>
              <a:t>/</a:t>
            </a:r>
            <a:r>
              <a:rPr lang="en-US" sz="2800" b="1" dirty="0" err="1">
                <a:solidFill>
                  <a:schemeClr val="bg2">
                    <a:lumMod val="50000"/>
                  </a:schemeClr>
                </a:solidFill>
              </a:rPr>
              <a:t>chị</a:t>
            </a:r>
            <a:r>
              <a:rPr lang="en-US" sz="2800" b="1" dirty="0">
                <a:solidFill>
                  <a:schemeClr val="bg2">
                    <a:lumMod val="50000"/>
                  </a:schemeClr>
                </a:solidFill>
              </a:rPr>
              <a:t> </a:t>
            </a:r>
            <a:r>
              <a:rPr lang="en-US" sz="2800" b="1" dirty="0" err="1">
                <a:solidFill>
                  <a:schemeClr val="bg2">
                    <a:lumMod val="50000"/>
                  </a:schemeClr>
                </a:solidFill>
              </a:rPr>
              <a:t>cảm</a:t>
            </a:r>
            <a:r>
              <a:rPr lang="en-US" sz="2800" b="1" dirty="0">
                <a:solidFill>
                  <a:schemeClr val="bg2">
                    <a:lumMod val="50000"/>
                  </a:schemeClr>
                </a:solidFill>
              </a:rPr>
              <a:t> </a:t>
            </a:r>
            <a:r>
              <a:rPr lang="en-US" sz="2800" b="1" dirty="0" err="1">
                <a:solidFill>
                  <a:schemeClr val="bg2">
                    <a:lumMod val="50000"/>
                  </a:schemeClr>
                </a:solidFill>
              </a:rPr>
              <a:t>xúc</a:t>
            </a:r>
            <a:r>
              <a:rPr lang="en-US" sz="2800" b="1" dirty="0">
                <a:solidFill>
                  <a:schemeClr val="bg2">
                    <a:lumMod val="50000"/>
                  </a:schemeClr>
                </a:solidFill>
              </a:rPr>
              <a:t> </a:t>
            </a:r>
            <a:r>
              <a:rPr lang="en-US" sz="2800" b="1" dirty="0" err="1">
                <a:solidFill>
                  <a:schemeClr val="bg2">
                    <a:lumMod val="50000"/>
                  </a:schemeClr>
                </a:solidFill>
              </a:rPr>
              <a:t>gì</a:t>
            </a:r>
            <a:r>
              <a:rPr lang="en-US" sz="2800" b="1" dirty="0">
                <a:solidFill>
                  <a:schemeClr val="bg2">
                    <a:lumMod val="50000"/>
                  </a:schemeClr>
                </a:solidFill>
              </a:rPr>
              <a:t>?</a:t>
            </a:r>
          </a:p>
        </p:txBody>
      </p:sp>
      <p:pic>
        <p:nvPicPr>
          <p:cNvPr id="5" name="Picture 2" descr="Nghị luận về khát vọng (7 mẫu) - Văn mẫu lớp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917" y="1694332"/>
            <a:ext cx="4808177" cy="42089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4" descr="Viết đoạn văn 200 chữ nghị luận về sống có khát vọng - Theki.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627" y="2309802"/>
            <a:ext cx="4041830" cy="35934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54685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grpSp>
        <p:nvGrpSpPr>
          <p:cNvPr id="7" name="组合 4">
            <a:extLst>
              <a:ext uri="{FF2B5EF4-FFF2-40B4-BE49-F238E27FC236}">
                <a16:creationId xmlns:a16="http://schemas.microsoft.com/office/drawing/2014/main" xmlns="" id="{2325AE1E-8F7A-41B9-8FE3-5410F70A0E57}"/>
              </a:ext>
            </a:extLst>
          </p:cNvPr>
          <p:cNvGrpSpPr/>
          <p:nvPr/>
        </p:nvGrpSpPr>
        <p:grpSpPr>
          <a:xfrm>
            <a:off x="2911089" y="615678"/>
            <a:ext cx="6258619" cy="781953"/>
            <a:chOff x="5083153" y="306809"/>
            <a:chExt cx="6864890" cy="937917"/>
          </a:xfrm>
        </p:grpSpPr>
        <p:sp>
          <p:nvSpPr>
            <p:cNvPr id="8" name="矩形 5">
              <a:extLst>
                <a:ext uri="{FF2B5EF4-FFF2-40B4-BE49-F238E27FC236}">
                  <a16:creationId xmlns:a16="http://schemas.microsoft.com/office/drawing/2014/main" xmlns="" id="{DACB8EC6-F7B4-4235-8805-043BC609C3C2}"/>
                </a:ext>
              </a:extLst>
            </p:cNvPr>
            <p:cNvSpPr/>
            <p:nvPr/>
          </p:nvSpPr>
          <p:spPr>
            <a:xfrm>
              <a:off x="5083153" y="469481"/>
              <a:ext cx="6864890" cy="77524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600" normalizeH="0" baseline="0" noProof="0" dirty="0">
                  <a:ln>
                    <a:noFill/>
                  </a:ln>
                  <a:solidFill>
                    <a:srgbClr val="F59FB2"/>
                  </a:solidFill>
                  <a:effectLst/>
                  <a:uLnTx/>
                  <a:uFillTx/>
                  <a:latin typeface="#9Slide03 Arima Madurai Black" panose="00000A00000000000000" pitchFamily="2" charset="0"/>
                  <a:ea typeface="微软雅黑" panose="020B0503020204020204" pitchFamily="34" charset="-122"/>
                  <a:cs typeface="#9Slide03 Arima Madurai Black" panose="00000A00000000000000" pitchFamily="2" charset="0"/>
                </a:rPr>
                <a:t>H</a:t>
              </a:r>
              <a:r>
                <a:rPr kumimoji="0" lang="vi-VN" altLang="zh-CN" sz="3600" b="0" i="0" u="none" strike="noStrike" kern="1200" cap="none" spc="600" normalizeH="0" baseline="0" noProof="0" dirty="0">
                  <a:ln>
                    <a:noFill/>
                  </a:ln>
                  <a:solidFill>
                    <a:srgbClr val="F59FB2"/>
                  </a:solidFill>
                  <a:effectLst/>
                  <a:uLnTx/>
                  <a:uFillTx/>
                  <a:latin typeface="#9Slide03 Arima Madurai Black" panose="00000A00000000000000" pitchFamily="2" charset="0"/>
                  <a:ea typeface="微软雅黑" panose="020B0503020204020204" pitchFamily="34" charset="-122"/>
                  <a:cs typeface="#9Slide03 Arima Madurai Black" panose="00000A00000000000000" pitchFamily="2" charset="0"/>
                </a:rPr>
                <a:t>Ư</a:t>
              </a:r>
              <a:r>
                <a:rPr kumimoji="0" lang="en-SG" altLang="zh-CN" sz="3600" b="0" i="0" u="none" strike="noStrike" kern="1200" cap="none" spc="600" normalizeH="0" baseline="0" noProof="0" dirty="0">
                  <a:ln>
                    <a:noFill/>
                  </a:ln>
                  <a:solidFill>
                    <a:srgbClr val="F59FB2"/>
                  </a:solidFill>
                  <a:effectLst/>
                  <a:uLnTx/>
                  <a:uFillTx/>
                  <a:latin typeface="#9Slide03 Arima Madurai Black" panose="00000A00000000000000" pitchFamily="2" charset="0"/>
                  <a:ea typeface="微软雅黑" panose="020B0503020204020204" pitchFamily="34" charset="-122"/>
                  <a:cs typeface="#9Slide03 Arima Madurai Black" panose="00000A00000000000000" pitchFamily="2" charset="0"/>
                </a:rPr>
                <a:t>ỚNG DẪN TỰ HỌC</a:t>
              </a:r>
              <a:endParaRPr kumimoji="0" lang="zh-CN" altLang="en-US" sz="3600" b="0" i="0" u="none" strike="noStrike" kern="1200" cap="none" spc="0" normalizeH="0" baseline="0" noProof="0" dirty="0">
                <a:ln>
                  <a:noFill/>
                </a:ln>
                <a:solidFill>
                  <a:sysClr val="windowText" lastClr="000000"/>
                </a:solidFill>
                <a:effectLst/>
                <a:uLnTx/>
                <a:uFillTx/>
                <a:latin typeface="#9Slide03 Arima Madurai Black" panose="00000A00000000000000" pitchFamily="2" charset="0"/>
                <a:ea typeface="宋体"/>
                <a:cs typeface="#9Slide03 Arima Madurai Black" panose="00000A00000000000000" pitchFamily="2" charset="0"/>
              </a:endParaRPr>
            </a:p>
          </p:txBody>
        </p:sp>
        <p:cxnSp>
          <p:nvCxnSpPr>
            <p:cNvPr id="9" name="直接连接符 6">
              <a:extLst>
                <a:ext uri="{FF2B5EF4-FFF2-40B4-BE49-F238E27FC236}">
                  <a16:creationId xmlns:a16="http://schemas.microsoft.com/office/drawing/2014/main" xmlns="" id="{1865F868-8999-4C9B-BAFC-8BF8EF6294F1}"/>
                </a:ext>
              </a:extLst>
            </p:cNvPr>
            <p:cNvCxnSpPr>
              <a:cxnSpLocks/>
            </p:cNvCxnSpPr>
            <p:nvPr/>
          </p:nvCxnSpPr>
          <p:spPr>
            <a:xfrm>
              <a:off x="5314949" y="332323"/>
              <a:ext cx="800100" cy="0"/>
            </a:xfrm>
            <a:prstGeom prst="line">
              <a:avLst/>
            </a:prstGeom>
            <a:noFill/>
            <a:ln w="76200" cap="flat" cmpd="sng" algn="ctr">
              <a:solidFill>
                <a:srgbClr val="9E84AB"/>
              </a:solidFill>
              <a:prstDash val="solid"/>
            </a:ln>
            <a:effectLst/>
          </p:spPr>
        </p:cxnSp>
        <p:cxnSp>
          <p:nvCxnSpPr>
            <p:cNvPr id="10" name="直接连接符 8">
              <a:extLst>
                <a:ext uri="{FF2B5EF4-FFF2-40B4-BE49-F238E27FC236}">
                  <a16:creationId xmlns:a16="http://schemas.microsoft.com/office/drawing/2014/main" xmlns="" id="{EC94D4EE-E596-4C09-A485-9E05DDC0AD50}"/>
                </a:ext>
              </a:extLst>
            </p:cNvPr>
            <p:cNvCxnSpPr>
              <a:cxnSpLocks/>
            </p:cNvCxnSpPr>
            <p:nvPr/>
          </p:nvCxnSpPr>
          <p:spPr>
            <a:xfrm>
              <a:off x="5314949" y="1199940"/>
              <a:ext cx="800100" cy="0"/>
            </a:xfrm>
            <a:prstGeom prst="line">
              <a:avLst/>
            </a:prstGeom>
            <a:noFill/>
            <a:ln w="76200" cap="flat" cmpd="sng" algn="ctr">
              <a:solidFill>
                <a:srgbClr val="FFE082"/>
              </a:solidFill>
              <a:prstDash val="solid"/>
            </a:ln>
            <a:effectLst/>
          </p:spPr>
        </p:cxnSp>
        <p:cxnSp>
          <p:nvCxnSpPr>
            <p:cNvPr id="11" name="直接连接符 10">
              <a:extLst>
                <a:ext uri="{FF2B5EF4-FFF2-40B4-BE49-F238E27FC236}">
                  <a16:creationId xmlns:a16="http://schemas.microsoft.com/office/drawing/2014/main" xmlns="" id="{A83C69C5-5F16-4550-B59E-07AB5C763CF1}"/>
                </a:ext>
              </a:extLst>
            </p:cNvPr>
            <p:cNvCxnSpPr>
              <a:cxnSpLocks/>
            </p:cNvCxnSpPr>
            <p:nvPr/>
          </p:nvCxnSpPr>
          <p:spPr>
            <a:xfrm>
              <a:off x="5331665" y="306809"/>
              <a:ext cx="0" cy="904351"/>
            </a:xfrm>
            <a:prstGeom prst="line">
              <a:avLst/>
            </a:prstGeom>
            <a:noFill/>
            <a:ln w="76200" cap="flat" cmpd="sng" algn="ctr">
              <a:solidFill>
                <a:srgbClr val="F59FB2"/>
              </a:solidFill>
              <a:prstDash val="solid"/>
            </a:ln>
            <a:effectLst/>
          </p:spPr>
        </p:cxnSp>
      </p:grpSp>
      <p:grpSp>
        <p:nvGrpSpPr>
          <p:cNvPr id="12" name="Group 11">
            <a:extLst>
              <a:ext uri="{FF2B5EF4-FFF2-40B4-BE49-F238E27FC236}">
                <a16:creationId xmlns:a16="http://schemas.microsoft.com/office/drawing/2014/main" xmlns="" id="{1F734C29-8A71-4FCC-9D17-A9699F83BCAA}"/>
              </a:ext>
            </a:extLst>
          </p:cNvPr>
          <p:cNvGrpSpPr/>
          <p:nvPr/>
        </p:nvGrpSpPr>
        <p:grpSpPr>
          <a:xfrm>
            <a:off x="880857" y="1946114"/>
            <a:ext cx="10430291" cy="4038989"/>
            <a:chOff x="0" y="0"/>
            <a:chExt cx="20426297" cy="8317383"/>
          </a:xfrm>
        </p:grpSpPr>
        <p:sp>
          <p:nvSpPr>
            <p:cNvPr id="13" name="Shape 197">
              <a:extLst>
                <a:ext uri="{FF2B5EF4-FFF2-40B4-BE49-F238E27FC236}">
                  <a16:creationId xmlns:a16="http://schemas.microsoft.com/office/drawing/2014/main" xmlns="" id="{BC45E613-34F1-4DEC-96AB-8DD0E0275701}"/>
                </a:ext>
              </a:extLst>
            </p:cNvPr>
            <p:cNvSpPr/>
            <p:nvPr/>
          </p:nvSpPr>
          <p:spPr>
            <a:xfrm>
              <a:off x="1819341" y="0"/>
              <a:ext cx="18606956" cy="2390468"/>
            </a:xfrm>
            <a:prstGeom prst="roundRect">
              <a:avLst>
                <a:gd name="adj" fmla="val 15000"/>
              </a:avLst>
            </a:prstGeom>
            <a:solidFill>
              <a:sysClr val="window" lastClr="FFFFFF">
                <a:lumMod val="95000"/>
              </a:sysClr>
            </a:solidFill>
            <a:ln w="12700" cap="flat">
              <a:no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3600">
                  <a:solidFill>
                    <a:srgbClr val="FFFFFF"/>
                  </a:solidFill>
                </a:defRPr>
              </a:pPr>
              <a:r>
                <a:rPr 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Ô</a:t>
              </a:r>
              <a:endParaRPr kumimoji="0"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Shape 198">
              <a:extLst>
                <a:ext uri="{FF2B5EF4-FFF2-40B4-BE49-F238E27FC236}">
                  <a16:creationId xmlns:a16="http://schemas.microsoft.com/office/drawing/2014/main" xmlns="" id="{49165910-FE41-4082-915E-D9E156940640}"/>
                </a:ext>
              </a:extLst>
            </p:cNvPr>
            <p:cNvSpPr/>
            <p:nvPr/>
          </p:nvSpPr>
          <p:spPr>
            <a:xfrm>
              <a:off x="0" y="0"/>
              <a:ext cx="2390468" cy="2390468"/>
            </a:xfrm>
            <a:prstGeom prst="roundRect">
              <a:avLst>
                <a:gd name="adj" fmla="val 15000"/>
              </a:avLst>
            </a:prstGeom>
            <a:solidFill>
              <a:srgbClr val="9E84AB"/>
            </a:solidFill>
            <a:ln w="12700" cap="flat">
              <a:no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3600">
                  <a:solidFill>
                    <a:srgbClr val="FFFFFF"/>
                  </a:solidFill>
                </a:defRPr>
              </a:pPr>
              <a:endParaRPr kumimoji="0"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Shape 199">
              <a:extLst>
                <a:ext uri="{FF2B5EF4-FFF2-40B4-BE49-F238E27FC236}">
                  <a16:creationId xmlns:a16="http://schemas.microsoft.com/office/drawing/2014/main" xmlns="" id="{D4B172C0-D5B4-4468-82E4-2091F3ACE70B}"/>
                </a:ext>
              </a:extLst>
            </p:cNvPr>
            <p:cNvSpPr/>
            <p:nvPr/>
          </p:nvSpPr>
          <p:spPr>
            <a:xfrm>
              <a:off x="718983" y="637496"/>
              <a:ext cx="820395" cy="1115481"/>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none" lIns="0" tIns="0" rIns="0" bIns="0" numCol="1"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1800">
                  <a:solidFill>
                    <a:srgbClr val="000000"/>
                  </a:solidFill>
                </a:defRPr>
              </a:pPr>
              <a:r>
                <a:rPr kumimoji="0"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a:t>
              </a:r>
              <a:r>
                <a:rPr kumimoji="0" lang="en-SG"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endParaRPr kumimoji="0"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Shape 200">
              <a:extLst>
                <a:ext uri="{FF2B5EF4-FFF2-40B4-BE49-F238E27FC236}">
                  <a16:creationId xmlns:a16="http://schemas.microsoft.com/office/drawing/2014/main" xmlns="" id="{CAC8C175-D1A8-4AC1-A84E-05111CAD957F}"/>
                </a:ext>
              </a:extLst>
            </p:cNvPr>
            <p:cNvSpPr/>
            <p:nvPr/>
          </p:nvSpPr>
          <p:spPr>
            <a:xfrm>
              <a:off x="1819341" y="2963457"/>
              <a:ext cx="18606956" cy="2390468"/>
            </a:xfrm>
            <a:prstGeom prst="roundRect">
              <a:avLst>
                <a:gd name="adj" fmla="val 15000"/>
              </a:avLst>
            </a:prstGeom>
            <a:solidFill>
              <a:sysClr val="window" lastClr="FFFFFF">
                <a:lumMod val="95000"/>
              </a:sysClr>
            </a:solidFill>
            <a:ln w="12700" cap="flat">
              <a:no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3600">
                  <a:solidFill>
                    <a:srgbClr val="FFFFFF"/>
                  </a:solidFill>
                </a:defRPr>
              </a:pPr>
              <a:endParaRPr kumimoji="0"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Shape 201">
              <a:extLst>
                <a:ext uri="{FF2B5EF4-FFF2-40B4-BE49-F238E27FC236}">
                  <a16:creationId xmlns:a16="http://schemas.microsoft.com/office/drawing/2014/main" xmlns="" id="{E6935A06-30D8-4E4A-9563-94E1592CA4E1}"/>
                </a:ext>
              </a:extLst>
            </p:cNvPr>
            <p:cNvSpPr/>
            <p:nvPr/>
          </p:nvSpPr>
          <p:spPr>
            <a:xfrm>
              <a:off x="0" y="2963457"/>
              <a:ext cx="2390468" cy="2390468"/>
            </a:xfrm>
            <a:prstGeom prst="roundRect">
              <a:avLst>
                <a:gd name="adj" fmla="val 15000"/>
              </a:avLst>
            </a:prstGeom>
            <a:solidFill>
              <a:srgbClr val="F59FB2"/>
            </a:solidFill>
            <a:ln w="12700" cap="flat">
              <a:no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3600">
                  <a:solidFill>
                    <a:srgbClr val="FFFFFF"/>
                  </a:solidFill>
                </a:defRPr>
              </a:pPr>
              <a:endParaRPr kumimoji="0"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Shape 202">
              <a:extLst>
                <a:ext uri="{FF2B5EF4-FFF2-40B4-BE49-F238E27FC236}">
                  <a16:creationId xmlns:a16="http://schemas.microsoft.com/office/drawing/2014/main" xmlns="" id="{3CF86471-2241-495A-AEA1-AE6105A51347}"/>
                </a:ext>
              </a:extLst>
            </p:cNvPr>
            <p:cNvSpPr/>
            <p:nvPr/>
          </p:nvSpPr>
          <p:spPr>
            <a:xfrm>
              <a:off x="718983" y="3628212"/>
              <a:ext cx="820395" cy="1115481"/>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none" lIns="0" tIns="0" rIns="0" bIns="0" numCol="1"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1800">
                  <a:solidFill>
                    <a:srgbClr val="000000"/>
                  </a:solidFill>
                </a:defRPr>
              </a:pPr>
              <a:r>
                <a:rPr kumimoji="0"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a:t>
              </a:r>
              <a:r>
                <a:rPr kumimoji="0" lang="en-SG"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endParaRPr kumimoji="0"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Shape 203">
              <a:extLst>
                <a:ext uri="{FF2B5EF4-FFF2-40B4-BE49-F238E27FC236}">
                  <a16:creationId xmlns:a16="http://schemas.microsoft.com/office/drawing/2014/main" xmlns="" id="{45F2ECA5-431E-4AB3-B51D-1CD105B1D03A}"/>
                </a:ext>
              </a:extLst>
            </p:cNvPr>
            <p:cNvSpPr/>
            <p:nvPr/>
          </p:nvSpPr>
          <p:spPr>
            <a:xfrm>
              <a:off x="1819341" y="5926915"/>
              <a:ext cx="18606956" cy="2390468"/>
            </a:xfrm>
            <a:prstGeom prst="roundRect">
              <a:avLst>
                <a:gd name="adj" fmla="val 15000"/>
              </a:avLst>
            </a:prstGeom>
            <a:solidFill>
              <a:sysClr val="window" lastClr="FFFFFF">
                <a:lumMod val="95000"/>
              </a:sysClr>
            </a:solidFill>
            <a:ln w="12700" cap="flat">
              <a:no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3600">
                  <a:solidFill>
                    <a:srgbClr val="FFFFFF"/>
                  </a:solidFill>
                </a:defRPr>
              </a:pPr>
              <a:endParaRPr kumimoji="0" sz="16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Shape 204">
              <a:extLst>
                <a:ext uri="{FF2B5EF4-FFF2-40B4-BE49-F238E27FC236}">
                  <a16:creationId xmlns:a16="http://schemas.microsoft.com/office/drawing/2014/main" xmlns="" id="{7209DF7F-8813-4049-B511-4C802D33A1AC}"/>
                </a:ext>
              </a:extLst>
            </p:cNvPr>
            <p:cNvSpPr/>
            <p:nvPr/>
          </p:nvSpPr>
          <p:spPr>
            <a:xfrm>
              <a:off x="0" y="5926914"/>
              <a:ext cx="2390468" cy="2390469"/>
            </a:xfrm>
            <a:prstGeom prst="roundRect">
              <a:avLst>
                <a:gd name="adj" fmla="val 15000"/>
              </a:avLst>
            </a:prstGeom>
            <a:solidFill>
              <a:srgbClr val="FFE082"/>
            </a:solidFill>
            <a:ln w="12700" cap="flat">
              <a:no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3600">
                  <a:solidFill>
                    <a:srgbClr val="FFFFFF"/>
                  </a:solidFill>
                </a:defRPr>
              </a:pPr>
              <a:endParaRPr kumimoji="0"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Shape 205">
              <a:extLst>
                <a:ext uri="{FF2B5EF4-FFF2-40B4-BE49-F238E27FC236}">
                  <a16:creationId xmlns:a16="http://schemas.microsoft.com/office/drawing/2014/main" xmlns="" id="{79EEF629-2D81-4EFF-873C-8617DDEA7017}"/>
                </a:ext>
              </a:extLst>
            </p:cNvPr>
            <p:cNvSpPr/>
            <p:nvPr/>
          </p:nvSpPr>
          <p:spPr>
            <a:xfrm>
              <a:off x="718983" y="6564417"/>
              <a:ext cx="820395" cy="1115481"/>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none" lIns="0" tIns="0" rIns="0" bIns="0" numCol="1"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Tx/>
                <a:buNone/>
                <a:tabLst/>
                <a:defRPr sz="1800">
                  <a:solidFill>
                    <a:srgbClr val="000000"/>
                  </a:solidFill>
                </a:defRPr>
              </a:pPr>
              <a:r>
                <a:rPr kumimoji="0"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a:t>
              </a:r>
              <a:r>
                <a:rPr kumimoji="0" lang="en-SG"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endParaRPr kumimoji="0" sz="2900" b="0" i="0" u="none" strike="noStrike" kern="120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 name="Rectangle 1"/>
          <p:cNvSpPr/>
          <p:nvPr/>
        </p:nvSpPr>
        <p:spPr>
          <a:xfrm>
            <a:off x="2339661" y="2029727"/>
            <a:ext cx="7821769" cy="584775"/>
          </a:xfrm>
          <a:prstGeom prst="rect">
            <a:avLst/>
          </a:prstGeom>
        </p:spPr>
        <p:txBody>
          <a:bodyPr wrap="square">
            <a:spAutoFit/>
          </a:bodyPr>
          <a:lstStyle/>
          <a:p>
            <a:pPr lvl="0"/>
            <a:r>
              <a:rPr lang="en-US" sz="3200" dirty="0" err="1">
                <a:solidFill>
                  <a:prstClr val="black"/>
                </a:solidFill>
                <a:latin typeface="#9Slide03 Arima Madurai Black" panose="00000A00000000000000" pitchFamily="2" charset="0"/>
                <a:cs typeface="#9Slide03 Arima Madurai Black" panose="00000A00000000000000" pitchFamily="2" charset="0"/>
              </a:rPr>
              <a:t>Ôn</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bài</a:t>
            </a:r>
            <a:r>
              <a:rPr lang="en-US" sz="3200" dirty="0">
                <a:solidFill>
                  <a:prstClr val="black"/>
                </a:solidFill>
                <a:latin typeface="#9Slide03 Arima Madurai Black" panose="00000A00000000000000" pitchFamily="2" charset="0"/>
                <a:cs typeface="#9Slide03 Arima Madurai Black" panose="00000A00000000000000" pitchFamily="2" charset="0"/>
              </a:rPr>
              <a:t> + </a:t>
            </a:r>
            <a:r>
              <a:rPr lang="en-US" sz="3200" dirty="0" err="1">
                <a:solidFill>
                  <a:prstClr val="black"/>
                </a:solidFill>
                <a:latin typeface="#9Slide03 Arima Madurai Black" panose="00000A00000000000000" pitchFamily="2" charset="0"/>
                <a:cs typeface="#9Slide03 Arima Madurai Black" panose="00000A00000000000000" pitchFamily="2" charset="0"/>
              </a:rPr>
              <a:t>hoàn</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thiện</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bài</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tập</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vào</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vở</a:t>
            </a:r>
            <a:endParaRPr lang="en-SG" sz="3200" dirty="0">
              <a:solidFill>
                <a:prstClr val="black"/>
              </a:solidFill>
              <a:latin typeface="#9Slide03 Arima Madurai Black" panose="00000A00000000000000" pitchFamily="2" charset="0"/>
              <a:cs typeface="#9Slide03 Arima Madurai Black" panose="00000A00000000000000" pitchFamily="2" charset="0"/>
            </a:endParaRPr>
          </a:p>
        </p:txBody>
      </p:sp>
      <p:sp>
        <p:nvSpPr>
          <p:cNvPr id="3" name="Rectangle 2"/>
          <p:cNvSpPr/>
          <p:nvPr/>
        </p:nvSpPr>
        <p:spPr>
          <a:xfrm>
            <a:off x="2339660" y="3468806"/>
            <a:ext cx="7924801" cy="584775"/>
          </a:xfrm>
          <a:prstGeom prst="rect">
            <a:avLst/>
          </a:prstGeom>
        </p:spPr>
        <p:txBody>
          <a:bodyPr wrap="square">
            <a:spAutoFit/>
          </a:bodyPr>
          <a:lstStyle/>
          <a:p>
            <a:pPr lvl="0"/>
            <a:r>
              <a:rPr lang="en-US" sz="3200" dirty="0">
                <a:solidFill>
                  <a:prstClr val="black"/>
                </a:solidFill>
                <a:latin typeface="#9Slide03 Arima Madurai Black" panose="00000A00000000000000" pitchFamily="2" charset="0"/>
                <a:cs typeface="#9Slide03 Arima Madurai Black" panose="00000A00000000000000" pitchFamily="2" charset="0"/>
              </a:rPr>
              <a:t>S</a:t>
            </a:r>
            <a:r>
              <a:rPr lang="vi-VN" sz="3200" dirty="0">
                <a:solidFill>
                  <a:prstClr val="black"/>
                </a:solidFill>
                <a:latin typeface="#9Slide03 Arima Madurai Black" panose="00000A00000000000000" pitchFamily="2" charset="0"/>
                <a:cs typeface="#9Slide03 Arima Madurai Black" panose="00000A00000000000000" pitchFamily="2" charset="0"/>
              </a:rPr>
              <a:t>ư</a:t>
            </a:r>
            <a:r>
              <a:rPr lang="en-US" sz="3200" dirty="0">
                <a:solidFill>
                  <a:prstClr val="black"/>
                </a:solidFill>
                <a:latin typeface="#9Slide03 Arima Madurai Black" panose="00000A00000000000000" pitchFamily="2" charset="0"/>
                <a:cs typeface="#9Slide03 Arima Madurai Black" panose="00000A00000000000000" pitchFamily="2" charset="0"/>
              </a:rPr>
              <a:t>u </a:t>
            </a:r>
            <a:r>
              <a:rPr lang="en-US" sz="3200" dirty="0" err="1">
                <a:solidFill>
                  <a:prstClr val="black"/>
                </a:solidFill>
                <a:latin typeface="#9Slide03 Arima Madurai Black" panose="00000A00000000000000" pitchFamily="2" charset="0"/>
                <a:cs typeface="#9Slide03 Arima Madurai Black" panose="00000A00000000000000" pitchFamily="2" charset="0"/>
              </a:rPr>
              <a:t>tầm</a:t>
            </a:r>
            <a:r>
              <a:rPr lang="en-US" sz="3200" dirty="0">
                <a:solidFill>
                  <a:prstClr val="black"/>
                </a:solidFill>
                <a:latin typeface="#9Slide03 Arima Madurai Black" panose="00000A00000000000000" pitchFamily="2" charset="0"/>
                <a:cs typeface="#9Slide03 Arima Madurai Black" panose="00000A00000000000000" pitchFamily="2" charset="0"/>
              </a:rPr>
              <a:t> 2 </a:t>
            </a:r>
            <a:r>
              <a:rPr lang="en-US" sz="3200" dirty="0" err="1">
                <a:solidFill>
                  <a:prstClr val="black"/>
                </a:solidFill>
                <a:latin typeface="#9Slide03 Arima Madurai Black" panose="00000A00000000000000" pitchFamily="2" charset="0"/>
                <a:cs typeface="#9Slide03 Arima Madurai Black" panose="00000A00000000000000" pitchFamily="2" charset="0"/>
              </a:rPr>
              <a:t>văn</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bản</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thuộc</a:t>
            </a:r>
            <a:r>
              <a:rPr lang="en-US" sz="3200" dirty="0">
                <a:solidFill>
                  <a:prstClr val="black"/>
                </a:solidFill>
                <a:latin typeface="#9Slide03 Arima Madurai Black" panose="00000A00000000000000" pitchFamily="2" charset="0"/>
                <a:cs typeface="#9Slide03 Arima Madurai Black" panose="00000A00000000000000" pitchFamily="2" charset="0"/>
              </a:rPr>
              <a:t> PCNN </a:t>
            </a:r>
            <a:r>
              <a:rPr lang="en-US" sz="3200" dirty="0" err="1">
                <a:solidFill>
                  <a:prstClr val="black"/>
                </a:solidFill>
                <a:latin typeface="#9Slide03 Arima Madurai Black" panose="00000A00000000000000" pitchFamily="2" charset="0"/>
                <a:cs typeface="#9Slide03 Arima Madurai Black" panose="00000A00000000000000" pitchFamily="2" charset="0"/>
              </a:rPr>
              <a:t>báo</a:t>
            </a:r>
            <a:r>
              <a:rPr lang="en-US" sz="3200" dirty="0">
                <a:solidFill>
                  <a:prstClr val="black"/>
                </a:solidFill>
                <a:latin typeface="#9Slide03 Arima Madurai Black" panose="00000A00000000000000" pitchFamily="2" charset="0"/>
                <a:cs typeface="#9Slide03 Arima Madurai Black" panose="00000A00000000000000" pitchFamily="2" charset="0"/>
              </a:rPr>
              <a:t> </a:t>
            </a:r>
            <a:r>
              <a:rPr lang="en-US" sz="3200" dirty="0" err="1">
                <a:solidFill>
                  <a:prstClr val="black"/>
                </a:solidFill>
                <a:latin typeface="#9Slide03 Arima Madurai Black" panose="00000A00000000000000" pitchFamily="2" charset="0"/>
                <a:cs typeface="#9Slide03 Arima Madurai Black" panose="00000A00000000000000" pitchFamily="2" charset="0"/>
              </a:rPr>
              <a:t>chí</a:t>
            </a:r>
            <a:endParaRPr lang="en-SG" sz="3200" dirty="0">
              <a:solidFill>
                <a:prstClr val="black"/>
              </a:solidFill>
              <a:latin typeface="#9Slide03 Arima Madurai Black" panose="00000A00000000000000" pitchFamily="2" charset="0"/>
              <a:cs typeface="#9Slide03 Arima Madurai Black" panose="00000A00000000000000" pitchFamily="2" charset="0"/>
            </a:endParaRPr>
          </a:p>
        </p:txBody>
      </p:sp>
      <p:sp>
        <p:nvSpPr>
          <p:cNvPr id="22" name="TextBox 21">
            <a:extLst>
              <a:ext uri="{FF2B5EF4-FFF2-40B4-BE49-F238E27FC236}">
                <a16:creationId xmlns:a16="http://schemas.microsoft.com/office/drawing/2014/main" xmlns="" id="{0F86F0AC-61AA-4801-A877-A4267A1C9B87}"/>
              </a:ext>
            </a:extLst>
          </p:cNvPr>
          <p:cNvSpPr txBox="1"/>
          <p:nvPr/>
        </p:nvSpPr>
        <p:spPr>
          <a:xfrm>
            <a:off x="2211778" y="4954447"/>
            <a:ext cx="8436787" cy="584771"/>
          </a:xfrm>
          <a:prstGeom prst="rect">
            <a:avLst/>
          </a:prstGeom>
          <a:noFill/>
        </p:spPr>
        <p:txBody>
          <a:bodyPr wrap="square" lIns="91388" tIns="45718" rIns="91388" bIns="4571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ysClr val="windowText" lastClr="000000"/>
                </a:solidFill>
                <a:effectLst/>
                <a:uLnTx/>
                <a:uFillTx/>
                <a:latin typeface="#9Slide03 Arima Madurai Black" panose="00000A00000000000000" pitchFamily="2" charset="0"/>
                <a:cs typeface="#9Slide03 Arima Madurai Black" panose="00000A00000000000000" pitchFamily="2" charset="0"/>
              </a:rPr>
              <a:t>Soạn</a:t>
            </a:r>
            <a:r>
              <a:rPr kumimoji="0" lang="en-US" sz="32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cs typeface="#9Slide03 Arima Madurai Black" panose="00000A00000000000000" pitchFamily="2" charset="0"/>
              </a:rPr>
              <a:t> </a:t>
            </a:r>
            <a:r>
              <a:rPr kumimoji="0" lang="en-US" sz="3200" b="0" i="0" u="none" strike="noStrike" kern="0" cap="none" spc="0" normalizeH="0" baseline="0" noProof="0" dirty="0" err="1">
                <a:ln>
                  <a:noFill/>
                </a:ln>
                <a:solidFill>
                  <a:sysClr val="windowText" lastClr="000000"/>
                </a:solidFill>
                <a:effectLst/>
                <a:uLnTx/>
                <a:uFillTx/>
                <a:latin typeface="#9Slide03 Arima Madurai Black" panose="00000A00000000000000" pitchFamily="2" charset="0"/>
                <a:cs typeface="#9Slide03 Arima Madurai Black" panose="00000A00000000000000" pitchFamily="2" charset="0"/>
              </a:rPr>
              <a:t>bài</a:t>
            </a:r>
            <a:r>
              <a:rPr kumimoji="0" lang="en-US" sz="32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cs typeface="#9Slide03 Arima Madurai Black" panose="00000A00000000000000" pitchFamily="2" charset="0"/>
              </a:rPr>
              <a:t>: </a:t>
            </a:r>
            <a:r>
              <a:rPr kumimoji="0" lang="en-US" sz="2800" b="0" i="0" u="none" strike="noStrike" kern="0" cap="none" spc="0" normalizeH="0" baseline="0" noProof="0" dirty="0">
                <a:ln>
                  <a:noFill/>
                </a:ln>
                <a:solidFill>
                  <a:sysClr val="windowText" lastClr="000000"/>
                </a:solidFill>
                <a:effectLst/>
                <a:uLnTx/>
                <a:uFillTx/>
              </a:rPr>
              <a:t>UYLIXƠ</a:t>
            </a:r>
            <a:r>
              <a:rPr kumimoji="0" lang="en-US" sz="2800" b="0" i="0" u="none" strike="noStrike" kern="0" cap="none" spc="0" normalizeH="0" noProof="0" dirty="0">
                <a:ln>
                  <a:noFill/>
                </a:ln>
                <a:solidFill>
                  <a:sysClr val="windowText" lastClr="000000"/>
                </a:solidFill>
                <a:effectLst/>
                <a:uLnTx/>
                <a:uFillTx/>
              </a:rPr>
              <a:t> TRỞ VỀ </a:t>
            </a:r>
            <a:endParaRPr kumimoji="0" lang="en-SG" sz="2800" b="0" i="1" u="none" strike="noStrike" kern="0" cap="none" spc="0" normalizeH="0" baseline="0" noProof="0" dirty="0">
              <a:ln>
                <a:noFill/>
              </a:ln>
              <a:solidFill>
                <a:sysClr val="windowText" lastClr="000000"/>
              </a:solidFill>
              <a:effectLst/>
              <a:uLnTx/>
              <a:uFillTx/>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92895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ve thanks thanksgiving day poster Royalty Free Vector">
            <a:extLst>
              <a:ext uri="{FF2B5EF4-FFF2-40B4-BE49-F238E27FC236}">
                <a16:creationId xmlns:a16="http://schemas.microsoft.com/office/drawing/2014/main" xmlns="" id="{5BB5F0E9-0DE9-43AE-9419-35E2750AB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50" b="24722"/>
          <a:stretch/>
        </p:blipFill>
        <p:spPr bwMode="auto">
          <a:xfrm>
            <a:off x="701869" y="275"/>
            <a:ext cx="10290175" cy="683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70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6974" y="1408732"/>
            <a:ext cx="9787943" cy="2308322"/>
          </a:xfrm>
          <a:prstGeom prst="rect">
            <a:avLst/>
          </a:prstGeom>
          <a:noFill/>
        </p:spPr>
        <p:txBody>
          <a:bodyPr wrap="square" lIns="91438" tIns="45719" rIns="91438" bIns="45719"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CHÚC CÁC EM HỌC THẬT TỐT NHÉ!</a:t>
            </a:r>
          </a:p>
        </p:txBody>
      </p:sp>
      <p:pic>
        <p:nvPicPr>
          <p:cNvPr id="5" name="图片 58" descr="4f126e676b03beb6a607349bbd6c6a22.png"/>
          <p:cNvPicPr>
            <a:picLocks noChangeAspect="1"/>
          </p:cNvPicPr>
          <p:nvPr/>
        </p:nvPicPr>
        <p:blipFill>
          <a:blip r:embed="rId3" cstate="print"/>
          <a:stretch>
            <a:fillRect/>
          </a:stretch>
        </p:blipFill>
        <p:spPr>
          <a:xfrm>
            <a:off x="-158125" y="2202287"/>
            <a:ext cx="12192000" cy="4655713"/>
          </a:xfrm>
          <a:prstGeom prst="rect">
            <a:avLst/>
          </a:prstGeom>
        </p:spPr>
      </p:pic>
    </p:spTree>
    <p:extLst>
      <p:ext uri="{BB962C8B-B14F-4D97-AF65-F5344CB8AC3E}">
        <p14:creationId xmlns:p14="http://schemas.microsoft.com/office/powerpoint/2010/main" val="24704967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4447" y="480255"/>
            <a:ext cx="12141957" cy="6388085"/>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366192" y="3476682"/>
            <a:ext cx="5155277" cy="3860425"/>
          </a:xfrm>
          <a:prstGeom prst="rect">
            <a:avLst/>
          </a:prstGeom>
          <a:noFill/>
          <a:ln w="9525">
            <a:noFill/>
          </a:ln>
        </p:spPr>
      </p:pic>
      <p:pic>
        <p:nvPicPr>
          <p:cNvPr id="71696" name="图片 71695" descr="2"/>
          <p:cNvPicPr>
            <a:picLocks noChangeAspect="1"/>
          </p:cNvPicPr>
          <p:nvPr/>
        </p:nvPicPr>
        <p:blipFill>
          <a:blip r:embed="rId5"/>
          <a:stretch>
            <a:fillRect/>
          </a:stretch>
        </p:blipFill>
        <p:spPr>
          <a:xfrm>
            <a:off x="780448" y="719234"/>
            <a:ext cx="2240425" cy="1292553"/>
          </a:xfrm>
          <a:prstGeom prst="rect">
            <a:avLst/>
          </a:prstGeom>
          <a:noFill/>
          <a:ln w="9525">
            <a:noFill/>
          </a:ln>
        </p:spPr>
      </p:pic>
      <p:sp>
        <p:nvSpPr>
          <p:cNvPr id="2" name="TextBox 1">
            <a:extLst>
              <a:ext uri="{FF2B5EF4-FFF2-40B4-BE49-F238E27FC236}">
                <a16:creationId xmlns:a16="http://schemas.microsoft.com/office/drawing/2014/main" xmlns="" id="{52E2184D-1E5D-48FF-A550-74381C8EC84A}"/>
              </a:ext>
            </a:extLst>
          </p:cNvPr>
          <p:cNvSpPr txBox="1"/>
          <p:nvPr/>
        </p:nvSpPr>
        <p:spPr>
          <a:xfrm>
            <a:off x="3988905" y="1583856"/>
            <a:ext cx="7550582" cy="378565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a:ln>
                  <a:noFill/>
                </a:ln>
                <a:solidFill>
                  <a:srgbClr val="BBE0E3">
                    <a:lumMod val="50000"/>
                  </a:srgbClr>
                </a:solidFill>
                <a:effectLst/>
                <a:uLnTx/>
                <a:uFillTx/>
                <a:latin typeface="Arial"/>
                <a:ea typeface="宋体"/>
                <a:cs typeface="Arial"/>
                <a:sym typeface="Arial"/>
              </a:rPr>
              <a:t>Các ví dụ </a:t>
            </a:r>
            <a:r>
              <a:rPr kumimoji="0" lang="en-US" sz="6000" b="1" i="0" u="none" strike="noStrike" kern="0" cap="none" spc="0" normalizeH="0" baseline="0" noProof="0" smtClean="0">
                <a:ln>
                  <a:noFill/>
                </a:ln>
                <a:solidFill>
                  <a:srgbClr val="BBE0E3">
                    <a:lumMod val="50000"/>
                  </a:srgbClr>
                </a:solidFill>
                <a:effectLst/>
                <a:uLnTx/>
                <a:uFillTx/>
                <a:latin typeface="Arial"/>
                <a:ea typeface="宋体"/>
                <a:cs typeface="Arial"/>
                <a:sym typeface="Arial"/>
              </a:rPr>
              <a:t>sau là</a:t>
            </a:r>
            <a:r>
              <a:rPr kumimoji="0" lang="en-US" sz="6000" b="1" i="0" u="none" strike="noStrike" kern="0" cap="none" spc="0" normalizeH="0" noProof="0" smtClean="0">
                <a:ln>
                  <a:noFill/>
                </a:ln>
                <a:solidFill>
                  <a:srgbClr val="BBE0E3">
                    <a:lumMod val="50000"/>
                  </a:srgbClr>
                </a:solidFill>
                <a:effectLst/>
                <a:uLnTx/>
                <a:uFillTx/>
                <a:latin typeface="Arial"/>
                <a:ea typeface="宋体"/>
                <a:cs typeface="Arial"/>
                <a:sym typeface="Arial"/>
              </a:rPr>
              <a:t> văn bản</a:t>
            </a:r>
            <a:r>
              <a:rPr kumimoji="0" lang="en-US" sz="6000" b="1" i="0" u="none" strike="noStrike" kern="0" cap="none" spc="0" normalizeH="0" baseline="0" noProof="0" smtClean="0">
                <a:ln>
                  <a:noFill/>
                </a:ln>
                <a:solidFill>
                  <a:srgbClr val="BBE0E3">
                    <a:lumMod val="50000"/>
                  </a:srgbClr>
                </a:solidFill>
                <a:effectLst/>
                <a:uLnTx/>
                <a:uFillTx/>
                <a:latin typeface="Arial"/>
                <a:ea typeface="宋体"/>
                <a:cs typeface="Arial"/>
                <a:sym typeface="Arial"/>
              </a:rPr>
              <a:t> </a:t>
            </a:r>
            <a:r>
              <a:rPr kumimoji="0" lang="en-US" sz="6000" b="1" i="0" u="none" strike="noStrike" kern="0" cap="none" spc="0" normalizeH="0" baseline="0" noProof="0">
                <a:ln>
                  <a:noFill/>
                </a:ln>
                <a:solidFill>
                  <a:srgbClr val="BBE0E3">
                    <a:lumMod val="50000"/>
                  </a:srgbClr>
                </a:solidFill>
                <a:effectLst/>
                <a:uLnTx/>
                <a:uFillTx/>
                <a:latin typeface="Arial"/>
                <a:ea typeface="宋体"/>
                <a:cs typeface="Arial"/>
                <a:sym typeface="Arial"/>
              </a:rPr>
              <a:t>thuộc </a:t>
            </a:r>
            <a:r>
              <a:rPr kumimoji="0" lang="en-US" sz="6000" b="1" i="0" u="none" strike="noStrike" kern="0" cap="none" spc="0" normalizeH="0" baseline="0" noProof="0" smtClean="0">
                <a:ln>
                  <a:noFill/>
                </a:ln>
                <a:solidFill>
                  <a:srgbClr val="BBE0E3">
                    <a:lumMod val="50000"/>
                  </a:srgbClr>
                </a:solidFill>
                <a:effectLst/>
                <a:uLnTx/>
                <a:uFillTx/>
                <a:latin typeface="Arial"/>
                <a:ea typeface="宋体"/>
                <a:cs typeface="Arial"/>
                <a:sym typeface="Arial"/>
              </a:rPr>
              <a:t>phong cách ngôn ng</a:t>
            </a:r>
            <a:r>
              <a:rPr lang="en-US" sz="6000" b="1" kern="0" smtClean="0">
                <a:solidFill>
                  <a:srgbClr val="BBE0E3">
                    <a:lumMod val="50000"/>
                  </a:srgbClr>
                </a:solidFill>
                <a:latin typeface="Arial"/>
                <a:ea typeface="宋体"/>
                <a:cs typeface="Arial"/>
                <a:sym typeface="Arial"/>
              </a:rPr>
              <a:t>ữ </a:t>
            </a:r>
            <a:r>
              <a:rPr lang="en-US" sz="6000" b="1" kern="0">
                <a:solidFill>
                  <a:srgbClr val="BBE0E3">
                    <a:lumMod val="50000"/>
                  </a:srgbClr>
                </a:solidFill>
                <a:latin typeface="Arial"/>
                <a:ea typeface="宋体"/>
                <a:cs typeface="Arial"/>
                <a:sym typeface="Arial"/>
              </a:rPr>
              <a:t>nào?</a:t>
            </a:r>
            <a:endParaRPr kumimoji="0" lang="en-US" sz="6000" b="1" i="0" u="none" strike="noStrike" kern="0" cap="none" spc="0" normalizeH="0" baseline="0" noProof="0">
              <a:ln>
                <a:noFill/>
              </a:ln>
              <a:solidFill>
                <a:srgbClr val="BBE0E3">
                  <a:lumMod val="50000"/>
                </a:srgbClr>
              </a:solidFill>
              <a:effectLst/>
              <a:uLnTx/>
              <a:uFillTx/>
              <a:latin typeface="Arial"/>
              <a:ea typeface="宋体"/>
              <a:cs typeface="Arial"/>
              <a:sym typeface="Arial"/>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69496" y="915485"/>
            <a:ext cx="4960401" cy="4770537"/>
          </a:xfrm>
          <a:prstGeom prst="rect">
            <a:avLst/>
          </a:prstGeom>
        </p:spPr>
        <p:txBody>
          <a:bodyPr wrap="square">
            <a:spAutoFit/>
          </a:bodyPr>
          <a:lstStyle/>
          <a:p>
            <a:pPr algn="just"/>
            <a:r>
              <a:rPr lang="en-US" sz="2400" b="1">
                <a:latin typeface="Calibri" panose="020F0502020204030204" pitchFamily="34" charset="0"/>
                <a:cs typeface="Calibri" panose="020F0502020204030204" pitchFamily="34" charset="0"/>
              </a:rPr>
              <a:t>Ví dụ 1: </a:t>
            </a:r>
          </a:p>
          <a:p>
            <a:pPr algn="just"/>
            <a:r>
              <a:rPr lang="en-GB" sz="2000">
                <a:latin typeface="Calibri" panose="020F0502020204030204" pitchFamily="34" charset="0"/>
                <a:cs typeface="Calibri" panose="020F0502020204030204" pitchFamily="34" charset="0"/>
              </a:rPr>
              <a:t>“Có rất nhiều chủng loại virus Corona. Virus Corona là một nhóm loại virus gây ảnh hưởng đến hệ hô hấp của các loại động có vú, bao gồm cả con người. Các loài virus Corona gây ra các triệu chứng đa dạng từ nhẹ đến nặng như cảm lạnh thông thường, mệt mỏi viêm phổi, hội chứng suy hô hấp cấp tính nặng (SARS) và cũng có thể ảnh hưởng đến cả đường tiêu hóa. Các chủng khác nhau của virus Corona ở người gây nên các triệu chứng nghiêm trọng và có khả năng lây lan nhanh như MERS-CoV gây nên Hội chứng hộ hấp Trung Đông (MERS), hay SARS-CoV gây nên Hội chứng hô hấp cấp tính nặng (SARS).”</a:t>
            </a:r>
            <a:endParaRPr lang="en-US" sz="2000">
              <a:latin typeface="Calibri" panose="020F0502020204030204" pitchFamily="34" charset="0"/>
              <a:cs typeface="Calibri" panose="020F0502020204030204" pitchFamily="34" charset="0"/>
            </a:endParaRPr>
          </a:p>
        </p:txBody>
      </p:sp>
      <p:sp>
        <p:nvSpPr>
          <p:cNvPr id="6" name="TextBox 5"/>
          <p:cNvSpPr txBox="1"/>
          <p:nvPr/>
        </p:nvSpPr>
        <p:spPr>
          <a:xfrm>
            <a:off x="709183" y="4116362"/>
            <a:ext cx="3489409" cy="1569660"/>
          </a:xfrm>
          <a:prstGeom prst="rect">
            <a:avLst/>
          </a:prstGeom>
          <a:noFill/>
        </p:spPr>
        <p:txBody>
          <a:bodyPr wrap="square" rtlCol="0">
            <a:spAutoFit/>
          </a:bodyPr>
          <a:lstStyle/>
          <a:p>
            <a:pPr algn="ctr" defTabSz="661751" fontAlgn="base">
              <a:spcBef>
                <a:spcPct val="0"/>
              </a:spcBef>
              <a:spcAft>
                <a:spcPct val="0"/>
              </a:spcAft>
            </a:pPr>
            <a:r>
              <a:rPr lang="vi-VN" sz="3200" b="1">
                <a:solidFill>
                  <a:srgbClr val="002060"/>
                </a:solidFill>
                <a:latin typeface="Calibri" panose="020F0502020204030204" pitchFamily="34" charset="0"/>
                <a:cs typeface="Calibri" panose="020F0502020204030204" pitchFamily="34" charset="0"/>
              </a:rPr>
              <a:t>Văn bản </a:t>
            </a:r>
            <a:r>
              <a:rPr lang="vi-VN" sz="3200" b="1" smtClean="0">
                <a:solidFill>
                  <a:srgbClr val="002060"/>
                </a:solidFill>
                <a:latin typeface="Calibri" panose="020F0502020204030204" pitchFamily="34" charset="0"/>
                <a:cs typeface="Calibri" panose="020F0502020204030204" pitchFamily="34" charset="0"/>
              </a:rPr>
              <a:t>thuộc phong cách ngôn ngữ khoa </a:t>
            </a:r>
            <a:r>
              <a:rPr lang="vi-VN" sz="3200" b="1">
                <a:solidFill>
                  <a:srgbClr val="002060"/>
                </a:solidFill>
                <a:latin typeface="Calibri" panose="020F0502020204030204" pitchFamily="34" charset="0"/>
                <a:cs typeface="Calibri" panose="020F0502020204030204" pitchFamily="34" charset="0"/>
              </a:rPr>
              <a:t>học.</a:t>
            </a:r>
            <a:endParaRPr lang="en-US" sz="6600" b="1" i="1" dirty="0">
              <a:solidFill>
                <a:srgbClr val="002060"/>
              </a:solidFill>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5854889" y="997565"/>
            <a:ext cx="5390866" cy="2431435"/>
          </a:xfrm>
          <a:prstGeom prst="rect">
            <a:avLst/>
          </a:prstGeom>
        </p:spPr>
        <p:txBody>
          <a:bodyPr wrap="square">
            <a:spAutoFit/>
          </a:bodyPr>
          <a:lstStyle/>
          <a:p>
            <a:pPr algn="ctr"/>
            <a:r>
              <a:rPr lang="en-GB" sz="2800" b="1">
                <a:latin typeface="Calibri" panose="020F0502020204030204" pitchFamily="34" charset="0"/>
                <a:cs typeface="Calibri" panose="020F0502020204030204" pitchFamily="34" charset="0"/>
              </a:rPr>
              <a:t>Ví dụ 2: </a:t>
            </a:r>
          </a:p>
          <a:p>
            <a:endParaRPr lang="en-GB" sz="2800" b="1">
              <a:latin typeface="Calibri" panose="020F0502020204030204" pitchFamily="34" charset="0"/>
              <a:cs typeface="Calibri" panose="020F0502020204030204" pitchFamily="34" charset="0"/>
            </a:endParaRPr>
          </a:p>
          <a:p>
            <a:pPr algn="ctr"/>
            <a:r>
              <a:rPr lang="en-GB" sz="2400">
                <a:latin typeface="Calibri" panose="020F0502020204030204" pitchFamily="34" charset="0"/>
                <a:cs typeface="Calibri" panose="020F0502020204030204" pitchFamily="34" charset="0"/>
              </a:rPr>
              <a:t>“Việt Nam đất nước ta ơi</a:t>
            </a:r>
            <a:endParaRPr lang="en-US" sz="2400">
              <a:latin typeface="Calibri" panose="020F0502020204030204" pitchFamily="34" charset="0"/>
              <a:cs typeface="Calibri" panose="020F0502020204030204" pitchFamily="34" charset="0"/>
            </a:endParaRPr>
          </a:p>
          <a:p>
            <a:pPr algn="ctr"/>
            <a:r>
              <a:rPr lang="en-GB" sz="2400">
                <a:latin typeface="Calibri" panose="020F0502020204030204" pitchFamily="34" charset="0"/>
                <a:cs typeface="Calibri" panose="020F0502020204030204" pitchFamily="34" charset="0"/>
              </a:rPr>
              <a:t>Mênh mông biển lúa đâu trời đẹp hơn</a:t>
            </a:r>
            <a:endParaRPr lang="en-US" sz="2400">
              <a:latin typeface="Calibri" panose="020F0502020204030204" pitchFamily="34" charset="0"/>
              <a:cs typeface="Calibri" panose="020F0502020204030204" pitchFamily="34" charset="0"/>
            </a:endParaRPr>
          </a:p>
          <a:p>
            <a:pPr algn="ctr"/>
            <a:r>
              <a:rPr lang="en-GB" sz="2400">
                <a:latin typeface="Calibri" panose="020F0502020204030204" pitchFamily="34" charset="0"/>
                <a:cs typeface="Calibri" panose="020F0502020204030204" pitchFamily="34" charset="0"/>
              </a:rPr>
              <a:t>Cánh cò bay lả rập rờn</a:t>
            </a:r>
            <a:endParaRPr lang="en-US" sz="2400">
              <a:latin typeface="Calibri" panose="020F0502020204030204" pitchFamily="34" charset="0"/>
              <a:cs typeface="Calibri" panose="020F0502020204030204" pitchFamily="34" charset="0"/>
            </a:endParaRPr>
          </a:p>
          <a:p>
            <a:pPr algn="ctr"/>
            <a:r>
              <a:rPr lang="en-GB" sz="2400">
                <a:latin typeface="Calibri" panose="020F0502020204030204" pitchFamily="34" charset="0"/>
                <a:cs typeface="Calibri" panose="020F0502020204030204" pitchFamily="34" charset="0"/>
              </a:rPr>
              <a:t>Mây mờ che đỉnh Trường Sơn sớm chiều”</a:t>
            </a:r>
            <a:endParaRPr lang="en-US" sz="2400">
              <a:latin typeface="Calibri" panose="020F0502020204030204" pitchFamily="34" charset="0"/>
              <a:cs typeface="Calibri" panose="020F0502020204030204" pitchFamily="34" charset="0"/>
            </a:endParaRPr>
          </a:p>
        </p:txBody>
      </p:sp>
      <p:sp>
        <p:nvSpPr>
          <p:cNvPr id="6" name="TextBox 5"/>
          <p:cNvSpPr txBox="1"/>
          <p:nvPr/>
        </p:nvSpPr>
        <p:spPr>
          <a:xfrm>
            <a:off x="709183" y="4116362"/>
            <a:ext cx="3489409" cy="1569660"/>
          </a:xfrm>
          <a:prstGeom prst="rect">
            <a:avLst/>
          </a:prstGeom>
          <a:noFill/>
        </p:spPr>
        <p:txBody>
          <a:bodyPr wrap="square" rtlCol="0">
            <a:spAutoFit/>
          </a:bodyPr>
          <a:lstStyle/>
          <a:p>
            <a:pPr algn="ctr" defTabSz="661751" fontAlgn="base">
              <a:spcBef>
                <a:spcPct val="0"/>
              </a:spcBef>
              <a:spcAft>
                <a:spcPct val="0"/>
              </a:spcAft>
            </a:pPr>
            <a:r>
              <a:rPr lang="vi-VN" sz="3200" b="1">
                <a:solidFill>
                  <a:srgbClr val="002060"/>
                </a:solidFill>
                <a:latin typeface="Calibri" panose="020F0502020204030204" pitchFamily="34" charset="0"/>
                <a:cs typeface="Calibri" panose="020F0502020204030204" pitchFamily="34" charset="0"/>
              </a:rPr>
              <a:t>Văn bản </a:t>
            </a:r>
            <a:r>
              <a:rPr lang="vi-VN" sz="3200" b="1" smtClean="0">
                <a:solidFill>
                  <a:srgbClr val="002060"/>
                </a:solidFill>
                <a:latin typeface="Calibri" panose="020F0502020204030204" pitchFamily="34" charset="0"/>
                <a:cs typeface="Calibri" panose="020F0502020204030204" pitchFamily="34" charset="0"/>
              </a:rPr>
              <a:t>thuộc phong cách ngôn ngữ </a:t>
            </a:r>
            <a:r>
              <a:rPr lang="en-US" sz="3200" b="1" smtClean="0">
                <a:solidFill>
                  <a:srgbClr val="002060"/>
                </a:solidFill>
                <a:latin typeface="Calibri" panose="020F0502020204030204" pitchFamily="34" charset="0"/>
                <a:cs typeface="Calibri" panose="020F0502020204030204" pitchFamily="34" charset="0"/>
              </a:rPr>
              <a:t>nghệ </a:t>
            </a:r>
            <a:r>
              <a:rPr lang="en-US" sz="3200" b="1">
                <a:solidFill>
                  <a:srgbClr val="002060"/>
                </a:solidFill>
                <a:latin typeface="Calibri" panose="020F0502020204030204" pitchFamily="34" charset="0"/>
                <a:cs typeface="Calibri" panose="020F0502020204030204" pitchFamily="34" charset="0"/>
              </a:rPr>
              <a:t>thuật</a:t>
            </a:r>
            <a:endParaRPr lang="en-US" sz="6600" b="1" i="1" dirty="0">
              <a:solidFill>
                <a:srgbClr val="002060"/>
              </a:solidFill>
              <a:latin typeface="Calibri" panose="020F0502020204030204" pitchFamily="34" charset="0"/>
              <a:ea typeface="宋体" panose="02010600030101010101" pitchFamily="2" charset="-122"/>
              <a:cs typeface="Calibri" panose="020F0502020204030204" pitchFamily="34" charset="0"/>
            </a:endParaRPr>
          </a:p>
        </p:txBody>
      </p:sp>
      <p:pic>
        <p:nvPicPr>
          <p:cNvPr id="4" name="Picture 3" descr="A picture containing background pattern&#10;&#10;Description automatically generated">
            <a:extLst>
              <a:ext uri="{FF2B5EF4-FFF2-40B4-BE49-F238E27FC236}">
                <a16:creationId xmlns:a16="http://schemas.microsoft.com/office/drawing/2014/main" xmlns="" id="{2D910A7F-3198-4A49-ADEC-375B7BA08A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0769">
            <a:off x="6283684" y="3714010"/>
            <a:ext cx="4228418" cy="2374363"/>
          </a:xfrm>
          <a:prstGeom prst="roundRect">
            <a:avLst/>
          </a:prstGeom>
        </p:spPr>
      </p:pic>
    </p:spTree>
    <p:extLst>
      <p:ext uri="{BB962C8B-B14F-4D97-AF65-F5344CB8AC3E}">
        <p14:creationId xmlns:p14="http://schemas.microsoft.com/office/powerpoint/2010/main" val="29018893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5827593" y="1134043"/>
            <a:ext cx="5390866" cy="4154984"/>
          </a:xfrm>
          <a:prstGeom prst="rect">
            <a:avLst/>
          </a:prstGeom>
        </p:spPr>
        <p:txBody>
          <a:bodyPr wrap="square">
            <a:spAutoFit/>
          </a:bodyPr>
          <a:lstStyle/>
          <a:p>
            <a:pPr algn="ctr" fontAlgn="base"/>
            <a:r>
              <a:rPr lang="en-GB" sz="2400" b="1">
                <a:latin typeface="Calibri" panose="020F0502020204030204" pitchFamily="34" charset="0"/>
                <a:cs typeface="Calibri" panose="020F0502020204030204" pitchFamily="34" charset="0"/>
              </a:rPr>
              <a:t>Ví dụ 3: </a:t>
            </a:r>
            <a:endParaRPr lang="en-US" sz="2400" b="1">
              <a:latin typeface="Calibri" panose="020F0502020204030204" pitchFamily="34" charset="0"/>
              <a:cs typeface="Calibri" panose="020F0502020204030204" pitchFamily="34" charset="0"/>
            </a:endParaRPr>
          </a:p>
          <a:p>
            <a:pPr algn="just" fontAlgn="base"/>
            <a:r>
              <a:rPr lang="en-US" sz="2400" i="1">
                <a:latin typeface="Calibri" panose="020F0502020204030204" pitchFamily="34" charset="0"/>
                <a:cs typeface="Calibri" panose="020F0502020204030204" pitchFamily="34" charset="0"/>
              </a:rPr>
              <a:t>        Hỡi đồng bào toàn quốc!</a:t>
            </a:r>
            <a:endParaRPr lang="en-US" sz="2400">
              <a:latin typeface="Calibri" panose="020F0502020204030204" pitchFamily="34" charset="0"/>
              <a:cs typeface="Calibri" panose="020F0502020204030204" pitchFamily="34" charset="0"/>
            </a:endParaRPr>
          </a:p>
          <a:p>
            <a:pPr algn="just" fontAlgn="base"/>
            <a:r>
              <a:rPr lang="en-US" sz="2400">
                <a:latin typeface="Calibri" panose="020F0502020204030204" pitchFamily="34" charset="0"/>
                <a:cs typeface="Calibri" panose="020F0502020204030204" pitchFamily="34" charset="0"/>
              </a:rPr>
              <a:t>       Chúng ta muốn hòa bình, chúng ta phải nhân nhượng. Nhưng chúng ta càng nhân nhượng, thực dân Pháp càng lấn tới, vì chúng quyết tâm cướp nước ta lần nữa!</a:t>
            </a:r>
          </a:p>
          <a:p>
            <a:pPr algn="just" fontAlgn="base"/>
            <a:r>
              <a:rPr lang="en-US" sz="2400">
                <a:latin typeface="Calibri" panose="020F0502020204030204" pitchFamily="34" charset="0"/>
                <a:cs typeface="Calibri" panose="020F0502020204030204" pitchFamily="34" charset="0"/>
              </a:rPr>
              <a:t>      Không! Chúng ta thà hy sinh tất cả, chứ nhất định không chịu mất nước, nhất định không chịu làm nô lệ.</a:t>
            </a:r>
          </a:p>
          <a:p>
            <a:pPr algn="just" fontAlgn="base"/>
            <a:r>
              <a:rPr lang="en-US" sz="2400">
                <a:latin typeface="Calibri" panose="020F0502020204030204" pitchFamily="34" charset="0"/>
                <a:cs typeface="Calibri" panose="020F0502020204030204" pitchFamily="34" charset="0"/>
              </a:rPr>
              <a:t> </a:t>
            </a:r>
          </a:p>
        </p:txBody>
      </p:sp>
      <p:sp>
        <p:nvSpPr>
          <p:cNvPr id="6" name="TextBox 5"/>
          <p:cNvSpPr txBox="1"/>
          <p:nvPr/>
        </p:nvSpPr>
        <p:spPr>
          <a:xfrm>
            <a:off x="709183" y="4116362"/>
            <a:ext cx="3489409" cy="1569660"/>
          </a:xfrm>
          <a:prstGeom prst="rect">
            <a:avLst/>
          </a:prstGeom>
          <a:noFill/>
        </p:spPr>
        <p:txBody>
          <a:bodyPr wrap="square" rtlCol="0">
            <a:spAutoFit/>
          </a:bodyPr>
          <a:lstStyle/>
          <a:p>
            <a:pPr algn="ctr" defTabSz="661751" fontAlgn="base">
              <a:spcBef>
                <a:spcPct val="0"/>
              </a:spcBef>
              <a:spcAft>
                <a:spcPct val="0"/>
              </a:spcAft>
            </a:pPr>
            <a:r>
              <a:rPr lang="vi-VN" sz="3200" b="1">
                <a:solidFill>
                  <a:srgbClr val="002060"/>
                </a:solidFill>
                <a:latin typeface="Calibri" panose="020F0502020204030204" pitchFamily="34" charset="0"/>
                <a:cs typeface="Calibri" panose="020F0502020204030204" pitchFamily="34" charset="0"/>
              </a:rPr>
              <a:t>Văn bản </a:t>
            </a:r>
            <a:r>
              <a:rPr lang="vi-VN" sz="3200" b="1" smtClean="0">
                <a:solidFill>
                  <a:srgbClr val="002060"/>
                </a:solidFill>
                <a:latin typeface="Calibri" panose="020F0502020204030204" pitchFamily="34" charset="0"/>
                <a:cs typeface="Calibri" panose="020F0502020204030204" pitchFamily="34" charset="0"/>
              </a:rPr>
              <a:t>thuộc phong cách ngôn ngữ </a:t>
            </a:r>
            <a:r>
              <a:rPr lang="en-US" sz="3200" b="1" smtClean="0">
                <a:solidFill>
                  <a:srgbClr val="002060"/>
                </a:solidFill>
                <a:latin typeface="Calibri" panose="020F0502020204030204" pitchFamily="34" charset="0"/>
                <a:cs typeface="Calibri" panose="020F0502020204030204" pitchFamily="34" charset="0"/>
              </a:rPr>
              <a:t>chính </a:t>
            </a:r>
            <a:r>
              <a:rPr lang="en-US" sz="3200" b="1">
                <a:solidFill>
                  <a:srgbClr val="002060"/>
                </a:solidFill>
                <a:latin typeface="Calibri" panose="020F0502020204030204" pitchFamily="34" charset="0"/>
                <a:cs typeface="Calibri" panose="020F0502020204030204" pitchFamily="34" charset="0"/>
              </a:rPr>
              <a:t>luận</a:t>
            </a:r>
            <a:endParaRPr lang="en-US" sz="6600" b="1" i="1" dirty="0">
              <a:solidFill>
                <a:srgbClr val="00206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787011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1951" y="942942"/>
            <a:ext cx="5008241" cy="5201424"/>
          </a:xfrm>
          <a:prstGeom prst="rect">
            <a:avLst/>
          </a:prstGeom>
        </p:spPr>
        <p:txBody>
          <a:bodyPr wrap="square">
            <a:spAutoFit/>
          </a:bodyPr>
          <a:lstStyle/>
          <a:p>
            <a:pPr algn="ctr" fontAlgn="base"/>
            <a:r>
              <a:rPr lang="en-US" sz="2400" b="1" i="1">
                <a:latin typeface="Calibri" panose="020F0502020204030204" pitchFamily="34" charset="0"/>
                <a:cs typeface="Calibri" panose="020F0502020204030204" pitchFamily="34" charset="0"/>
              </a:rPr>
              <a:t>Ví dụ 4</a:t>
            </a:r>
          </a:p>
          <a:p>
            <a:pPr algn="just" fontAlgn="base"/>
            <a:r>
              <a:rPr lang="en-US" sz="2000" i="1">
                <a:latin typeface="Calibri" panose="020F0502020204030204" pitchFamily="34" charset="0"/>
                <a:cs typeface="Calibri" panose="020F0502020204030204" pitchFamily="34" charset="0"/>
              </a:rPr>
              <a:t>“Ngày 28/5/2021</a:t>
            </a:r>
            <a:endParaRPr lang="en-US" sz="2000">
              <a:latin typeface="Calibri" panose="020F0502020204030204" pitchFamily="34" charset="0"/>
              <a:cs typeface="Calibri" panose="020F0502020204030204" pitchFamily="34" charset="0"/>
            </a:endParaRPr>
          </a:p>
          <a:p>
            <a:pPr algn="just" fontAlgn="base"/>
            <a:r>
              <a:rPr lang="en-US" sz="2000" i="1">
                <a:latin typeface="Calibri" panose="020F0502020204030204" pitchFamily="34" charset="0"/>
                <a:cs typeface="Calibri" panose="020F0502020204030204" pitchFamily="34" charset="0"/>
              </a:rPr>
              <a:t>Ngày thứ mấy ba ở lại cơ quan rồi nhỉ? Từ khi dịch COVID-19 bùng phát lại và nguy hiểm hơn, dường như con không thấy ba ở căn nhà quen thuộc nữa và cũng không có thời gian để gọi điện hỏi thăm con gái giống như mỗi khi ba ở cơ quan.</a:t>
            </a:r>
            <a:endParaRPr lang="en-US" sz="2000">
              <a:latin typeface="Calibri" panose="020F0502020204030204" pitchFamily="34" charset="0"/>
              <a:cs typeface="Calibri" panose="020F0502020204030204" pitchFamily="34" charset="0"/>
            </a:endParaRPr>
          </a:p>
          <a:p>
            <a:pPr algn="just"/>
            <a:r>
              <a:rPr lang="en-US" sz="2000" i="1">
                <a:latin typeface="Calibri" panose="020F0502020204030204" pitchFamily="34" charset="0"/>
                <a:cs typeface="Calibri" panose="020F0502020204030204" pitchFamily="34" charset="0"/>
              </a:rPr>
              <a:t>…</a:t>
            </a:r>
            <a:endParaRPr lang="en-US" sz="2000">
              <a:latin typeface="Calibri" panose="020F0502020204030204" pitchFamily="34" charset="0"/>
              <a:cs typeface="Calibri" panose="020F0502020204030204" pitchFamily="34" charset="0"/>
            </a:endParaRPr>
          </a:p>
          <a:p>
            <a:pPr algn="just"/>
            <a:r>
              <a:rPr lang="en-US" sz="2000" i="1">
                <a:latin typeface="Calibri" panose="020F0502020204030204" pitchFamily="34" charset="0"/>
                <a:cs typeface="Calibri" panose="020F0502020204030204" pitchFamily="34" charset="0"/>
              </a:rPr>
              <a:t>Ngày 1/ 6/ 2021</a:t>
            </a:r>
            <a:endParaRPr lang="en-US" sz="2000">
              <a:latin typeface="Calibri" panose="020F0502020204030204" pitchFamily="34" charset="0"/>
              <a:cs typeface="Calibri" panose="020F0502020204030204" pitchFamily="34" charset="0"/>
            </a:endParaRPr>
          </a:p>
          <a:p>
            <a:pPr algn="just"/>
            <a:r>
              <a:rPr lang="en-US" sz="2000" i="1">
                <a:latin typeface="Calibri" panose="020F0502020204030204" pitchFamily="34" charset="0"/>
                <a:cs typeface="Calibri" panose="020F0502020204030204" pitchFamily="34" charset="0"/>
              </a:rPr>
              <a:t>Ba vẫn chưa về nhà.</a:t>
            </a:r>
            <a:endParaRPr lang="en-US" sz="2000">
              <a:latin typeface="Calibri" panose="020F0502020204030204" pitchFamily="34" charset="0"/>
              <a:cs typeface="Calibri" panose="020F0502020204030204" pitchFamily="34" charset="0"/>
            </a:endParaRPr>
          </a:p>
          <a:p>
            <a:pPr algn="just"/>
            <a:r>
              <a:rPr lang="en-US" sz="2000" i="1">
                <a:latin typeface="Calibri" panose="020F0502020204030204" pitchFamily="34" charset="0"/>
                <a:cs typeface="Calibri" panose="020F0502020204030204" pitchFamily="34" charset="0"/>
              </a:rPr>
              <a:t>Mẹ đưa cho con xem ảnh ba trong bộ đồ bảo hộ màu xanh, ẩn sau chiếc khẩu trang là đôi mắt mệt mỏi, chắc ba thức đêm nhiều. Thương ba!</a:t>
            </a:r>
            <a:endParaRPr lang="en-US" sz="2000">
              <a:latin typeface="Calibri" panose="020F0502020204030204" pitchFamily="34" charset="0"/>
              <a:cs typeface="Calibri" panose="020F0502020204030204" pitchFamily="34" charset="0"/>
            </a:endParaRPr>
          </a:p>
          <a:p>
            <a:pPr algn="just" fontAlgn="base"/>
            <a:endParaRPr lang="en-US" sz="2800">
              <a:latin typeface="Calibri" panose="020F0502020204030204" pitchFamily="34" charset="0"/>
              <a:cs typeface="Calibri" panose="020F0502020204030204" pitchFamily="34" charset="0"/>
            </a:endParaRPr>
          </a:p>
        </p:txBody>
      </p:sp>
      <p:sp>
        <p:nvSpPr>
          <p:cNvPr id="6" name="TextBox 5"/>
          <p:cNvSpPr txBox="1"/>
          <p:nvPr/>
        </p:nvSpPr>
        <p:spPr>
          <a:xfrm>
            <a:off x="709183" y="4116362"/>
            <a:ext cx="3489409" cy="1569660"/>
          </a:xfrm>
          <a:prstGeom prst="rect">
            <a:avLst/>
          </a:prstGeom>
          <a:noFill/>
        </p:spPr>
        <p:txBody>
          <a:bodyPr wrap="square" rtlCol="0">
            <a:spAutoFit/>
          </a:bodyPr>
          <a:lstStyle/>
          <a:p>
            <a:pPr algn="ctr" defTabSz="661751" fontAlgn="base">
              <a:spcBef>
                <a:spcPct val="0"/>
              </a:spcBef>
              <a:spcAft>
                <a:spcPct val="0"/>
              </a:spcAft>
            </a:pPr>
            <a:r>
              <a:rPr lang="vi-VN" sz="3200" b="1">
                <a:solidFill>
                  <a:srgbClr val="002060"/>
                </a:solidFill>
                <a:latin typeface="Calibri" panose="020F0502020204030204" pitchFamily="34" charset="0"/>
                <a:cs typeface="Calibri" panose="020F0502020204030204" pitchFamily="34" charset="0"/>
              </a:rPr>
              <a:t>Văn bản </a:t>
            </a:r>
            <a:r>
              <a:rPr lang="vi-VN" sz="3200" b="1" smtClean="0">
                <a:solidFill>
                  <a:srgbClr val="002060"/>
                </a:solidFill>
                <a:latin typeface="Calibri" panose="020F0502020204030204" pitchFamily="34" charset="0"/>
                <a:cs typeface="Calibri" panose="020F0502020204030204" pitchFamily="34" charset="0"/>
              </a:rPr>
              <a:t>thuộc phong cách ngôn ngữ </a:t>
            </a:r>
            <a:r>
              <a:rPr lang="en-US" sz="3200" b="1" smtClean="0">
                <a:solidFill>
                  <a:srgbClr val="002060"/>
                </a:solidFill>
                <a:latin typeface="Calibri" panose="020F0502020204030204" pitchFamily="34" charset="0"/>
                <a:cs typeface="Calibri" panose="020F0502020204030204" pitchFamily="34" charset="0"/>
              </a:rPr>
              <a:t>sinh </a:t>
            </a:r>
            <a:r>
              <a:rPr lang="en-US" sz="3200" b="1">
                <a:solidFill>
                  <a:srgbClr val="002060"/>
                </a:solidFill>
                <a:latin typeface="Calibri" panose="020F0502020204030204" pitchFamily="34" charset="0"/>
                <a:cs typeface="Calibri" panose="020F0502020204030204" pitchFamily="34" charset="0"/>
              </a:rPr>
              <a:t>hoạt</a:t>
            </a:r>
            <a:endParaRPr lang="en-US" sz="6600" b="1" i="1" dirty="0">
              <a:solidFill>
                <a:srgbClr val="002060"/>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964193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16. VĂN BẢN TIẾ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 VĂN BẢN TIẾT 2</Template>
  <TotalTime>68</TotalTime>
  <Words>1610</Words>
  <Application>Microsoft Office PowerPoint</Application>
  <PresentationFormat>Custom</PresentationFormat>
  <Paragraphs>223</Paragraphs>
  <Slides>43</Slides>
  <Notes>38</Notes>
  <HiddenSlides>0</HiddenSlides>
  <MMClips>0</MMClips>
  <ScaleCrop>false</ScaleCrop>
  <HeadingPairs>
    <vt:vector size="4" baseType="variant">
      <vt:variant>
        <vt:lpstr>Theme</vt:lpstr>
      </vt:variant>
      <vt:variant>
        <vt:i4>19</vt:i4>
      </vt:variant>
      <vt:variant>
        <vt:lpstr>Slide Titles</vt:lpstr>
      </vt:variant>
      <vt:variant>
        <vt:i4>43</vt:i4>
      </vt:variant>
    </vt:vector>
  </HeadingPairs>
  <TitlesOfParts>
    <vt:vector size="62" baseType="lpstr">
      <vt:lpstr>16. VĂN BẢN TIẾT 2</vt:lpstr>
      <vt:lpstr>1_Office Theme</vt:lpstr>
      <vt:lpstr>3_Office Theme</vt:lpstr>
      <vt:lpstr>4_Office Theme</vt:lpstr>
      <vt:lpstr>5_Office Theme</vt:lpstr>
      <vt:lpstr>6_Office Theme</vt:lpstr>
      <vt:lpstr>7_Office Theme</vt:lpstr>
      <vt:lpstr>8_Office Theme</vt:lpstr>
      <vt:lpstr>Office Theme</vt:lpstr>
      <vt:lpstr>9_Office Theme</vt:lpstr>
      <vt:lpstr>4_Office 主题​​</vt:lpstr>
      <vt:lpstr>12_Office Theme</vt:lpstr>
      <vt:lpstr>13_Office Theme</vt:lpstr>
      <vt:lpstr>14_Office Theme</vt:lpstr>
      <vt:lpstr>1_Reforestation Project Proposal  by Slidesgo</vt:lpstr>
      <vt:lpstr>Office 主题</vt:lpstr>
      <vt:lpstr>Reforestation Project Proposal  by Slidesgo</vt:lpstr>
      <vt:lpstr>2_Office 主题​​</vt:lpstr>
      <vt:lpstr>默认设计模板</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cp:lastModifiedBy>
  <cp:revision>22</cp:revision>
  <dcterms:created xsi:type="dcterms:W3CDTF">2021-08-18T04:34:20Z</dcterms:created>
  <dcterms:modified xsi:type="dcterms:W3CDTF">2021-09-03T03:32:20Z</dcterms:modified>
</cp:coreProperties>
</file>