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28" r:id="rId5"/>
    <p:sldId id="329" r:id="rId6"/>
    <p:sldId id="330" r:id="rId7"/>
    <p:sldId id="331" r:id="rId8"/>
    <p:sldId id="286"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 Pham" initials="HP" lastIdx="2" clrIdx="0">
    <p:extLst>
      <p:ext uri="{19B8F6BF-5375-455C-9EA6-DF929625EA0E}">
        <p15:presenceInfo xmlns:p15="http://schemas.microsoft.com/office/powerpoint/2012/main" userId="4354cf4d8e7617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84"/>
    <p:restoredTop sz="95840"/>
  </p:normalViewPr>
  <p:slideViewPr>
    <p:cSldViewPr snapToGrid="0" snapToObjects="1">
      <p:cViewPr varScale="1">
        <p:scale>
          <a:sx n="73" d="100"/>
          <a:sy n="73"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2B6F-D9B4-C74F-A5DA-08727B120356}"/>
              </a:ext>
            </a:extLst>
          </p:cNvPr>
          <p:cNvSpPr>
            <a:spLocks noGrp="1"/>
          </p:cNvSpPr>
          <p:nvPr>
            <p:ph type="ctrTitle"/>
          </p:nvPr>
        </p:nvSpPr>
        <p:spPr>
          <a:xfrm>
            <a:off x="2338129" y="1885134"/>
            <a:ext cx="7524206" cy="1014821"/>
          </a:xfrm>
        </p:spPr>
        <p:txBody>
          <a:bodyPr anchor="t"/>
          <a:lstStyle/>
          <a:p>
            <a:r>
              <a:rPr lang="en-GB" u="sng" smtClean="0">
                <a:latin typeface="Times New Roman" panose="02020603050405020304" pitchFamily="18" charset="0"/>
                <a:cs typeface="Times New Roman" panose="02020603050405020304" pitchFamily="18" charset="0"/>
              </a:rPr>
              <a:t>Tuần</a:t>
            </a:r>
            <a:r>
              <a:rPr lang="en-VN" u="sng" smtClean="0">
                <a:latin typeface="Times New Roman" panose="02020603050405020304" pitchFamily="18" charset="0"/>
                <a:cs typeface="Times New Roman" panose="02020603050405020304" pitchFamily="18" charset="0"/>
              </a:rPr>
              <a:t> </a:t>
            </a:r>
            <a:r>
              <a:rPr lang="en-GB" u="sng" smtClean="0">
                <a:latin typeface="Times New Roman" panose="02020603050405020304" pitchFamily="18" charset="0"/>
                <a:cs typeface="Times New Roman" panose="02020603050405020304" pitchFamily="18" charset="0"/>
              </a:rPr>
              <a:t>12</a:t>
            </a:r>
            <a:r>
              <a:rPr lang="en-VN" u="sng">
                <a:latin typeface="Times New Roman" panose="02020603050405020304" pitchFamily="18" charset="0"/>
                <a:cs typeface="Times New Roman" panose="02020603050405020304" pitchFamily="18" charset="0"/>
              </a:rPr>
              <a:t/>
            </a:r>
            <a:br>
              <a:rPr lang="en-VN" u="sng">
                <a:latin typeface="Times New Roman" panose="02020603050405020304" pitchFamily="18" charset="0"/>
                <a:cs typeface="Times New Roman" panose="02020603050405020304" pitchFamily="18" charset="0"/>
              </a:rPr>
            </a:br>
            <a:r>
              <a:rPr lang="en-VN" dirty="0">
                <a:latin typeface="Times New Roman" panose="02020603050405020304" pitchFamily="18" charset="0"/>
                <a:cs typeface="Times New Roman" panose="02020603050405020304" pitchFamily="18" charset="0"/>
              </a:rPr>
              <a:t/>
            </a:r>
            <a:br>
              <a:rPr lang="en-VN" dirty="0">
                <a:latin typeface="Times New Roman" panose="02020603050405020304" pitchFamily="18" charset="0"/>
                <a:cs typeface="Times New Roman" panose="02020603050405020304" pitchFamily="18" charset="0"/>
              </a:rPr>
            </a:br>
            <a:endParaRPr lang="en-VN"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307860-9E45-0945-8EA4-E286D9B1C57A}"/>
              </a:ext>
            </a:extLst>
          </p:cNvPr>
          <p:cNvSpPr>
            <a:spLocks noGrp="1"/>
          </p:cNvSpPr>
          <p:nvPr>
            <p:ph type="subTitle" idx="1"/>
          </p:nvPr>
        </p:nvSpPr>
        <p:spPr>
          <a:xfrm>
            <a:off x="2338129" y="3566157"/>
            <a:ext cx="7524206" cy="1776552"/>
          </a:xfrm>
        </p:spPr>
        <p:txBody>
          <a:bodyPr anchor="t">
            <a:normAutofit/>
          </a:bodyPr>
          <a:lstStyle/>
          <a:p>
            <a:r>
              <a:rPr lang="en-GB" sz="4400" b="1" smtClean="0">
                <a:latin typeface="Times New Roman" panose="02020603050405020304" pitchFamily="18" charset="0"/>
                <a:cs typeface="Times New Roman" panose="02020603050405020304" pitchFamily="18" charset="0"/>
              </a:rPr>
              <a:t>Kỹ Thuật Đánh Cầu Cao Thuận Tay</a:t>
            </a:r>
          </a:p>
          <a:p>
            <a:pPr lvl="0"/>
            <a:endParaRPr lang="en-GB" sz="2800" b="1" smtClean="0">
              <a:latin typeface="Times New Roman" panose="02020603050405020304" pitchFamily="18" charset="0"/>
              <a:cs typeface="Times New Roman" panose="02020603050405020304" pitchFamily="18" charset="0"/>
            </a:endParaRPr>
          </a:p>
          <a:p>
            <a:pPr lvl="0"/>
            <a:endParaRPr lang="en-GB" sz="2800" b="1">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EE5EA01-20D6-0648-A146-1C73FA841969}"/>
              </a:ext>
            </a:extLst>
          </p:cNvPr>
          <p:cNvPicPr>
            <a:picLocks noChangeAspect="1"/>
          </p:cNvPicPr>
          <p:nvPr/>
        </p:nvPicPr>
        <p:blipFill>
          <a:blip r:embed="rId2"/>
          <a:stretch>
            <a:fillRect/>
          </a:stretch>
        </p:blipFill>
        <p:spPr>
          <a:xfrm>
            <a:off x="268853" y="86800"/>
            <a:ext cx="1628780" cy="1628780"/>
          </a:xfrm>
          <a:prstGeom prst="rect">
            <a:avLst/>
          </a:prstGeom>
        </p:spPr>
      </p:pic>
    </p:spTree>
    <p:extLst>
      <p:ext uri="{BB962C8B-B14F-4D97-AF65-F5344CB8AC3E}">
        <p14:creationId xmlns:p14="http://schemas.microsoft.com/office/powerpoint/2010/main" val="17769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Mục Lục</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p:txBody>
          <a:bodyPr>
            <a:normAutofit/>
          </a:bodyPr>
          <a:lstStyle/>
          <a:p>
            <a:pPr marL="514350" indent="-514350">
              <a:buFont typeface="+mj-lt"/>
              <a:buAutoNum type="romanUcPeriod"/>
            </a:pPr>
            <a:r>
              <a:rPr lang="en-VN" dirty="0">
                <a:latin typeface="Times New Roman" panose="02020603050405020304" pitchFamily="18" charset="0"/>
                <a:cs typeface="Times New Roman" panose="02020603050405020304" pitchFamily="18" charset="0"/>
              </a:rPr>
              <a:t> </a:t>
            </a:r>
            <a:r>
              <a:rPr lang="en-VN">
                <a:latin typeface="Times New Roman" panose="02020603050405020304" pitchFamily="18" charset="0"/>
                <a:cs typeface="Times New Roman" panose="02020603050405020304" pitchFamily="18" charset="0"/>
                <a:hlinkClick r:id="rId2" action="ppaction://hlinksldjump"/>
              </a:rPr>
              <a:t>Mục </a:t>
            </a:r>
            <a:r>
              <a:rPr lang="en-VN" smtClean="0">
                <a:latin typeface="Times New Roman" panose="02020603050405020304" pitchFamily="18" charset="0"/>
                <a:cs typeface="Times New Roman" panose="02020603050405020304" pitchFamily="18" charset="0"/>
                <a:hlinkClick r:id="rId2" action="ppaction://hlinksldjump"/>
              </a:rPr>
              <a:t>tiêu</a:t>
            </a:r>
            <a:endParaRPr lang="en-VN" dirty="0">
              <a:latin typeface="Times New Roman" panose="02020603050405020304" pitchFamily="18" charset="0"/>
              <a:cs typeface="Times New Roman" panose="02020603050405020304" pitchFamily="18" charset="0"/>
            </a:endParaRPr>
          </a:p>
          <a:p>
            <a:pPr marL="514350" indent="-514350">
              <a:buFont typeface="+mj-lt"/>
              <a:buAutoNum type="romanUcPeriod"/>
            </a:pPr>
            <a:r>
              <a:rPr lang="en-VN">
                <a:latin typeface="Times New Roman" panose="02020603050405020304" pitchFamily="18" charset="0"/>
                <a:cs typeface="Times New Roman" panose="02020603050405020304" pitchFamily="18" charset="0"/>
                <a:hlinkClick r:id="rId3" action="ppaction://hlinksldjump"/>
              </a:rPr>
              <a:t>Nội </a:t>
            </a:r>
            <a:r>
              <a:rPr lang="en-VN" smtClean="0">
                <a:latin typeface="Times New Roman" panose="02020603050405020304" pitchFamily="18" charset="0"/>
                <a:cs typeface="Times New Roman" panose="02020603050405020304" pitchFamily="18" charset="0"/>
                <a:hlinkClick r:id="rId3" action="ppaction://hlinksldjump"/>
              </a:rPr>
              <a:t>dung</a:t>
            </a:r>
            <a:endParaRPr lang="en-GB" smtClean="0">
              <a:latin typeface="Times New Roman" panose="02020603050405020304" pitchFamily="18" charset="0"/>
              <a:cs typeface="Times New Roman" panose="02020603050405020304" pitchFamily="18" charset="0"/>
            </a:endParaRPr>
          </a:p>
          <a:p>
            <a:pPr marL="514350" indent="-514350">
              <a:buFont typeface="+mj-lt"/>
              <a:buAutoNum type="romanUcPeriod"/>
            </a:pPr>
            <a:r>
              <a:rPr lang="en-GB" u="sng" smtClean="0">
                <a:solidFill>
                  <a:schemeClr val="accent1"/>
                </a:solidFill>
                <a:latin typeface="Times New Roman" panose="02020603050405020304" pitchFamily="18" charset="0"/>
                <a:cs typeface="Times New Roman" panose="02020603050405020304" pitchFamily="18" charset="0"/>
              </a:rPr>
              <a:t>Bài tập về nhà</a:t>
            </a:r>
            <a:endParaRPr lang="en-VN" u="sng" dirty="0">
              <a:solidFill>
                <a:schemeClr val="accent1"/>
              </a:solidFill>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a:p>
            <a:pPr marL="0" indent="0">
              <a:buNone/>
            </a:pPr>
            <a:endParaRPr lang="en-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52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5C8C6-51F1-AE40-9A11-A928C453C000}"/>
              </a:ext>
            </a:extLst>
          </p:cNvPr>
          <p:cNvSpPr>
            <a:spLocks noGrp="1"/>
          </p:cNvSpPr>
          <p:nvPr>
            <p:ph type="title"/>
          </p:nvPr>
        </p:nvSpPr>
        <p:spPr/>
        <p:txBody>
          <a:bodyPr/>
          <a:lstStyle/>
          <a:p>
            <a:r>
              <a:rPr lang="en-VN" dirty="0">
                <a:latin typeface="Times New Roman" panose="02020603050405020304" pitchFamily="18" charset="0"/>
                <a:cs typeface="Times New Roman" panose="02020603050405020304" pitchFamily="18" charset="0"/>
              </a:rPr>
              <a:t>I. Mục tiêu</a:t>
            </a:r>
          </a:p>
        </p:txBody>
      </p:sp>
      <p:sp>
        <p:nvSpPr>
          <p:cNvPr id="3" name="Content Placeholder 2">
            <a:extLst>
              <a:ext uri="{FF2B5EF4-FFF2-40B4-BE49-F238E27FC236}">
                <a16:creationId xmlns:a16="http://schemas.microsoft.com/office/drawing/2014/main" id="{34F6FF4B-5E1A-7E4C-B283-66542DBAC18D}"/>
              </a:ext>
            </a:extLst>
          </p:cNvPr>
          <p:cNvSpPr>
            <a:spLocks noGrp="1"/>
          </p:cNvSpPr>
          <p:nvPr>
            <p:ph idx="1"/>
          </p:nvPr>
        </p:nvSpPr>
        <p:spPr>
          <a:xfrm>
            <a:off x="744583" y="2556932"/>
            <a:ext cx="10737668" cy="3543422"/>
          </a:xfrm>
        </p:spPr>
        <p:txBody>
          <a:bodyPr>
            <a:normAutofit/>
          </a:bodyPr>
          <a:lstStyle/>
          <a:p>
            <a:pPr lvl="0"/>
            <a:r>
              <a:rPr lang="en-GB" sz="7200" smtClean="0">
                <a:latin typeface="Times New Roman" panose="02020603050405020304" pitchFamily="18" charset="0"/>
                <a:cs typeface="Times New Roman" panose="02020603050405020304" pitchFamily="18" charset="0"/>
              </a:rPr>
              <a:t>Học sinh </a:t>
            </a:r>
            <a:r>
              <a:rPr lang="en-GB" sz="7200">
                <a:latin typeface="Times New Roman" panose="02020603050405020304" pitchFamily="18" charset="0"/>
                <a:cs typeface="Times New Roman" panose="02020603050405020304" pitchFamily="18" charset="0"/>
              </a:rPr>
              <a:t>b</a:t>
            </a:r>
            <a:r>
              <a:rPr lang="vi-VN" sz="7200" smtClean="0">
                <a:latin typeface="Times New Roman" panose="02020603050405020304" pitchFamily="18" charset="0"/>
                <a:cs typeface="Times New Roman" panose="02020603050405020304" pitchFamily="18" charset="0"/>
              </a:rPr>
              <a:t>iết </a:t>
            </a:r>
            <a:r>
              <a:rPr lang="en-GB" sz="7200" smtClean="0">
                <a:latin typeface="Times New Roman" panose="02020603050405020304" pitchFamily="18" charset="0"/>
                <a:cs typeface="Times New Roman" panose="02020603050405020304" pitchFamily="18" charset="0"/>
              </a:rPr>
              <a:t>kỹ thuật đánh cầu cao thuận tay.</a:t>
            </a:r>
          </a:p>
          <a:p>
            <a:pPr lvl="0"/>
            <a:endParaRPr lang="en-GB" sz="5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39015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latin typeface="Times New Roman" panose="02020603050405020304" pitchFamily="18" charset="0"/>
                <a:cs typeface="Times New Roman" panose="02020603050405020304" pitchFamily="18" charset="0"/>
              </a:rPr>
              <a:t>II.Nội dung</a:t>
            </a:r>
            <a:endParaRPr lang="en-GB">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62150" y="2556931"/>
            <a:ext cx="10593976" cy="3739365"/>
          </a:xfrm>
        </p:spPr>
        <p:txBody>
          <a:bodyPr>
            <a:normAutofit/>
          </a:bodyPr>
          <a:lstStyle/>
          <a:p>
            <a:r>
              <a:rPr lang="vi-VN" sz="3200"/>
              <a:t>Trước </a:t>
            </a:r>
            <a:r>
              <a:rPr lang="vi-VN" sz="3200" smtClean="0"/>
              <a:t>tiên</a:t>
            </a:r>
            <a:r>
              <a:rPr lang="en-GB" sz="3200" smtClean="0"/>
              <a:t> </a:t>
            </a:r>
            <a:r>
              <a:rPr lang="en-GB" sz="3200" smtClean="0">
                <a:latin typeface="Times New Roman" panose="02020603050405020304" pitchFamily="18" charset="0"/>
                <a:cs typeface="Times New Roman" panose="02020603050405020304" pitchFamily="18" charset="0"/>
              </a:rPr>
              <a:t>các em </a:t>
            </a:r>
            <a:r>
              <a:rPr lang="vi-VN" sz="3200" smtClean="0"/>
              <a:t>cần </a:t>
            </a:r>
            <a:r>
              <a:rPr lang="vi-VN" sz="3200"/>
              <a:t>phải hiểu kỹ thuật đánh cầu phải, trái cao tay là dùng để thực hiện đánh các quả cầu bay trên cao được đánh từ sân sau của mình đến gần đường biên ngang ở phần cuối sân của đối phương. Tùy theo đường cầu đến thì kỹ thuật đánh cầu phải, trái cao tay được phân thành 3 loại kỹ thuật: Cao sâu thuận tay, cao sâu trái tay và cao sâu trên đỉnh đầu.</a:t>
            </a:r>
            <a:endParaRPr lang="en-GB" sz="3200"/>
          </a:p>
          <a:p>
            <a:pPr marL="0" indent="0">
              <a:buNone/>
            </a:pPr>
            <a:endParaRPr lang="en-GB" sz="4200">
              <a:latin typeface="Times New Roman" panose="02020603050405020304" pitchFamily="18" charset="0"/>
              <a:cs typeface="Times New Roman" panose="02020603050405020304" pitchFamily="18" charset="0"/>
            </a:endParaRPr>
          </a:p>
          <a:p>
            <a:endParaRPr lang="en-GB"/>
          </a:p>
        </p:txBody>
      </p:sp>
    </p:spTree>
    <p:extLst>
      <p:ext uri="{BB962C8B-B14F-4D97-AF65-F5344CB8AC3E}">
        <p14:creationId xmlns:p14="http://schemas.microsoft.com/office/powerpoint/2010/main" val="2981231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627017"/>
            <a:ext cx="10920548" cy="6247864"/>
          </a:xfrm>
          <a:prstGeom prst="rect">
            <a:avLst/>
          </a:prstGeom>
        </p:spPr>
        <p:txBody>
          <a:bodyPr wrap="square">
            <a:spAutoFit/>
          </a:bodyPr>
          <a:lstStyle/>
          <a:p>
            <a:r>
              <a:rPr lang="vi-VN" sz="4000"/>
              <a:t>Giai đoạn chuẩn bị: Trước hết phải phán đoán chuẩn xác phương hướng và điểm rơi của cầu đối phương đánh sang, nghiêng người lùi sau, làm sao cho cầu ở vị trí phía trên lệch ra trước vai phải cơ thể mình. Vai trái đối diện với lưới, chân trái ở trước, chân phải ở sau, trọng tâm rơi vào chân phải. Tay trái co khuỷu giơ lên tự nhiên, tay phải cầm vợt, cánh tay co khuỷu tự nhiên, đưa vợt lên phía trên vai phải, hai mắt chú ý nhìn đường cầu đến.</a:t>
            </a:r>
            <a:endParaRPr lang="en-GB" sz="4000"/>
          </a:p>
          <a:p>
            <a:pPr marL="228600" algn="just">
              <a:spcAft>
                <a:spcPts val="0"/>
              </a:spcAft>
            </a:pP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4806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43" y="640080"/>
            <a:ext cx="10868297" cy="6247864"/>
          </a:xfrm>
          <a:prstGeom prst="rect">
            <a:avLst/>
          </a:prstGeom>
        </p:spPr>
        <p:txBody>
          <a:bodyPr wrap="square">
            <a:spAutoFit/>
          </a:bodyPr>
          <a:lstStyle/>
          <a:p>
            <a:r>
              <a:rPr lang="vi-VN" sz="4000"/>
              <a:t>Giai đoạn đánh cầu: Khi đánh cầu, bắt đầu từ động tác chuẩn bị, cánh tay phải đưa ra sau, theo đó khuỷu tay nâng lên cao hơn hẳn so với vai để đưa vợt ra sau đầu, cổ tay duỗi tự nhiên (lòng bàn tay hướng lên trên). Sau đó, với sự phối hợp dùng sức nhịp nhàng của động tác chân sau đạp đất, quay người hóp bụng, lấy vai làm trục, cánh tay kéo theo cẳng tay nhanh chóng vẩy cổ tay ra trước đánh cầu ở điểm cao nhất khi tay đã vươn thẳng.</a:t>
            </a:r>
            <a:endParaRPr lang="en-GB" sz="4000"/>
          </a:p>
          <a:p>
            <a:pPr marL="12700" indent="254000" algn="just">
              <a:spcAft>
                <a:spcPts val="0"/>
              </a:spcAft>
            </a:pPr>
            <a:endParaRPr lang="en-GB" sz="40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03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666206"/>
            <a:ext cx="10894423" cy="6001643"/>
          </a:xfrm>
          <a:prstGeom prst="rect">
            <a:avLst/>
          </a:prstGeom>
        </p:spPr>
        <p:txBody>
          <a:bodyPr wrap="square">
            <a:spAutoFit/>
          </a:bodyPr>
          <a:lstStyle/>
          <a:p>
            <a:r>
              <a:rPr lang="vi-VN" sz="4800"/>
              <a:t>Giai đoạn kết thúc: Sau khi đánh cầu tay cầm vợt có thể theo đà quán tính vung ra trước và xuống dưới phía bên trái rồi thu vợt về trước thân người. Cùng lúc chân phải ở sau bước ra trước, trọng tâm cơ thể từ rơi vào chân sau chuyển dịch sang chân trước.</a:t>
            </a:r>
            <a:endParaRPr lang="en-GB" sz="4800"/>
          </a:p>
          <a:p>
            <a:pPr marL="12700" indent="254000" algn="just">
              <a:spcAft>
                <a:spcPts val="1410"/>
              </a:spcAft>
            </a:pP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14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latin typeface="Times New Roman" panose="02020603050405020304" pitchFamily="18" charset="0"/>
                <a:cs typeface="Times New Roman" panose="02020603050405020304" pitchFamily="18" charset="0"/>
              </a:rPr>
              <a:t>III. Bài tập về nhà</a:t>
            </a:r>
            <a:endParaRPr lang="en-GB">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r>
              <a:rPr lang="en-GB" sz="8800" smtClean="0">
                <a:latin typeface="Times New Roman" panose="02020603050405020304" pitchFamily="18" charset="0"/>
                <a:cs typeface="Times New Roman" panose="02020603050405020304" pitchFamily="18" charset="0"/>
              </a:rPr>
              <a:t>Các em học sinh tự </a:t>
            </a:r>
            <a:r>
              <a:rPr lang="en-GB" sz="8800" smtClean="0">
                <a:latin typeface="Times New Roman" panose="02020603050405020304" pitchFamily="18" charset="0"/>
                <a:cs typeface="Times New Roman" panose="02020603050405020304" pitchFamily="18" charset="0"/>
              </a:rPr>
              <a:t>tập luyện</a:t>
            </a:r>
            <a:r>
              <a:rPr lang="en-GB" sz="8800" smtClean="0">
                <a:latin typeface="Times New Roman" panose="02020603050405020304" pitchFamily="18" charset="0"/>
                <a:cs typeface="Times New Roman" panose="02020603050405020304" pitchFamily="18" charset="0"/>
              </a:rPr>
              <a:t> </a:t>
            </a:r>
            <a:r>
              <a:rPr lang="en-GB" sz="8800" smtClean="0">
                <a:latin typeface="Times New Roman" panose="02020603050405020304" pitchFamily="18" charset="0"/>
                <a:cs typeface="Times New Roman" panose="02020603050405020304" pitchFamily="18" charset="0"/>
              </a:rPr>
              <a:t>ở nhà.</a:t>
            </a:r>
            <a:endParaRPr lang="en-GB" sz="8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017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1704</TotalTime>
  <Words>420</Words>
  <Application>Microsoft Office PowerPoint</Application>
  <PresentationFormat>Widescreen</PresentationFormat>
  <Paragraphs>16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Garamond</vt:lpstr>
      <vt:lpstr>Times New Roman</vt:lpstr>
      <vt:lpstr>Organic</vt:lpstr>
      <vt:lpstr>Tuần 12  </vt:lpstr>
      <vt:lpstr>Mục Lục</vt:lpstr>
      <vt:lpstr>I. Mục tiêu</vt:lpstr>
      <vt:lpstr>II.Nội dung</vt:lpstr>
      <vt:lpstr>PowerPoint Presentation</vt:lpstr>
      <vt:lpstr>PowerPoint Presentation</vt:lpstr>
      <vt:lpstr>PowerPoint Presentation</vt:lpstr>
      <vt:lpstr>III. Bài tập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Phương Pháp Tập Luyện TDTT Và Sử Dụng Các Yếu Tố Thiên Nhiên Để Rèn Luyện Sức Khỏe</dc:title>
  <dc:creator>Huy Pham</dc:creator>
  <cp:lastModifiedBy>Nguyen Hoang Son</cp:lastModifiedBy>
  <cp:revision>56</cp:revision>
  <dcterms:created xsi:type="dcterms:W3CDTF">2021-09-03T07:49:18Z</dcterms:created>
  <dcterms:modified xsi:type="dcterms:W3CDTF">2021-12-01T04:05:59Z</dcterms:modified>
</cp:coreProperties>
</file>