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699" r:id="rId2"/>
  </p:sldMasterIdLst>
  <p:sldIdLst>
    <p:sldId id="256" r:id="rId3"/>
    <p:sldId id="311" r:id="rId4"/>
    <p:sldId id="312" r:id="rId5"/>
    <p:sldId id="313" r:id="rId6"/>
    <p:sldId id="314" r:id="rId7"/>
    <p:sldId id="315" r:id="rId8"/>
    <p:sldId id="31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CD60141-EEBD-4EC1-8E34-0344C16A18A2}"/>
              </a:ext>
              <a:ext uri="{C183D7F6-B498-43B3-948B-1728B52AA6E4}">
                <adec:decorative xmlns:adec="http://schemas.microsoft.com/office/drawing/2017/decorative" val="1"/>
              </a:ext>
            </a:extLst>
          </p:cNvPr>
          <p:cNvSpPr/>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65FCBBA-905A-4FD1-BFBA-F3EE6DA264E0}"/>
              </a:ext>
            </a:extLst>
          </p:cNvPr>
          <p:cNvSpPr>
            <a:spLocks noGrp="1"/>
          </p:cNvSpPr>
          <p:nvPr>
            <p:ph type="ctrTitle"/>
          </p:nvPr>
        </p:nvSpPr>
        <p:spPr>
          <a:xfrm>
            <a:off x="1143000" y="1181098"/>
            <a:ext cx="8986580" cy="2832404"/>
          </a:xfrm>
        </p:spPr>
        <p:txBody>
          <a:bodyPr anchor="t">
            <a:normAutofit/>
          </a:bodyPr>
          <a:lstStyle>
            <a:lvl1pPr algn="l">
              <a:lnSpc>
                <a:spcPct val="100000"/>
              </a:lnSpc>
              <a:defRPr sz="4800" cap="all" spc="300" baseline="0"/>
            </a:lvl1pPr>
          </a:lstStyle>
          <a:p>
            <a:r>
              <a:rPr lang="en-US" dirty="0"/>
              <a:t>Click to edit Master title style</a:t>
            </a:r>
          </a:p>
        </p:txBody>
      </p:sp>
      <p:sp>
        <p:nvSpPr>
          <p:cNvPr id="3" name="Subtitle 2">
            <a:extLst>
              <a:ext uri="{FF2B5EF4-FFF2-40B4-BE49-F238E27FC236}">
                <a16:creationId xmlns:a16="http://schemas.microsoft.com/office/drawing/2014/main" id="{13DD287E-F1C8-463F-8429-D1B5B1582520}"/>
              </a:ext>
            </a:extLst>
          </p:cNvPr>
          <p:cNvSpPr>
            <a:spLocks noGrp="1"/>
          </p:cNvSpPr>
          <p:nvPr>
            <p:ph type="subTitle" idx="1"/>
          </p:nvPr>
        </p:nvSpPr>
        <p:spPr>
          <a:xfrm>
            <a:off x="1143000" y="5463522"/>
            <a:ext cx="8986580" cy="650311"/>
          </a:xfrm>
        </p:spPr>
        <p:txBody>
          <a:bodyPr>
            <a:normAutofit/>
          </a:bodyPr>
          <a:lstStyle>
            <a:lvl1pPr marL="0" indent="0" algn="l">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81F44ED-7973-4A99-B2CA-A8962BCE0D5D}"/>
              </a:ext>
            </a:extLst>
          </p:cNvPr>
          <p:cNvSpPr>
            <a:spLocks noGrp="1"/>
          </p:cNvSpPr>
          <p:nvPr>
            <p:ph type="dt" sz="half" idx="10"/>
          </p:nvPr>
        </p:nvSpPr>
        <p:spPr/>
        <p:txBody>
          <a:bodyPr/>
          <a:lstStyle/>
          <a:p>
            <a:fld id="{3CADBD16-5BFB-4D9F-9646-C75D1B53BBB6}" type="datetimeFigureOut">
              <a:rPr lang="en-US" smtClean="0"/>
              <a:t>12/10/2021</a:t>
            </a:fld>
            <a:endParaRPr lang="en-US"/>
          </a:p>
        </p:txBody>
      </p:sp>
      <p:sp>
        <p:nvSpPr>
          <p:cNvPr id="5" name="Footer Placeholder 4">
            <a:extLst>
              <a:ext uri="{FF2B5EF4-FFF2-40B4-BE49-F238E27FC236}">
                <a16:creationId xmlns:a16="http://schemas.microsoft.com/office/drawing/2014/main" id="{08DF96F2-D6BE-49AC-A605-5AE87C3F2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7FC50-B13C-4B63-AE64-F71A6EDE63B6}"/>
              </a:ext>
            </a:extLst>
          </p:cNvPr>
          <p:cNvSpPr>
            <a:spLocks noGrp="1"/>
          </p:cNvSpPr>
          <p:nvPr>
            <p:ph type="sldNum" sz="quarter" idx="12"/>
          </p:nvPr>
        </p:nvSpPr>
        <p:spPr/>
        <p:txBody>
          <a:bodyPr/>
          <a:lstStyle/>
          <a:p>
            <a:fld id="{C0722274-0FAA-4649-AA4E-4210F4F32167}" type="slidenum">
              <a:rPr lang="en-US" smtClean="0"/>
              <a:t>‹#›</a:t>
            </a:fld>
            <a:endParaRPr lang="en-US"/>
          </a:p>
        </p:txBody>
      </p:sp>
      <p:cxnSp>
        <p:nvCxnSpPr>
          <p:cNvPr id="12" name="Straight Connector 11">
            <a:extLst>
              <a:ext uri="{FF2B5EF4-FFF2-40B4-BE49-F238E27FC236}">
                <a16:creationId xmlns:a16="http://schemas.microsoft.com/office/drawing/2014/main" id="{4C75A547-BCD1-42BE-966E-53CA0AB93165}"/>
              </a:ext>
            </a:extLst>
          </p:cNvPr>
          <p:cNvCxnSpPr>
            <a:cxnSpLocks/>
          </p:cNvCxnSpPr>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143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3BF2-BCE9-47D7-B1C0-1F0E4936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722E9-C3E4-48AF-996A-495AE659F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9E516-382B-4845-93BF-20C16EE0DB05}"/>
              </a:ext>
            </a:extLst>
          </p:cNvPr>
          <p:cNvSpPr>
            <a:spLocks noGrp="1"/>
          </p:cNvSpPr>
          <p:nvPr>
            <p:ph type="dt" sz="half" idx="10"/>
          </p:nvPr>
        </p:nvSpPr>
        <p:spPr/>
        <p:txBody>
          <a:bodyPr/>
          <a:lstStyle/>
          <a:p>
            <a:fld id="{3CADBD16-5BFB-4D9F-9646-C75D1B53BBB6}" type="datetimeFigureOut">
              <a:rPr lang="en-US" smtClean="0"/>
              <a:t>12/10/2021</a:t>
            </a:fld>
            <a:endParaRPr lang="en-US"/>
          </a:p>
        </p:txBody>
      </p:sp>
      <p:sp>
        <p:nvSpPr>
          <p:cNvPr id="5" name="Footer Placeholder 4">
            <a:extLst>
              <a:ext uri="{FF2B5EF4-FFF2-40B4-BE49-F238E27FC236}">
                <a16:creationId xmlns:a16="http://schemas.microsoft.com/office/drawing/2014/main" id="{EAB96E16-F168-442A-843C-5D490D54B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61BEA-A969-437A-BD8B-CB1B709AD430}"/>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4002579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28449-3E11-45FF-BF3A-651867603E75}"/>
              </a:ext>
            </a:extLst>
          </p:cNvPr>
          <p:cNvSpPr>
            <a:spLocks noGrp="1"/>
          </p:cNvSpPr>
          <p:nvPr>
            <p:ph type="title" orient="vert"/>
          </p:nvPr>
        </p:nvSpPr>
        <p:spPr>
          <a:xfrm>
            <a:off x="8572500" y="870625"/>
            <a:ext cx="2476499" cy="50292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AFC0EAB0-2DFA-4CBA-86B1-1826EF523D4D}"/>
              </a:ext>
            </a:extLst>
          </p:cNvPr>
          <p:cNvSpPr>
            <a:spLocks noGrp="1"/>
          </p:cNvSpPr>
          <p:nvPr>
            <p:ph type="body" orient="vert" idx="1"/>
          </p:nvPr>
        </p:nvSpPr>
        <p:spPr>
          <a:xfrm>
            <a:off x="1143000" y="870625"/>
            <a:ext cx="7324928" cy="50292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FA22F89-E1F5-45D7-945A-8A2886C4BA59}"/>
              </a:ext>
            </a:extLst>
          </p:cNvPr>
          <p:cNvSpPr>
            <a:spLocks noGrp="1"/>
          </p:cNvSpPr>
          <p:nvPr>
            <p:ph type="dt" sz="half" idx="10"/>
          </p:nvPr>
        </p:nvSpPr>
        <p:spPr/>
        <p:txBody>
          <a:bodyPr/>
          <a:lstStyle/>
          <a:p>
            <a:fld id="{3CADBD16-5BFB-4D9F-9646-C75D1B53BBB6}" type="datetimeFigureOut">
              <a:rPr lang="en-US" smtClean="0"/>
              <a:t>12/10/2021</a:t>
            </a:fld>
            <a:endParaRPr lang="en-US"/>
          </a:p>
        </p:txBody>
      </p:sp>
      <p:sp>
        <p:nvSpPr>
          <p:cNvPr id="5" name="Footer Placeholder 4">
            <a:extLst>
              <a:ext uri="{FF2B5EF4-FFF2-40B4-BE49-F238E27FC236}">
                <a16:creationId xmlns:a16="http://schemas.microsoft.com/office/drawing/2014/main" id="{637E7E82-5FB8-4289-AD0C-0BA788E14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A4046-1A2C-41F5-A177-1C3919C20569}"/>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576739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12/10/2021</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881026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12/10/2021</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2503005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12/10/2021</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393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12/10/2021</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430234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12/10/2021</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361804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12/10/2021</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4177477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12/10/2021</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3218644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12/10/2021</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795534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D6F3-88F1-4195-8395-57AA096BB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8D06C-EB08-40B3-AFB3-A62F441122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962F-B413-4C4C-A490-724DDB9E7DB9}"/>
              </a:ext>
            </a:extLst>
          </p:cNvPr>
          <p:cNvSpPr>
            <a:spLocks noGrp="1"/>
          </p:cNvSpPr>
          <p:nvPr>
            <p:ph type="dt" sz="half" idx="10"/>
          </p:nvPr>
        </p:nvSpPr>
        <p:spPr/>
        <p:txBody>
          <a:bodyPr/>
          <a:lstStyle/>
          <a:p>
            <a:fld id="{3CADBD16-5BFB-4D9F-9646-C75D1B53BBB6}" type="datetimeFigureOut">
              <a:rPr lang="en-US" smtClean="0"/>
              <a:t>12/10/2021</a:t>
            </a:fld>
            <a:endParaRPr lang="en-US"/>
          </a:p>
        </p:txBody>
      </p:sp>
      <p:sp>
        <p:nvSpPr>
          <p:cNvPr id="5" name="Footer Placeholder 4">
            <a:extLst>
              <a:ext uri="{FF2B5EF4-FFF2-40B4-BE49-F238E27FC236}">
                <a16:creationId xmlns:a16="http://schemas.microsoft.com/office/drawing/2014/main" id="{02871813-4E87-4C04-835D-76246010B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22BA3-033C-491E-A045-F0052AC19A8C}"/>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6573399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12/10/2021</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6415354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12/10/2021</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8218953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12/10/2021</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750868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19AD-2EDD-4B4F-9F9E-46A4441847A6}"/>
              </a:ext>
            </a:extLst>
          </p:cNvPr>
          <p:cNvSpPr>
            <a:spLocks noGrp="1"/>
          </p:cNvSpPr>
          <p:nvPr>
            <p:ph type="title"/>
          </p:nvPr>
        </p:nvSpPr>
        <p:spPr>
          <a:xfrm>
            <a:off x="1143000" y="1709738"/>
            <a:ext cx="8520952" cy="2852737"/>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00EE5927-21D5-4EBA-A112-CAD1BD38BCB1}"/>
              </a:ext>
            </a:extLst>
          </p:cNvPr>
          <p:cNvSpPr>
            <a:spLocks noGrp="1"/>
          </p:cNvSpPr>
          <p:nvPr>
            <p:ph type="body" idx="1"/>
          </p:nvPr>
        </p:nvSpPr>
        <p:spPr>
          <a:xfrm>
            <a:off x="1143000" y="4589466"/>
            <a:ext cx="8520952" cy="813266"/>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CEF0D16-9D87-4D76-A5A5-534E24B7DD25}"/>
              </a:ext>
            </a:extLst>
          </p:cNvPr>
          <p:cNvSpPr>
            <a:spLocks noGrp="1"/>
          </p:cNvSpPr>
          <p:nvPr>
            <p:ph type="dt" sz="half" idx="10"/>
          </p:nvPr>
        </p:nvSpPr>
        <p:spPr/>
        <p:txBody>
          <a:bodyPr/>
          <a:lstStyle/>
          <a:p>
            <a:fld id="{3CADBD16-5BFB-4D9F-9646-C75D1B53BBB6}" type="datetimeFigureOut">
              <a:rPr lang="en-US" smtClean="0"/>
              <a:t>12/10/2021</a:t>
            </a:fld>
            <a:endParaRPr lang="en-US"/>
          </a:p>
        </p:txBody>
      </p:sp>
      <p:sp>
        <p:nvSpPr>
          <p:cNvPr id="5" name="Footer Placeholder 4">
            <a:extLst>
              <a:ext uri="{FF2B5EF4-FFF2-40B4-BE49-F238E27FC236}">
                <a16:creationId xmlns:a16="http://schemas.microsoft.com/office/drawing/2014/main" id="{5965F387-5AAC-45D0-ABCE-B1CF4BC7E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AF6FE-0006-4F40-A7FB-E0FDBADF7548}"/>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477458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AADE-587E-4574-B21B-7ABDE5A23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2F9DA5-4DFB-4211-A58A-FFD842C27A65}"/>
              </a:ext>
            </a:extLst>
          </p:cNvPr>
          <p:cNvSpPr>
            <a:spLocks noGrp="1"/>
          </p:cNvSpPr>
          <p:nvPr>
            <p:ph sz="half" idx="1"/>
          </p:nvPr>
        </p:nvSpPr>
        <p:spPr>
          <a:xfrm>
            <a:off x="1143000" y="2339501"/>
            <a:ext cx="4798979" cy="35505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A99F26-66AF-4614-91CE-C93A24BAC23A}"/>
              </a:ext>
            </a:extLst>
          </p:cNvPr>
          <p:cNvSpPr>
            <a:spLocks noGrp="1"/>
          </p:cNvSpPr>
          <p:nvPr>
            <p:ph sz="half" idx="2"/>
          </p:nvPr>
        </p:nvSpPr>
        <p:spPr>
          <a:xfrm>
            <a:off x="6250020" y="2339501"/>
            <a:ext cx="4798980" cy="35505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7F8F678E-59B5-4DF9-ABCB-506B9CB701CC}"/>
              </a:ext>
            </a:extLst>
          </p:cNvPr>
          <p:cNvSpPr>
            <a:spLocks noGrp="1"/>
          </p:cNvSpPr>
          <p:nvPr>
            <p:ph type="dt" sz="half" idx="10"/>
          </p:nvPr>
        </p:nvSpPr>
        <p:spPr/>
        <p:txBody>
          <a:bodyPr/>
          <a:lstStyle/>
          <a:p>
            <a:fld id="{3CADBD16-5BFB-4D9F-9646-C75D1B53BBB6}" type="datetimeFigureOut">
              <a:rPr lang="en-US" smtClean="0"/>
              <a:t>12/10/2021</a:t>
            </a:fld>
            <a:endParaRPr lang="en-US"/>
          </a:p>
        </p:txBody>
      </p:sp>
      <p:sp>
        <p:nvSpPr>
          <p:cNvPr id="6" name="Footer Placeholder 5">
            <a:extLst>
              <a:ext uri="{FF2B5EF4-FFF2-40B4-BE49-F238E27FC236}">
                <a16:creationId xmlns:a16="http://schemas.microsoft.com/office/drawing/2014/main" id="{18B50A53-317B-444A-9BA2-F69CDBF5D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B269A1-B0FB-4C8F-B6AA-0718C92D3D2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837137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BBBF-42B2-4A5D-B145-46983A530170}"/>
              </a:ext>
            </a:extLst>
          </p:cNvPr>
          <p:cNvSpPr>
            <a:spLocks noGrp="1"/>
          </p:cNvSpPr>
          <p:nvPr>
            <p:ph type="title"/>
          </p:nvPr>
        </p:nvSpPr>
        <p:spPr>
          <a:xfrm>
            <a:off x="1143000" y="1133272"/>
            <a:ext cx="9905999" cy="84630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804BE44-5271-4B5D-B649-35E3AF20B48F}"/>
              </a:ext>
            </a:extLst>
          </p:cNvPr>
          <p:cNvSpPr>
            <a:spLocks noGrp="1"/>
          </p:cNvSpPr>
          <p:nvPr>
            <p:ph type="body" idx="1"/>
          </p:nvPr>
        </p:nvSpPr>
        <p:spPr>
          <a:xfrm>
            <a:off x="1142999" y="2067127"/>
            <a:ext cx="4798980"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4D7891E-0C0A-4688-97DD-C0715E322194}"/>
              </a:ext>
            </a:extLst>
          </p:cNvPr>
          <p:cNvSpPr>
            <a:spLocks noGrp="1"/>
          </p:cNvSpPr>
          <p:nvPr>
            <p:ph sz="half" idx="2"/>
          </p:nvPr>
        </p:nvSpPr>
        <p:spPr>
          <a:xfrm>
            <a:off x="1143001" y="2864795"/>
            <a:ext cx="4798978"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5EAF30-3412-49B0-93D1-596CC2695B26}"/>
              </a:ext>
            </a:extLst>
          </p:cNvPr>
          <p:cNvSpPr>
            <a:spLocks noGrp="1"/>
          </p:cNvSpPr>
          <p:nvPr>
            <p:ph type="body" sz="quarter" idx="3"/>
          </p:nvPr>
        </p:nvSpPr>
        <p:spPr>
          <a:xfrm>
            <a:off x="6250018" y="2067127"/>
            <a:ext cx="4798981"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707B9B7-F41C-4314-9F0C-BB84547FB8CA}"/>
              </a:ext>
            </a:extLst>
          </p:cNvPr>
          <p:cNvSpPr>
            <a:spLocks noGrp="1"/>
          </p:cNvSpPr>
          <p:nvPr>
            <p:ph sz="quarter" idx="4"/>
          </p:nvPr>
        </p:nvSpPr>
        <p:spPr>
          <a:xfrm>
            <a:off x="6250019" y="2864795"/>
            <a:ext cx="4798982"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8421587F-6AFC-4906-86EB-6B0A86EEF300}"/>
              </a:ext>
            </a:extLst>
          </p:cNvPr>
          <p:cNvSpPr>
            <a:spLocks noGrp="1"/>
          </p:cNvSpPr>
          <p:nvPr>
            <p:ph type="dt" sz="half" idx="10"/>
          </p:nvPr>
        </p:nvSpPr>
        <p:spPr/>
        <p:txBody>
          <a:bodyPr/>
          <a:lstStyle/>
          <a:p>
            <a:fld id="{3CADBD16-5BFB-4D9F-9646-C75D1B53BBB6}" type="datetimeFigureOut">
              <a:rPr lang="en-US" smtClean="0"/>
              <a:t>12/10/2021</a:t>
            </a:fld>
            <a:endParaRPr lang="en-US"/>
          </a:p>
        </p:txBody>
      </p:sp>
      <p:sp>
        <p:nvSpPr>
          <p:cNvPr id="8" name="Footer Placeholder 7">
            <a:extLst>
              <a:ext uri="{FF2B5EF4-FFF2-40B4-BE49-F238E27FC236}">
                <a16:creationId xmlns:a16="http://schemas.microsoft.com/office/drawing/2014/main" id="{354BE2C5-583B-49BC-9864-B01EEF7987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39B236-45F5-4CC6-8D53-A6903A1CC8B3}"/>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491862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B206-0678-4577-B79F-760526A5FD76}"/>
              </a:ext>
            </a:extLst>
          </p:cNvPr>
          <p:cNvSpPr>
            <a:spLocks noGrp="1"/>
          </p:cNvSpPr>
          <p:nvPr>
            <p:ph type="title"/>
          </p:nvPr>
        </p:nvSpPr>
        <p:spPr>
          <a:xfrm>
            <a:off x="2019300" y="1322615"/>
            <a:ext cx="8175171" cy="4212771"/>
          </a:xfrm>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E6D5FCB8-AFD3-4801-BBD6-9548F4CF7C86}"/>
              </a:ext>
            </a:extLst>
          </p:cNvPr>
          <p:cNvSpPr>
            <a:spLocks noGrp="1"/>
          </p:cNvSpPr>
          <p:nvPr>
            <p:ph type="dt" sz="half" idx="10"/>
          </p:nvPr>
        </p:nvSpPr>
        <p:spPr/>
        <p:txBody>
          <a:bodyPr/>
          <a:lstStyle/>
          <a:p>
            <a:fld id="{3CADBD16-5BFB-4D9F-9646-C75D1B53BBB6}" type="datetimeFigureOut">
              <a:rPr lang="en-US" smtClean="0"/>
              <a:t>12/10/2021</a:t>
            </a:fld>
            <a:endParaRPr lang="en-US"/>
          </a:p>
        </p:txBody>
      </p:sp>
      <p:sp>
        <p:nvSpPr>
          <p:cNvPr id="4" name="Footer Placeholder 3">
            <a:extLst>
              <a:ext uri="{FF2B5EF4-FFF2-40B4-BE49-F238E27FC236}">
                <a16:creationId xmlns:a16="http://schemas.microsoft.com/office/drawing/2014/main" id="{0F6DACF8-CBC0-416B-B28E-EE18C4238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0C7421-FF49-4CE9-87D0-2B4FFE0E3DC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625749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9CBFE-15AA-4447-9F9C-D8B0BEB242DA}"/>
              </a:ext>
            </a:extLst>
          </p:cNvPr>
          <p:cNvSpPr>
            <a:spLocks noGrp="1"/>
          </p:cNvSpPr>
          <p:nvPr>
            <p:ph type="dt" sz="half" idx="10"/>
          </p:nvPr>
        </p:nvSpPr>
        <p:spPr/>
        <p:txBody>
          <a:bodyPr/>
          <a:lstStyle/>
          <a:p>
            <a:fld id="{3CADBD16-5BFB-4D9F-9646-C75D1B53BBB6}" type="datetimeFigureOut">
              <a:rPr lang="en-US" smtClean="0"/>
              <a:t>12/10/2021</a:t>
            </a:fld>
            <a:endParaRPr lang="en-US"/>
          </a:p>
        </p:txBody>
      </p:sp>
      <p:sp>
        <p:nvSpPr>
          <p:cNvPr id="3" name="Footer Placeholder 2">
            <a:extLst>
              <a:ext uri="{FF2B5EF4-FFF2-40B4-BE49-F238E27FC236}">
                <a16:creationId xmlns:a16="http://schemas.microsoft.com/office/drawing/2014/main" id="{C6B48227-EC1E-4063-9682-891A2DB1A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2C6A63-C3F4-4563-A542-9A41AC946C3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602684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00C1-FE18-461C-801C-8626C7759861}"/>
              </a:ext>
            </a:extLst>
          </p:cNvPr>
          <p:cNvSpPr>
            <a:spLocks noGrp="1"/>
          </p:cNvSpPr>
          <p:nvPr>
            <p:ph type="title"/>
          </p:nvPr>
        </p:nvSpPr>
        <p:spPr>
          <a:xfrm>
            <a:off x="1143000" y="1600200"/>
            <a:ext cx="3932237" cy="1964986"/>
          </a:xfrm>
        </p:spPr>
        <p:txBody>
          <a:bodyPr anchor="b">
            <a:normAutofit/>
          </a:bodyPr>
          <a:lstStyle>
            <a:lvl1pPr>
              <a:lnSpc>
                <a:spcPct val="110000"/>
              </a:lnSpc>
              <a:defRPr sz="2400" cap="all" spc="3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AB14CFF3-3406-49E3-9D5A-1BE90FFA508E}"/>
              </a:ext>
            </a:extLst>
          </p:cNvPr>
          <p:cNvSpPr>
            <a:spLocks noGrp="1"/>
          </p:cNvSpPr>
          <p:nvPr>
            <p:ph idx="1"/>
          </p:nvPr>
        </p:nvSpPr>
        <p:spPr>
          <a:xfrm>
            <a:off x="5627451" y="987425"/>
            <a:ext cx="542154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033D14FF-9082-4BBA-BC7A-F4C5B78599C5}"/>
              </a:ext>
            </a:extLst>
          </p:cNvPr>
          <p:cNvSpPr>
            <a:spLocks noGrp="1"/>
          </p:cNvSpPr>
          <p:nvPr>
            <p:ph type="body" sz="half" idx="2"/>
          </p:nvPr>
        </p:nvSpPr>
        <p:spPr>
          <a:xfrm>
            <a:off x="1143000" y="3662464"/>
            <a:ext cx="3932237" cy="2206523"/>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D5A2726-EB8E-4DF7-9A1B-F03BD8C7179E}"/>
              </a:ext>
            </a:extLst>
          </p:cNvPr>
          <p:cNvSpPr>
            <a:spLocks noGrp="1"/>
          </p:cNvSpPr>
          <p:nvPr>
            <p:ph type="dt" sz="half" idx="10"/>
          </p:nvPr>
        </p:nvSpPr>
        <p:spPr/>
        <p:txBody>
          <a:bodyPr/>
          <a:lstStyle/>
          <a:p>
            <a:fld id="{3CADBD16-5BFB-4D9F-9646-C75D1B53BBB6}" type="datetimeFigureOut">
              <a:rPr lang="en-US" smtClean="0"/>
              <a:t>12/10/2021</a:t>
            </a:fld>
            <a:endParaRPr lang="en-US"/>
          </a:p>
        </p:txBody>
      </p:sp>
      <p:sp>
        <p:nvSpPr>
          <p:cNvPr id="6" name="Footer Placeholder 5">
            <a:extLst>
              <a:ext uri="{FF2B5EF4-FFF2-40B4-BE49-F238E27FC236}">
                <a16:creationId xmlns:a16="http://schemas.microsoft.com/office/drawing/2014/main" id="{8D9929BE-611C-4FE6-B0A5-E0FF9DF96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0B32-1D0E-4BCD-8850-59EA235F7EB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053792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CA1460E-1069-4FCA-B04E-28F77C861046}"/>
              </a:ext>
            </a:extLst>
          </p:cNvPr>
          <p:cNvSpPr>
            <a:spLocks noGrp="1"/>
          </p:cNvSpPr>
          <p:nvPr>
            <p:ph type="pic" idx="1"/>
          </p:nvPr>
        </p:nvSpPr>
        <p:spPr>
          <a:xfrm>
            <a:off x="5513614" y="987425"/>
            <a:ext cx="55353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6138C1E-867B-4FE9-8783-9B1246AEB797}"/>
              </a:ext>
            </a:extLst>
          </p:cNvPr>
          <p:cNvSpPr>
            <a:spLocks noGrp="1"/>
          </p:cNvSpPr>
          <p:nvPr>
            <p:ph type="body" sz="half" idx="2"/>
          </p:nvPr>
        </p:nvSpPr>
        <p:spPr>
          <a:xfrm>
            <a:off x="1143000" y="3657601"/>
            <a:ext cx="3932236" cy="2211388"/>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0721568-4870-46F2-9F7E-F410702012D9}"/>
              </a:ext>
            </a:extLst>
          </p:cNvPr>
          <p:cNvSpPr>
            <a:spLocks noGrp="1"/>
          </p:cNvSpPr>
          <p:nvPr>
            <p:ph type="dt" sz="half" idx="10"/>
          </p:nvPr>
        </p:nvSpPr>
        <p:spPr/>
        <p:txBody>
          <a:bodyPr/>
          <a:lstStyle/>
          <a:p>
            <a:fld id="{3CADBD16-5BFB-4D9F-9646-C75D1B53BBB6}" type="datetimeFigureOut">
              <a:rPr lang="en-US" smtClean="0"/>
              <a:t>12/10/2021</a:t>
            </a:fld>
            <a:endParaRPr lang="en-US"/>
          </a:p>
        </p:txBody>
      </p:sp>
      <p:sp>
        <p:nvSpPr>
          <p:cNvPr id="6" name="Footer Placeholder 5">
            <a:extLst>
              <a:ext uri="{FF2B5EF4-FFF2-40B4-BE49-F238E27FC236}">
                <a16:creationId xmlns:a16="http://schemas.microsoft.com/office/drawing/2014/main" id="{0BB3CC65-0E73-45A1-9D4F-3F4559B3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C58CD-9BC3-431E-A7B4-D596A7F06C5E}"/>
              </a:ext>
            </a:extLst>
          </p:cNvPr>
          <p:cNvSpPr>
            <a:spLocks noGrp="1"/>
          </p:cNvSpPr>
          <p:nvPr>
            <p:ph type="sldNum" sz="quarter" idx="12"/>
          </p:nvPr>
        </p:nvSpPr>
        <p:spPr/>
        <p:txBody>
          <a:bodyPr/>
          <a:lstStyle/>
          <a:p>
            <a:fld id="{C0722274-0FAA-4649-AA4E-4210F4F32167}" type="slidenum">
              <a:rPr lang="en-US" smtClean="0"/>
              <a:t>‹#›</a:t>
            </a:fld>
            <a:endParaRPr lang="en-US"/>
          </a:p>
        </p:txBody>
      </p:sp>
      <p:sp>
        <p:nvSpPr>
          <p:cNvPr id="2" name="Title 1">
            <a:extLst>
              <a:ext uri="{FF2B5EF4-FFF2-40B4-BE49-F238E27FC236}">
                <a16:creationId xmlns:a16="http://schemas.microsoft.com/office/drawing/2014/main" id="{2368F756-D171-474C-8B1A-C818032F6F78}"/>
              </a:ext>
            </a:extLst>
          </p:cNvPr>
          <p:cNvSpPr>
            <a:spLocks noGrp="1"/>
          </p:cNvSpPr>
          <p:nvPr>
            <p:ph type="title"/>
          </p:nvPr>
        </p:nvSpPr>
        <p:spPr>
          <a:xfrm>
            <a:off x="1143000" y="1600201"/>
            <a:ext cx="3932236" cy="1959428"/>
          </a:xfrm>
        </p:spPr>
        <p:txBody>
          <a:bodyPr anchor="b">
            <a:normAutofit/>
          </a:bodyPr>
          <a:lstStyle>
            <a:lvl1pPr>
              <a:lnSpc>
                <a:spcPct val="110000"/>
              </a:lnSpc>
              <a:defRPr sz="2400" cap="all" spc="300" baseline="0"/>
            </a:lvl1pPr>
          </a:lstStyle>
          <a:p>
            <a:r>
              <a:rPr lang="en-US" dirty="0"/>
              <a:t>Click to edit Master title style</a:t>
            </a:r>
          </a:p>
        </p:txBody>
      </p:sp>
    </p:spTree>
    <p:extLst>
      <p:ext uri="{BB962C8B-B14F-4D97-AF65-F5344CB8AC3E}">
        <p14:creationId xmlns:p14="http://schemas.microsoft.com/office/powerpoint/2010/main" val="3992663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C2F78B-DEE8-4195-A196-DFC51BDADFF9}"/>
              </a:ext>
            </a:extLst>
          </p:cNvPr>
          <p:cNvSpPr/>
          <p:nvPr/>
        </p:nvSpPr>
        <p:spPr>
          <a:xfrm>
            <a:off x="9749268" y="4070878"/>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A1D79D08-4BE8-4799-BE09-5078DFEE2256}"/>
              </a:ext>
            </a:extLst>
          </p:cNvPr>
          <p:cNvSpPr/>
          <p:nvPr/>
        </p:nvSpPr>
        <p:spPr>
          <a:xfrm rot="10800000">
            <a:off x="0" y="0"/>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C95D65A1-16CB-407F-993F-2A6D59BCC0C8}"/>
              </a:ext>
            </a:extLst>
          </p:cNvPr>
          <p:cNvCxnSpPr>
            <a:cxnSpLocks/>
          </p:cNvCxnSpPr>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0BA018A2-815D-41B0-A189-FDF7A5E88891}"/>
              </a:ext>
            </a:extLst>
          </p:cNvPr>
          <p:cNvSpPr>
            <a:spLocks noGrp="1"/>
          </p:cNvSpPr>
          <p:nvPr>
            <p:ph type="title"/>
          </p:nvPr>
        </p:nvSpPr>
        <p:spPr>
          <a:xfrm>
            <a:off x="1143000" y="872935"/>
            <a:ext cx="9905999" cy="13608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6DFAE63-1276-4C7C-BFF5-F5DF1CDB23E5}"/>
              </a:ext>
            </a:extLst>
          </p:cNvPr>
          <p:cNvSpPr>
            <a:spLocks noGrp="1"/>
          </p:cNvSpPr>
          <p:nvPr>
            <p:ph type="body" idx="1"/>
          </p:nvPr>
        </p:nvSpPr>
        <p:spPr>
          <a:xfrm>
            <a:off x="1143000" y="2332026"/>
            <a:ext cx="9905999" cy="35671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5380268-2D73-487C-843B-51648AE18194}"/>
              </a:ext>
            </a:extLst>
          </p:cNvPr>
          <p:cNvSpPr>
            <a:spLocks noGrp="1"/>
          </p:cNvSpPr>
          <p:nvPr>
            <p:ph type="dt" sz="half" idx="2"/>
          </p:nvPr>
        </p:nvSpPr>
        <p:spPr>
          <a:xfrm>
            <a:off x="7388157" y="6356350"/>
            <a:ext cx="3093395" cy="365125"/>
          </a:xfrm>
          <a:prstGeom prst="rect">
            <a:avLst/>
          </a:prstGeom>
        </p:spPr>
        <p:txBody>
          <a:bodyPr vert="horz" lIns="91440" tIns="45720" rIns="91440" bIns="45720" rtlCol="0" anchor="ctr"/>
          <a:lstStyle>
            <a:lvl1pPr algn="r">
              <a:defRPr sz="1050">
                <a:solidFill>
                  <a:schemeClr val="tx1"/>
                </a:solidFill>
              </a:defRPr>
            </a:lvl1pPr>
          </a:lstStyle>
          <a:p>
            <a:fld id="{3CADBD16-5BFB-4D9F-9646-C75D1B53BBB6}" type="datetimeFigureOut">
              <a:rPr lang="en-US" smtClean="0"/>
              <a:pPr/>
              <a:t>12/10/2021</a:t>
            </a:fld>
            <a:endParaRPr lang="en-US" dirty="0"/>
          </a:p>
        </p:txBody>
      </p:sp>
      <p:sp>
        <p:nvSpPr>
          <p:cNvPr id="5" name="Footer Placeholder 4">
            <a:extLst>
              <a:ext uri="{FF2B5EF4-FFF2-40B4-BE49-F238E27FC236}">
                <a16:creationId xmlns:a16="http://schemas.microsoft.com/office/drawing/2014/main" id="{99F61E6D-D51F-4BD7-B59D-19AF179177B8}"/>
              </a:ext>
            </a:extLst>
          </p:cNvPr>
          <p:cNvSpPr>
            <a:spLocks noGrp="1"/>
          </p:cNvSpPr>
          <p:nvPr>
            <p:ph type="ftr" sz="quarter" idx="3"/>
          </p:nvPr>
        </p:nvSpPr>
        <p:spPr>
          <a:xfrm>
            <a:off x="1143000" y="6356350"/>
            <a:ext cx="3959157" cy="365125"/>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27701B1-1C93-41C2-AEE1-815DEA51B962}"/>
              </a:ext>
            </a:extLst>
          </p:cNvPr>
          <p:cNvSpPr>
            <a:spLocks noGrp="1"/>
          </p:cNvSpPr>
          <p:nvPr>
            <p:ph type="sldNum" sz="quarter" idx="4"/>
          </p:nvPr>
        </p:nvSpPr>
        <p:spPr>
          <a:xfrm>
            <a:off x="10423186" y="6356350"/>
            <a:ext cx="625813" cy="365125"/>
          </a:xfrm>
          <a:prstGeom prst="rect">
            <a:avLst/>
          </a:prstGeom>
        </p:spPr>
        <p:txBody>
          <a:bodyPr vert="horz" lIns="91440" tIns="45720" rIns="91440" bIns="45720" rtlCol="0" anchor="ctr"/>
          <a:lstStyle>
            <a:lvl1pPr algn="r">
              <a:defRPr sz="1050">
                <a:solidFill>
                  <a:schemeClr val="tx1"/>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2741127014"/>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12/10/2021</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3630927882"/>
      </p:ext>
    </p:extLst>
  </p:cSld>
  <p:clrMap bg1="dk1" tx1="lt1" bg2="dk2"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37D505C3-540C-4E1B-AFF5-74A9D9BD3E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Colored Pencils in a holder">
            <a:extLst>
              <a:ext uri="{FF2B5EF4-FFF2-40B4-BE49-F238E27FC236}">
                <a16:creationId xmlns:a16="http://schemas.microsoft.com/office/drawing/2014/main" id="{2392F48F-0EAF-4983-A2CA-8409084AEA77}"/>
              </a:ext>
            </a:extLst>
          </p:cNvPr>
          <p:cNvPicPr>
            <a:picLocks noChangeAspect="1"/>
          </p:cNvPicPr>
          <p:nvPr/>
        </p:nvPicPr>
        <p:blipFill rotWithShape="1">
          <a:blip r:embed="rId2"/>
          <a:srcRect t="11721" b="4010"/>
          <a:stretch/>
        </p:blipFill>
        <p:spPr>
          <a:xfrm>
            <a:off x="20" y="10"/>
            <a:ext cx="12191980" cy="6857990"/>
          </a:xfrm>
          <a:prstGeom prst="rect">
            <a:avLst/>
          </a:prstGeom>
        </p:spPr>
      </p:pic>
      <p:sp>
        <p:nvSpPr>
          <p:cNvPr id="32" name="Freeform: Shape 31">
            <a:extLst>
              <a:ext uri="{FF2B5EF4-FFF2-40B4-BE49-F238E27FC236}">
                <a16:creationId xmlns:a16="http://schemas.microsoft.com/office/drawing/2014/main" id="{C5C14909-AFB2-4E07-A65C-633954901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1127553" y="-1127553"/>
            <a:ext cx="6858000" cy="9113106"/>
          </a:xfrm>
          <a:custGeom>
            <a:avLst/>
            <a:gdLst>
              <a:gd name="connsiteX0" fmla="*/ 0 w 6858000"/>
              <a:gd name="connsiteY0" fmla="*/ 7143270 h 9113106"/>
              <a:gd name="connsiteX1" fmla="*/ 0 w 6858000"/>
              <a:gd name="connsiteY1" fmla="*/ 6878623 h 9113106"/>
              <a:gd name="connsiteX2" fmla="*/ 1 w 6858000"/>
              <a:gd name="connsiteY2" fmla="*/ 6878623 h 9113106"/>
              <a:gd name="connsiteX3" fmla="*/ 0 w 6858000"/>
              <a:gd name="connsiteY3" fmla="*/ 4319945 h 9113106"/>
              <a:gd name="connsiteX4" fmla="*/ 1 w 6858000"/>
              <a:gd name="connsiteY4" fmla="*/ 4319945 h 9113106"/>
              <a:gd name="connsiteX5" fmla="*/ 1 w 6858000"/>
              <a:gd name="connsiteY5" fmla="*/ 13542 h 9113106"/>
              <a:gd name="connsiteX6" fmla="*/ 0 w 6858000"/>
              <a:gd name="connsiteY6" fmla="*/ 13540 h 9113106"/>
              <a:gd name="connsiteX7" fmla="*/ 0 w 6858000"/>
              <a:gd name="connsiteY7" fmla="*/ 0 h 9113106"/>
              <a:gd name="connsiteX8" fmla="*/ 6858000 w 6858000"/>
              <a:gd name="connsiteY8" fmla="*/ 6010591 h 9113106"/>
              <a:gd name="connsiteX9" fmla="*/ 6858000 w 6858000"/>
              <a:gd name="connsiteY9" fmla="*/ 3794798 h 9113106"/>
              <a:gd name="connsiteX10" fmla="*/ 6858000 w 6858000"/>
              <a:gd name="connsiteY10" fmla="*/ 3794798 h 9113106"/>
              <a:gd name="connsiteX11" fmla="*/ 6858000 w 6858000"/>
              <a:gd name="connsiteY11" fmla="*/ 3837120 h 9113106"/>
              <a:gd name="connsiteX12" fmla="*/ 6858000 w 6858000"/>
              <a:gd name="connsiteY12" fmla="*/ 6838049 h 9113106"/>
              <a:gd name="connsiteX13" fmla="*/ 6858000 w 6858000"/>
              <a:gd name="connsiteY13" fmla="*/ 9113106 h 9113106"/>
              <a:gd name="connsiteX14" fmla="*/ 1 w 6858000"/>
              <a:gd name="connsiteY14" fmla="*/ 9113106 h 9113106"/>
              <a:gd name="connsiteX15" fmla="*/ 1 w 6858000"/>
              <a:gd name="connsiteY15" fmla="*/ 7143270 h 9113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858000" h="9113106">
                <a:moveTo>
                  <a:pt x="0" y="7143270"/>
                </a:moveTo>
                <a:lnTo>
                  <a:pt x="0" y="6878623"/>
                </a:lnTo>
                <a:lnTo>
                  <a:pt x="1" y="6878623"/>
                </a:lnTo>
                <a:lnTo>
                  <a:pt x="0" y="4319945"/>
                </a:lnTo>
                <a:lnTo>
                  <a:pt x="1" y="4319945"/>
                </a:lnTo>
                <a:lnTo>
                  <a:pt x="1" y="13542"/>
                </a:lnTo>
                <a:lnTo>
                  <a:pt x="0" y="13540"/>
                </a:lnTo>
                <a:lnTo>
                  <a:pt x="0" y="0"/>
                </a:lnTo>
                <a:lnTo>
                  <a:pt x="6858000" y="6010591"/>
                </a:lnTo>
                <a:lnTo>
                  <a:pt x="6858000" y="3794798"/>
                </a:lnTo>
                <a:lnTo>
                  <a:pt x="6858000" y="3794798"/>
                </a:lnTo>
                <a:lnTo>
                  <a:pt x="6858000" y="3837120"/>
                </a:lnTo>
                <a:lnTo>
                  <a:pt x="6858000" y="6838049"/>
                </a:lnTo>
                <a:lnTo>
                  <a:pt x="6858000" y="9113106"/>
                </a:lnTo>
                <a:lnTo>
                  <a:pt x="1" y="9113106"/>
                </a:lnTo>
                <a:lnTo>
                  <a:pt x="1" y="7143270"/>
                </a:ln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Shape 33">
            <a:extLst>
              <a:ext uri="{FF2B5EF4-FFF2-40B4-BE49-F238E27FC236}">
                <a16:creationId xmlns:a16="http://schemas.microsoft.com/office/drawing/2014/main" id="{5BC4B016-0848-4634-83F9-FBC4C80CA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rgbClr val="000000">
              <a:alpha val="6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EC4FFC8-DF81-4295-A32A-4DDFD3C9CC75}"/>
              </a:ext>
            </a:extLst>
          </p:cNvPr>
          <p:cNvSpPr>
            <a:spLocks noGrp="1"/>
          </p:cNvSpPr>
          <p:nvPr>
            <p:ph type="ctrTitle"/>
          </p:nvPr>
        </p:nvSpPr>
        <p:spPr>
          <a:xfrm>
            <a:off x="1143001" y="1181101"/>
            <a:ext cx="4953000" cy="2247899"/>
          </a:xfrm>
        </p:spPr>
        <p:txBody>
          <a:bodyPr>
            <a:noAutofit/>
          </a:bodyPr>
          <a:lstStyle/>
          <a:p>
            <a:r>
              <a:rPr lang="en-US" sz="8000" dirty="0">
                <a:solidFill>
                  <a:srgbClr val="FFFFFF"/>
                </a:solidFill>
                <a:latin typeface="Times New Roman" panose="02020603050405020304" pitchFamily="18" charset="0"/>
                <a:cs typeface="Times New Roman" panose="02020603050405020304" pitchFamily="18" charset="0"/>
              </a:rPr>
              <a:t>ÔN TẬP HỌC KÌ I</a:t>
            </a:r>
          </a:p>
        </p:txBody>
      </p:sp>
    </p:spTree>
    <p:extLst>
      <p:ext uri="{BB962C8B-B14F-4D97-AF65-F5344CB8AC3E}">
        <p14:creationId xmlns:p14="http://schemas.microsoft.com/office/powerpoint/2010/main" val="4061107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5">
            <a:extLst>
              <a:ext uri="{FF2B5EF4-FFF2-40B4-BE49-F238E27FC236}">
                <a16:creationId xmlns:a16="http://schemas.microsoft.com/office/drawing/2014/main" id="{EF1279DD-71C3-469E-BE2D-74636F4A5470}"/>
              </a:ext>
            </a:extLst>
          </p:cNvPr>
          <p:cNvPicPr>
            <a:picLocks noChangeAspect="1"/>
          </p:cNvPicPr>
          <p:nvPr/>
        </p:nvPicPr>
        <p:blipFill rotWithShape="1">
          <a:blip r:embed="rId2">
            <a:extLst>
              <a:ext uri="{28A0092B-C50C-407E-A947-70E740481C1C}">
                <a14:useLocalDpi xmlns:a14="http://schemas.microsoft.com/office/drawing/2010/main" val="0"/>
              </a:ext>
            </a:extLst>
          </a:blip>
          <a:srcRect l="14298" r="-3" b="-3"/>
          <a:stretch/>
        </p:blipFill>
        <p:spPr bwMode="auto">
          <a:xfrm>
            <a:off x="163774" y="1924334"/>
            <a:ext cx="2156346" cy="26067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DC8DE693-7DB2-422C-AD5F-80561BB392DE}"/>
              </a:ext>
            </a:extLst>
          </p:cNvPr>
          <p:cNvSpPr/>
          <p:nvPr/>
        </p:nvSpPr>
        <p:spPr>
          <a:xfrm>
            <a:off x="2320120" y="0"/>
            <a:ext cx="9330892" cy="6858000"/>
          </a:xfrm>
          <a:prstGeom prst="rect">
            <a:avLst/>
          </a:prstGeom>
        </p:spPr>
        <p:style>
          <a:lnRef idx="2">
            <a:schemeClr val="accent1"/>
          </a:lnRef>
          <a:fillRef idx="1">
            <a:schemeClr val="lt1"/>
          </a:fillRef>
          <a:effectRef idx="0">
            <a:schemeClr val="accent1"/>
          </a:effectRef>
          <a:fontRef idx="minor">
            <a:schemeClr val="dk1"/>
          </a:fontRef>
        </p:style>
        <p:txBody>
          <a:bodyPr vert="horz" lIns="0" tIns="0" rIns="0" bIns="0" rtlCol="0" anchor="t" anchorCtr="0">
            <a:normAutofit/>
          </a:bodyPr>
          <a:lstStyle/>
          <a:p>
            <a:pPr marL="0" marR="0" lvl="0" indent="0" algn="l" defTabSz="914400" rtl="0" eaLnBrk="1" fontAlgn="auto" latinLnBrk="0" hangingPunct="1">
              <a:lnSpc>
                <a:spcPct val="125000"/>
              </a:lnSpc>
              <a:spcBef>
                <a:spcPts val="0"/>
              </a:spcBef>
              <a:spcAft>
                <a:spcPts val="600"/>
              </a:spcAft>
              <a:buClr>
                <a:srgbClr val="D34817">
                  <a:lumMod val="60000"/>
                  <a:lumOff val="40000"/>
                </a:srgbClr>
              </a:buClr>
              <a:buSzTx/>
              <a:buFontTx/>
              <a:buNone/>
              <a:tabLst/>
              <a:defRPr/>
            </a:pPr>
            <a:endParaRPr kumimoji="0" lang="en-US" sz="2000" b="0" i="0" u="none" strike="noStrike" kern="1200" cap="none" spc="0" normalizeH="0" baseline="0" noProof="0" dirty="0">
              <a:ln w="22225">
                <a:solidFill>
                  <a:srgbClr val="A68D65"/>
                </a:solidFill>
                <a:prstDash val="solid"/>
              </a:ln>
              <a:solidFill>
                <a:prstClr val="white">
                  <a:alpha val="70000"/>
                </a:prstClr>
              </a:solidFill>
              <a:effectLst/>
              <a:uLnTx/>
              <a:uFillTx/>
              <a:latin typeface="Avenir Next LT Pro Light"/>
              <a:ea typeface="+mn-ea"/>
              <a:cs typeface="+mn-cs"/>
            </a:endParaRPr>
          </a:p>
        </p:txBody>
      </p:sp>
      <p:sp>
        <p:nvSpPr>
          <p:cNvPr id="3" name="TextBox 2">
            <a:extLst>
              <a:ext uri="{FF2B5EF4-FFF2-40B4-BE49-F238E27FC236}">
                <a16:creationId xmlns:a16="http://schemas.microsoft.com/office/drawing/2014/main" id="{689F8C77-38CF-4B8F-8E27-E42D8795852D}"/>
              </a:ext>
            </a:extLst>
          </p:cNvPr>
          <p:cNvSpPr txBox="1"/>
          <p:nvPr/>
        </p:nvSpPr>
        <p:spPr>
          <a:xfrm>
            <a:off x="5636525" y="2975212"/>
            <a:ext cx="914400" cy="9144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5" name="TextBox 4">
            <a:extLst>
              <a:ext uri="{FF2B5EF4-FFF2-40B4-BE49-F238E27FC236}">
                <a16:creationId xmlns:a16="http://schemas.microsoft.com/office/drawing/2014/main" id="{72789B19-7BB4-47E7-BFB8-33B4D8F69463}"/>
              </a:ext>
            </a:extLst>
          </p:cNvPr>
          <p:cNvSpPr txBox="1"/>
          <p:nvPr/>
        </p:nvSpPr>
        <p:spPr>
          <a:xfrm>
            <a:off x="2374706" y="95531"/>
            <a:ext cx="3489278" cy="646331"/>
          </a:xfrm>
          <a:prstGeom prst="rect">
            <a:avLst/>
          </a:prstGeom>
          <a:noFill/>
        </p:spPr>
        <p:txBody>
          <a:bodyPr wrap="square" rtlCol="0">
            <a:spAutoFit/>
          </a:bodyPr>
          <a:lstStyle/>
          <a:p>
            <a:r>
              <a:rPr lang="vi-VN"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I.ĐỌC HIỂU</a:t>
            </a:r>
            <a:r>
              <a:rPr lang="en-US"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(3.0 </a:t>
            </a:r>
            <a:r>
              <a:rPr lang="en-US" sz="18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rgbClr val="0070C0"/>
              </a:solidFill>
            </a:endParaRPr>
          </a:p>
        </p:txBody>
      </p:sp>
      <p:sp>
        <p:nvSpPr>
          <p:cNvPr id="6" name="TextBox 5">
            <a:extLst>
              <a:ext uri="{FF2B5EF4-FFF2-40B4-BE49-F238E27FC236}">
                <a16:creationId xmlns:a16="http://schemas.microsoft.com/office/drawing/2014/main" id="{066FAE01-3922-4F9E-A8BB-7141FFC88A98}"/>
              </a:ext>
            </a:extLst>
          </p:cNvPr>
          <p:cNvSpPr txBox="1"/>
          <p:nvPr/>
        </p:nvSpPr>
        <p:spPr>
          <a:xfrm>
            <a:off x="2374708" y="455258"/>
            <a:ext cx="4763069" cy="646331"/>
          </a:xfrm>
          <a:prstGeom prst="rect">
            <a:avLst/>
          </a:prstGeom>
          <a:noFill/>
        </p:spPr>
        <p:txBody>
          <a:bodyPr wrap="square" rtlCol="0">
            <a:spAutoFit/>
          </a:bodyPr>
          <a:lstStyle/>
          <a:p>
            <a:r>
              <a:rPr lang="vi-VN"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Đọc </a:t>
            </a:r>
            <a:r>
              <a:rPr lang="en-US" sz="1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trích</a:t>
            </a:r>
            <a:r>
              <a:rPr lang="vi-VN"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sau</a:t>
            </a: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chemeClr val="bg1"/>
              </a:solidFill>
            </a:endParaRPr>
          </a:p>
        </p:txBody>
      </p:sp>
      <p:sp>
        <p:nvSpPr>
          <p:cNvPr id="7" name="TextBox 6">
            <a:extLst>
              <a:ext uri="{FF2B5EF4-FFF2-40B4-BE49-F238E27FC236}">
                <a16:creationId xmlns:a16="http://schemas.microsoft.com/office/drawing/2014/main" id="{0AFB66D3-5E9C-40AD-AA2E-1E1D2D5AC592}"/>
              </a:ext>
            </a:extLst>
          </p:cNvPr>
          <p:cNvSpPr txBox="1"/>
          <p:nvPr/>
        </p:nvSpPr>
        <p:spPr>
          <a:xfrm>
            <a:off x="2524838" y="941693"/>
            <a:ext cx="9066662" cy="5755422"/>
          </a:xfrm>
          <a:prstGeom prst="rect">
            <a:avLst/>
          </a:prstGeom>
          <a:noFill/>
        </p:spPr>
        <p:txBody>
          <a:bodyPr wrap="square" rtlCol="0">
            <a:spAutoFit/>
          </a:bodyPr>
          <a:lstStyle/>
          <a:p>
            <a:pPr indent="457200" algn="just">
              <a:lnSpc>
                <a:spcPts val="1950"/>
              </a:lnSpc>
            </a:pPr>
            <a:r>
              <a:rPr lang="en-US" sz="1800" b="1" i="1" dirty="0" err="1">
                <a:solidFill>
                  <a:srgbClr val="000000"/>
                </a:solidFill>
                <a:effectLst/>
                <a:latin typeface="Times New Roman" panose="02020603050405020304" pitchFamily="18" charset="0"/>
                <a:ea typeface="Times New Roman" panose="02020603050405020304" pitchFamily="18" charset="0"/>
              </a:rPr>
              <a:t>Giặc</a:t>
            </a:r>
            <a:r>
              <a:rPr lang="en-US" sz="1800" b="1" i="1" dirty="0">
                <a:solidFill>
                  <a:srgbClr val="000000"/>
                </a:solidFill>
                <a:effectLst/>
                <a:latin typeface="Times New Roman" panose="02020603050405020304" pitchFamily="18" charset="0"/>
                <a:ea typeface="Times New Roman" panose="02020603050405020304" pitchFamily="18" charset="0"/>
              </a:rPr>
              <a:t> Covid </a:t>
            </a:r>
            <a:r>
              <a:rPr lang="en-US" sz="1800" b="1" i="1" dirty="0" err="1">
                <a:solidFill>
                  <a:srgbClr val="000000"/>
                </a:solidFill>
                <a:effectLst/>
                <a:latin typeface="Times New Roman" panose="02020603050405020304" pitchFamily="18" charset="0"/>
                <a:ea typeface="Times New Roman" panose="02020603050405020304" pitchFamily="18" charset="0"/>
              </a:rPr>
              <a:t>đang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áp</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đặt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luật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chơi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cho</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loài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người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và</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đã</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thấy</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rõ</a:t>
            </a:r>
            <a:r>
              <a:rPr lang="en-US" sz="1800" b="1" i="1" dirty="0">
                <a:solidFill>
                  <a:srgbClr val="000000"/>
                </a:solidFill>
                <a:effectLst/>
                <a:latin typeface="Times New Roman" panose="02020603050405020304" pitchFamily="18" charset="0"/>
                <a:ea typeface="Times New Roman" panose="02020603050405020304" pitchFamily="18" charset="0"/>
              </a:rPr>
              <a:t> con </a:t>
            </a:r>
            <a:r>
              <a:rPr lang="en-US" sz="1800" b="1" i="1" dirty="0" err="1">
                <a:solidFill>
                  <a:srgbClr val="000000"/>
                </a:solidFill>
                <a:effectLst/>
                <a:latin typeface="Times New Roman" panose="02020603050405020304" pitchFamily="18" charset="0"/>
                <a:ea typeface="Times New Roman" panose="02020603050405020304" pitchFamily="18" charset="0"/>
              </a:rPr>
              <a:t>người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mới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yếu</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ớt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mỏng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manh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nhỏ</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bé</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biết</a:t>
            </a:r>
            <a:r>
              <a:rPr lang="en-US" sz="1800" b="1" i="1" dirty="0">
                <a:solidFill>
                  <a:srgbClr val="000000"/>
                </a:solidFill>
                <a:effectLst/>
                <a:latin typeface="Times New Roman" panose="02020603050405020304" pitchFamily="18" charset="0"/>
                <a:ea typeface="Times New Roman" panose="02020603050405020304" pitchFamily="18" charset="0"/>
              </a:rPr>
              <a:t> bao. </a:t>
            </a:r>
            <a:r>
              <a:rPr lang="en-US" sz="1800" b="1" i="1" dirty="0" err="1">
                <a:solidFill>
                  <a:srgbClr val="000000"/>
                </a:solidFill>
                <a:effectLst/>
                <a:latin typeface="Times New Roman" panose="02020603050405020304" pitchFamily="18" charset="0"/>
                <a:ea typeface="Times New Roman" panose="02020603050405020304" pitchFamily="18" charset="0"/>
              </a:rPr>
              <a:t>Trong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cuộc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chiến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này</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nếu</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muốn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lật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ngược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thế</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cờ</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đẩy</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giặc</a:t>
            </a:r>
            <a:r>
              <a:rPr lang="en-US" sz="1800" b="1" i="1" dirty="0">
                <a:solidFill>
                  <a:srgbClr val="000000"/>
                </a:solidFill>
                <a:effectLst/>
                <a:latin typeface="Times New Roman" panose="02020603050405020304" pitchFamily="18" charset="0"/>
                <a:ea typeface="Times New Roman" panose="02020603050405020304" pitchFamily="18" charset="0"/>
              </a:rPr>
              <a:t> virus Covid ra </a:t>
            </a:r>
            <a:r>
              <a:rPr lang="en-US" sz="1800" b="1" i="1" dirty="0" err="1">
                <a:solidFill>
                  <a:srgbClr val="000000"/>
                </a:solidFill>
                <a:effectLst/>
                <a:latin typeface="Times New Roman" panose="02020603050405020304" pitchFamily="18" charset="0"/>
                <a:ea typeface="Times New Roman" panose="02020603050405020304" pitchFamily="18" charset="0"/>
              </a:rPr>
              <a:t>khỏi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cơ</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thể</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dập</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dịch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thành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công</a:t>
            </a:r>
            <a:r>
              <a:rPr lang="en-US" sz="1800" b="1" i="1" dirty="0">
                <a:solidFill>
                  <a:srgbClr val="000000"/>
                </a:solidFill>
                <a:effectLst/>
                <a:latin typeface="Times New Roman" panose="02020603050405020304" pitchFamily="18" charset="0"/>
                <a:ea typeface="Times New Roman" panose="02020603050405020304" pitchFamily="18" charset="0"/>
              </a:rPr>
              <a:t> ở </a:t>
            </a:r>
            <a:r>
              <a:rPr lang="en-US" sz="1800" b="1" i="1" dirty="0" err="1">
                <a:solidFill>
                  <a:srgbClr val="000000"/>
                </a:solidFill>
                <a:effectLst/>
                <a:latin typeface="Times New Roman" panose="02020603050405020304" pitchFamily="18" charset="0"/>
                <a:ea typeface="Times New Roman" panose="02020603050405020304" pitchFamily="18" charset="0"/>
              </a:rPr>
              <a:t>mỗi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quốc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gia</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nhân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loại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thì</a:t>
            </a:r>
            <a:r>
              <a:rPr lang="en-US" sz="1800" b="1" i="1" dirty="0">
                <a:solidFill>
                  <a:srgbClr val="000000"/>
                </a:solidFill>
                <a:effectLst/>
                <a:latin typeface="Times New Roman" panose="02020603050405020304" pitchFamily="18" charset="0"/>
                <a:ea typeface="Times New Roman" panose="02020603050405020304" pitchFamily="18" charset="0"/>
              </a:rPr>
              <a:t> con </a:t>
            </a:r>
            <a:r>
              <a:rPr lang="en-US" sz="1800" b="1" i="1" dirty="0" err="1">
                <a:solidFill>
                  <a:srgbClr val="000000"/>
                </a:solidFill>
                <a:effectLst/>
                <a:latin typeface="Times New Roman" panose="02020603050405020304" pitchFamily="18" charset="0"/>
                <a:ea typeface="Times New Roman" panose="02020603050405020304" pitchFamily="18" charset="0"/>
              </a:rPr>
              <a:t>người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phải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nghĩ</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đến</a:t>
            </a:r>
            <a:r>
              <a:rPr lang="en-US" sz="1800" b="1" i="1" dirty="0">
                <a:solidFill>
                  <a:srgbClr val="000000"/>
                </a:solidFill>
                <a:effectLst/>
                <a:latin typeface="Times New Roman" panose="02020603050405020304" pitchFamily="18" charset="0"/>
                <a:ea typeface="Times New Roman" panose="02020603050405020304" pitchFamily="18" charset="0"/>
              </a:rPr>
              <a:t> con </a:t>
            </a:r>
            <a:r>
              <a:rPr lang="en-US" sz="1800" b="1" i="1" dirty="0" err="1">
                <a:solidFill>
                  <a:srgbClr val="000000"/>
                </a:solidFill>
                <a:effectLst/>
                <a:latin typeface="Times New Roman" panose="02020603050405020304" pitchFamily="18" charset="0"/>
                <a:ea typeface="Times New Roman" panose="02020603050405020304" pitchFamily="18" charset="0"/>
              </a:rPr>
              <a:t>người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Cá</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nhân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nghĩ</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đến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mình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nhưng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cũng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phải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nghĩ</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đến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mọi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người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Chỉ</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cần</a:t>
            </a:r>
            <a:r>
              <a:rPr lang="en-US" sz="1800" b="1" i="1" dirty="0">
                <a:solidFill>
                  <a:srgbClr val="000000"/>
                </a:solidFill>
                <a:effectLst/>
                <a:latin typeface="Times New Roman" panose="02020603050405020304" pitchFamily="18" charset="0"/>
                <a:ea typeface="Times New Roman" panose="02020603050405020304" pitchFamily="18" charset="0"/>
              </a:rPr>
              <a:t> Covid </a:t>
            </a:r>
            <a:r>
              <a:rPr lang="en-US" sz="1800" b="1" i="1" dirty="0" err="1">
                <a:solidFill>
                  <a:srgbClr val="000000"/>
                </a:solidFill>
                <a:effectLst/>
                <a:latin typeface="Times New Roman" panose="02020603050405020304" pitchFamily="18" charset="0"/>
                <a:ea typeface="Times New Roman" panose="02020603050405020304" pitchFamily="18" charset="0"/>
              </a:rPr>
              <a:t>đục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thủng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phòng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tuyến</a:t>
            </a:r>
            <a:r>
              <a:rPr lang="en-US" sz="1800" b="1" i="1" dirty="0">
                <a:solidFill>
                  <a:srgbClr val="000000"/>
                </a:solidFill>
                <a:effectLst/>
                <a:latin typeface="Times New Roman" panose="02020603050405020304" pitchFamily="18" charset="0"/>
                <a:ea typeface="Times New Roman" panose="02020603050405020304" pitchFamily="18" charset="0"/>
              </a:rPr>
              <a:t> ở </a:t>
            </a:r>
            <a:r>
              <a:rPr lang="en-US" sz="1800" b="1" i="1" dirty="0" err="1">
                <a:solidFill>
                  <a:srgbClr val="000000"/>
                </a:solidFill>
                <a:effectLst/>
                <a:latin typeface="Times New Roman" panose="02020603050405020304" pitchFamily="18" charset="0"/>
                <a:ea typeface="Times New Roman" panose="02020603050405020304" pitchFamily="18" charset="0"/>
              </a:rPr>
              <a:t>một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người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và</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người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đó</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chủ</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quan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vô</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tình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tiếp</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xúc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vô</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tội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vạ</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không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cách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ly</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toàn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xã</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hội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thì</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đội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quân</a:t>
            </a:r>
            <a:r>
              <a:rPr lang="en-US" sz="1800" b="1" i="1" dirty="0">
                <a:solidFill>
                  <a:srgbClr val="000000"/>
                </a:solidFill>
                <a:effectLst/>
                <a:latin typeface="Times New Roman" panose="02020603050405020304" pitchFamily="18" charset="0"/>
                <a:ea typeface="Times New Roman" panose="02020603050405020304" pitchFamily="18" charset="0"/>
              </a:rPr>
              <a:t> virus </a:t>
            </a:r>
            <a:r>
              <a:rPr lang="en-US" sz="1800" b="1" i="1" dirty="0" err="1">
                <a:solidFill>
                  <a:srgbClr val="000000"/>
                </a:solidFill>
                <a:effectLst/>
                <a:latin typeface="Times New Roman" panose="02020603050405020304" pitchFamily="18" charset="0"/>
                <a:ea typeface="Times New Roman" panose="02020603050405020304" pitchFamily="18" charset="0"/>
              </a:rPr>
              <a:t>sẽ</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tràn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lan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cả</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cộng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đồng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cả</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quốc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gia</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Chỉ</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cần</a:t>
            </a:r>
            <a:r>
              <a:rPr lang="en-US" sz="1800" b="1" i="1" dirty="0">
                <a:solidFill>
                  <a:srgbClr val="000000"/>
                </a:solidFill>
                <a:effectLst/>
                <a:latin typeface="Times New Roman" panose="02020603050405020304" pitchFamily="18" charset="0"/>
                <a:ea typeface="Times New Roman" panose="02020603050405020304" pitchFamily="18" charset="0"/>
              </a:rPr>
              <a:t> Covid </a:t>
            </a:r>
            <a:r>
              <a:rPr lang="en-US" sz="1800" b="1" i="1" dirty="0" err="1">
                <a:solidFill>
                  <a:srgbClr val="000000"/>
                </a:solidFill>
                <a:effectLst/>
                <a:latin typeface="Times New Roman" panose="02020603050405020304" pitchFamily="18" charset="0"/>
                <a:ea typeface="Times New Roman" panose="02020603050405020304" pitchFamily="18" charset="0"/>
              </a:rPr>
              <a:t>xâm</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nhập</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vào</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một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quốc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gia</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nhưng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quốc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gia</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ấy</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và</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các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quốc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gia</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khác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không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phong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tỏa</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lơ</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là</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phòng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chống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thì</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đại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dịch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sẽ</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hoành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hành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tàn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phá</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khắp</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hành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tinh</a:t>
            </a:r>
            <a:r>
              <a:rPr lang="en-US" sz="1800" b="1" i="1" dirty="0">
                <a:solidFill>
                  <a:srgbClr val="000000"/>
                </a:solidFill>
                <a:effectLst/>
                <a:latin typeface="Times New Roman" panose="02020603050405020304" pitchFamily="18" charset="0"/>
                <a:ea typeface="Times New Roman" panose="02020603050405020304" pitchFamily="18" charset="0"/>
              </a:rPr>
              <a:t>.</a:t>
            </a:r>
            <a:endParaRPr lang="en-US" sz="1800" b="1" dirty="0">
              <a:effectLst/>
              <a:latin typeface="Times New Roman" panose="02020603050405020304" pitchFamily="18" charset="0"/>
              <a:ea typeface="Times New Roman" panose="02020603050405020304" pitchFamily="18" charset="0"/>
            </a:endParaRPr>
          </a:p>
          <a:p>
            <a:pPr indent="457200" algn="just">
              <a:lnSpc>
                <a:spcPts val="1950"/>
              </a:lnSpc>
            </a:pPr>
            <a:r>
              <a:rPr lang="en-US" sz="1800" b="1" i="1" dirty="0" err="1">
                <a:solidFill>
                  <a:srgbClr val="000000"/>
                </a:solidFill>
                <a:effectLst/>
                <a:latin typeface="Times New Roman" panose="02020603050405020304" pitchFamily="18" charset="0"/>
                <a:ea typeface="Times New Roman" panose="02020603050405020304" pitchFamily="18" charset="0"/>
              </a:rPr>
              <a:t>Mỗi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người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hãy</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hòa</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mình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vào</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dân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tộc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nhân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loại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Loài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người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hãy</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hòa</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nhập</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với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thiên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nhiên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Không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phá</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rồi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xây</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Không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hủy</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diệt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rồi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nuôi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trồng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Không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đối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đầu</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Không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đối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nghịch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Không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đối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kháng</a:t>
            </a:r>
            <a:r>
              <a:rPr lang="en-US" sz="1800" b="1" i="1" dirty="0">
                <a:solidFill>
                  <a:srgbClr val="000000"/>
                </a:solidFill>
                <a:effectLst/>
                <a:latin typeface="Times New Roman" panose="02020603050405020304" pitchFamily="18" charset="0"/>
                <a:ea typeface="Times New Roman" panose="02020603050405020304" pitchFamily="18" charset="0"/>
              </a:rPr>
              <a:t>. Con </a:t>
            </a:r>
            <a:r>
              <a:rPr lang="en-US" sz="1800" b="1" i="1" dirty="0" err="1">
                <a:solidFill>
                  <a:srgbClr val="000000"/>
                </a:solidFill>
                <a:effectLst/>
                <a:latin typeface="Times New Roman" panose="02020603050405020304" pitchFamily="18" charset="0"/>
                <a:ea typeface="Times New Roman" panose="02020603050405020304" pitchFamily="18" charset="0"/>
              </a:rPr>
              <a:t>người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phải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đặt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trong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môi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trường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sinh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thái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của</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thiên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nhiên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chung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sống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hòa</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bình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với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vạn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vật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Một</a:t>
            </a:r>
            <a:r>
              <a:rPr lang="en-US" sz="1800" b="1" i="1" dirty="0">
                <a:solidFill>
                  <a:srgbClr val="000000"/>
                </a:solidFill>
                <a:effectLst/>
                <a:latin typeface="Times New Roman" panose="02020603050405020304" pitchFamily="18" charset="0"/>
                <a:ea typeface="Times New Roman" panose="02020603050405020304" pitchFamily="18" charset="0"/>
              </a:rPr>
              <a:t> con </a:t>
            </a:r>
            <a:r>
              <a:rPr lang="en-US" sz="1800" b="1" i="1" dirty="0" err="1">
                <a:solidFill>
                  <a:srgbClr val="000000"/>
                </a:solidFill>
                <a:effectLst/>
                <a:latin typeface="Times New Roman" panose="02020603050405020304" pitchFamily="18" charset="0"/>
                <a:ea typeface="Times New Roman" panose="02020603050405020304" pitchFamily="18" charset="0"/>
              </a:rPr>
              <a:t>voi</a:t>
            </a:r>
            <a:r>
              <a:rPr lang="en-US" sz="1800" b="1" i="1" dirty="0">
                <a:solidFill>
                  <a:srgbClr val="000000"/>
                </a:solidFill>
                <a:effectLst/>
                <a:latin typeface="Times New Roman" panose="02020603050405020304" pitchFamily="18" charset="0"/>
                <a:ea typeface="Times New Roman" panose="02020603050405020304" pitchFamily="18" charset="0"/>
              </a:rPr>
              <a:t>, con </a:t>
            </a:r>
            <a:r>
              <a:rPr lang="en-US" sz="1800" b="1" i="1" dirty="0" err="1">
                <a:solidFill>
                  <a:srgbClr val="000000"/>
                </a:solidFill>
                <a:effectLst/>
                <a:latin typeface="Times New Roman" panose="02020603050405020304" pitchFamily="18" charset="0"/>
                <a:ea typeface="Times New Roman" panose="02020603050405020304" pitchFamily="18" charset="0"/>
              </a:rPr>
              <a:t>hổ</a:t>
            </a:r>
            <a:r>
              <a:rPr lang="en-US" sz="1800" b="1" i="1" dirty="0">
                <a:solidFill>
                  <a:srgbClr val="000000"/>
                </a:solidFill>
                <a:effectLst/>
                <a:latin typeface="Times New Roman" panose="02020603050405020304" pitchFamily="18" charset="0"/>
                <a:ea typeface="Times New Roman" panose="02020603050405020304" pitchFamily="18" charset="0"/>
              </a:rPr>
              <a:t>, hay con </a:t>
            </a:r>
            <a:r>
              <a:rPr lang="en-US" sz="1800" b="1" i="1" dirty="0" err="1">
                <a:solidFill>
                  <a:srgbClr val="000000"/>
                </a:solidFill>
                <a:effectLst/>
                <a:latin typeface="Times New Roman" panose="02020603050405020304" pitchFamily="18" charset="0"/>
                <a:ea typeface="Times New Roman" panose="02020603050405020304" pitchFamily="18" charset="0"/>
              </a:rPr>
              <a:t>sâu</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cái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kiến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một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loài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côn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trùng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một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loại</a:t>
            </a:r>
            <a:r>
              <a:rPr lang="en-US" sz="1800" b="1" i="1" dirty="0">
                <a:solidFill>
                  <a:srgbClr val="000000"/>
                </a:solidFill>
                <a:effectLst/>
                <a:latin typeface="Times New Roman" panose="02020603050405020304" pitchFamily="18" charset="0"/>
                <a:ea typeface="Times New Roman" panose="02020603050405020304" pitchFamily="18" charset="0"/>
              </a:rPr>
              <a:t> vi </a:t>
            </a:r>
            <a:r>
              <a:rPr lang="en-US" sz="1800" b="1" i="1" dirty="0" err="1">
                <a:solidFill>
                  <a:srgbClr val="000000"/>
                </a:solidFill>
                <a:effectLst/>
                <a:latin typeface="Times New Roman" panose="02020603050405020304" pitchFamily="18" charset="0"/>
                <a:ea typeface="Times New Roman" panose="02020603050405020304" pitchFamily="18" charset="0"/>
              </a:rPr>
              <a:t>khuẩn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một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chủng</a:t>
            </a:r>
            <a:r>
              <a:rPr lang="en-US" sz="1800" b="1" i="1" dirty="0">
                <a:solidFill>
                  <a:srgbClr val="000000"/>
                </a:solidFill>
                <a:effectLst/>
                <a:latin typeface="Times New Roman" panose="02020603050405020304" pitchFamily="18" charset="0"/>
                <a:ea typeface="Times New Roman" panose="02020603050405020304" pitchFamily="18" charset="0"/>
              </a:rPr>
              <a:t> virus </a:t>
            </a:r>
            <a:r>
              <a:rPr lang="en-US" sz="1800" b="1" i="1" dirty="0" err="1">
                <a:solidFill>
                  <a:srgbClr val="000000"/>
                </a:solidFill>
                <a:effectLst/>
                <a:latin typeface="Times New Roman" panose="02020603050405020304" pitchFamily="18" charset="0"/>
                <a:ea typeface="Times New Roman" panose="02020603050405020304" pitchFamily="18" charset="0"/>
              </a:rPr>
              <a:t>nào</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đó</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cũng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có</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vị</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thế</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trong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vũ</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trụ</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của</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Tạo</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hóa</a:t>
            </a:r>
            <a:r>
              <a:rPr lang="en-US" sz="1800" b="1" i="1" dirty="0">
                <a:solidFill>
                  <a:srgbClr val="000000"/>
                </a:solidFill>
                <a:effectLst/>
                <a:latin typeface="Times New Roman" panose="02020603050405020304" pitchFamily="18" charset="0"/>
                <a:ea typeface="Times New Roman" panose="02020603050405020304" pitchFamily="18" charset="0"/>
              </a:rPr>
              <a:t>. Con </a:t>
            </a:r>
            <a:r>
              <a:rPr lang="en-US" sz="1800" b="1" i="1" dirty="0" err="1">
                <a:solidFill>
                  <a:srgbClr val="000000"/>
                </a:solidFill>
                <a:effectLst/>
                <a:latin typeface="Times New Roman" panose="02020603050405020304" pitchFamily="18" charset="0"/>
                <a:ea typeface="Times New Roman" panose="02020603050405020304" pitchFamily="18" charset="0"/>
              </a:rPr>
              <a:t>người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chớ</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ngạo</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mạn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đến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mức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khùng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điên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làm</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chúa</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tể</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của</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muôn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loài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khống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chế</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thống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trị</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chúng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sinh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mà</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không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biết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sống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hòa</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nhập</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hòa</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bình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trong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sinh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thái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cân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bằng</a:t>
            </a:r>
            <a:r>
              <a:rPr lang="en-US" sz="1800" b="1" i="1" dirty="0">
                <a:solidFill>
                  <a:srgbClr val="000000"/>
                </a:solidFill>
                <a:effectLst/>
                <a:latin typeface="Times New Roman" panose="02020603050405020304" pitchFamily="18" charset="0"/>
                <a:ea typeface="Times New Roman" panose="02020603050405020304" pitchFamily="18" charset="0"/>
              </a:rPr>
              <a:t>.</a:t>
            </a:r>
            <a:endParaRPr lang="en-US" sz="1800" b="1" dirty="0">
              <a:effectLst/>
              <a:latin typeface="Times New Roman" panose="02020603050405020304" pitchFamily="18" charset="0"/>
              <a:ea typeface="Times New Roman" panose="02020603050405020304" pitchFamily="18" charset="0"/>
            </a:endParaRPr>
          </a:p>
          <a:p>
            <a:pPr indent="457200" algn="just">
              <a:lnSpc>
                <a:spcPts val="1950"/>
              </a:lnSpc>
            </a:pPr>
            <a:r>
              <a:rPr lang="en-US" sz="1800" b="1" i="1" dirty="0" err="1">
                <a:solidFill>
                  <a:srgbClr val="000000"/>
                </a:solidFill>
                <a:effectLst/>
                <a:latin typeface="Times New Roman" panose="02020603050405020304" pitchFamily="18" charset="0"/>
                <a:ea typeface="Times New Roman" panose="02020603050405020304" pitchFamily="18" charset="0"/>
              </a:rPr>
              <a:t>Nhận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thức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lại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về</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thiên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nhiên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và</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giống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loài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trên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trái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đất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để</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ứng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xử</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là</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một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điều</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cần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thiết</a:t>
            </a:r>
            <a:r>
              <a:rPr lang="en-US" sz="1800" b="1" i="1" dirty="0">
                <a:solidFill>
                  <a:srgbClr val="000000"/>
                </a:solidFill>
                <a:effectLst/>
                <a:latin typeface="Times New Roman" panose="02020603050405020304" pitchFamily="18" charset="0"/>
                <a:ea typeface="Times New Roman" panose="02020603050405020304" pitchFamily="18" charset="0"/>
              </a:rPr>
              <a:t>. Hy </a:t>
            </a:r>
            <a:r>
              <a:rPr lang="en-US" sz="1800" b="1" i="1" dirty="0" err="1">
                <a:solidFill>
                  <a:srgbClr val="000000"/>
                </a:solidFill>
                <a:effectLst/>
                <a:latin typeface="Times New Roman" panose="02020603050405020304" pitchFamily="18" charset="0"/>
                <a:ea typeface="Times New Roman" panose="02020603050405020304" pitchFamily="18" charset="0"/>
              </a:rPr>
              <a:t>vọng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nhân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loại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sẽ</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đi</a:t>
            </a:r>
            <a:r>
              <a:rPr lang="en-US" sz="1800" b="1" i="1" dirty="0">
                <a:solidFill>
                  <a:srgbClr val="000000"/>
                </a:solidFill>
                <a:effectLst/>
                <a:latin typeface="Times New Roman" panose="02020603050405020304" pitchFamily="18" charset="0"/>
                <a:ea typeface="Times New Roman" panose="02020603050405020304" pitchFamily="18" charset="0"/>
              </a:rPr>
              <a:t> qua </a:t>
            </a:r>
            <a:r>
              <a:rPr lang="en-US" sz="1800" b="1" i="1" dirty="0" err="1">
                <a:solidFill>
                  <a:srgbClr val="000000"/>
                </a:solidFill>
                <a:effectLst/>
                <a:latin typeface="Times New Roman" panose="02020603050405020304" pitchFamily="18" charset="0"/>
                <a:ea typeface="Times New Roman" panose="02020603050405020304" pitchFamily="18" charset="0"/>
              </a:rPr>
              <a:t>đại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dịch</a:t>
            </a:r>
            <a:r>
              <a:rPr lang="en-US" sz="1800" b="1" i="1" dirty="0">
                <a:solidFill>
                  <a:srgbClr val="000000"/>
                </a:solidFill>
                <a:effectLst/>
                <a:latin typeface="Times New Roman" panose="02020603050405020304" pitchFamily="18" charset="0"/>
                <a:ea typeface="Times New Roman" panose="02020603050405020304" pitchFamily="18" charset="0"/>
              </a:rPr>
              <a:t> Covid 19. Sau </a:t>
            </a:r>
            <a:r>
              <a:rPr lang="en-US" sz="1800" b="1" i="1" dirty="0" err="1">
                <a:solidFill>
                  <a:srgbClr val="000000"/>
                </a:solidFill>
                <a:effectLst/>
                <a:latin typeface="Times New Roman" panose="02020603050405020304" pitchFamily="18" charset="0"/>
                <a:ea typeface="Times New Roman" panose="02020603050405020304" pitchFamily="18" charset="0"/>
              </a:rPr>
              <a:t>bão</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giông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trời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lại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sáng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Những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cánh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rừng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lại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xanh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Ngựa</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dê</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hổ</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báo</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nô</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đùa</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với</a:t>
            </a:r>
            <a:r>
              <a:rPr lang="en-US" sz="1800" b="1" i="1" dirty="0">
                <a:solidFill>
                  <a:srgbClr val="000000"/>
                </a:solidFill>
                <a:effectLst/>
                <a:latin typeface="Times New Roman" panose="02020603050405020304" pitchFamily="18" charset="0"/>
                <a:ea typeface="Times New Roman" panose="02020603050405020304" pitchFamily="18" charset="0"/>
              </a:rPr>
              <a:t> con </a:t>
            </a:r>
            <a:r>
              <a:rPr lang="en-US" sz="1800" b="1" i="1" dirty="0" err="1">
                <a:solidFill>
                  <a:srgbClr val="000000"/>
                </a:solidFill>
                <a:effectLst/>
                <a:latin typeface="Times New Roman" panose="02020603050405020304" pitchFamily="18" charset="0"/>
                <a:ea typeface="Times New Roman" panose="02020603050405020304" pitchFamily="18" charset="0"/>
              </a:rPr>
              <a:t>người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Chim</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chóc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đậu</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nơi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cửa</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sổ</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nghiêng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ngó</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đầu</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nhìn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đôi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vợ</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chồng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trẻ</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sau</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một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đêm</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nồng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nàn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đang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ngủ</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nướng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Nắng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mới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tràn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mọi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ngõ</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ngách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Cuộc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sống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thường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nhật</a:t>
            </a:r>
            <a:r>
              <a:rPr lang="en-US" sz="1800" b="1" i="1" dirty="0">
                <a:solidFill>
                  <a:srgbClr val="000000"/>
                </a:solidFill>
                <a:effectLst/>
                <a:latin typeface="Times New Roman" panose="02020603050405020304" pitchFamily="18" charset="0"/>
                <a:ea typeface="Times New Roman" panose="02020603050405020304" pitchFamily="18" charset="0"/>
              </a:rPr>
              <a:t> an </a:t>
            </a:r>
            <a:r>
              <a:rPr lang="en-US" sz="1800" b="1" i="1" dirty="0" err="1">
                <a:solidFill>
                  <a:srgbClr val="000000"/>
                </a:solidFill>
                <a:effectLst/>
                <a:latin typeface="Times New Roman" panose="02020603050405020304" pitchFamily="18" charset="0"/>
                <a:ea typeface="Times New Roman" panose="02020603050405020304" pitchFamily="18" charset="0"/>
              </a:rPr>
              <a:t>lành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sẽ</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lại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về</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trong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hạnh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phúc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bình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dị</a:t>
            </a:r>
            <a:r>
              <a:rPr lang="en-US" sz="1800" b="1" i="1" dirty="0">
                <a:solidFill>
                  <a:srgbClr val="000000"/>
                </a:solidFill>
                <a:effectLst/>
                <a:latin typeface="Times New Roman" panose="02020603050405020304" pitchFamily="18" charset="0"/>
                <a:ea typeface="Times New Roman" panose="02020603050405020304" pitchFamily="18" charset="0"/>
              </a:rPr>
              <a:t>.</a:t>
            </a:r>
            <a:endParaRPr lang="en-US" sz="1800" b="1" dirty="0">
              <a:effectLst/>
              <a:latin typeface="Times New Roman" panose="02020603050405020304" pitchFamily="18" charset="0"/>
              <a:ea typeface="Times New Roman" panose="02020603050405020304" pitchFamily="18" charset="0"/>
            </a:endParaRPr>
          </a:p>
          <a:p>
            <a:pPr indent="457200" algn="just">
              <a:lnSpc>
                <a:spcPts val="1950"/>
              </a:lnSpc>
            </a:pPr>
            <a:r>
              <a:rPr lang="en-US" sz="1800" b="1" dirty="0">
                <a:solidFill>
                  <a:srgbClr val="000000"/>
                </a:solidFill>
                <a:effectLst/>
                <a:latin typeface="Times New Roman" panose="02020603050405020304" pitchFamily="18" charset="0"/>
                <a:ea typeface="Times New Roman" panose="02020603050405020304" pitchFamily="18" charset="0"/>
              </a:rPr>
              <a:t>                     (vietnamnet.vn - </a:t>
            </a:r>
            <a:r>
              <a:rPr lang="en-US" sz="1800" b="1" i="1" dirty="0" err="1">
                <a:solidFill>
                  <a:srgbClr val="000000"/>
                </a:solidFill>
                <a:effectLst/>
                <a:latin typeface="Times New Roman" panose="02020603050405020304" pitchFamily="18" charset="0"/>
                <a:ea typeface="Times New Roman" panose="02020603050405020304" pitchFamily="18" charset="0"/>
              </a:rPr>
              <a:t>Loài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người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có</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bớt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ngạo</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mạn</a:t>
            </a:r>
            <a:r>
              <a:rPr lang="en-US" sz="1800" b="1" i="1" dirty="0">
                <a:solidFill>
                  <a:srgbClr val="000000"/>
                </a:solidFill>
                <a:effectLst/>
                <a:latin typeface="Times New Roman" panose="02020603050405020304" pitchFamily="18" charset="0"/>
                <a:ea typeface="Times New Roman" panose="02020603050405020304" pitchFamily="18" charset="0"/>
              </a:rPr>
              <a:t>?</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Sương</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Nguyệt</a:t>
            </a:r>
            <a:r>
              <a:rPr lang="en-US" sz="1800" b="1" dirty="0">
                <a:solidFill>
                  <a:srgbClr val="000000"/>
                </a:solidFill>
                <a:effectLst/>
                <a:latin typeface="Times New Roman" panose="02020603050405020304" pitchFamily="18" charset="0"/>
                <a:ea typeface="Times New Roman" panose="02020603050405020304" pitchFamily="18" charset="0"/>
              </a:rPr>
              <a:t> Minh)</a:t>
            </a:r>
            <a:endParaRPr lang="en-US" sz="1800" b="1" dirty="0">
              <a:effectLst/>
              <a:latin typeface="Times New Roman" panose="02020603050405020304" pitchFamily="18" charset="0"/>
              <a:ea typeface="Times New Roman" panose="02020603050405020304" pitchFamily="18" charset="0"/>
            </a:endParaRPr>
          </a:p>
          <a:p>
            <a:endParaRPr lang="en-US" b="1" dirty="0"/>
          </a:p>
        </p:txBody>
      </p:sp>
    </p:spTree>
    <p:extLst>
      <p:ext uri="{BB962C8B-B14F-4D97-AF65-F5344CB8AC3E}">
        <p14:creationId xmlns:p14="http://schemas.microsoft.com/office/powerpoint/2010/main" val="3910317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5">
            <a:extLst>
              <a:ext uri="{FF2B5EF4-FFF2-40B4-BE49-F238E27FC236}">
                <a16:creationId xmlns:a16="http://schemas.microsoft.com/office/drawing/2014/main" id="{EF1279DD-71C3-469E-BE2D-74636F4A5470}"/>
              </a:ext>
            </a:extLst>
          </p:cNvPr>
          <p:cNvPicPr>
            <a:picLocks noChangeAspect="1"/>
          </p:cNvPicPr>
          <p:nvPr/>
        </p:nvPicPr>
        <p:blipFill rotWithShape="1">
          <a:blip r:embed="rId2">
            <a:extLst>
              <a:ext uri="{28A0092B-C50C-407E-A947-70E740481C1C}">
                <a14:useLocalDpi xmlns:a14="http://schemas.microsoft.com/office/drawing/2010/main" val="0"/>
              </a:ext>
            </a:extLst>
          </a:blip>
          <a:srcRect l="14298" r="-3" b="-3"/>
          <a:stretch/>
        </p:blipFill>
        <p:spPr bwMode="auto">
          <a:xfrm>
            <a:off x="163774" y="1924334"/>
            <a:ext cx="2156346" cy="26067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DC8DE693-7DB2-422C-AD5F-80561BB392DE}"/>
              </a:ext>
            </a:extLst>
          </p:cNvPr>
          <p:cNvSpPr/>
          <p:nvPr/>
        </p:nvSpPr>
        <p:spPr>
          <a:xfrm>
            <a:off x="2320120" y="0"/>
            <a:ext cx="9330892" cy="6858000"/>
          </a:xfrm>
          <a:prstGeom prst="rect">
            <a:avLst/>
          </a:prstGeom>
        </p:spPr>
        <p:style>
          <a:lnRef idx="2">
            <a:schemeClr val="accent1"/>
          </a:lnRef>
          <a:fillRef idx="1">
            <a:schemeClr val="lt1"/>
          </a:fillRef>
          <a:effectRef idx="0">
            <a:schemeClr val="accent1"/>
          </a:effectRef>
          <a:fontRef idx="minor">
            <a:schemeClr val="dk1"/>
          </a:fontRef>
        </p:style>
        <p:txBody>
          <a:bodyPr vert="horz" lIns="0" tIns="0" rIns="0" bIns="0" rtlCol="0" anchor="t" anchorCtr="0">
            <a:normAutofit/>
          </a:bodyPr>
          <a:lstStyle/>
          <a:p>
            <a:pPr marL="0" marR="0" lvl="0" indent="0" algn="l" defTabSz="914400" rtl="0" eaLnBrk="1" fontAlgn="auto" latinLnBrk="0" hangingPunct="1">
              <a:lnSpc>
                <a:spcPct val="125000"/>
              </a:lnSpc>
              <a:spcBef>
                <a:spcPts val="0"/>
              </a:spcBef>
              <a:spcAft>
                <a:spcPts val="600"/>
              </a:spcAft>
              <a:buClr>
                <a:srgbClr val="D34817">
                  <a:lumMod val="60000"/>
                  <a:lumOff val="40000"/>
                </a:srgbClr>
              </a:buClr>
              <a:buSzTx/>
              <a:buFontTx/>
              <a:buNone/>
              <a:tabLst/>
              <a:defRPr/>
            </a:pPr>
            <a:endParaRPr kumimoji="0" lang="en-US" sz="2000" b="0" i="0" u="none" strike="noStrike" kern="1200" cap="none" spc="0" normalizeH="0" baseline="0" noProof="0" dirty="0">
              <a:ln w="22225">
                <a:solidFill>
                  <a:srgbClr val="A68D65"/>
                </a:solidFill>
                <a:prstDash val="solid"/>
              </a:ln>
              <a:solidFill>
                <a:prstClr val="white">
                  <a:alpha val="70000"/>
                </a:prstClr>
              </a:solidFill>
              <a:effectLst/>
              <a:uLnTx/>
              <a:uFillTx/>
              <a:latin typeface="Avenir Next LT Pro Light"/>
              <a:ea typeface="+mn-ea"/>
              <a:cs typeface="+mn-cs"/>
            </a:endParaRPr>
          </a:p>
        </p:txBody>
      </p:sp>
      <p:sp>
        <p:nvSpPr>
          <p:cNvPr id="3" name="TextBox 2">
            <a:extLst>
              <a:ext uri="{FF2B5EF4-FFF2-40B4-BE49-F238E27FC236}">
                <a16:creationId xmlns:a16="http://schemas.microsoft.com/office/drawing/2014/main" id="{689F8C77-38CF-4B8F-8E27-E42D8795852D}"/>
              </a:ext>
            </a:extLst>
          </p:cNvPr>
          <p:cNvSpPr txBox="1"/>
          <p:nvPr/>
        </p:nvSpPr>
        <p:spPr>
          <a:xfrm>
            <a:off x="5636525" y="2975212"/>
            <a:ext cx="914400" cy="9144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4" name="TextBox 3">
            <a:extLst>
              <a:ext uri="{FF2B5EF4-FFF2-40B4-BE49-F238E27FC236}">
                <a16:creationId xmlns:a16="http://schemas.microsoft.com/office/drawing/2014/main" id="{20E11382-8484-4391-9B6A-49EDFD913136}"/>
              </a:ext>
            </a:extLst>
          </p:cNvPr>
          <p:cNvSpPr txBox="1"/>
          <p:nvPr/>
        </p:nvSpPr>
        <p:spPr>
          <a:xfrm>
            <a:off x="2374707" y="109179"/>
            <a:ext cx="3421039" cy="646331"/>
          </a:xfrm>
          <a:prstGeom prst="rect">
            <a:avLst/>
          </a:prstGeom>
          <a:noFill/>
        </p:spPr>
        <p:txBody>
          <a:bodyPr wrap="square" rtlCol="0">
            <a:spAutoFit/>
          </a:bodyPr>
          <a:lstStyle/>
          <a:p>
            <a:r>
              <a:rPr lang="en-US" sz="1800" b="1" dirty="0" err="1">
                <a:solidFill>
                  <a:srgbClr val="FF0000"/>
                </a:solidFill>
                <a:effectLst/>
                <a:latin typeface="Times New Roman" panose="02020603050405020304" pitchFamily="18" charset="0"/>
                <a:ea typeface="Times New Roman" panose="02020603050405020304" pitchFamily="18" charset="0"/>
              </a:rPr>
              <a:t>Thực</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hiện</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các</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yêu</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cầu</a:t>
            </a:r>
            <a:r>
              <a:rPr lang="en-US" sz="1800" b="1"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8" name="TextBox 7">
            <a:extLst>
              <a:ext uri="{FF2B5EF4-FFF2-40B4-BE49-F238E27FC236}">
                <a16:creationId xmlns:a16="http://schemas.microsoft.com/office/drawing/2014/main" id="{8D8D9E46-AB56-4958-A184-560EF250755D}"/>
              </a:ext>
            </a:extLst>
          </p:cNvPr>
          <p:cNvSpPr txBox="1"/>
          <p:nvPr/>
        </p:nvSpPr>
        <p:spPr>
          <a:xfrm>
            <a:off x="2388353" y="545911"/>
            <a:ext cx="8853221" cy="2780248"/>
          </a:xfrm>
          <a:prstGeom prst="rect">
            <a:avLst/>
          </a:prstGeom>
          <a:noFill/>
        </p:spPr>
        <p:txBody>
          <a:bodyPr wrap="square" rtlCol="0">
            <a:spAutoFit/>
          </a:bodyPr>
          <a:lstStyle/>
          <a:p>
            <a:pPr algn="just">
              <a:lnSpc>
                <a:spcPts val="1950"/>
              </a:lnSpc>
              <a:spcAft>
                <a:spcPts val="1200"/>
              </a:spcAft>
            </a:pPr>
            <a:r>
              <a:rPr lang="en-US" sz="1800" b="1" dirty="0" err="1">
                <a:solidFill>
                  <a:srgbClr val="000000"/>
                </a:solidFill>
                <a:effectLst/>
                <a:latin typeface="Times New Roman" panose="02020603050405020304" pitchFamily="18" charset="0"/>
                <a:ea typeface="Times New Roman" panose="02020603050405020304" pitchFamily="18" charset="0"/>
              </a:rPr>
              <a:t>Câu</a:t>
            </a:r>
            <a:r>
              <a:rPr lang="en-US" sz="1800" b="1" dirty="0">
                <a:solidFill>
                  <a:srgbClr val="000000"/>
                </a:solidFill>
                <a:effectLst/>
                <a:latin typeface="Times New Roman" panose="02020603050405020304" pitchFamily="18" charset="0"/>
                <a:ea typeface="Times New Roman" panose="02020603050405020304" pitchFamily="18" charset="0"/>
              </a:rPr>
              <a:t> 1: </a:t>
            </a:r>
            <a:r>
              <a:rPr lang="en-US" sz="1800" b="1" dirty="0" err="1">
                <a:solidFill>
                  <a:srgbClr val="000000"/>
                </a:solidFill>
                <a:effectLst/>
                <a:latin typeface="Times New Roman" panose="02020603050405020304" pitchFamily="18" charset="0"/>
                <a:ea typeface="Times New Roman" panose="02020603050405020304" pitchFamily="18" charset="0"/>
              </a:rPr>
              <a:t>Chỉ</a:t>
            </a:r>
            <a:r>
              <a:rPr lang="en-US" sz="1800" b="1" dirty="0">
                <a:solidFill>
                  <a:srgbClr val="000000"/>
                </a:solidFill>
                <a:effectLst/>
                <a:latin typeface="Times New Roman" panose="02020603050405020304" pitchFamily="18" charset="0"/>
                <a:ea typeface="Times New Roman" panose="02020603050405020304" pitchFamily="18" charset="0"/>
              </a:rPr>
              <a:t> ra </a:t>
            </a:r>
            <a:r>
              <a:rPr lang="en-US" sz="1800" b="1" dirty="0" err="1">
                <a:solidFill>
                  <a:srgbClr val="000000"/>
                </a:solidFill>
                <a:effectLst/>
                <a:latin typeface="Times New Roman" panose="02020603050405020304" pitchFamily="18" charset="0"/>
                <a:ea typeface="Times New Roman" panose="02020603050405020304" pitchFamily="18" charset="0"/>
              </a:rPr>
              <a:t>phương</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thức</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biểu</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đạt</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chính</a:t>
            </a:r>
            <a:r>
              <a:rPr lang="en-US" sz="1800" b="1" dirty="0">
                <a:solidFill>
                  <a:srgbClr val="000000"/>
                </a:solidFill>
                <a:effectLst/>
                <a:latin typeface="Times New Roman" panose="02020603050405020304" pitchFamily="18" charset="0"/>
                <a:ea typeface="Times New Roman" panose="02020603050405020304" pitchFamily="18" charset="0"/>
              </a:rPr>
              <a:t> được </a:t>
            </a:r>
            <a:r>
              <a:rPr lang="en-US" sz="1800" b="1" dirty="0" err="1">
                <a:solidFill>
                  <a:srgbClr val="000000"/>
                </a:solidFill>
                <a:effectLst/>
                <a:latin typeface="Times New Roman" panose="02020603050405020304" pitchFamily="18" charset="0"/>
                <a:ea typeface="Times New Roman" panose="02020603050405020304" pitchFamily="18" charset="0"/>
              </a:rPr>
              <a:t>sử</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dụng</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trong</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đoạn</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trích</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trên</a:t>
            </a:r>
            <a:r>
              <a:rPr lang="en-US" sz="1800" b="1" dirty="0">
                <a:solidFill>
                  <a:srgbClr val="000000"/>
                </a:solidFill>
                <a:effectLst/>
                <a:latin typeface="Times New Roman" panose="02020603050405020304" pitchFamily="18" charset="0"/>
                <a:ea typeface="Times New Roman" panose="02020603050405020304" pitchFamily="18" charset="0"/>
              </a:rPr>
              <a:t>.</a:t>
            </a:r>
            <a:endParaRPr lang="en-US" sz="1800" b="1" dirty="0">
              <a:effectLst/>
              <a:latin typeface="Times New Roman" panose="02020603050405020304" pitchFamily="18" charset="0"/>
              <a:ea typeface="Times New Roman" panose="02020603050405020304" pitchFamily="18" charset="0"/>
            </a:endParaRPr>
          </a:p>
          <a:p>
            <a:pPr algn="just">
              <a:lnSpc>
                <a:spcPts val="1950"/>
              </a:lnSpc>
              <a:spcAft>
                <a:spcPts val="1200"/>
              </a:spcAft>
            </a:pPr>
            <a:r>
              <a:rPr lang="en-US" sz="1800" b="1" dirty="0" err="1">
                <a:solidFill>
                  <a:srgbClr val="000000"/>
                </a:solidFill>
                <a:effectLst/>
                <a:latin typeface="Times New Roman" panose="02020603050405020304" pitchFamily="18" charset="0"/>
                <a:ea typeface="Times New Roman" panose="02020603050405020304" pitchFamily="18" charset="0"/>
              </a:rPr>
              <a:t>Câu</a:t>
            </a:r>
            <a:r>
              <a:rPr lang="en-US" sz="1800" b="1" dirty="0">
                <a:solidFill>
                  <a:srgbClr val="000000"/>
                </a:solidFill>
                <a:effectLst/>
                <a:latin typeface="Times New Roman" panose="02020603050405020304" pitchFamily="18" charset="0"/>
                <a:ea typeface="Times New Roman" panose="02020603050405020304" pitchFamily="18" charset="0"/>
              </a:rPr>
              <a:t> 2: Theo </a:t>
            </a:r>
            <a:r>
              <a:rPr lang="en-US" sz="1800" b="1" dirty="0" err="1">
                <a:solidFill>
                  <a:srgbClr val="000000"/>
                </a:solidFill>
                <a:effectLst/>
                <a:latin typeface="Times New Roman" panose="02020603050405020304" pitchFamily="18" charset="0"/>
                <a:ea typeface="Times New Roman" panose="02020603050405020304" pitchFamily="18" charset="0"/>
              </a:rPr>
              <a:t>tác</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giả</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Loài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người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hãy</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hòa</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nhập</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với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thiên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nhiên</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bằng</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những</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cách</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nào</a:t>
            </a:r>
            <a:r>
              <a:rPr lang="en-US" sz="1800" b="1" dirty="0">
                <a:solidFill>
                  <a:srgbClr val="000000"/>
                </a:solidFill>
                <a:effectLst/>
                <a:latin typeface="Times New Roman" panose="02020603050405020304" pitchFamily="18" charset="0"/>
                <a:ea typeface="Times New Roman" panose="02020603050405020304" pitchFamily="18" charset="0"/>
              </a:rPr>
              <a:t>?</a:t>
            </a:r>
            <a:endParaRPr lang="en-US" sz="1800" b="1" dirty="0">
              <a:effectLst/>
              <a:latin typeface="Times New Roman" panose="02020603050405020304" pitchFamily="18" charset="0"/>
              <a:ea typeface="Times New Roman" panose="02020603050405020304" pitchFamily="18" charset="0"/>
            </a:endParaRPr>
          </a:p>
          <a:p>
            <a:pPr algn="just">
              <a:lnSpc>
                <a:spcPts val="1950"/>
              </a:lnSpc>
              <a:spcAft>
                <a:spcPts val="1200"/>
              </a:spcAft>
            </a:pPr>
            <a:r>
              <a:rPr lang="en-US" sz="1800" b="1" dirty="0" err="1">
                <a:solidFill>
                  <a:srgbClr val="000000"/>
                </a:solidFill>
                <a:effectLst/>
                <a:latin typeface="Times New Roman" panose="02020603050405020304" pitchFamily="18" charset="0"/>
                <a:ea typeface="Times New Roman" panose="02020603050405020304" pitchFamily="18" charset="0"/>
              </a:rPr>
              <a:t>Câu</a:t>
            </a:r>
            <a:r>
              <a:rPr lang="en-US" sz="1800" b="1" dirty="0">
                <a:solidFill>
                  <a:srgbClr val="000000"/>
                </a:solidFill>
                <a:effectLst/>
                <a:latin typeface="Times New Roman" panose="02020603050405020304" pitchFamily="18" charset="0"/>
                <a:ea typeface="Times New Roman" panose="02020603050405020304" pitchFamily="18" charset="0"/>
              </a:rPr>
              <a:t> 3: Anh/ </a:t>
            </a:r>
            <a:r>
              <a:rPr lang="en-US" sz="1800" b="1" dirty="0" err="1">
                <a:solidFill>
                  <a:srgbClr val="000000"/>
                </a:solidFill>
                <a:effectLst/>
                <a:latin typeface="Times New Roman" panose="02020603050405020304" pitchFamily="18" charset="0"/>
                <a:ea typeface="Times New Roman" panose="02020603050405020304" pitchFamily="18" charset="0"/>
              </a:rPr>
              <a:t>chị</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hiểu</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như</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thế</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nào</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về</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câu</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Chỉ</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cần</a:t>
            </a:r>
            <a:r>
              <a:rPr lang="en-US" sz="1800" b="1" i="1" dirty="0">
                <a:solidFill>
                  <a:srgbClr val="000000"/>
                </a:solidFill>
                <a:effectLst/>
                <a:latin typeface="Times New Roman" panose="02020603050405020304" pitchFamily="18" charset="0"/>
                <a:ea typeface="Times New Roman" panose="02020603050405020304" pitchFamily="18" charset="0"/>
              </a:rPr>
              <a:t> Covid </a:t>
            </a:r>
            <a:r>
              <a:rPr lang="en-US" sz="1800" b="1" i="1" dirty="0" err="1">
                <a:solidFill>
                  <a:srgbClr val="000000"/>
                </a:solidFill>
                <a:effectLst/>
                <a:latin typeface="Times New Roman" panose="02020603050405020304" pitchFamily="18" charset="0"/>
                <a:ea typeface="Times New Roman" panose="02020603050405020304" pitchFamily="18" charset="0"/>
              </a:rPr>
              <a:t>đục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thủng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phòng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tuyến</a:t>
            </a:r>
            <a:r>
              <a:rPr lang="en-US" sz="1800" b="1" i="1" dirty="0">
                <a:solidFill>
                  <a:srgbClr val="000000"/>
                </a:solidFill>
                <a:effectLst/>
                <a:latin typeface="Times New Roman" panose="02020603050405020304" pitchFamily="18" charset="0"/>
                <a:ea typeface="Times New Roman" panose="02020603050405020304" pitchFamily="18" charset="0"/>
              </a:rPr>
              <a:t> ở </a:t>
            </a:r>
            <a:r>
              <a:rPr lang="en-US" sz="1800" b="1" i="1" dirty="0" err="1">
                <a:solidFill>
                  <a:srgbClr val="000000"/>
                </a:solidFill>
                <a:effectLst/>
                <a:latin typeface="Times New Roman" panose="02020603050405020304" pitchFamily="18" charset="0"/>
                <a:ea typeface="Times New Roman" panose="02020603050405020304" pitchFamily="18" charset="0"/>
              </a:rPr>
              <a:t>một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người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và</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người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đó</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chủ</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quan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vô</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tình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tiếp</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xúc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vô</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tội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vạ</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không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cách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ly</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toàn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xã</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hội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thì</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đội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quân</a:t>
            </a:r>
            <a:r>
              <a:rPr lang="en-US" sz="1800" b="1" i="1" dirty="0">
                <a:solidFill>
                  <a:srgbClr val="000000"/>
                </a:solidFill>
                <a:effectLst/>
                <a:latin typeface="Times New Roman" panose="02020603050405020304" pitchFamily="18" charset="0"/>
                <a:ea typeface="Times New Roman" panose="02020603050405020304" pitchFamily="18" charset="0"/>
              </a:rPr>
              <a:t> virus </a:t>
            </a:r>
            <a:r>
              <a:rPr lang="en-US" sz="1800" b="1" i="1" dirty="0" err="1">
                <a:solidFill>
                  <a:srgbClr val="000000"/>
                </a:solidFill>
                <a:effectLst/>
                <a:latin typeface="Times New Roman" panose="02020603050405020304" pitchFamily="18" charset="0"/>
                <a:ea typeface="Times New Roman" panose="02020603050405020304" pitchFamily="18" charset="0"/>
              </a:rPr>
              <a:t>sẽ</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tràn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lan</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cả</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cộng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đồng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cả</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quốc</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gia</a:t>
            </a:r>
            <a:r>
              <a:rPr lang="en-US" sz="1800" b="1" i="1" dirty="0">
                <a:solidFill>
                  <a:srgbClr val="000000"/>
                </a:solidFill>
                <a:effectLst/>
                <a:latin typeface="Times New Roman" panose="02020603050405020304" pitchFamily="18" charset="0"/>
                <a:ea typeface="Times New Roman" panose="02020603050405020304" pitchFamily="18" charset="0"/>
              </a:rPr>
              <a:t>?</a:t>
            </a:r>
            <a:endParaRPr lang="en-US" sz="1800" b="1" dirty="0">
              <a:effectLst/>
              <a:latin typeface="Times New Roman" panose="02020603050405020304" pitchFamily="18" charset="0"/>
              <a:ea typeface="Times New Roman" panose="02020603050405020304" pitchFamily="18" charset="0"/>
            </a:endParaRPr>
          </a:p>
          <a:p>
            <a:pPr algn="just">
              <a:lnSpc>
                <a:spcPts val="1950"/>
              </a:lnSpc>
              <a:spcAft>
                <a:spcPts val="1200"/>
              </a:spcAft>
            </a:pPr>
            <a:r>
              <a:rPr lang="en-US" sz="1800" b="1" dirty="0" err="1">
                <a:solidFill>
                  <a:srgbClr val="000000"/>
                </a:solidFill>
                <a:effectLst/>
                <a:latin typeface="Times New Roman" panose="02020603050405020304" pitchFamily="18" charset="0"/>
                <a:ea typeface="Times New Roman" panose="02020603050405020304" pitchFamily="18" charset="0"/>
              </a:rPr>
              <a:t>Câu</a:t>
            </a:r>
            <a:r>
              <a:rPr lang="en-US" sz="1800" b="1" dirty="0">
                <a:solidFill>
                  <a:srgbClr val="000000"/>
                </a:solidFill>
                <a:effectLst/>
                <a:latin typeface="Times New Roman" panose="02020603050405020304" pitchFamily="18" charset="0"/>
                <a:ea typeface="Times New Roman" panose="02020603050405020304" pitchFamily="18" charset="0"/>
              </a:rPr>
              <a:t> 4: Anh/ </a:t>
            </a:r>
            <a:r>
              <a:rPr lang="en-US" sz="1800" b="1" dirty="0" err="1">
                <a:solidFill>
                  <a:srgbClr val="000000"/>
                </a:solidFill>
                <a:effectLst/>
                <a:latin typeface="Times New Roman" panose="02020603050405020304" pitchFamily="18" charset="0"/>
                <a:ea typeface="Times New Roman" panose="02020603050405020304" pitchFamily="18" charset="0"/>
              </a:rPr>
              <a:t>chị</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có</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đồng</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tình</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với</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quan</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điểm</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Giặc</a:t>
            </a:r>
            <a:r>
              <a:rPr lang="en-US" sz="1800" b="1" i="1" dirty="0">
                <a:solidFill>
                  <a:srgbClr val="000000"/>
                </a:solidFill>
                <a:effectLst/>
                <a:latin typeface="Times New Roman" panose="02020603050405020304" pitchFamily="18" charset="0"/>
                <a:ea typeface="Times New Roman" panose="02020603050405020304" pitchFamily="18" charset="0"/>
              </a:rPr>
              <a:t> Covid </a:t>
            </a:r>
            <a:r>
              <a:rPr lang="en-US" sz="1800" b="1" i="1" dirty="0" err="1">
                <a:solidFill>
                  <a:srgbClr val="000000"/>
                </a:solidFill>
                <a:effectLst/>
                <a:latin typeface="Times New Roman" panose="02020603050405020304" pitchFamily="18" charset="0"/>
                <a:ea typeface="Times New Roman" panose="02020603050405020304" pitchFamily="18" charset="0"/>
              </a:rPr>
              <a:t>đang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áp</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đặt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luật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chơi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cho</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loài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người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và</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đã</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thấy</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rõ</a:t>
            </a:r>
            <a:r>
              <a:rPr lang="en-US" sz="1800" b="1" i="1" dirty="0">
                <a:solidFill>
                  <a:srgbClr val="000000"/>
                </a:solidFill>
                <a:effectLst/>
                <a:latin typeface="Times New Roman" panose="02020603050405020304" pitchFamily="18" charset="0"/>
                <a:ea typeface="Times New Roman" panose="02020603050405020304" pitchFamily="18" charset="0"/>
              </a:rPr>
              <a:t> con </a:t>
            </a:r>
            <a:r>
              <a:rPr lang="en-US" sz="1800" b="1" i="1" dirty="0" err="1">
                <a:solidFill>
                  <a:srgbClr val="000000"/>
                </a:solidFill>
                <a:effectLst/>
                <a:latin typeface="Times New Roman" panose="02020603050405020304" pitchFamily="18" charset="0"/>
                <a:ea typeface="Times New Roman" panose="02020603050405020304" pitchFamily="18" charset="0"/>
              </a:rPr>
              <a:t>người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mới</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yếu</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ớt</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mỏng</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manh</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nhỏ</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bé</a:t>
            </a: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rPr>
              <a:t>biết</a:t>
            </a:r>
            <a:r>
              <a:rPr lang="en-US" sz="1800" b="1" i="1" dirty="0">
                <a:solidFill>
                  <a:srgbClr val="000000"/>
                </a:solidFill>
                <a:effectLst/>
                <a:latin typeface="Times New Roman" panose="02020603050405020304" pitchFamily="18" charset="0"/>
                <a:ea typeface="Times New Roman" panose="02020603050405020304" pitchFamily="18" charset="0"/>
              </a:rPr>
              <a:t> bao</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Vì</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sao</a:t>
            </a:r>
            <a:r>
              <a:rPr lang="en-US" sz="1800" b="1" dirty="0">
                <a:solidFill>
                  <a:srgbClr val="000000"/>
                </a:solidFill>
                <a:effectLst/>
                <a:latin typeface="Times New Roman" panose="02020603050405020304" pitchFamily="18" charset="0"/>
                <a:ea typeface="Times New Roman" panose="02020603050405020304" pitchFamily="18" charset="0"/>
              </a:rPr>
              <a:t>?</a:t>
            </a:r>
            <a:endParaRPr lang="en-US" sz="1800" b="1" dirty="0">
              <a:effectLst/>
              <a:latin typeface="Times New Roman" panose="02020603050405020304" pitchFamily="18" charset="0"/>
              <a:ea typeface="Times New Roman" panose="02020603050405020304" pitchFamily="18" charset="0"/>
            </a:endParaRPr>
          </a:p>
          <a:p>
            <a:endParaRPr lang="en-US" b="1" dirty="0"/>
          </a:p>
        </p:txBody>
      </p:sp>
      <p:sp>
        <p:nvSpPr>
          <p:cNvPr id="9" name="TextBox 8">
            <a:extLst>
              <a:ext uri="{FF2B5EF4-FFF2-40B4-BE49-F238E27FC236}">
                <a16:creationId xmlns:a16="http://schemas.microsoft.com/office/drawing/2014/main" id="{73FE389A-5597-4105-A2E3-2F1BB01DC495}"/>
              </a:ext>
            </a:extLst>
          </p:cNvPr>
          <p:cNvSpPr txBox="1"/>
          <p:nvPr/>
        </p:nvSpPr>
        <p:spPr>
          <a:xfrm>
            <a:off x="2470243" y="3002506"/>
            <a:ext cx="1023582" cy="369332"/>
          </a:xfrm>
          <a:prstGeom prst="rect">
            <a:avLst/>
          </a:prstGeom>
          <a:noFill/>
        </p:spPr>
        <p:txBody>
          <a:bodyPr wrap="square" rtlCol="0">
            <a:spAutoFit/>
          </a:bodyPr>
          <a:lstStyle/>
          <a:p>
            <a:r>
              <a:rPr lang="en-US" b="1" dirty="0">
                <a:solidFill>
                  <a:srgbClr val="FF0000"/>
                </a:solidFill>
                <a:latin typeface="Times New Roman" panose="02020603050405020304" pitchFamily="18" charset="0"/>
                <a:cs typeface="Times New Roman" panose="02020603050405020304" pitchFamily="18" charset="0"/>
              </a:rPr>
              <a:t>GỢI Ý</a:t>
            </a:r>
          </a:p>
        </p:txBody>
      </p:sp>
      <p:sp>
        <p:nvSpPr>
          <p:cNvPr id="10" name="TextBox 9">
            <a:extLst>
              <a:ext uri="{FF2B5EF4-FFF2-40B4-BE49-F238E27FC236}">
                <a16:creationId xmlns:a16="http://schemas.microsoft.com/office/drawing/2014/main" id="{80317ECA-BB25-410F-ABF1-2E62160B46EA}"/>
              </a:ext>
            </a:extLst>
          </p:cNvPr>
          <p:cNvSpPr txBox="1"/>
          <p:nvPr/>
        </p:nvSpPr>
        <p:spPr>
          <a:xfrm>
            <a:off x="2388353" y="3239401"/>
            <a:ext cx="9262659" cy="3915624"/>
          </a:xfrm>
          <a:prstGeom prst="rect">
            <a:avLst/>
          </a:prstGeom>
          <a:noFill/>
        </p:spPr>
        <p:txBody>
          <a:bodyPr wrap="square" rtlCol="0">
            <a:spAutoFit/>
          </a:bodyPr>
          <a:lstStyle/>
          <a:p>
            <a:pPr algn="just">
              <a:lnSpc>
                <a:spcPct val="150000"/>
              </a:lnSpc>
              <a:spcAft>
                <a:spcPts val="1000"/>
              </a:spcAft>
            </a:pP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1: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luận</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1000"/>
              </a:spcAft>
            </a:pP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2: Theo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giả</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Loài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hãy</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hòa</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thiên</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nhiên</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phá</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rồi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hủy</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diệt</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rồi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nuôi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trồng</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nghịch</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kháng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đặt</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môi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thái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thiên</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nhiên</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chung</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hòa</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bình</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vạn</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vật</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5211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5">
            <a:extLst>
              <a:ext uri="{FF2B5EF4-FFF2-40B4-BE49-F238E27FC236}">
                <a16:creationId xmlns:a16="http://schemas.microsoft.com/office/drawing/2014/main" id="{EF1279DD-71C3-469E-BE2D-74636F4A5470}"/>
              </a:ext>
            </a:extLst>
          </p:cNvPr>
          <p:cNvPicPr>
            <a:picLocks noChangeAspect="1"/>
          </p:cNvPicPr>
          <p:nvPr/>
        </p:nvPicPr>
        <p:blipFill rotWithShape="1">
          <a:blip r:embed="rId2">
            <a:extLst>
              <a:ext uri="{28A0092B-C50C-407E-A947-70E740481C1C}">
                <a14:useLocalDpi xmlns:a14="http://schemas.microsoft.com/office/drawing/2010/main" val="0"/>
              </a:ext>
            </a:extLst>
          </a:blip>
          <a:srcRect l="14298" r="-3" b="-3"/>
          <a:stretch/>
        </p:blipFill>
        <p:spPr bwMode="auto">
          <a:xfrm>
            <a:off x="163774" y="1924334"/>
            <a:ext cx="2156346" cy="26067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DC8DE693-7DB2-422C-AD5F-80561BB392DE}"/>
              </a:ext>
            </a:extLst>
          </p:cNvPr>
          <p:cNvSpPr/>
          <p:nvPr/>
        </p:nvSpPr>
        <p:spPr>
          <a:xfrm>
            <a:off x="2320120" y="0"/>
            <a:ext cx="9330892" cy="6858000"/>
          </a:xfrm>
          <a:prstGeom prst="rect">
            <a:avLst/>
          </a:prstGeom>
        </p:spPr>
        <p:style>
          <a:lnRef idx="2">
            <a:schemeClr val="accent1"/>
          </a:lnRef>
          <a:fillRef idx="1">
            <a:schemeClr val="lt1"/>
          </a:fillRef>
          <a:effectRef idx="0">
            <a:schemeClr val="accent1"/>
          </a:effectRef>
          <a:fontRef idx="minor">
            <a:schemeClr val="dk1"/>
          </a:fontRef>
        </p:style>
        <p:txBody>
          <a:bodyPr vert="horz" lIns="0" tIns="0" rIns="0" bIns="0" rtlCol="0" anchor="t" anchorCtr="0">
            <a:normAutofit/>
          </a:bodyPr>
          <a:lstStyle/>
          <a:p>
            <a:pPr marL="0" marR="0" lvl="0" indent="0" algn="l" defTabSz="914400" rtl="0" eaLnBrk="1" fontAlgn="auto" latinLnBrk="0" hangingPunct="1">
              <a:lnSpc>
                <a:spcPct val="125000"/>
              </a:lnSpc>
              <a:spcBef>
                <a:spcPts val="0"/>
              </a:spcBef>
              <a:spcAft>
                <a:spcPts val="600"/>
              </a:spcAft>
              <a:buClr>
                <a:srgbClr val="D34817">
                  <a:lumMod val="60000"/>
                  <a:lumOff val="40000"/>
                </a:srgbClr>
              </a:buClr>
              <a:buSzTx/>
              <a:buFontTx/>
              <a:buNone/>
              <a:tabLst/>
              <a:defRPr/>
            </a:pPr>
            <a:endParaRPr kumimoji="0" lang="en-US" sz="2000" b="0" i="0" u="none" strike="noStrike" kern="1200" cap="none" spc="0" normalizeH="0" baseline="0" noProof="0" dirty="0">
              <a:ln w="22225">
                <a:solidFill>
                  <a:srgbClr val="A68D65"/>
                </a:solidFill>
                <a:prstDash val="solid"/>
              </a:ln>
              <a:solidFill>
                <a:prstClr val="white">
                  <a:alpha val="70000"/>
                </a:prstClr>
              </a:solidFill>
              <a:effectLst/>
              <a:uLnTx/>
              <a:uFillTx/>
              <a:latin typeface="Avenir Next LT Pro Light"/>
              <a:ea typeface="+mn-ea"/>
              <a:cs typeface="+mn-cs"/>
            </a:endParaRPr>
          </a:p>
        </p:txBody>
      </p:sp>
      <p:sp>
        <p:nvSpPr>
          <p:cNvPr id="3" name="TextBox 2">
            <a:extLst>
              <a:ext uri="{FF2B5EF4-FFF2-40B4-BE49-F238E27FC236}">
                <a16:creationId xmlns:a16="http://schemas.microsoft.com/office/drawing/2014/main" id="{689F8C77-38CF-4B8F-8E27-E42D8795852D}"/>
              </a:ext>
            </a:extLst>
          </p:cNvPr>
          <p:cNvSpPr txBox="1"/>
          <p:nvPr/>
        </p:nvSpPr>
        <p:spPr>
          <a:xfrm>
            <a:off x="5636525" y="2975212"/>
            <a:ext cx="914400" cy="9144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4" name="TextBox 3">
            <a:extLst>
              <a:ext uri="{FF2B5EF4-FFF2-40B4-BE49-F238E27FC236}">
                <a16:creationId xmlns:a16="http://schemas.microsoft.com/office/drawing/2014/main" id="{A8E124FE-7942-48AD-9217-7C7E28B1F4AE}"/>
              </a:ext>
            </a:extLst>
          </p:cNvPr>
          <p:cNvSpPr txBox="1"/>
          <p:nvPr/>
        </p:nvSpPr>
        <p:spPr>
          <a:xfrm>
            <a:off x="2606722" y="136476"/>
            <a:ext cx="8939284" cy="5740033"/>
          </a:xfrm>
          <a:prstGeom prst="rect">
            <a:avLst/>
          </a:prstGeom>
          <a:noFill/>
        </p:spPr>
        <p:txBody>
          <a:bodyPr wrap="square" rtlCol="0">
            <a:spAutoFit/>
          </a:bodyPr>
          <a:lstStyle/>
          <a:p>
            <a:pPr algn="just">
              <a:lnSpc>
                <a:spcPct val="150000"/>
              </a:lnSpc>
              <a:spcAft>
                <a:spcPts val="1000"/>
              </a:spcAft>
            </a:pP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3:</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Covid- 19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chủng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hoàn</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chưa</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được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xác</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trước</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Khi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xâm</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vào</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sẽ</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gây</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ra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chứng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viêm</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đường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hô</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hấp</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dẫn</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suy</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hô</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hấp</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thậm</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chí</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tử</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vong</a:t>
            </a:r>
            <a:r>
              <a:rPr lang="en-US"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Nó</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rất</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dễ</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lây</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lan</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sang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hô</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hấp</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bọt</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hoặc</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chỉ</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cái</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hắt</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hơi</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bệnh</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cũng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lây</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virus.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triệu</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chứng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vẫn</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lan</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virus Covid-19.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Nó</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lây</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nhiễm</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ngay</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triệu</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chứng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vẫn</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còn</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nhẹ</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thậm</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chí</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triệu</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chứng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dấu</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bị</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bệnh</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nghĩa</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này</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virus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trước</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bệnh</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mà</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được</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Vì</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thế</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chỉ</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Covid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đục</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thủng</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phòng</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tuyến</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vô</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xúc</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vô</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tội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vạ</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ly</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thì</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đội</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quân</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virus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sẽ</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tràn</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lan</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cả</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cộng</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cả</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b="1" dirty="0">
              <a:solidFill>
                <a:schemeClr val="bg1"/>
              </a:solidFill>
            </a:endParaRPr>
          </a:p>
        </p:txBody>
      </p:sp>
    </p:spTree>
    <p:extLst>
      <p:ext uri="{BB962C8B-B14F-4D97-AF65-F5344CB8AC3E}">
        <p14:creationId xmlns:p14="http://schemas.microsoft.com/office/powerpoint/2010/main" val="1034872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5">
            <a:extLst>
              <a:ext uri="{FF2B5EF4-FFF2-40B4-BE49-F238E27FC236}">
                <a16:creationId xmlns:a16="http://schemas.microsoft.com/office/drawing/2014/main" id="{EF1279DD-71C3-469E-BE2D-74636F4A5470}"/>
              </a:ext>
            </a:extLst>
          </p:cNvPr>
          <p:cNvPicPr>
            <a:picLocks noChangeAspect="1"/>
          </p:cNvPicPr>
          <p:nvPr/>
        </p:nvPicPr>
        <p:blipFill rotWithShape="1">
          <a:blip r:embed="rId2">
            <a:extLst>
              <a:ext uri="{28A0092B-C50C-407E-A947-70E740481C1C}">
                <a14:useLocalDpi xmlns:a14="http://schemas.microsoft.com/office/drawing/2010/main" val="0"/>
              </a:ext>
            </a:extLst>
          </a:blip>
          <a:srcRect l="14298" r="-3" b="-3"/>
          <a:stretch/>
        </p:blipFill>
        <p:spPr bwMode="auto">
          <a:xfrm>
            <a:off x="163774" y="1924334"/>
            <a:ext cx="2156346" cy="26067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DC8DE693-7DB2-422C-AD5F-80561BB392DE}"/>
              </a:ext>
            </a:extLst>
          </p:cNvPr>
          <p:cNvSpPr/>
          <p:nvPr/>
        </p:nvSpPr>
        <p:spPr>
          <a:xfrm>
            <a:off x="2320120" y="0"/>
            <a:ext cx="9330892" cy="6858000"/>
          </a:xfrm>
          <a:prstGeom prst="rect">
            <a:avLst/>
          </a:prstGeom>
        </p:spPr>
        <p:style>
          <a:lnRef idx="2">
            <a:schemeClr val="accent1"/>
          </a:lnRef>
          <a:fillRef idx="1">
            <a:schemeClr val="lt1"/>
          </a:fillRef>
          <a:effectRef idx="0">
            <a:schemeClr val="accent1"/>
          </a:effectRef>
          <a:fontRef idx="minor">
            <a:schemeClr val="dk1"/>
          </a:fontRef>
        </p:style>
        <p:txBody>
          <a:bodyPr vert="horz" lIns="0" tIns="0" rIns="0" bIns="0" rtlCol="0" anchor="t" anchorCtr="0">
            <a:normAutofit/>
          </a:bodyPr>
          <a:lstStyle/>
          <a:p>
            <a:pPr marL="0" marR="0" lvl="0" indent="0" algn="l" defTabSz="914400" rtl="0" eaLnBrk="1" fontAlgn="auto" latinLnBrk="0" hangingPunct="1">
              <a:lnSpc>
                <a:spcPct val="125000"/>
              </a:lnSpc>
              <a:spcBef>
                <a:spcPts val="0"/>
              </a:spcBef>
              <a:spcAft>
                <a:spcPts val="600"/>
              </a:spcAft>
              <a:buClr>
                <a:srgbClr val="D34817">
                  <a:lumMod val="60000"/>
                  <a:lumOff val="40000"/>
                </a:srgbClr>
              </a:buClr>
              <a:buSzTx/>
              <a:buFontTx/>
              <a:buNone/>
              <a:tabLst/>
              <a:defRPr/>
            </a:pPr>
            <a:endParaRPr kumimoji="0" lang="en-US" sz="2000" b="0" i="0" u="none" strike="noStrike" kern="1200" cap="none" spc="0" normalizeH="0" baseline="0" noProof="0" dirty="0">
              <a:ln w="22225">
                <a:solidFill>
                  <a:srgbClr val="A68D65"/>
                </a:solidFill>
                <a:prstDash val="solid"/>
              </a:ln>
              <a:solidFill>
                <a:prstClr val="white">
                  <a:alpha val="70000"/>
                </a:prstClr>
              </a:solidFill>
              <a:effectLst/>
              <a:uLnTx/>
              <a:uFillTx/>
              <a:latin typeface="Avenir Next LT Pro Light"/>
              <a:ea typeface="+mn-ea"/>
              <a:cs typeface="+mn-cs"/>
            </a:endParaRPr>
          </a:p>
        </p:txBody>
      </p:sp>
      <p:sp>
        <p:nvSpPr>
          <p:cNvPr id="3" name="TextBox 2">
            <a:extLst>
              <a:ext uri="{FF2B5EF4-FFF2-40B4-BE49-F238E27FC236}">
                <a16:creationId xmlns:a16="http://schemas.microsoft.com/office/drawing/2014/main" id="{689F8C77-38CF-4B8F-8E27-E42D8795852D}"/>
              </a:ext>
            </a:extLst>
          </p:cNvPr>
          <p:cNvSpPr txBox="1"/>
          <p:nvPr/>
        </p:nvSpPr>
        <p:spPr>
          <a:xfrm>
            <a:off x="5636525" y="2975212"/>
            <a:ext cx="914400" cy="9144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4" name="TextBox 3">
            <a:extLst>
              <a:ext uri="{FF2B5EF4-FFF2-40B4-BE49-F238E27FC236}">
                <a16:creationId xmlns:a16="http://schemas.microsoft.com/office/drawing/2014/main" id="{A9B758AD-04D7-4B65-82C6-9220A16F9C47}"/>
              </a:ext>
            </a:extLst>
          </p:cNvPr>
          <p:cNvSpPr txBox="1"/>
          <p:nvPr/>
        </p:nvSpPr>
        <p:spPr>
          <a:xfrm>
            <a:off x="2702257" y="409433"/>
            <a:ext cx="8761862" cy="4375557"/>
          </a:xfrm>
          <a:prstGeom prst="rect">
            <a:avLst/>
          </a:prstGeom>
          <a:noFill/>
        </p:spPr>
        <p:txBody>
          <a:bodyPr wrap="square" rtlCol="0">
            <a:spAutoFit/>
          </a:bodyPr>
          <a:lstStyle/>
          <a:p>
            <a:pPr algn="just">
              <a:lnSpc>
                <a:spcPct val="150000"/>
              </a:lnSpc>
              <a:spcAft>
                <a:spcPts val="1000"/>
              </a:spcAft>
            </a:pP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4: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do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nêu</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lí</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lí</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thuyết</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phục</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rõ</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vấn</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nêu</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3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1" dirty="0">
                <a:solidFill>
                  <a:schemeClr val="bg1"/>
                </a:solidFill>
                <a:effectLst/>
                <a:latin typeface="Times New Roman" panose="02020603050405020304" pitchFamily="18" charset="0"/>
                <a:ea typeface="Calibri" panose="020F0502020204030204" pitchFamily="34" charset="0"/>
              </a:rPr>
              <a:t>     Sau </a:t>
            </a:r>
            <a:r>
              <a:rPr lang="en-US" sz="1800" b="1" dirty="0" err="1">
                <a:solidFill>
                  <a:schemeClr val="bg1"/>
                </a:solidFill>
                <a:effectLst/>
                <a:latin typeface="Times New Roman" panose="02020603050405020304" pitchFamily="18" charset="0"/>
                <a:ea typeface="Calibri" panose="020F0502020204030204" pitchFamily="34" charset="0"/>
              </a:rPr>
              <a:t>đây</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là</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một</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hướng</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Đồng</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tình</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với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quan</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điểm</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của</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tác</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giả</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Giặc</a:t>
            </a:r>
            <a:r>
              <a:rPr lang="en-US" sz="1800" b="1" i="1" dirty="0">
                <a:solidFill>
                  <a:schemeClr val="bg1"/>
                </a:solidFill>
                <a:effectLst/>
                <a:latin typeface="Times New Roman" panose="02020603050405020304" pitchFamily="18" charset="0"/>
                <a:ea typeface="Calibri" panose="020F0502020204030204" pitchFamily="34" charset="0"/>
              </a:rPr>
              <a:t> Covid </a:t>
            </a:r>
            <a:r>
              <a:rPr lang="en-US" sz="1800" b="1" i="1" dirty="0" err="1">
                <a:solidFill>
                  <a:schemeClr val="bg1"/>
                </a:solidFill>
                <a:effectLst/>
                <a:latin typeface="Times New Roman" panose="02020603050405020304" pitchFamily="18" charset="0"/>
                <a:ea typeface="Calibri" panose="020F0502020204030204" pitchFamily="34" charset="0"/>
              </a:rPr>
              <a:t>đang</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áp</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đặt</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luật</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chơi</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cho</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loài</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người</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và</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đã</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thấy</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rõ</a:t>
            </a:r>
            <a:r>
              <a:rPr lang="en-US" sz="1800" b="1" i="1" dirty="0">
                <a:solidFill>
                  <a:schemeClr val="bg1"/>
                </a:solidFill>
                <a:effectLst/>
                <a:latin typeface="Times New Roman" panose="02020603050405020304" pitchFamily="18" charset="0"/>
                <a:ea typeface="Calibri" panose="020F0502020204030204" pitchFamily="34" charset="0"/>
              </a:rPr>
              <a:t> con </a:t>
            </a:r>
            <a:r>
              <a:rPr lang="en-US" sz="1800" b="1" i="1" dirty="0" err="1">
                <a:solidFill>
                  <a:schemeClr val="bg1"/>
                </a:solidFill>
                <a:effectLst/>
                <a:latin typeface="Times New Roman" panose="02020603050405020304" pitchFamily="18" charset="0"/>
                <a:ea typeface="Calibri" panose="020F0502020204030204" pitchFamily="34" charset="0"/>
              </a:rPr>
              <a:t>người</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mới</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yếu</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ớt</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mỏng</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manh</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nhỏ</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bé</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biết</a:t>
            </a:r>
            <a:r>
              <a:rPr lang="en-US" sz="1800" b="1" i="1" dirty="0">
                <a:solidFill>
                  <a:schemeClr val="bg1"/>
                </a:solidFill>
                <a:effectLst/>
                <a:latin typeface="Times New Roman" panose="02020603050405020304" pitchFamily="18" charset="0"/>
                <a:ea typeface="Calibri" panose="020F0502020204030204" pitchFamily="34" charset="0"/>
              </a:rPr>
              <a:t> bao.</a:t>
            </a:r>
            <a:br>
              <a:rPr lang="en-US" sz="1800" b="1" dirty="0">
                <a:solidFill>
                  <a:schemeClr val="bg1"/>
                </a:solidFill>
                <a:effectLst/>
                <a:latin typeface="Times New Roman" panose="02020603050405020304" pitchFamily="18" charset="0"/>
                <a:ea typeface="Calibri" panose="020F0502020204030204" pitchFamily="34" charset="0"/>
              </a:rPr>
            </a:b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Vì</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Trên</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thực</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tế</a:t>
            </a:r>
            <a:br>
              <a:rPr lang="en-US" sz="1800" b="1" dirty="0">
                <a:solidFill>
                  <a:schemeClr val="bg1"/>
                </a:solidFill>
                <a:effectLst/>
                <a:latin typeface="Times New Roman" panose="02020603050405020304" pitchFamily="18" charset="0"/>
                <a:ea typeface="Calibri" panose="020F0502020204030204" pitchFamily="34" charset="0"/>
              </a:rPr>
            </a:br>
            <a:r>
              <a:rPr lang="en-US" sz="1800" b="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Giặc</a:t>
            </a:r>
            <a:r>
              <a:rPr lang="en-US" sz="1800" b="1" i="1" dirty="0">
                <a:solidFill>
                  <a:schemeClr val="bg1"/>
                </a:solidFill>
                <a:effectLst/>
                <a:latin typeface="Times New Roman" panose="02020603050405020304" pitchFamily="18" charset="0"/>
                <a:ea typeface="Calibri" panose="020F0502020204030204" pitchFamily="34" charset="0"/>
              </a:rPr>
              <a:t> Covid</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rất</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dễ</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lây</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truyền</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từ</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người</a:t>
            </a:r>
            <a:r>
              <a:rPr lang="en-US" sz="1800" b="1" dirty="0">
                <a:solidFill>
                  <a:schemeClr val="bg1"/>
                </a:solidFill>
                <a:effectLst/>
                <a:latin typeface="Times New Roman" panose="02020603050405020304" pitchFamily="18" charset="0"/>
                <a:ea typeface="Calibri" panose="020F0502020204030204" pitchFamily="34" charset="0"/>
              </a:rPr>
              <a:t> sang </a:t>
            </a:r>
            <a:r>
              <a:rPr lang="en-US" sz="1800" b="1" dirty="0" err="1">
                <a:solidFill>
                  <a:schemeClr val="bg1"/>
                </a:solidFill>
                <a:effectLst/>
                <a:latin typeface="Times New Roman" panose="02020603050405020304" pitchFamily="18" charset="0"/>
                <a:ea typeface="Calibri" panose="020F0502020204030204" pitchFamily="34" charset="0"/>
              </a:rPr>
              <a:t>người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bằng</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nhiều</a:t>
            </a:r>
            <a:r>
              <a:rPr lang="en-US" sz="1800" b="1" dirty="0">
                <a:solidFill>
                  <a:schemeClr val="bg1"/>
                </a:solidFill>
                <a:effectLst/>
                <a:latin typeface="Times New Roman" panose="02020603050405020304" pitchFamily="18" charset="0"/>
                <a:ea typeface="Calibri" panose="020F0502020204030204" pitchFamily="34" charset="0"/>
              </a:rPr>
              <a:t> con </a:t>
            </a:r>
            <a:r>
              <a:rPr lang="en-US" sz="1800" b="1" dirty="0" err="1">
                <a:solidFill>
                  <a:schemeClr val="bg1"/>
                </a:solidFill>
                <a:effectLst/>
                <a:latin typeface="Times New Roman" panose="02020603050405020304" pitchFamily="18" charset="0"/>
                <a:ea typeface="Calibri" panose="020F0502020204030204" pitchFamily="34" charset="0"/>
              </a:rPr>
              <a:t>đường</a:t>
            </a:r>
            <a:r>
              <a:rPr lang="en-US" sz="1800" b="1" dirty="0">
                <a:solidFill>
                  <a:schemeClr val="bg1"/>
                </a:solidFill>
                <a:effectLst/>
                <a:latin typeface="Times New Roman" panose="02020603050405020304" pitchFamily="18" charset="0"/>
                <a:ea typeface="Calibri" panose="020F0502020204030204" pitchFamily="34" charset="0"/>
              </a:rPr>
              <a:t>. Virus </a:t>
            </a:r>
            <a:r>
              <a:rPr lang="en-US" sz="1800" b="1" dirty="0" err="1">
                <a:solidFill>
                  <a:schemeClr val="bg1"/>
                </a:solidFill>
                <a:effectLst/>
                <a:latin typeface="Times New Roman" panose="02020603050405020304" pitchFamily="18" charset="0"/>
                <a:ea typeface="Calibri" panose="020F0502020204030204" pitchFamily="34" charset="0"/>
              </a:rPr>
              <a:t>này</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đang</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áp</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dụng</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luật</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chơi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cho</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loài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người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Nó</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chỉ</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cần</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chọc</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thủng</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phòng</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tuyến</a:t>
            </a:r>
            <a:r>
              <a:rPr lang="en-US" sz="1800" b="1" i="1" dirty="0">
                <a:solidFill>
                  <a:schemeClr val="bg1"/>
                </a:solidFill>
                <a:effectLst/>
                <a:latin typeface="Times New Roman" panose="02020603050405020304" pitchFamily="18" charset="0"/>
                <a:ea typeface="Calibri" panose="020F0502020204030204" pitchFamily="34" charset="0"/>
              </a:rPr>
              <a:t> ở </a:t>
            </a:r>
            <a:r>
              <a:rPr lang="en-US" sz="1800" b="1" i="1" dirty="0" err="1">
                <a:solidFill>
                  <a:schemeClr val="bg1"/>
                </a:solidFill>
                <a:effectLst/>
                <a:latin typeface="Times New Roman" panose="02020603050405020304" pitchFamily="18" charset="0"/>
                <a:ea typeface="Calibri" panose="020F0502020204030204" pitchFamily="34" charset="0"/>
              </a:rPr>
              <a:t>một</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người</a:t>
            </a:r>
            <a:r>
              <a:rPr lang="en-US" sz="1800" b="1" i="1" dirty="0">
                <a:solidFill>
                  <a:schemeClr val="bg1"/>
                </a:solidFill>
                <a:effectLst/>
                <a:latin typeface="Times New Roman" panose="02020603050405020304" pitchFamily="18" charset="0"/>
                <a:ea typeface="Calibri" panose="020F0502020204030204" pitchFamily="34" charset="0"/>
              </a:rPr>
              <a:t>”</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mà</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người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đó</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lại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chủ</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quan</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tiếp</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xúc</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với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người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khác</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thì</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như</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phản</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ứng</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dây</a:t>
            </a:r>
            <a:r>
              <a:rPr lang="en-US" sz="1800" b="1" i="1" dirty="0">
                <a:solidFill>
                  <a:schemeClr val="bg1"/>
                </a:solidFill>
                <a:effectLst/>
                <a:latin typeface="Times New Roman" panose="02020603050405020304" pitchFamily="18" charset="0"/>
                <a:ea typeface="Calibri" panose="020F0502020204030204" pitchFamily="34" charset="0"/>
              </a:rPr>
              <a:t> </a:t>
            </a:r>
            <a:r>
              <a:rPr lang="en-US" sz="1800" b="1" i="1" dirty="0" err="1">
                <a:solidFill>
                  <a:schemeClr val="bg1"/>
                </a:solidFill>
                <a:effectLst/>
                <a:latin typeface="Times New Roman" panose="02020603050405020304" pitchFamily="18" charset="0"/>
                <a:ea typeface="Calibri" panose="020F0502020204030204" pitchFamily="34" charset="0"/>
              </a:rPr>
              <a:t>truyền</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nó</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nhanh</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chóng</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tràn</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lan</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cả</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cộng</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đồng</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hủy</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diệt</a:t>
            </a:r>
            <a:r>
              <a:rPr lang="en-US" sz="1800" b="1" dirty="0">
                <a:solidFill>
                  <a:schemeClr val="bg1"/>
                </a:solidFill>
                <a:effectLst/>
                <a:latin typeface="Times New Roman" panose="02020603050405020304" pitchFamily="18" charset="0"/>
                <a:ea typeface="Calibri" panose="020F0502020204030204" pitchFamily="34" charset="0"/>
              </a:rPr>
              <a:t> con </a:t>
            </a:r>
            <a:r>
              <a:rPr lang="en-US" sz="1800" b="1" dirty="0" err="1">
                <a:solidFill>
                  <a:schemeClr val="bg1"/>
                </a:solidFill>
                <a:effectLst/>
                <a:latin typeface="Times New Roman" panose="02020603050405020304" pitchFamily="18" charset="0"/>
                <a:ea typeface="Calibri" panose="020F0502020204030204" pitchFamily="34" charset="0"/>
              </a:rPr>
              <a:t>người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tàn</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phá</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mọi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thành</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tựu</a:t>
            </a:r>
            <a:r>
              <a:rPr lang="en-US" sz="1800" b="1" dirty="0">
                <a:solidFill>
                  <a:schemeClr val="bg1"/>
                </a:solidFill>
                <a:effectLst/>
                <a:latin typeface="Times New Roman" panose="02020603050405020304" pitchFamily="18" charset="0"/>
                <a:ea typeface="Calibri" panose="020F0502020204030204" pitchFamily="34" charset="0"/>
              </a:rPr>
              <a:t> con </a:t>
            </a:r>
            <a:r>
              <a:rPr lang="en-US" sz="1800" b="1" dirty="0" err="1">
                <a:solidFill>
                  <a:schemeClr val="bg1"/>
                </a:solidFill>
                <a:effectLst/>
                <a:latin typeface="Times New Roman" panose="02020603050405020304" pitchFamily="18" charset="0"/>
                <a:ea typeface="Calibri" panose="020F0502020204030204" pitchFamily="34" charset="0"/>
              </a:rPr>
              <a:t>người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gây</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dựng</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nên</a:t>
            </a:r>
            <a:r>
              <a:rPr lang="en-US" sz="1800" b="1" dirty="0">
                <a:solidFill>
                  <a:schemeClr val="bg1"/>
                </a:solidFill>
                <a:effectLst/>
                <a:latin typeface="Times New Roman" panose="02020603050405020304" pitchFamily="18" charset="0"/>
                <a:ea typeface="Calibri" panose="020F0502020204030204" pitchFamily="34" charset="0"/>
              </a:rPr>
              <a:t>.(0.25 </a:t>
            </a:r>
            <a:r>
              <a:rPr lang="en-US" sz="1800" b="1" dirty="0" err="1">
                <a:solidFill>
                  <a:schemeClr val="bg1"/>
                </a:solidFill>
                <a:effectLst/>
                <a:latin typeface="Times New Roman" panose="02020603050405020304" pitchFamily="18" charset="0"/>
                <a:ea typeface="Calibri" panose="020F0502020204030204" pitchFamily="34" charset="0"/>
              </a:rPr>
              <a:t>điểm</a:t>
            </a:r>
            <a:r>
              <a:rPr lang="en-US" sz="1800" b="1" dirty="0">
                <a:solidFill>
                  <a:schemeClr val="bg1"/>
                </a:solidFill>
                <a:effectLst/>
                <a:latin typeface="Times New Roman" panose="02020603050405020304" pitchFamily="18" charset="0"/>
                <a:ea typeface="Calibri" panose="020F0502020204030204" pitchFamily="34" charset="0"/>
              </a:rPr>
              <a:t>)</a:t>
            </a:r>
            <a:br>
              <a:rPr lang="en-US" sz="1800" b="1" dirty="0">
                <a:solidFill>
                  <a:schemeClr val="bg1"/>
                </a:solidFill>
                <a:effectLst/>
                <a:latin typeface="Times New Roman" panose="02020603050405020304" pitchFamily="18" charset="0"/>
                <a:ea typeface="Calibri" panose="020F0502020204030204" pitchFamily="34" charset="0"/>
              </a:rPr>
            </a:b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Trên</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thế</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giới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có</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hàng</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triệu</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người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bị</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nhiễm</a:t>
            </a:r>
            <a:r>
              <a:rPr lang="en-US" sz="1800" b="1" dirty="0">
                <a:solidFill>
                  <a:schemeClr val="bg1"/>
                </a:solidFill>
                <a:effectLst/>
                <a:latin typeface="Times New Roman" panose="02020603050405020304" pitchFamily="18" charset="0"/>
                <a:ea typeface="Calibri" panose="020F0502020204030204" pitchFamily="34" charset="0"/>
              </a:rPr>
              <a:t> virus Corona, </a:t>
            </a:r>
            <a:r>
              <a:rPr lang="en-US" sz="1800" b="1" dirty="0" err="1">
                <a:solidFill>
                  <a:schemeClr val="bg1"/>
                </a:solidFill>
                <a:effectLst/>
                <a:latin typeface="Times New Roman" panose="02020603050405020304" pitchFamily="18" charset="0"/>
                <a:ea typeface="Calibri" panose="020F0502020204030204" pitchFamily="34" charset="0"/>
              </a:rPr>
              <a:t>hàng</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trăm</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nghìn</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người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chết</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vì</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dịch</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bệnh</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này</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Ngay</a:t>
            </a:r>
            <a:r>
              <a:rPr lang="en-US" sz="1800" b="1" dirty="0">
                <a:solidFill>
                  <a:schemeClr val="bg1"/>
                </a:solidFill>
                <a:effectLst/>
                <a:latin typeface="Times New Roman" panose="02020603050405020304" pitchFamily="18" charset="0"/>
                <a:ea typeface="Calibri" panose="020F0502020204030204" pitchFamily="34" charset="0"/>
              </a:rPr>
              <a:t> ở </a:t>
            </a:r>
            <a:r>
              <a:rPr lang="en-US" sz="1800" b="1" dirty="0" err="1">
                <a:solidFill>
                  <a:schemeClr val="bg1"/>
                </a:solidFill>
                <a:effectLst/>
                <a:latin typeface="Times New Roman" panose="02020603050405020304" pitchFamily="18" charset="0"/>
                <a:ea typeface="Calibri" panose="020F0502020204030204" pitchFamily="34" charset="0"/>
              </a:rPr>
              <a:t>các</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cường</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quốc</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lớn</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trên</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thế</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giới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có</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nền</a:t>
            </a:r>
            <a:r>
              <a:rPr lang="en-US" sz="1800" b="1" dirty="0">
                <a:solidFill>
                  <a:schemeClr val="bg1"/>
                </a:solidFill>
                <a:effectLst/>
                <a:latin typeface="Times New Roman" panose="02020603050405020304" pitchFamily="18" charset="0"/>
                <a:ea typeface="Calibri" panose="020F0502020204030204" pitchFamily="34" charset="0"/>
              </a:rPr>
              <a:t> y </a:t>
            </a:r>
            <a:r>
              <a:rPr lang="en-US" sz="1800" b="1" dirty="0" err="1">
                <a:solidFill>
                  <a:schemeClr val="bg1"/>
                </a:solidFill>
                <a:effectLst/>
                <a:latin typeface="Times New Roman" panose="02020603050405020304" pitchFamily="18" charset="0"/>
                <a:ea typeface="Calibri" panose="020F0502020204030204" pitchFamily="34" charset="0"/>
              </a:rPr>
              <a:t>học</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hiện</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đại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phát</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triển</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cũng</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bị</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giặc</a:t>
            </a:r>
            <a:r>
              <a:rPr lang="en-US" sz="1800" b="1" dirty="0">
                <a:solidFill>
                  <a:schemeClr val="bg1"/>
                </a:solidFill>
                <a:effectLst/>
                <a:latin typeface="Times New Roman" panose="02020603050405020304" pitchFamily="18" charset="0"/>
                <a:ea typeface="Calibri" panose="020F0502020204030204" pitchFamily="34" charset="0"/>
              </a:rPr>
              <a:t> Covid 19 </a:t>
            </a:r>
            <a:r>
              <a:rPr lang="en-US" sz="1800" b="1" dirty="0" err="1">
                <a:solidFill>
                  <a:schemeClr val="bg1"/>
                </a:solidFill>
                <a:effectLst/>
                <a:latin typeface="Times New Roman" panose="02020603050405020304" pitchFamily="18" charset="0"/>
                <a:ea typeface="Calibri" panose="020F0502020204030204" pitchFamily="34" charset="0"/>
              </a:rPr>
              <a:t>hoành</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hành</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gây</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cảnh</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chết</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chóc</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đau</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thương</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bị</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thiệt</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hại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nặng</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nề</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trên</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mọi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lĩnh</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vực</a:t>
            </a:r>
            <a:r>
              <a:rPr lang="en-US" sz="1800" b="1" dirty="0">
                <a:solidFill>
                  <a:schemeClr val="bg1"/>
                </a:solidFill>
                <a:effectLst/>
                <a:latin typeface="Times New Roman" panose="02020603050405020304" pitchFamily="18" charset="0"/>
                <a:ea typeface="Calibri" panose="020F0502020204030204" pitchFamily="34" charset="0"/>
              </a:rPr>
              <a:t>…</a:t>
            </a:r>
            <a:r>
              <a:rPr lang="en-US" sz="1800" b="1" dirty="0" err="1">
                <a:solidFill>
                  <a:schemeClr val="bg1"/>
                </a:solidFill>
                <a:effectLst/>
                <a:latin typeface="Times New Roman" panose="02020603050405020304" pitchFamily="18" charset="0"/>
                <a:ea typeface="Calibri" panose="020F0502020204030204" pitchFamily="34" charset="0"/>
              </a:rPr>
              <a:t>Thế</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giới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đã</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và</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đang</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điêu</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đứng</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vì</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đại</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dịch</a:t>
            </a:r>
            <a:r>
              <a:rPr lang="en-US" sz="1800" b="1" dirty="0">
                <a:solidFill>
                  <a:schemeClr val="bg1"/>
                </a:solidFill>
                <a:effectLst/>
                <a:latin typeface="Times New Roman" panose="02020603050405020304" pitchFamily="18" charset="0"/>
                <a:ea typeface="Calibri" panose="020F0502020204030204" pitchFamily="34" charset="0"/>
              </a:rPr>
              <a:t> </a:t>
            </a:r>
            <a:r>
              <a:rPr lang="en-US" sz="1800" b="1" dirty="0" err="1">
                <a:solidFill>
                  <a:schemeClr val="bg1"/>
                </a:solidFill>
                <a:effectLst/>
                <a:latin typeface="Times New Roman" panose="02020603050405020304" pitchFamily="18" charset="0"/>
                <a:ea typeface="Calibri" panose="020F0502020204030204" pitchFamily="34" charset="0"/>
              </a:rPr>
              <a:t>này</a:t>
            </a:r>
            <a:endParaRPr lang="en-US" b="1" dirty="0">
              <a:solidFill>
                <a:schemeClr val="bg1"/>
              </a:solidFill>
            </a:endParaRPr>
          </a:p>
        </p:txBody>
      </p:sp>
      <p:sp>
        <p:nvSpPr>
          <p:cNvPr id="5" name="TextBox 4">
            <a:extLst>
              <a:ext uri="{FF2B5EF4-FFF2-40B4-BE49-F238E27FC236}">
                <a16:creationId xmlns:a16="http://schemas.microsoft.com/office/drawing/2014/main" id="{DFA5DE3C-1150-4FC5-98E9-FC8873780774}"/>
              </a:ext>
            </a:extLst>
          </p:cNvPr>
          <p:cNvSpPr txBox="1"/>
          <p:nvPr/>
        </p:nvSpPr>
        <p:spPr>
          <a:xfrm>
            <a:off x="2306467" y="4831305"/>
            <a:ext cx="3393743" cy="923330"/>
          </a:xfrm>
          <a:prstGeom prst="rect">
            <a:avLst/>
          </a:prstGeom>
          <a:noFill/>
        </p:spPr>
        <p:txBody>
          <a:bodyPr wrap="square" rtlCol="0">
            <a:spAutoFit/>
          </a:bodyPr>
          <a:lstStyle/>
          <a:p>
            <a:r>
              <a:rPr lang="en-US" dirty="0"/>
              <a:t>V</a:t>
            </a:r>
            <a:r>
              <a:rPr lang="en-US" b="1" dirty="0">
                <a:solidFill>
                  <a:srgbClr val="0070C0"/>
                </a:solidFill>
                <a:latin typeface="Times New Roman" panose="02020603050405020304" pitchFamily="18" charset="0"/>
                <a:cs typeface="Times New Roman" panose="02020603050405020304" pitchFamily="18" charset="0"/>
              </a:rPr>
              <a:t>II. LÀM VĂN </a:t>
            </a:r>
            <a:r>
              <a:rPr lang="en-US"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7</a:t>
            </a:r>
            <a:r>
              <a:rPr lang="en-US"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.0 </a:t>
            </a:r>
            <a:r>
              <a:rPr lang="en-US" sz="18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rgbClr val="0070C0"/>
              </a:solidFill>
            </a:endParaRPr>
          </a:p>
          <a:p>
            <a:endParaRPr lang="en-US" dirty="0"/>
          </a:p>
        </p:txBody>
      </p:sp>
      <p:sp>
        <p:nvSpPr>
          <p:cNvPr id="7" name="TextBox 6">
            <a:extLst>
              <a:ext uri="{FF2B5EF4-FFF2-40B4-BE49-F238E27FC236}">
                <a16:creationId xmlns:a16="http://schemas.microsoft.com/office/drawing/2014/main" id="{60A6B4DA-2C88-4543-B6B2-8CC5FBF0D5F8}"/>
              </a:ext>
            </a:extLst>
          </p:cNvPr>
          <p:cNvSpPr txBox="1"/>
          <p:nvPr/>
        </p:nvSpPr>
        <p:spPr>
          <a:xfrm>
            <a:off x="2593072" y="5349921"/>
            <a:ext cx="8038531" cy="707886"/>
          </a:xfrm>
          <a:prstGeom prst="rect">
            <a:avLst/>
          </a:prstGeom>
          <a:noFill/>
        </p:spPr>
        <p:txBody>
          <a:bodyPr wrap="square" rtlCol="0">
            <a:spAutoFit/>
          </a:bodyPr>
          <a:lstStyle/>
          <a:p>
            <a:r>
              <a:rPr lang="en-US" sz="2000" b="1" dirty="0">
                <a:solidFill>
                  <a:schemeClr val="bg1"/>
                </a:solidFill>
                <a:latin typeface="Times New Roman" panose="02020603050405020304" pitchFamily="18" charset="0"/>
                <a:cs typeface="Times New Roman" panose="02020603050405020304" pitchFamily="18" charset="0"/>
              </a:rPr>
              <a:t>     Anh/ </a:t>
            </a:r>
            <a:r>
              <a:rPr lang="en-US" sz="2000" b="1" dirty="0" err="1">
                <a:solidFill>
                  <a:schemeClr val="bg1"/>
                </a:solidFill>
                <a:latin typeface="Times New Roman" panose="02020603050405020304" pitchFamily="18" charset="0"/>
                <a:cs typeface="Times New Roman" panose="02020603050405020304" pitchFamily="18" charset="0"/>
              </a:rPr>
              <a:t>Chị</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hãy</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phân</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tích</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tâm</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trạng</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của</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nhân</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vật</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Liên</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trong</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cảnh</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đợi</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tàu</a:t>
            </a:r>
            <a:r>
              <a:rPr lang="en-US" sz="2000" b="1" dirty="0">
                <a:solidFill>
                  <a:schemeClr val="bg1"/>
                </a:solidFill>
                <a:latin typeface="Times New Roman" panose="02020603050405020304" pitchFamily="18" charset="0"/>
                <a:cs typeface="Times New Roman" panose="02020603050405020304" pitchFamily="18" charset="0"/>
              </a:rPr>
              <a:t> ở </a:t>
            </a:r>
            <a:r>
              <a:rPr lang="en-US" sz="2000" b="1" dirty="0" err="1">
                <a:solidFill>
                  <a:schemeClr val="bg1"/>
                </a:solidFill>
                <a:latin typeface="Times New Roman" panose="02020603050405020304" pitchFamily="18" charset="0"/>
                <a:cs typeface="Times New Roman" panose="02020603050405020304" pitchFamily="18" charset="0"/>
              </a:rPr>
              <a:t>truyện</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ngắn</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i="1" dirty="0">
                <a:solidFill>
                  <a:schemeClr val="bg1"/>
                </a:solidFill>
                <a:latin typeface="Times New Roman" panose="02020603050405020304" pitchFamily="18" charset="0"/>
                <a:cs typeface="Times New Roman" panose="02020603050405020304" pitchFamily="18" charset="0"/>
              </a:rPr>
              <a:t>Hai </a:t>
            </a:r>
            <a:r>
              <a:rPr lang="en-US" sz="2000" b="1" i="1" dirty="0" err="1">
                <a:solidFill>
                  <a:schemeClr val="bg1"/>
                </a:solidFill>
                <a:latin typeface="Times New Roman" panose="02020603050405020304" pitchFamily="18" charset="0"/>
                <a:cs typeface="Times New Roman" panose="02020603050405020304" pitchFamily="18" charset="0"/>
              </a:rPr>
              <a:t>đứa</a:t>
            </a:r>
            <a:r>
              <a:rPr lang="en-US" sz="2000" b="1" i="1" dirty="0">
                <a:solidFill>
                  <a:schemeClr val="bg1"/>
                </a:solidFill>
                <a:latin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cs typeface="Times New Roman" panose="02020603050405020304" pitchFamily="18" charset="0"/>
              </a:rPr>
              <a:t>trẻ</a:t>
            </a:r>
            <a:r>
              <a:rPr lang="en-US" sz="2000" b="1" i="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của</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nhà</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văn</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Thạch</a:t>
            </a:r>
            <a:r>
              <a:rPr lang="en-US" sz="2000" b="1" dirty="0">
                <a:solidFill>
                  <a:schemeClr val="bg1"/>
                </a:solidFill>
                <a:latin typeface="Times New Roman" panose="02020603050405020304" pitchFamily="18" charset="0"/>
                <a:cs typeface="Times New Roman" panose="02020603050405020304" pitchFamily="18" charset="0"/>
              </a:rPr>
              <a:t> Lam.</a:t>
            </a:r>
          </a:p>
        </p:txBody>
      </p:sp>
    </p:spTree>
    <p:extLst>
      <p:ext uri="{BB962C8B-B14F-4D97-AF65-F5344CB8AC3E}">
        <p14:creationId xmlns:p14="http://schemas.microsoft.com/office/powerpoint/2010/main" val="594456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5">
            <a:extLst>
              <a:ext uri="{FF2B5EF4-FFF2-40B4-BE49-F238E27FC236}">
                <a16:creationId xmlns:a16="http://schemas.microsoft.com/office/drawing/2014/main" id="{EF1279DD-71C3-469E-BE2D-74636F4A5470}"/>
              </a:ext>
            </a:extLst>
          </p:cNvPr>
          <p:cNvPicPr>
            <a:picLocks noChangeAspect="1"/>
          </p:cNvPicPr>
          <p:nvPr/>
        </p:nvPicPr>
        <p:blipFill rotWithShape="1">
          <a:blip r:embed="rId2">
            <a:extLst>
              <a:ext uri="{28A0092B-C50C-407E-A947-70E740481C1C}">
                <a14:useLocalDpi xmlns:a14="http://schemas.microsoft.com/office/drawing/2010/main" val="0"/>
              </a:ext>
            </a:extLst>
          </a:blip>
          <a:srcRect l="14298" r="-3" b="-3"/>
          <a:stretch/>
        </p:blipFill>
        <p:spPr bwMode="auto">
          <a:xfrm>
            <a:off x="163774" y="1924334"/>
            <a:ext cx="2156346" cy="26067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DC8DE693-7DB2-422C-AD5F-80561BB392DE}"/>
              </a:ext>
            </a:extLst>
          </p:cNvPr>
          <p:cNvSpPr/>
          <p:nvPr/>
        </p:nvSpPr>
        <p:spPr>
          <a:xfrm>
            <a:off x="2320120" y="0"/>
            <a:ext cx="9330892" cy="6858000"/>
          </a:xfrm>
          <a:prstGeom prst="rect">
            <a:avLst/>
          </a:prstGeom>
        </p:spPr>
        <p:style>
          <a:lnRef idx="2">
            <a:schemeClr val="accent1"/>
          </a:lnRef>
          <a:fillRef idx="1">
            <a:schemeClr val="lt1"/>
          </a:fillRef>
          <a:effectRef idx="0">
            <a:schemeClr val="accent1"/>
          </a:effectRef>
          <a:fontRef idx="minor">
            <a:schemeClr val="dk1"/>
          </a:fontRef>
        </p:style>
        <p:txBody>
          <a:bodyPr vert="horz" lIns="0" tIns="0" rIns="0" bIns="0" rtlCol="0" anchor="t" anchorCtr="0">
            <a:normAutofit/>
          </a:bodyPr>
          <a:lstStyle/>
          <a:p>
            <a:pPr marL="0" marR="0" lvl="0" indent="0" algn="l" defTabSz="914400" rtl="0" eaLnBrk="1" fontAlgn="auto" latinLnBrk="0" hangingPunct="1">
              <a:lnSpc>
                <a:spcPct val="125000"/>
              </a:lnSpc>
              <a:spcBef>
                <a:spcPts val="0"/>
              </a:spcBef>
              <a:spcAft>
                <a:spcPts val="600"/>
              </a:spcAft>
              <a:buClr>
                <a:srgbClr val="D34817">
                  <a:lumMod val="60000"/>
                  <a:lumOff val="40000"/>
                </a:srgbClr>
              </a:buClr>
              <a:buSzTx/>
              <a:buFontTx/>
              <a:buNone/>
              <a:tabLst/>
              <a:defRPr/>
            </a:pPr>
            <a:endParaRPr kumimoji="0" lang="en-US" sz="2000" b="0" i="0" u="none" strike="noStrike" kern="1200" cap="none" spc="0" normalizeH="0" baseline="0" noProof="0" dirty="0">
              <a:ln w="22225">
                <a:solidFill>
                  <a:srgbClr val="A68D65"/>
                </a:solidFill>
                <a:prstDash val="solid"/>
              </a:ln>
              <a:solidFill>
                <a:prstClr val="white">
                  <a:alpha val="70000"/>
                </a:prstClr>
              </a:solidFill>
              <a:effectLst/>
              <a:uLnTx/>
              <a:uFillTx/>
              <a:latin typeface="Avenir Next LT Pro Light"/>
              <a:ea typeface="+mn-ea"/>
              <a:cs typeface="+mn-cs"/>
            </a:endParaRPr>
          </a:p>
        </p:txBody>
      </p:sp>
      <p:sp>
        <p:nvSpPr>
          <p:cNvPr id="3" name="TextBox 2">
            <a:extLst>
              <a:ext uri="{FF2B5EF4-FFF2-40B4-BE49-F238E27FC236}">
                <a16:creationId xmlns:a16="http://schemas.microsoft.com/office/drawing/2014/main" id="{689F8C77-38CF-4B8F-8E27-E42D8795852D}"/>
              </a:ext>
            </a:extLst>
          </p:cNvPr>
          <p:cNvSpPr txBox="1"/>
          <p:nvPr/>
        </p:nvSpPr>
        <p:spPr>
          <a:xfrm>
            <a:off x="5636525" y="2975212"/>
            <a:ext cx="914400" cy="9144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6" name="TextBox 5">
            <a:extLst>
              <a:ext uri="{FF2B5EF4-FFF2-40B4-BE49-F238E27FC236}">
                <a16:creationId xmlns:a16="http://schemas.microsoft.com/office/drawing/2014/main" id="{66A9B5A8-5831-43B7-BDBF-B16799A2BE85}"/>
              </a:ext>
            </a:extLst>
          </p:cNvPr>
          <p:cNvSpPr txBox="1"/>
          <p:nvPr/>
        </p:nvSpPr>
        <p:spPr>
          <a:xfrm>
            <a:off x="2456596" y="163767"/>
            <a:ext cx="1924334" cy="646331"/>
          </a:xfrm>
          <a:prstGeom prst="rect">
            <a:avLst/>
          </a:prstGeom>
          <a:noFill/>
        </p:spPr>
        <p:txBody>
          <a:bodyPr wrap="square" rtlCol="0">
            <a:spAutoFit/>
          </a:bodyPr>
          <a:lstStyle/>
          <a:p>
            <a:r>
              <a:rPr lang="en-US" b="1" dirty="0">
                <a:solidFill>
                  <a:srgbClr val="FF0000"/>
                </a:solidFill>
                <a:latin typeface="Times New Roman" panose="02020603050405020304" pitchFamily="18" charset="0"/>
                <a:cs typeface="Times New Roman" panose="02020603050405020304" pitchFamily="18" charset="0"/>
              </a:rPr>
              <a:t>GỢI Ý</a:t>
            </a:r>
          </a:p>
          <a:p>
            <a:endParaRPr lang="en-US" dirty="0"/>
          </a:p>
        </p:txBody>
      </p:sp>
      <p:sp>
        <p:nvSpPr>
          <p:cNvPr id="8" name="TextBox 7">
            <a:extLst>
              <a:ext uri="{FF2B5EF4-FFF2-40B4-BE49-F238E27FC236}">
                <a16:creationId xmlns:a16="http://schemas.microsoft.com/office/drawing/2014/main" id="{3A8D19AD-8A60-4A24-83AD-80569B8AFA94}"/>
              </a:ext>
            </a:extLst>
          </p:cNvPr>
          <p:cNvSpPr txBox="1"/>
          <p:nvPr/>
        </p:nvSpPr>
        <p:spPr>
          <a:xfrm>
            <a:off x="2456596" y="646322"/>
            <a:ext cx="9194416" cy="2862322"/>
          </a:xfrm>
          <a:prstGeom prst="rect">
            <a:avLst/>
          </a:prstGeom>
          <a:noFill/>
        </p:spPr>
        <p:txBody>
          <a:bodyPr wrap="square" rtlCol="0">
            <a:spAutoFit/>
          </a:bodyPr>
          <a:lstStyle/>
          <a:p>
            <a:r>
              <a:rPr lang="en-US" b="1" dirty="0">
                <a:solidFill>
                  <a:schemeClr val="bg1"/>
                </a:solidFill>
                <a:latin typeface="Times New Roman" panose="02020603050405020304" pitchFamily="18" charset="0"/>
                <a:cs typeface="Times New Roman" panose="02020603050405020304" pitchFamily="18" charset="0"/>
              </a:rPr>
              <a:t>I.MỞ BÀI</a:t>
            </a:r>
          </a:p>
          <a:p>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Giới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thiệu</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vài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nét</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về</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tác</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giả</a:t>
            </a:r>
            <a:r>
              <a:rPr lang="en-US" dirty="0">
                <a:solidFill>
                  <a:schemeClr val="bg1"/>
                </a:solidFill>
                <a:latin typeface="Times New Roman" panose="02020603050405020304" pitchFamily="18" charset="0"/>
                <a:cs typeface="Times New Roman" panose="02020603050405020304" pitchFamily="18" charset="0"/>
              </a:rPr>
              <a:t> : </a:t>
            </a:r>
            <a:r>
              <a:rPr lang="en-US" dirty="0" err="1">
                <a:solidFill>
                  <a:schemeClr val="bg1"/>
                </a:solidFill>
                <a:latin typeface="Times New Roman" panose="02020603050405020304" pitchFamily="18" charset="0"/>
                <a:cs typeface="Times New Roman" panose="02020603050405020304" pitchFamily="18" charset="0"/>
              </a:rPr>
              <a:t>Thạch</a:t>
            </a:r>
            <a:r>
              <a:rPr lang="en-US" dirty="0">
                <a:solidFill>
                  <a:schemeClr val="bg1"/>
                </a:solidFill>
                <a:latin typeface="Times New Roman" panose="02020603050405020304" pitchFamily="18" charset="0"/>
                <a:cs typeface="Times New Roman" panose="02020603050405020304" pitchFamily="18" charset="0"/>
              </a:rPr>
              <a:t> Lam </a:t>
            </a:r>
            <a:r>
              <a:rPr lang="en-US" dirty="0" err="1">
                <a:solidFill>
                  <a:schemeClr val="bg1"/>
                </a:solidFill>
                <a:latin typeface="Times New Roman" panose="02020603050405020304" pitchFamily="18" charset="0"/>
                <a:cs typeface="Times New Roman" panose="02020603050405020304" pitchFamily="18" charset="0"/>
              </a:rPr>
              <a:t>là</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nhà</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văn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có</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biệt</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tài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về</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truyện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ngắn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Những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tác</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phẩm</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của</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ông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có</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cốt</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truyện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rất</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đơn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giản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thường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đi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sâu</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vào</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thế</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giới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nội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tâm</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của</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nhân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vật</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với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những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cảm</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xúc</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mong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manh</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mơ</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hồ</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trong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cuộc</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sống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thường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ngày</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Mỗi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truyện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ngắn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như</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một</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bài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thơ</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trữ</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tình</a:t>
            </a:r>
            <a:r>
              <a:rPr lang="en-US" dirty="0">
                <a:solidFill>
                  <a:schemeClr val="bg1"/>
                </a:solidFill>
                <a:latin typeface="Times New Roman" panose="02020603050405020304" pitchFamily="18" charset="0"/>
                <a:cs typeface="Times New Roman" panose="02020603050405020304" pitchFamily="18" charset="0"/>
              </a:rPr>
              <a:t>…</a:t>
            </a:r>
          </a:p>
          <a:p>
            <a:pPr algn="just"/>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Tác</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phẩm</a:t>
            </a:r>
            <a:r>
              <a:rPr lang="en-US" dirty="0">
                <a:solidFill>
                  <a:schemeClr val="bg1"/>
                </a:solidFill>
                <a:latin typeface="Times New Roman" panose="02020603050405020304" pitchFamily="18" charset="0"/>
                <a:cs typeface="Times New Roman" panose="02020603050405020304" pitchFamily="18" charset="0"/>
              </a:rPr>
              <a:t>: </a:t>
            </a:r>
            <a:r>
              <a:rPr lang="vi-VN" b="0" i="0" dirty="0">
                <a:solidFill>
                  <a:srgbClr val="333333"/>
                </a:solidFill>
                <a:effectLst/>
                <a:latin typeface="Roboto" panose="02000000000000000000" pitchFamily="2" charset="0"/>
              </a:rPr>
              <a:t> </a:t>
            </a:r>
            <a:r>
              <a:rPr lang="vi-VN" b="0" i="0" dirty="0">
                <a:solidFill>
                  <a:srgbClr val="333333"/>
                </a:solidFill>
                <a:effectLst/>
                <a:latin typeface="Times New Roman" panose="02020603050405020304" pitchFamily="18" charset="0"/>
                <a:cs typeface="Times New Roman" panose="02020603050405020304" pitchFamily="18" charset="0"/>
              </a:rPr>
              <a:t>Tác phẩm có lẽ được gợi lên từ những câu chuyện cảnh đời nơi phố huyện Cẩm Giàng, Hải Dương quê ngoại nhà văn với những kỉ niệm tuổi thơ.</a:t>
            </a:r>
            <a:r>
              <a:rPr lang="en-US" b="0" i="0" dirty="0">
                <a:solidFill>
                  <a:srgbClr val="333333"/>
                </a:solidFill>
                <a:effectLst/>
                <a:latin typeface="Times New Roman" panose="02020603050405020304" pitchFamily="18" charset="0"/>
                <a:cs typeface="Times New Roman" panose="02020603050405020304" pitchFamily="18" charset="0"/>
              </a:rPr>
              <a:t>, được </a:t>
            </a:r>
            <a:r>
              <a:rPr lang="vi-VN" b="0" i="0" dirty="0">
                <a:solidFill>
                  <a:srgbClr val="333333"/>
                </a:solidFill>
                <a:effectLst/>
                <a:latin typeface="Times New Roman" panose="02020603050405020304" pitchFamily="18" charset="0"/>
                <a:cs typeface="Times New Roman" panose="02020603050405020304" pitchFamily="18" charset="0"/>
              </a:rPr>
              <a:t>in trong tập </a:t>
            </a:r>
            <a:r>
              <a:rPr lang="vi-VN" b="1" i="1" dirty="0">
                <a:solidFill>
                  <a:srgbClr val="333333"/>
                </a:solidFill>
                <a:effectLst/>
                <a:latin typeface="Times New Roman" panose="02020603050405020304" pitchFamily="18" charset="0"/>
                <a:cs typeface="Times New Roman" panose="02020603050405020304" pitchFamily="18" charset="0"/>
              </a:rPr>
              <a:t>Nắng trong vườn </a:t>
            </a:r>
            <a:r>
              <a:rPr lang="vi-VN" b="0" i="0" dirty="0">
                <a:solidFill>
                  <a:srgbClr val="333333"/>
                </a:solidFill>
                <a:effectLst/>
                <a:latin typeface="Times New Roman" panose="02020603050405020304" pitchFamily="18" charset="0"/>
                <a:cs typeface="Times New Roman" panose="02020603050405020304" pitchFamily="18" charset="0"/>
              </a:rPr>
              <a:t>(1938).</a:t>
            </a:r>
            <a:endParaRPr lang="en-US" b="0" i="0" dirty="0">
              <a:solidFill>
                <a:srgbClr val="333333"/>
              </a:solidFill>
              <a:effectLst/>
              <a:latin typeface="Times New Roman" panose="02020603050405020304" pitchFamily="18" charset="0"/>
              <a:cs typeface="Times New Roman" panose="02020603050405020304" pitchFamily="18" charset="0"/>
            </a:endParaRPr>
          </a:p>
          <a:p>
            <a:pPr algn="just"/>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Trích</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đề</a:t>
            </a:r>
            <a:r>
              <a:rPr lang="en-US" b="0" i="0" dirty="0">
                <a:solidFill>
                  <a:srgbClr val="333333"/>
                </a:solidFill>
                <a:effectLst/>
                <a:latin typeface="Times New Roman" panose="02020603050405020304" pitchFamily="18" charset="0"/>
                <a:cs typeface="Times New Roman" panose="02020603050405020304" pitchFamily="18" charset="0"/>
              </a:rPr>
              <a:t>: </a:t>
            </a:r>
            <a:r>
              <a:rPr lang="en-US" sz="1800" dirty="0">
                <a:solidFill>
                  <a:schemeClr val="bg1"/>
                </a:solidFill>
                <a:latin typeface="Times New Roman" panose="02020603050405020304" pitchFamily="18" charset="0"/>
                <a:cs typeface="Times New Roman" panose="02020603050405020304" pitchFamily="18" charset="0"/>
              </a:rPr>
              <a:t> </a:t>
            </a:r>
            <a:r>
              <a:rPr lang="en-US" sz="1800" dirty="0" err="1">
                <a:solidFill>
                  <a:schemeClr val="bg1"/>
                </a:solidFill>
                <a:latin typeface="Times New Roman" panose="02020603050405020304" pitchFamily="18" charset="0"/>
                <a:cs typeface="Times New Roman" panose="02020603050405020304" pitchFamily="18" charset="0"/>
              </a:rPr>
              <a:t>tâm</a:t>
            </a:r>
            <a:r>
              <a:rPr lang="en-US" sz="1800" dirty="0">
                <a:solidFill>
                  <a:schemeClr val="bg1"/>
                </a:solidFill>
                <a:latin typeface="Times New Roman" panose="02020603050405020304" pitchFamily="18" charset="0"/>
                <a:cs typeface="Times New Roman" panose="02020603050405020304" pitchFamily="18" charset="0"/>
              </a:rPr>
              <a:t> </a:t>
            </a:r>
            <a:r>
              <a:rPr lang="en-US" sz="1800" dirty="0" err="1">
                <a:solidFill>
                  <a:schemeClr val="bg1"/>
                </a:solidFill>
                <a:latin typeface="Times New Roman" panose="02020603050405020304" pitchFamily="18" charset="0"/>
                <a:cs typeface="Times New Roman" panose="02020603050405020304" pitchFamily="18" charset="0"/>
              </a:rPr>
              <a:t>trạng</a:t>
            </a:r>
            <a:r>
              <a:rPr lang="en-US" sz="1800" dirty="0">
                <a:solidFill>
                  <a:schemeClr val="bg1"/>
                </a:solidFill>
                <a:latin typeface="Times New Roman" panose="02020603050405020304" pitchFamily="18" charset="0"/>
                <a:cs typeface="Times New Roman" panose="02020603050405020304" pitchFamily="18" charset="0"/>
              </a:rPr>
              <a:t> </a:t>
            </a:r>
            <a:r>
              <a:rPr lang="en-US" sz="1800" dirty="0" err="1">
                <a:solidFill>
                  <a:schemeClr val="bg1"/>
                </a:solidFill>
                <a:latin typeface="Times New Roman" panose="02020603050405020304" pitchFamily="18" charset="0"/>
                <a:cs typeface="Times New Roman" panose="02020603050405020304" pitchFamily="18" charset="0"/>
              </a:rPr>
              <a:t>của</a:t>
            </a:r>
            <a:r>
              <a:rPr lang="en-US" sz="1800" dirty="0">
                <a:solidFill>
                  <a:schemeClr val="bg1"/>
                </a:solidFill>
                <a:latin typeface="Times New Roman" panose="02020603050405020304" pitchFamily="18" charset="0"/>
                <a:cs typeface="Times New Roman" panose="02020603050405020304" pitchFamily="18" charset="0"/>
              </a:rPr>
              <a:t> </a:t>
            </a:r>
            <a:r>
              <a:rPr lang="en-US" sz="1800" dirty="0" err="1">
                <a:solidFill>
                  <a:schemeClr val="bg1"/>
                </a:solidFill>
                <a:latin typeface="Times New Roman" panose="02020603050405020304" pitchFamily="18" charset="0"/>
                <a:cs typeface="Times New Roman" panose="02020603050405020304" pitchFamily="18" charset="0"/>
              </a:rPr>
              <a:t>nhân</a:t>
            </a:r>
            <a:r>
              <a:rPr lang="en-US" sz="1800" dirty="0">
                <a:solidFill>
                  <a:schemeClr val="bg1"/>
                </a:solidFill>
                <a:latin typeface="Times New Roman" panose="02020603050405020304" pitchFamily="18" charset="0"/>
                <a:cs typeface="Times New Roman" panose="02020603050405020304" pitchFamily="18" charset="0"/>
              </a:rPr>
              <a:t> </a:t>
            </a:r>
            <a:r>
              <a:rPr lang="en-US" sz="1800" dirty="0" err="1">
                <a:solidFill>
                  <a:schemeClr val="bg1"/>
                </a:solidFill>
                <a:latin typeface="Times New Roman" panose="02020603050405020304" pitchFamily="18" charset="0"/>
                <a:cs typeface="Times New Roman" panose="02020603050405020304" pitchFamily="18" charset="0"/>
              </a:rPr>
              <a:t>vật</a:t>
            </a:r>
            <a:r>
              <a:rPr lang="en-US" sz="1800" dirty="0">
                <a:solidFill>
                  <a:schemeClr val="bg1"/>
                </a:solidFill>
                <a:latin typeface="Times New Roman" panose="02020603050405020304" pitchFamily="18" charset="0"/>
                <a:cs typeface="Times New Roman" panose="02020603050405020304" pitchFamily="18" charset="0"/>
              </a:rPr>
              <a:t>  </a:t>
            </a:r>
            <a:r>
              <a:rPr lang="en-US" sz="1800" dirty="0" err="1">
                <a:solidFill>
                  <a:schemeClr val="bg1"/>
                </a:solidFill>
                <a:latin typeface="Times New Roman" panose="02020603050405020304" pitchFamily="18" charset="0"/>
                <a:cs typeface="Times New Roman" panose="02020603050405020304" pitchFamily="18" charset="0"/>
              </a:rPr>
              <a:t>Liên</a:t>
            </a:r>
            <a:r>
              <a:rPr lang="en-US" sz="1800" dirty="0">
                <a:solidFill>
                  <a:schemeClr val="bg1"/>
                </a:solidFill>
                <a:latin typeface="Times New Roman" panose="02020603050405020304" pitchFamily="18" charset="0"/>
                <a:cs typeface="Times New Roman" panose="02020603050405020304" pitchFamily="18" charset="0"/>
              </a:rPr>
              <a:t> </a:t>
            </a:r>
            <a:r>
              <a:rPr lang="en-US" sz="1800" dirty="0" err="1">
                <a:solidFill>
                  <a:schemeClr val="bg1"/>
                </a:solidFill>
                <a:latin typeface="Times New Roman" panose="02020603050405020304" pitchFamily="18" charset="0"/>
                <a:cs typeface="Times New Roman" panose="02020603050405020304" pitchFamily="18" charset="0"/>
              </a:rPr>
              <a:t>trong</a:t>
            </a:r>
            <a:r>
              <a:rPr lang="en-US" sz="1800" dirty="0">
                <a:solidFill>
                  <a:schemeClr val="bg1"/>
                </a:solidFill>
                <a:latin typeface="Times New Roman" panose="02020603050405020304" pitchFamily="18" charset="0"/>
                <a:cs typeface="Times New Roman" panose="02020603050405020304" pitchFamily="18" charset="0"/>
              </a:rPr>
              <a:t> </a:t>
            </a:r>
            <a:r>
              <a:rPr lang="en-US" sz="1800" dirty="0" err="1">
                <a:solidFill>
                  <a:schemeClr val="bg1"/>
                </a:solidFill>
                <a:latin typeface="Times New Roman" panose="02020603050405020304" pitchFamily="18" charset="0"/>
                <a:cs typeface="Times New Roman" panose="02020603050405020304" pitchFamily="18" charset="0"/>
              </a:rPr>
              <a:t>cảnh</a:t>
            </a:r>
            <a:r>
              <a:rPr lang="en-US" sz="1800" dirty="0">
                <a:solidFill>
                  <a:schemeClr val="bg1"/>
                </a:solidFill>
                <a:latin typeface="Times New Roman" panose="02020603050405020304" pitchFamily="18" charset="0"/>
                <a:cs typeface="Times New Roman" panose="02020603050405020304" pitchFamily="18" charset="0"/>
              </a:rPr>
              <a:t> </a:t>
            </a:r>
            <a:r>
              <a:rPr lang="en-US" sz="1800" dirty="0" err="1">
                <a:solidFill>
                  <a:schemeClr val="bg1"/>
                </a:solidFill>
                <a:latin typeface="Times New Roman" panose="02020603050405020304" pitchFamily="18" charset="0"/>
                <a:cs typeface="Times New Roman" panose="02020603050405020304" pitchFamily="18" charset="0"/>
              </a:rPr>
              <a:t>đợi</a:t>
            </a:r>
            <a:r>
              <a:rPr lang="en-US" sz="1800" dirty="0">
                <a:solidFill>
                  <a:schemeClr val="bg1"/>
                </a:solidFill>
                <a:latin typeface="Times New Roman" panose="02020603050405020304" pitchFamily="18" charset="0"/>
                <a:cs typeface="Times New Roman" panose="02020603050405020304" pitchFamily="18" charset="0"/>
              </a:rPr>
              <a:t> </a:t>
            </a:r>
            <a:r>
              <a:rPr lang="en-US" sz="1800" dirty="0" err="1">
                <a:solidFill>
                  <a:schemeClr val="bg1"/>
                </a:solidFill>
                <a:latin typeface="Times New Roman" panose="02020603050405020304" pitchFamily="18" charset="0"/>
                <a:cs typeface="Times New Roman" panose="02020603050405020304" pitchFamily="18" charset="0"/>
              </a:rPr>
              <a:t>tàu</a:t>
            </a:r>
            <a:endParaRPr lang="vi-VN" i="0" dirty="0">
              <a:solidFill>
                <a:srgbClr val="333333"/>
              </a:solidFill>
              <a:effectLst/>
              <a:latin typeface="Times New Roman" panose="02020603050405020304" pitchFamily="18" charset="0"/>
              <a:cs typeface="Times New Roman" panose="02020603050405020304" pitchFamily="18" charset="0"/>
            </a:endParaRPr>
          </a:p>
          <a:p>
            <a:pPr algn="just"/>
            <a:endParaRPr lang="en-US"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807DDB34-AA1F-4870-805B-BE2FB240F3CE}"/>
              </a:ext>
            </a:extLst>
          </p:cNvPr>
          <p:cNvSpPr txBox="1"/>
          <p:nvPr/>
        </p:nvSpPr>
        <p:spPr>
          <a:xfrm>
            <a:off x="2470242" y="3207225"/>
            <a:ext cx="2347415" cy="369332"/>
          </a:xfrm>
          <a:prstGeom prst="rect">
            <a:avLst/>
          </a:prstGeom>
          <a:noFill/>
        </p:spPr>
        <p:txBody>
          <a:bodyPr wrap="square" rtlCol="0">
            <a:spAutoFit/>
          </a:bodyPr>
          <a:lstStyle/>
          <a:p>
            <a:r>
              <a:rPr lang="en-US" b="1" dirty="0">
                <a:solidFill>
                  <a:schemeClr val="bg1"/>
                </a:solidFill>
                <a:latin typeface="Times New Roman" panose="02020603050405020304" pitchFamily="18" charset="0"/>
                <a:cs typeface="Times New Roman" panose="02020603050405020304" pitchFamily="18" charset="0"/>
              </a:rPr>
              <a:t>II. THÂN BÀI</a:t>
            </a:r>
          </a:p>
        </p:txBody>
      </p:sp>
      <p:sp>
        <p:nvSpPr>
          <p:cNvPr id="10" name="TextBox 9">
            <a:extLst>
              <a:ext uri="{FF2B5EF4-FFF2-40B4-BE49-F238E27FC236}">
                <a16:creationId xmlns:a16="http://schemas.microsoft.com/office/drawing/2014/main" id="{94792194-1851-4BA0-B1BF-BD029CF54BDA}"/>
              </a:ext>
            </a:extLst>
          </p:cNvPr>
          <p:cNvSpPr txBox="1"/>
          <p:nvPr/>
        </p:nvSpPr>
        <p:spPr>
          <a:xfrm>
            <a:off x="2565779" y="3553300"/>
            <a:ext cx="8720920" cy="1477328"/>
          </a:xfrm>
          <a:prstGeom prst="rect">
            <a:avLst/>
          </a:prstGeom>
          <a:noFill/>
        </p:spPr>
        <p:txBody>
          <a:bodyPr wrap="square" rtlCol="0">
            <a:spAutoFit/>
          </a:bodyPr>
          <a:lstStyle/>
          <a:p>
            <a:pPr marL="285750" indent="-285750">
              <a:buFontTx/>
              <a:buChar char="-"/>
            </a:pPr>
            <a:r>
              <a:rPr lang="en-US" dirty="0" err="1">
                <a:solidFill>
                  <a:schemeClr val="bg1"/>
                </a:solidFill>
                <a:latin typeface="Times New Roman" panose="02020603050405020304" pitchFamily="18" charset="0"/>
                <a:cs typeface="Times New Roman" panose="02020603050405020304" pitchFamily="18" charset="0"/>
              </a:rPr>
              <a:t>Hoàn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cảnh</a:t>
            </a:r>
            <a:r>
              <a:rPr lang="en-US" dirty="0">
                <a:solidFill>
                  <a:schemeClr val="bg1"/>
                </a:solidFill>
                <a:latin typeface="Times New Roman" panose="02020603050405020304" pitchFamily="18" charset="0"/>
                <a:cs typeface="Times New Roman" panose="02020603050405020304" pitchFamily="18" charset="0"/>
              </a:rPr>
              <a:t>: </a:t>
            </a:r>
          </a:p>
          <a:p>
            <a:r>
              <a:rPr lang="en-US" dirty="0">
                <a:solidFill>
                  <a:schemeClr val="bg1"/>
                </a:solidFill>
                <a:latin typeface="Times New Roman" panose="02020603050405020304" pitchFamily="18" charset="0"/>
                <a:cs typeface="Times New Roman" panose="02020603050405020304" pitchFamily="18" charset="0"/>
              </a:rPr>
              <a:t>+ Hai </a:t>
            </a:r>
            <a:r>
              <a:rPr lang="en-US" dirty="0" err="1">
                <a:solidFill>
                  <a:schemeClr val="bg1"/>
                </a:solidFill>
                <a:latin typeface="Times New Roman" panose="02020603050405020304" pitchFamily="18" charset="0"/>
                <a:cs typeface="Times New Roman" panose="02020603050405020304" pitchFamily="18" charset="0"/>
              </a:rPr>
              <a:t>chị</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em</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Liên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từng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sống</a:t>
            </a:r>
            <a:r>
              <a:rPr lang="en-US" dirty="0">
                <a:solidFill>
                  <a:schemeClr val="bg1"/>
                </a:solidFill>
                <a:latin typeface="Times New Roman" panose="02020603050405020304" pitchFamily="18" charset="0"/>
                <a:cs typeface="Times New Roman" panose="02020603050405020304" pitchFamily="18" charset="0"/>
              </a:rPr>
              <a:t> ở </a:t>
            </a:r>
            <a:r>
              <a:rPr lang="en-US" dirty="0" err="1">
                <a:solidFill>
                  <a:schemeClr val="bg1"/>
                </a:solidFill>
                <a:latin typeface="Times New Roman" panose="02020603050405020304" pitchFamily="18" charset="0"/>
                <a:cs typeface="Times New Roman" panose="02020603050405020304" pitchFamily="18" charset="0"/>
              </a:rPr>
              <a:t>Hà</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Nôi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nhưng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vì</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gia</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đình</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sa</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sút</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nên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cả</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gia</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đình</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phải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về</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sống</a:t>
            </a:r>
            <a:r>
              <a:rPr lang="en-US" dirty="0">
                <a:solidFill>
                  <a:schemeClr val="bg1"/>
                </a:solidFill>
                <a:latin typeface="Times New Roman" panose="02020603050405020304" pitchFamily="18" charset="0"/>
                <a:cs typeface="Times New Roman" panose="02020603050405020304" pitchFamily="18" charset="0"/>
              </a:rPr>
              <a:t> ở </a:t>
            </a:r>
            <a:r>
              <a:rPr lang="en-US" dirty="0" err="1">
                <a:solidFill>
                  <a:schemeClr val="bg1"/>
                </a:solidFill>
                <a:latin typeface="Times New Roman" panose="02020603050405020304" pitchFamily="18" charset="0"/>
                <a:cs typeface="Times New Roman" panose="02020603050405020304" pitchFamily="18" charset="0"/>
              </a:rPr>
              <a:t>phố</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huyện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nghèo</a:t>
            </a:r>
            <a:endParaRPr lang="en-US" dirty="0">
              <a:solidFill>
                <a:schemeClr val="bg1"/>
              </a:solidFill>
              <a:latin typeface="Times New Roman" panose="02020603050405020304" pitchFamily="18" charset="0"/>
              <a:cs typeface="Times New Roman" panose="02020603050405020304" pitchFamily="18" charset="0"/>
            </a:endParaRPr>
          </a:p>
          <a:p>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Mẹ</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Liên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làm</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công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việc</a:t>
            </a:r>
            <a:r>
              <a:rPr lang="en-US" dirty="0">
                <a:solidFill>
                  <a:schemeClr val="bg1"/>
                </a:solidFill>
                <a:latin typeface="Times New Roman" panose="02020603050405020304" pitchFamily="18" charset="0"/>
                <a:cs typeface="Times New Roman" panose="02020603050405020304" pitchFamily="18" charset="0"/>
              </a:rPr>
              <a:t> hang </a:t>
            </a:r>
            <a:r>
              <a:rPr lang="en-US" dirty="0" err="1">
                <a:solidFill>
                  <a:schemeClr val="bg1"/>
                </a:solidFill>
                <a:latin typeface="Times New Roman" panose="02020603050405020304" pitchFamily="18" charset="0"/>
                <a:cs typeface="Times New Roman" panose="02020603050405020304" pitchFamily="18" charset="0"/>
              </a:rPr>
              <a:t>xáo</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nên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hằng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ngày</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hai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chị</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em</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phụ</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mẹ</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trông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coi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cửa</a:t>
            </a:r>
            <a:r>
              <a:rPr lang="en-US" dirty="0">
                <a:solidFill>
                  <a:schemeClr val="bg1"/>
                </a:solidFill>
                <a:latin typeface="Times New Roman" panose="02020603050405020304" pitchFamily="18" charset="0"/>
                <a:cs typeface="Times New Roman" panose="02020603050405020304" pitchFamily="18" charset="0"/>
              </a:rPr>
              <a:t> hang </a:t>
            </a:r>
            <a:r>
              <a:rPr lang="en-US" dirty="0" err="1">
                <a:solidFill>
                  <a:schemeClr val="bg1"/>
                </a:solidFill>
                <a:latin typeface="Times New Roman" panose="02020603050405020304" pitchFamily="18" charset="0"/>
                <a:cs typeface="Times New Roman" panose="02020603050405020304" pitchFamily="18" charset="0"/>
              </a:rPr>
              <a:t>tạp</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hóa</a:t>
            </a:r>
            <a:r>
              <a:rPr lang="en-US" dirty="0">
                <a:solidFill>
                  <a:schemeClr val="bg1"/>
                </a:solidFill>
                <a:latin typeface="Times New Roman" panose="02020603050405020304" pitchFamily="18" charset="0"/>
                <a:cs typeface="Times New Roman" panose="02020603050405020304" pitchFamily="18" charset="0"/>
              </a:rPr>
              <a:t> …</a:t>
            </a:r>
          </a:p>
        </p:txBody>
      </p:sp>
      <p:sp>
        <p:nvSpPr>
          <p:cNvPr id="11" name="TextBox 10">
            <a:extLst>
              <a:ext uri="{FF2B5EF4-FFF2-40B4-BE49-F238E27FC236}">
                <a16:creationId xmlns:a16="http://schemas.microsoft.com/office/drawing/2014/main" id="{CBBBC1E3-D929-49FC-B177-3B68B4BC0D6F}"/>
              </a:ext>
            </a:extLst>
          </p:cNvPr>
          <p:cNvSpPr txBox="1"/>
          <p:nvPr/>
        </p:nvSpPr>
        <p:spPr>
          <a:xfrm>
            <a:off x="2565779" y="5036020"/>
            <a:ext cx="9085233" cy="2031325"/>
          </a:xfrm>
          <a:prstGeom prst="rect">
            <a:avLst/>
          </a:prstGeom>
          <a:noFill/>
        </p:spPr>
        <p:txBody>
          <a:bodyPr wrap="square" rtlCol="0">
            <a:spAutoFit/>
          </a:bodyPr>
          <a:lstStyle/>
          <a:p>
            <a:pPr marL="285750" indent="-285750">
              <a:buFontTx/>
              <a:buChar char="-"/>
            </a:pPr>
            <a:r>
              <a:rPr lang="en-US" dirty="0" err="1">
                <a:solidFill>
                  <a:schemeClr val="bg1"/>
                </a:solidFill>
                <a:latin typeface="Times New Roman" panose="02020603050405020304" pitchFamily="18" charset="0"/>
                <a:cs typeface="Times New Roman" panose="02020603050405020304" pitchFamily="18" charset="0"/>
              </a:rPr>
              <a:t>Tâm</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trạng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của</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Liên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lúc</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đợi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tàu</a:t>
            </a:r>
            <a:r>
              <a:rPr lang="en-US" dirty="0">
                <a:solidFill>
                  <a:schemeClr val="bg1"/>
                </a:solidFill>
                <a:latin typeface="Times New Roman" panose="02020603050405020304" pitchFamily="18" charset="0"/>
                <a:cs typeface="Times New Roman" panose="02020603050405020304" pitchFamily="18" charset="0"/>
              </a:rPr>
              <a:t>:</a:t>
            </a:r>
          </a:p>
          <a:p>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Liên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là</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một</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cô</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bé</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có</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tâm</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hồn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nhạy</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cảm</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tinh</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tế</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giàu</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lòng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yêu</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thương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đối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với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những</a:t>
            </a:r>
            <a:r>
              <a:rPr lang="en-US" dirty="0">
                <a:solidFill>
                  <a:schemeClr val="bg1"/>
                </a:solidFill>
                <a:latin typeface="Times New Roman" panose="02020603050405020304" pitchFamily="18" charset="0"/>
                <a:cs typeface="Times New Roman" panose="02020603050405020304" pitchFamily="18" charset="0"/>
              </a:rPr>
              <a:t> </a:t>
            </a:r>
            <a:r>
              <a:rPr lang="en-US" i="1" dirty="0" err="1">
                <a:solidFill>
                  <a:schemeClr val="bg1"/>
                </a:solidFill>
                <a:latin typeface="Times New Roman" panose="02020603050405020304" pitchFamily="18" charset="0"/>
                <a:cs typeface="Times New Roman" panose="02020603050405020304" pitchFamily="18" charset="0"/>
              </a:rPr>
              <a:t>kiếp</a:t>
            </a:r>
            <a:r>
              <a:rPr lang="en-US" i="1" dirty="0">
                <a:solidFill>
                  <a:schemeClr val="bg1"/>
                </a:solidFill>
                <a:latin typeface="Times New Roman" panose="02020603050405020304" pitchFamily="18" charset="0"/>
                <a:cs typeface="Times New Roman" panose="02020603050405020304" pitchFamily="18" charset="0"/>
              </a:rPr>
              <a:t> </a:t>
            </a:r>
            <a:r>
              <a:rPr lang="en-US" i="1" dirty="0" err="1">
                <a:solidFill>
                  <a:schemeClr val="bg1"/>
                </a:solidFill>
                <a:latin typeface="Times New Roman" panose="02020603050405020304" pitchFamily="18" charset="0"/>
                <a:cs typeface="Times New Roman" panose="02020603050405020304" pitchFamily="18" charset="0"/>
              </a:rPr>
              <a:t>người</a:t>
            </a:r>
            <a:r>
              <a:rPr lang="en-US" i="1" dirty="0">
                <a:solidFill>
                  <a:schemeClr val="bg1"/>
                </a:solidFill>
                <a:latin typeface="Times New Roman" panose="02020603050405020304" pitchFamily="18" charset="0"/>
                <a:cs typeface="Times New Roman" panose="02020603050405020304" pitchFamily="18" charset="0"/>
              </a:rPr>
              <a:t> </a:t>
            </a:r>
            <a:r>
              <a:rPr lang="en-US" i="1" dirty="0" err="1">
                <a:solidFill>
                  <a:schemeClr val="bg1"/>
                </a:solidFill>
                <a:latin typeface="Times New Roman" panose="02020603050405020304" pitchFamily="18" charset="0"/>
                <a:cs typeface="Times New Roman" panose="02020603050405020304" pitchFamily="18" charset="0"/>
              </a:rPr>
              <a:t>tàn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trên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phố</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huyện</a:t>
            </a:r>
            <a:r>
              <a:rPr lang="en-US" dirty="0">
                <a:solidFill>
                  <a:schemeClr val="bg1"/>
                </a:solidFill>
                <a:latin typeface="Times New Roman" panose="02020603050405020304" pitchFamily="18" charset="0"/>
                <a:cs typeface="Times New Roman" panose="02020603050405020304" pitchFamily="18" charset="0"/>
              </a:rPr>
              <a:t>…</a:t>
            </a:r>
          </a:p>
          <a:p>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Việc</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đợi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chuyến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tàu</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đi</a:t>
            </a:r>
            <a:r>
              <a:rPr lang="en-US" dirty="0">
                <a:solidFill>
                  <a:schemeClr val="bg1"/>
                </a:solidFill>
                <a:latin typeface="Times New Roman" panose="02020603050405020304" pitchFamily="18" charset="0"/>
                <a:cs typeface="Times New Roman" panose="02020603050405020304" pitchFamily="18" charset="0"/>
              </a:rPr>
              <a:t> qua </a:t>
            </a:r>
            <a:r>
              <a:rPr lang="en-US" dirty="0" err="1">
                <a:solidFill>
                  <a:schemeClr val="bg1"/>
                </a:solidFill>
                <a:latin typeface="Times New Roman" panose="02020603050405020304" pitchFamily="18" charset="0"/>
                <a:cs typeface="Times New Roman" panose="02020603050405020304" pitchFamily="18" charset="0"/>
              </a:rPr>
              <a:t>phố</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huyện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mỗi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đêm</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đã</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trở</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thành</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một</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niềm</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mong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đợi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một</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nhu</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cầu</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không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thể</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thiếu</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trong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cuộc</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sống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hằng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ngày</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của</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chị</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em</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Liên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cũng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như</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những</a:t>
            </a:r>
            <a:r>
              <a:rPr lang="en-US" dirty="0">
                <a:solidFill>
                  <a:schemeClr val="bg1"/>
                </a:solidFill>
                <a:latin typeface="Times New Roman" panose="02020603050405020304" pitchFamily="18" charset="0"/>
                <a:cs typeface="Times New Roman" panose="02020603050405020304" pitchFamily="18" charset="0"/>
              </a:rPr>
              <a:t> con </a:t>
            </a:r>
            <a:r>
              <a:rPr lang="en-US" dirty="0" err="1">
                <a:solidFill>
                  <a:schemeClr val="bg1"/>
                </a:solidFill>
                <a:latin typeface="Times New Roman" panose="02020603050405020304" pitchFamily="18" charset="0"/>
                <a:cs typeface="Times New Roman" panose="02020603050405020304" pitchFamily="18" charset="0"/>
              </a:rPr>
              <a:t>người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trên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phố</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huyện</a:t>
            </a:r>
            <a:r>
              <a:rPr lang="en-US" dirty="0">
                <a:solidFill>
                  <a:schemeClr val="bg1"/>
                </a:solidFill>
                <a:latin typeface="Times New Roman" panose="02020603050405020304" pitchFamily="18" charset="0"/>
                <a:cs typeface="Times New Roman" panose="02020603050405020304" pitchFamily="18" charset="0"/>
              </a:rPr>
              <a:t>.</a:t>
            </a:r>
          </a:p>
          <a:p>
            <a:pPr algn="just"/>
            <a:r>
              <a:rPr lang="vi-VN" b="0" i="0" dirty="0">
                <a:solidFill>
                  <a:srgbClr val="333333"/>
                </a:solidFill>
                <a:effectLst/>
                <a:latin typeface="Times New Roman" panose="02020603050405020304" pitchFamily="18" charset="0"/>
                <a:cs typeface="Times New Roman" panose="02020603050405020304" pitchFamily="18" charset="0"/>
              </a:rPr>
              <a:t> </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6847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5">
            <a:extLst>
              <a:ext uri="{FF2B5EF4-FFF2-40B4-BE49-F238E27FC236}">
                <a16:creationId xmlns:a16="http://schemas.microsoft.com/office/drawing/2014/main" id="{EF1279DD-71C3-469E-BE2D-74636F4A5470}"/>
              </a:ext>
            </a:extLst>
          </p:cNvPr>
          <p:cNvPicPr>
            <a:picLocks noChangeAspect="1"/>
          </p:cNvPicPr>
          <p:nvPr/>
        </p:nvPicPr>
        <p:blipFill rotWithShape="1">
          <a:blip r:embed="rId2">
            <a:extLst>
              <a:ext uri="{28A0092B-C50C-407E-A947-70E740481C1C}">
                <a14:useLocalDpi xmlns:a14="http://schemas.microsoft.com/office/drawing/2010/main" val="0"/>
              </a:ext>
            </a:extLst>
          </a:blip>
          <a:srcRect l="14298" r="-3" b="-3"/>
          <a:stretch/>
        </p:blipFill>
        <p:spPr bwMode="auto">
          <a:xfrm>
            <a:off x="163774" y="1924334"/>
            <a:ext cx="2156346" cy="26067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DC8DE693-7DB2-422C-AD5F-80561BB392DE}"/>
              </a:ext>
            </a:extLst>
          </p:cNvPr>
          <p:cNvSpPr/>
          <p:nvPr/>
        </p:nvSpPr>
        <p:spPr>
          <a:xfrm>
            <a:off x="2320120" y="0"/>
            <a:ext cx="9330892" cy="6858000"/>
          </a:xfrm>
          <a:prstGeom prst="rect">
            <a:avLst/>
          </a:prstGeom>
        </p:spPr>
        <p:style>
          <a:lnRef idx="2">
            <a:schemeClr val="accent1"/>
          </a:lnRef>
          <a:fillRef idx="1">
            <a:schemeClr val="lt1"/>
          </a:fillRef>
          <a:effectRef idx="0">
            <a:schemeClr val="accent1"/>
          </a:effectRef>
          <a:fontRef idx="minor">
            <a:schemeClr val="dk1"/>
          </a:fontRef>
        </p:style>
        <p:txBody>
          <a:bodyPr vert="horz" lIns="0" tIns="0" rIns="0" bIns="0" rtlCol="0" anchor="t" anchorCtr="0">
            <a:normAutofit/>
          </a:bodyPr>
          <a:lstStyle/>
          <a:p>
            <a:pPr marL="0" marR="0" lvl="0" indent="0" algn="l" defTabSz="914400" rtl="0" eaLnBrk="1" fontAlgn="auto" latinLnBrk="0" hangingPunct="1">
              <a:lnSpc>
                <a:spcPct val="125000"/>
              </a:lnSpc>
              <a:spcBef>
                <a:spcPts val="0"/>
              </a:spcBef>
              <a:spcAft>
                <a:spcPts val="600"/>
              </a:spcAft>
              <a:buClr>
                <a:srgbClr val="D34817">
                  <a:lumMod val="60000"/>
                  <a:lumOff val="40000"/>
                </a:srgbClr>
              </a:buClr>
              <a:buSzTx/>
              <a:buFontTx/>
              <a:buNone/>
              <a:tabLst/>
              <a:defRPr/>
            </a:pPr>
            <a:endParaRPr kumimoji="0" lang="en-US" sz="2000" b="0" i="0" u="none" strike="noStrike" kern="1200" cap="none" spc="0" normalizeH="0" baseline="0" noProof="0" dirty="0">
              <a:ln w="22225">
                <a:solidFill>
                  <a:srgbClr val="A68D65"/>
                </a:solidFill>
                <a:prstDash val="solid"/>
              </a:ln>
              <a:solidFill>
                <a:prstClr val="white">
                  <a:alpha val="70000"/>
                </a:prstClr>
              </a:solidFill>
              <a:effectLst/>
              <a:uLnTx/>
              <a:uFillTx/>
              <a:latin typeface="Avenir Next LT Pro Light"/>
              <a:ea typeface="+mn-ea"/>
              <a:cs typeface="+mn-cs"/>
            </a:endParaRPr>
          </a:p>
        </p:txBody>
      </p:sp>
      <p:sp>
        <p:nvSpPr>
          <p:cNvPr id="3" name="TextBox 2">
            <a:extLst>
              <a:ext uri="{FF2B5EF4-FFF2-40B4-BE49-F238E27FC236}">
                <a16:creationId xmlns:a16="http://schemas.microsoft.com/office/drawing/2014/main" id="{689F8C77-38CF-4B8F-8E27-E42D8795852D}"/>
              </a:ext>
            </a:extLst>
          </p:cNvPr>
          <p:cNvSpPr txBox="1"/>
          <p:nvPr/>
        </p:nvSpPr>
        <p:spPr>
          <a:xfrm>
            <a:off x="5636525" y="2975212"/>
            <a:ext cx="914400" cy="9144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5" name="TextBox 4">
            <a:extLst>
              <a:ext uri="{FF2B5EF4-FFF2-40B4-BE49-F238E27FC236}">
                <a16:creationId xmlns:a16="http://schemas.microsoft.com/office/drawing/2014/main" id="{788B6220-7DB7-402E-B351-5417CFD59EA2}"/>
              </a:ext>
            </a:extLst>
          </p:cNvPr>
          <p:cNvSpPr txBox="1"/>
          <p:nvPr/>
        </p:nvSpPr>
        <p:spPr>
          <a:xfrm>
            <a:off x="2538484" y="464024"/>
            <a:ext cx="2988859" cy="1760561"/>
          </a:xfrm>
          <a:prstGeom prst="rect">
            <a:avLst/>
          </a:prstGeom>
          <a:noFill/>
        </p:spPr>
        <p:txBody>
          <a:bodyPr wrap="square" rtlCol="0">
            <a:spAutoFit/>
          </a:bodyPr>
          <a:lstStyle/>
          <a:p>
            <a:endParaRPr lang="en-US" dirty="0"/>
          </a:p>
        </p:txBody>
      </p:sp>
      <p:sp>
        <p:nvSpPr>
          <p:cNvPr id="6" name="TextBox 5">
            <a:extLst>
              <a:ext uri="{FF2B5EF4-FFF2-40B4-BE49-F238E27FC236}">
                <a16:creationId xmlns:a16="http://schemas.microsoft.com/office/drawing/2014/main" id="{FF9FD2E9-B84E-4169-8360-8D59ABACD67D}"/>
              </a:ext>
            </a:extLst>
          </p:cNvPr>
          <p:cNvSpPr txBox="1"/>
          <p:nvPr/>
        </p:nvSpPr>
        <p:spPr>
          <a:xfrm>
            <a:off x="2402002" y="286601"/>
            <a:ext cx="8962403" cy="5355312"/>
          </a:xfrm>
          <a:prstGeom prst="rect">
            <a:avLst/>
          </a:prstGeom>
          <a:noFill/>
        </p:spPr>
        <p:txBody>
          <a:bodyPr wrap="square" rtlCol="0">
            <a:spAutoFit/>
          </a:bodyPr>
          <a:lstStyle/>
          <a:p>
            <a:pPr algn="just"/>
            <a:r>
              <a:rPr lang="vi-VN" b="0" i="0" dirty="0">
                <a:solidFill>
                  <a:srgbClr val="333333"/>
                </a:solidFill>
                <a:effectLst/>
                <a:latin typeface="Times New Roman" panose="02020603050405020304" pitchFamily="18" charset="0"/>
                <a:cs typeface="Times New Roman" panose="02020603050405020304" pitchFamily="18" charset="0"/>
              </a:rPr>
              <a:t>Con tàu mang đến một thế giới khác:</a:t>
            </a:r>
          </a:p>
          <a:p>
            <a:pPr algn="just"/>
            <a:r>
              <a:rPr lang="vi-VN" b="0" i="0" dirty="0">
                <a:solidFill>
                  <a:srgbClr val="333333"/>
                </a:solidFill>
                <a:effectLst/>
                <a:latin typeface="Times New Roman" panose="02020603050405020304" pitchFamily="18" charset="0"/>
                <a:cs typeface="Times New Roman" panose="02020603050405020304" pitchFamily="18" charset="0"/>
              </a:rPr>
              <a:t>+ Nó như con thoi ánh sáng xuyên thủng màn đêm phố huyện, đem lại ánh sáng xa lạ, rực rỡ chốn thị thành, át đi ánh sáng mờ ảo, yếu ớt của phố huyện.</a:t>
            </a:r>
          </a:p>
          <a:p>
            <a:pPr algn="just"/>
            <a:r>
              <a:rPr lang="vi-VN" b="0" i="0" dirty="0">
                <a:solidFill>
                  <a:srgbClr val="333333"/>
                </a:solidFill>
                <a:effectLst/>
                <a:latin typeface="Times New Roman" panose="02020603050405020304" pitchFamily="18" charset="0"/>
                <a:cs typeface="Times New Roman" panose="02020603050405020304" pitchFamily="18" charset="0"/>
              </a:rPr>
              <a:t>+ Âm thanh của còi tàu, bánh xe rít trên đường ray và tiếng ồn ào của hành khách át đi buồn tẻ, đơn điệu phố huyện.</a:t>
            </a:r>
            <a:endParaRPr lang="en-US" b="0" i="0" dirty="0">
              <a:solidFill>
                <a:srgbClr val="333333"/>
              </a:solidFill>
              <a:effectLst/>
              <a:latin typeface="Times New Roman" panose="02020603050405020304" pitchFamily="18" charset="0"/>
              <a:cs typeface="Times New Roman" panose="02020603050405020304" pitchFamily="18" charset="0"/>
            </a:endParaRPr>
          </a:p>
          <a:p>
            <a:pPr algn="just"/>
            <a:r>
              <a:rPr lang="vi-VN" b="0" i="0" dirty="0">
                <a:solidFill>
                  <a:srgbClr val="333333"/>
                </a:solidFill>
                <a:effectLst/>
                <a:latin typeface="Times New Roman" panose="02020603050405020304" pitchFamily="18" charset="0"/>
                <a:cs typeface="Times New Roman" panose="02020603050405020304" pitchFamily="18" charset="0"/>
              </a:rPr>
              <a:t>+ Nó là thói quen, là niềm vui, là sự chờ đợi.</a:t>
            </a:r>
          </a:p>
          <a:p>
            <a:pPr algn="just"/>
            <a:r>
              <a:rPr lang="vi-VN" b="0" i="0" dirty="0">
                <a:solidFill>
                  <a:srgbClr val="333333"/>
                </a:solidFill>
                <a:effectLst/>
                <a:latin typeface="Times New Roman" panose="02020603050405020304" pitchFamily="18" charset="0"/>
                <a:cs typeface="Times New Roman" panose="02020603050405020304" pitchFamily="18" charset="0"/>
              </a:rPr>
              <a:t>→ Trở thành nhu cầu thiết yếu như cơm ăn, nước uống hàng ngày cho đời sống tinh thần người dân phố huyện.</a:t>
            </a:r>
          </a:p>
          <a:p>
            <a:pPr algn="just"/>
            <a:r>
              <a:rPr lang="vi-VN" b="0" i="0" dirty="0">
                <a:solidFill>
                  <a:srgbClr val="333333"/>
                </a:solidFill>
                <a:effectLst/>
                <a:latin typeface="Times New Roman" panose="02020603050405020304" pitchFamily="18" charset="0"/>
                <a:cs typeface="Times New Roman" panose="02020603050405020304" pitchFamily="18" charset="0"/>
              </a:rPr>
              <a:t>- Chị em Liên đợi tàu không phải vì mục đích là có khách mua hàng mà vì:</a:t>
            </a:r>
          </a:p>
          <a:p>
            <a:pPr algn="just"/>
            <a:r>
              <a:rPr lang="vi-VN" b="0" i="0" dirty="0">
                <a:solidFill>
                  <a:srgbClr val="333333"/>
                </a:solidFill>
                <a:effectLst/>
                <a:latin typeface="Times New Roman" panose="02020603050405020304" pitchFamily="18" charset="0"/>
                <a:cs typeface="Times New Roman" panose="02020603050405020304" pitchFamily="18" charset="0"/>
              </a:rPr>
              <a:t>+ Nhìn thấy cái gì đó khác cuộc sống hàng ngày: mạnh mẽ, rực rỡ ánh sáng, giàu sang.</a:t>
            </a:r>
            <a:endParaRPr lang="en-US" b="0" i="0" dirty="0">
              <a:solidFill>
                <a:srgbClr val="333333"/>
              </a:solidFill>
              <a:effectLst/>
              <a:latin typeface="Times New Roman" panose="02020603050405020304" pitchFamily="18" charset="0"/>
              <a:cs typeface="Times New Roman" panose="02020603050405020304" pitchFamily="18" charset="0"/>
            </a:endParaRPr>
          </a:p>
          <a:p>
            <a:pPr algn="just"/>
            <a:r>
              <a:rPr lang="vi-VN" b="0" i="0" dirty="0">
                <a:solidFill>
                  <a:srgbClr val="333333"/>
                </a:solidFill>
                <a:effectLst/>
                <a:latin typeface="Times New Roman" panose="02020603050405020304" pitchFamily="18" charset="0"/>
                <a:cs typeface="Times New Roman" panose="02020603050405020304" pitchFamily="18" charset="0"/>
              </a:rPr>
              <a:t>+ Niềm say mê.</a:t>
            </a:r>
          </a:p>
          <a:p>
            <a:pPr algn="just"/>
            <a:r>
              <a:rPr lang="vi-VN" b="0" i="0" dirty="0">
                <a:solidFill>
                  <a:srgbClr val="333333"/>
                </a:solidFill>
                <a:effectLst/>
                <a:latin typeface="Times New Roman" panose="02020603050405020304" pitchFamily="18" charset="0"/>
                <a:cs typeface="Times New Roman" panose="02020603050405020304" pitchFamily="18" charset="0"/>
              </a:rPr>
              <a:t>+ Mang đến thế giới kỷ niệm về Hà Nội.</a:t>
            </a:r>
          </a:p>
          <a:p>
            <a:pPr algn="just"/>
            <a:r>
              <a:rPr lang="vi-VN" b="0" i="0" dirty="0">
                <a:solidFill>
                  <a:srgbClr val="333333"/>
                </a:solidFill>
                <a:effectLst/>
                <a:latin typeface="Times New Roman" panose="02020603050405020304" pitchFamily="18" charset="0"/>
                <a:cs typeface="Times New Roman" panose="02020603050405020304" pitchFamily="18" charset="0"/>
              </a:rPr>
              <a:t>⇒ Đánh thức kỷ niệm về Hà Nội đẹp đẽ thiết tha.</a:t>
            </a:r>
          </a:p>
          <a:p>
            <a:pPr marL="285750" indent="-285750" algn="just">
              <a:buFontTx/>
              <a:buChar char="-"/>
            </a:pPr>
            <a:r>
              <a:rPr lang="vi-VN" b="0" i="0" dirty="0">
                <a:solidFill>
                  <a:srgbClr val="333333"/>
                </a:solidFill>
                <a:effectLst/>
                <a:latin typeface="Times New Roman" panose="02020603050405020304" pitchFamily="18" charset="0"/>
                <a:cs typeface="Times New Roman" panose="02020603050405020304" pitchFamily="18" charset="0"/>
              </a:rPr>
              <a:t>Nhìn tàu là hành động thỏa mãn thị giác, tư tưởng → nhìn thấy rõ hơn, sâu hơn sự tù túng, ngưng đọng của cuộc sống.</a:t>
            </a:r>
            <a:endParaRPr lang="en-US" b="0" i="0" dirty="0">
              <a:solidFill>
                <a:srgbClr val="333333"/>
              </a:solidFill>
              <a:effectLst/>
              <a:latin typeface="Times New Roman" panose="02020603050405020304" pitchFamily="18" charset="0"/>
              <a:cs typeface="Times New Roman" panose="02020603050405020304" pitchFamily="18" charset="0"/>
            </a:endParaRPr>
          </a:p>
          <a:p>
            <a:pPr marL="285750" indent="-285750" algn="just">
              <a:buFontTx/>
              <a:buChar char="-"/>
            </a:pPr>
            <a:r>
              <a:rPr lang="en-US" b="0" i="0" dirty="0" err="1">
                <a:solidFill>
                  <a:srgbClr val="333333"/>
                </a:solidFill>
                <a:effectLst/>
                <a:latin typeface="Times New Roman" panose="02020603050405020304" pitchFamily="18" charset="0"/>
                <a:cs typeface="Times New Roman" panose="02020603050405020304" pitchFamily="18" charset="0"/>
              </a:rPr>
              <a:t>Nghể</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thuật</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phân</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tích</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tâm</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lí</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nhân</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vật</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tinh</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tế</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đi</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sâu</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vào</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từng</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khoảnh</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khắc</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trong</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tâm</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hồn</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của</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nhân</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vật</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truyện</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giàu</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chất</a:t>
            </a:r>
            <a:r>
              <a:rPr lang="en-US" b="0" i="0" dirty="0">
                <a:solidFill>
                  <a:srgbClr val="333333"/>
                </a:solidFill>
                <a:effectLst/>
                <a:latin typeface="Times New Roman" panose="02020603050405020304" pitchFamily="18" charset="0"/>
                <a:cs typeface="Times New Roman" panose="02020603050405020304" pitchFamily="18" charset="0"/>
              </a:rPr>
              <a:t> </a:t>
            </a:r>
            <a:r>
              <a:rPr lang="en-US" b="0" i="0" dirty="0" err="1">
                <a:solidFill>
                  <a:srgbClr val="333333"/>
                </a:solidFill>
                <a:effectLst/>
                <a:latin typeface="Times New Roman" panose="02020603050405020304" pitchFamily="18" charset="0"/>
                <a:cs typeface="Times New Roman" panose="02020603050405020304" pitchFamily="18" charset="0"/>
              </a:rPr>
              <a:t>thơ</a:t>
            </a:r>
            <a:r>
              <a:rPr lang="en-US" b="0" i="0" dirty="0">
                <a:solidFill>
                  <a:srgbClr val="333333"/>
                </a:solidFill>
                <a:effectLst/>
                <a:latin typeface="Times New Roman" panose="02020603050405020304" pitchFamily="18" charset="0"/>
                <a:cs typeface="Times New Roman" panose="02020603050405020304" pitchFamily="18" charset="0"/>
              </a:rPr>
              <a:t>…</a:t>
            </a:r>
            <a:endParaRPr lang="vi-VN" b="0" i="0" dirty="0">
              <a:solidFill>
                <a:srgbClr val="333333"/>
              </a:solidFill>
              <a:effectLst/>
              <a:latin typeface="Times New Roman" panose="02020603050405020304" pitchFamily="18" charset="0"/>
              <a:cs typeface="Times New Roman" panose="02020603050405020304" pitchFamily="18" charset="0"/>
            </a:endParaRPr>
          </a:p>
          <a:p>
            <a:pPr algn="just"/>
            <a:endParaRPr lang="vi-VN" b="0" i="0" dirty="0">
              <a:solidFill>
                <a:srgbClr val="333333"/>
              </a:solidFill>
              <a:effectLst/>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7968BC3-D86B-42F2-B704-55D5BAC30B14}"/>
              </a:ext>
            </a:extLst>
          </p:cNvPr>
          <p:cNvSpPr txBox="1"/>
          <p:nvPr/>
        </p:nvSpPr>
        <p:spPr>
          <a:xfrm>
            <a:off x="2538484" y="5199792"/>
            <a:ext cx="8543498" cy="646331"/>
          </a:xfrm>
          <a:prstGeom prst="rect">
            <a:avLst/>
          </a:prstGeom>
          <a:noFill/>
        </p:spPr>
        <p:txBody>
          <a:bodyPr wrap="square" rtlCol="0">
            <a:spAutoFit/>
          </a:bodyPr>
          <a:lstStyle/>
          <a:p>
            <a:r>
              <a:rPr lang="en-US" b="1" dirty="0">
                <a:solidFill>
                  <a:schemeClr val="bg1"/>
                </a:solidFill>
                <a:latin typeface="Times New Roman" panose="02020603050405020304" pitchFamily="18" charset="0"/>
                <a:cs typeface="Times New Roman" panose="02020603050405020304" pitchFamily="18" charset="0"/>
              </a:rPr>
              <a:t>III. KẾT BÀI</a:t>
            </a:r>
          </a:p>
          <a:p>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Khẳng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định</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lại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những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giá</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trị</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nội</a:t>
            </a:r>
            <a:r>
              <a:rPr lang="en-US" dirty="0">
                <a:solidFill>
                  <a:schemeClr val="bg1"/>
                </a:solidFill>
                <a:latin typeface="Times New Roman" panose="02020603050405020304" pitchFamily="18" charset="0"/>
                <a:cs typeface="Times New Roman" panose="02020603050405020304" pitchFamily="18" charset="0"/>
              </a:rPr>
              <a:t> dung </a:t>
            </a:r>
            <a:r>
              <a:rPr lang="en-US" dirty="0" err="1">
                <a:solidFill>
                  <a:schemeClr val="bg1"/>
                </a:solidFill>
                <a:latin typeface="Times New Roman" panose="02020603050405020304" pitchFamily="18" charset="0"/>
                <a:cs typeface="Times New Roman" panose="02020603050405020304" pitchFamily="18" charset="0"/>
              </a:rPr>
              <a:t>và</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nghệ</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thuật</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của</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đoạn</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trích</a:t>
            </a:r>
            <a:r>
              <a:rPr lang="en-US"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0131560"/>
      </p:ext>
    </p:extLst>
  </p:cSld>
  <p:clrMapOvr>
    <a:masterClrMapping/>
  </p:clrMapOvr>
</p:sld>
</file>

<file path=ppt/theme/theme1.xml><?xml version="1.0" encoding="utf-8"?>
<a:theme xmlns:a="http://schemas.openxmlformats.org/drawingml/2006/main" name="RegattaVTI">
  <a:themeElements>
    <a:clrScheme name="Regatta Yellow">
      <a:dk1>
        <a:sysClr val="windowText" lastClr="000000"/>
      </a:dk1>
      <a:lt1>
        <a:sysClr val="window" lastClr="FFFFFF"/>
      </a:lt1>
      <a:dk2>
        <a:srgbClr val="181C30"/>
      </a:dk2>
      <a:lt2>
        <a:srgbClr val="C8E1F4"/>
      </a:lt2>
      <a:accent1>
        <a:srgbClr val="217ED3"/>
      </a:accent1>
      <a:accent2>
        <a:srgbClr val="B92525"/>
      </a:accent2>
      <a:accent3>
        <a:srgbClr val="18558C"/>
      </a:accent3>
      <a:accent4>
        <a:srgbClr val="1D8B35"/>
      </a:accent4>
      <a:accent5>
        <a:srgbClr val="EA75AA"/>
      </a:accent5>
      <a:accent6>
        <a:srgbClr val="F5A700"/>
      </a:accent6>
      <a:hlink>
        <a:srgbClr val="DB0000"/>
      </a:hlink>
      <a:folHlink>
        <a:srgbClr val="066BB6"/>
      </a:folHlink>
    </a:clrScheme>
    <a:fontScheme name="Walbaum Display">
      <a:majorFont>
        <a:latin typeface="Walbaum Display"/>
        <a:ea typeface=""/>
        <a:cs typeface=""/>
      </a:majorFont>
      <a:minorFont>
        <a:latin typeface="Walbaum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attaVTI" id="{FFC3BCE5-6357-41D1-8E67-3F85B69D7E86}" vid="{893A6374-FE17-48E5-8B62-678C1B11AA1B}"/>
    </a:ext>
  </a:extLst>
</a:theme>
</file>

<file path=ppt/theme/theme2.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docProps/app.xml><?xml version="1.0" encoding="utf-8"?>
<Properties xmlns="http://schemas.openxmlformats.org/officeDocument/2006/extended-properties" xmlns:vt="http://schemas.openxmlformats.org/officeDocument/2006/docPropsVTypes">
  <TotalTime>64</TotalTime>
  <Words>1734</Words>
  <Application>Microsoft Office PowerPoint</Application>
  <PresentationFormat>Widescreen</PresentationFormat>
  <Paragraphs>49</Paragraphs>
  <Slides>7</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7</vt:i4>
      </vt:variant>
    </vt:vector>
  </HeadingPairs>
  <TitlesOfParts>
    <vt:vector size="17" baseType="lpstr">
      <vt:lpstr>Arial</vt:lpstr>
      <vt:lpstr>Avenir Next LT Pro Light</vt:lpstr>
      <vt:lpstr>Calibri</vt:lpstr>
      <vt:lpstr>Roboto</vt:lpstr>
      <vt:lpstr>Rockwell Nova Light</vt:lpstr>
      <vt:lpstr>Times New Roman</vt:lpstr>
      <vt:lpstr>Walbaum Display</vt:lpstr>
      <vt:lpstr>Wingdings</vt:lpstr>
      <vt:lpstr>RegattaVTI</vt:lpstr>
      <vt:lpstr>LeafVTI</vt:lpstr>
      <vt:lpstr>ÔN TẬP HỌC KÌ 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ÔN TẬP HỌC KÌ I</dc:title>
  <dc:creator>phatngtan76@gmail.com</dc:creator>
  <cp:lastModifiedBy>phatngtan76@gmail.com</cp:lastModifiedBy>
  <cp:revision>19</cp:revision>
  <dcterms:created xsi:type="dcterms:W3CDTF">2021-12-10T08:54:51Z</dcterms:created>
  <dcterms:modified xsi:type="dcterms:W3CDTF">2021-12-10T09:59:16Z</dcterms:modified>
</cp:coreProperties>
</file>