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E526-435F-45A1-B9C4-C3694BD37D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06AE-02EA-4294-B26C-761401A91A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28132" r="32170" b="43736"/>
          <a:stretch>
            <a:fillRect/>
          </a:stretch>
        </p:blipFill>
        <p:spPr bwMode="auto">
          <a:xfrm>
            <a:off x="1102174" y="228600"/>
            <a:ext cx="68226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230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HÃY ĐỌC VÀ GHI NHẬN </a:t>
            </a:r>
            <a:r>
              <a:rPr lang="en-US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LÀM  BÀI THỰC HÀNH NÀY TẠI NHÀ VÌ KHÔNG AN TOÀN</a:t>
            </a:r>
            <a:endParaRPr lang="en-US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31648" r="35138" b="21172"/>
          <a:stretch>
            <a:fillRect/>
          </a:stretch>
        </p:blipFill>
        <p:spPr bwMode="auto">
          <a:xfrm>
            <a:off x="909955" y="1143000"/>
            <a:ext cx="7455535" cy="53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52400"/>
            <a:ext cx="7162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16: THỰC HÀNH: ĐIỀU CHỈNH TỐC ĐỘ ĐỘNG CƠ XOAY CHIỀU 1 PHA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8169" r="35550" b="12235"/>
          <a:stretch>
            <a:fillRect/>
          </a:stretch>
        </p:blipFill>
        <p:spPr bwMode="auto">
          <a:xfrm>
            <a:off x="1165225" y="457200"/>
            <a:ext cx="62261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1628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16: THỰC HÀNH: ĐIỀU CHỈNH TỐC ĐỘ ĐỘNG CƠ XOAY CHIỀU 1 PHA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2" t="30916" r="35879" b="14725"/>
          <a:stretch>
            <a:fillRect/>
          </a:stretch>
        </p:blipFill>
        <p:spPr bwMode="auto">
          <a:xfrm>
            <a:off x="1162685" y="939165"/>
            <a:ext cx="6279515" cy="576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162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16: THỰC HÀNH: ĐIỀU CHỈNH TỐC ĐỘ ĐỘNG CƠ XOAY CHIỀU 1 PHA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Presentation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kimph</dc:creator>
  <cp:lastModifiedBy>kimphuong</cp:lastModifiedBy>
  <cp:revision>4</cp:revision>
  <dcterms:created xsi:type="dcterms:W3CDTF">2021-12-18T09:28:00Z</dcterms:created>
  <dcterms:modified xsi:type="dcterms:W3CDTF">2021-12-19T12:03:04Z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482E87CCB9EA4A049F4145FD9AC87FF0</vt:lpwstr>
  </property>
  <property fmtid="{D5CDD505-2E9C-101B-9397-08002B2CF9AE}" pid="3" name="KSOProductBuildVer">
    <vt:lpwstr>1033-11.2.0.10382</vt:lpwstr>
  </property>
</Properties>
</file>