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8" r:id="rId2"/>
    <p:sldId id="269" r:id="rId3"/>
    <p:sldId id="258" r:id="rId4"/>
    <p:sldId id="270" r:id="rId5"/>
    <p:sldId id="267" r:id="rId6"/>
    <p:sldId id="273" r:id="rId7"/>
    <p:sldId id="266" r:id="rId8"/>
    <p:sldId id="275" r:id="rId9"/>
    <p:sldId id="276" r:id="rId10"/>
    <p:sldId id="278" r:id="rId11"/>
    <p:sldId id="274" r:id="rId12"/>
    <p:sldId id="277"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20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E545C-63F6-490F-927B-AD95C2C997D3}" type="datetimeFigureOut">
              <a:rPr lang="en-US" smtClean="0"/>
              <a:t>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2C082-4E51-4D63-907A-4BFB0EB8B8E0}" type="slidenum">
              <a:rPr lang="en-US" smtClean="0"/>
              <a:t>‹#›</a:t>
            </a:fld>
            <a:endParaRPr lang="en-US"/>
          </a:p>
        </p:txBody>
      </p:sp>
    </p:spTree>
    <p:extLst>
      <p:ext uri="{BB962C8B-B14F-4D97-AF65-F5344CB8AC3E}">
        <p14:creationId xmlns:p14="http://schemas.microsoft.com/office/powerpoint/2010/main" val="1597407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fld id="{0FDC8BC1-3833-4A7C-8864-DE3F7DF94BEB}" type="slidenum">
              <a:rPr lang="en-US" altLang="en-US" sz="1200">
                <a:solidFill>
                  <a:schemeClr val="tx1"/>
                </a:solidFill>
              </a:rPr>
              <a:pPr/>
              <a:t>9</a:t>
            </a:fld>
            <a:endParaRPr lang="en-US" altLang="en-US" sz="1200">
              <a:solidFill>
                <a:schemeClr val="tx1"/>
              </a:solidFill>
            </a:endParaRPr>
          </a:p>
        </p:txBody>
      </p:sp>
      <p:sp>
        <p:nvSpPr>
          <p:cNvPr id="20483" name="Slide Image Placeholder 1"/>
          <p:cNvSpPr>
            <a:spLocks noGrp="1" noRot="1" noChangeAspect="1" noTextEdit="1"/>
          </p:cNvSpPr>
          <p:nvPr>
            <p:ph type="sldImg"/>
          </p:nvPr>
        </p:nvSpPr>
        <p:spPr>
          <a:ln/>
        </p:spPr>
      </p:sp>
      <p:sp>
        <p:nvSpPr>
          <p:cNvPr id="20484" name="Notes Placeholder 2"/>
          <p:cNvSpPr>
            <a:spLocks noGrp="1"/>
          </p:cNvSpPr>
          <p:nvPr>
            <p:ph type="body" idx="1"/>
          </p:nvPr>
        </p:nvSpPr>
        <p:spPr>
          <a:noFill/>
        </p:spPr>
        <p:txBody>
          <a:bodyPr/>
          <a:lstStyle/>
          <a:p>
            <a:pPr eaLnBrk="1" hangingPunct="1">
              <a:spcBef>
                <a:spcPct val="0"/>
              </a:spcBef>
            </a:pPr>
            <a:endParaRPr lang="en-US" altLang="en-US" sz="1900" smtClean="0"/>
          </a:p>
        </p:txBody>
      </p:sp>
      <p:sp>
        <p:nvSpPr>
          <p:cNvPr id="204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lgn="r" eaLnBrk="1" hangingPunct="1"/>
            <a:fld id="{282101BE-1EB2-49A1-9367-0405A6547B01}" type="slidenum">
              <a:rPr lang="en-US" altLang="en-US" sz="1200">
                <a:solidFill>
                  <a:schemeClr val="tx1"/>
                </a:solidFill>
              </a:rPr>
              <a:pPr algn="r" eaLnBrk="1" hangingPunct="1"/>
              <a:t>9</a:t>
            </a:fld>
            <a:endParaRPr lang="en-US" altLang="en-US" sz="1200">
              <a:solidFill>
                <a:schemeClr val="tx1"/>
              </a:solidFill>
            </a:endParaRPr>
          </a:p>
        </p:txBody>
      </p:sp>
    </p:spTree>
    <p:extLst>
      <p:ext uri="{BB962C8B-B14F-4D97-AF65-F5344CB8AC3E}">
        <p14:creationId xmlns:p14="http://schemas.microsoft.com/office/powerpoint/2010/main" val="2309670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76FAA2-2155-48A7-B348-1FE5928C5F9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335A9-9BEC-420E-8ECB-074158B08A28}" type="slidenum">
              <a:rPr lang="en-US" smtClean="0"/>
              <a:t>‹#›</a:t>
            </a:fld>
            <a:endParaRPr lang="en-US"/>
          </a:p>
        </p:txBody>
      </p:sp>
    </p:spTree>
    <p:extLst>
      <p:ext uri="{BB962C8B-B14F-4D97-AF65-F5344CB8AC3E}">
        <p14:creationId xmlns:p14="http://schemas.microsoft.com/office/powerpoint/2010/main" val="375613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6FAA2-2155-48A7-B348-1FE5928C5F9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335A9-9BEC-420E-8ECB-074158B08A28}" type="slidenum">
              <a:rPr lang="en-US" smtClean="0"/>
              <a:t>‹#›</a:t>
            </a:fld>
            <a:endParaRPr lang="en-US"/>
          </a:p>
        </p:txBody>
      </p:sp>
    </p:spTree>
    <p:extLst>
      <p:ext uri="{BB962C8B-B14F-4D97-AF65-F5344CB8AC3E}">
        <p14:creationId xmlns:p14="http://schemas.microsoft.com/office/powerpoint/2010/main" val="76173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6FAA2-2155-48A7-B348-1FE5928C5F9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335A9-9BEC-420E-8ECB-074158B08A28}" type="slidenum">
              <a:rPr lang="en-US" smtClean="0"/>
              <a:t>‹#›</a:t>
            </a:fld>
            <a:endParaRPr lang="en-US"/>
          </a:p>
        </p:txBody>
      </p:sp>
    </p:spTree>
    <p:extLst>
      <p:ext uri="{BB962C8B-B14F-4D97-AF65-F5344CB8AC3E}">
        <p14:creationId xmlns:p14="http://schemas.microsoft.com/office/powerpoint/2010/main" val="2575896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CA30FC-3A21-4FDF-BEB3-2B75D7F15A97}"/>
              </a:ext>
            </a:extLst>
          </p:cNvPr>
          <p:cNvSpPr>
            <a:spLocks noGrp="1"/>
          </p:cNvSpPr>
          <p:nvPr>
            <p:ph/>
          </p:nvPr>
        </p:nvSpPr>
        <p:spPr>
          <a:xfrm>
            <a:off x="609600" y="274642"/>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AEE903-83C6-4648-85E4-5940665741DC}" type="slidenum">
              <a:rPr lang="en-US" altLang="en-US"/>
              <a:pPr>
                <a:defRPr/>
              </a:pPr>
              <a:t>‹#›</a:t>
            </a:fld>
            <a:endParaRPr lang="en-US" altLang="en-US"/>
          </a:p>
        </p:txBody>
      </p:sp>
    </p:spTree>
    <p:extLst>
      <p:ext uri="{BB962C8B-B14F-4D97-AF65-F5344CB8AC3E}">
        <p14:creationId xmlns:p14="http://schemas.microsoft.com/office/powerpoint/2010/main" val="9891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6FAA2-2155-48A7-B348-1FE5928C5F9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335A9-9BEC-420E-8ECB-074158B08A28}" type="slidenum">
              <a:rPr lang="en-US" smtClean="0"/>
              <a:t>‹#›</a:t>
            </a:fld>
            <a:endParaRPr lang="en-US"/>
          </a:p>
        </p:txBody>
      </p:sp>
    </p:spTree>
    <p:extLst>
      <p:ext uri="{BB962C8B-B14F-4D97-AF65-F5344CB8AC3E}">
        <p14:creationId xmlns:p14="http://schemas.microsoft.com/office/powerpoint/2010/main" val="253782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76FAA2-2155-48A7-B348-1FE5928C5F97}"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335A9-9BEC-420E-8ECB-074158B08A28}" type="slidenum">
              <a:rPr lang="en-US" smtClean="0"/>
              <a:t>‹#›</a:t>
            </a:fld>
            <a:endParaRPr lang="en-US"/>
          </a:p>
        </p:txBody>
      </p:sp>
    </p:spTree>
    <p:extLst>
      <p:ext uri="{BB962C8B-B14F-4D97-AF65-F5344CB8AC3E}">
        <p14:creationId xmlns:p14="http://schemas.microsoft.com/office/powerpoint/2010/main" val="55280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76FAA2-2155-48A7-B348-1FE5928C5F97}"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335A9-9BEC-420E-8ECB-074158B08A28}" type="slidenum">
              <a:rPr lang="en-US" smtClean="0"/>
              <a:t>‹#›</a:t>
            </a:fld>
            <a:endParaRPr lang="en-US"/>
          </a:p>
        </p:txBody>
      </p:sp>
    </p:spTree>
    <p:extLst>
      <p:ext uri="{BB962C8B-B14F-4D97-AF65-F5344CB8AC3E}">
        <p14:creationId xmlns:p14="http://schemas.microsoft.com/office/powerpoint/2010/main" val="6264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76FAA2-2155-48A7-B348-1FE5928C5F97}"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335A9-9BEC-420E-8ECB-074158B08A28}" type="slidenum">
              <a:rPr lang="en-US" smtClean="0"/>
              <a:t>‹#›</a:t>
            </a:fld>
            <a:endParaRPr lang="en-US"/>
          </a:p>
        </p:txBody>
      </p:sp>
    </p:spTree>
    <p:extLst>
      <p:ext uri="{BB962C8B-B14F-4D97-AF65-F5344CB8AC3E}">
        <p14:creationId xmlns:p14="http://schemas.microsoft.com/office/powerpoint/2010/main" val="63028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76FAA2-2155-48A7-B348-1FE5928C5F97}"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335A9-9BEC-420E-8ECB-074158B08A28}" type="slidenum">
              <a:rPr lang="en-US" smtClean="0"/>
              <a:t>‹#›</a:t>
            </a:fld>
            <a:endParaRPr lang="en-US"/>
          </a:p>
        </p:txBody>
      </p:sp>
    </p:spTree>
    <p:extLst>
      <p:ext uri="{BB962C8B-B14F-4D97-AF65-F5344CB8AC3E}">
        <p14:creationId xmlns:p14="http://schemas.microsoft.com/office/powerpoint/2010/main" val="222536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6FAA2-2155-48A7-B348-1FE5928C5F97}"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335A9-9BEC-420E-8ECB-074158B08A28}" type="slidenum">
              <a:rPr lang="en-US" smtClean="0"/>
              <a:t>‹#›</a:t>
            </a:fld>
            <a:endParaRPr lang="en-US"/>
          </a:p>
        </p:txBody>
      </p:sp>
    </p:spTree>
    <p:extLst>
      <p:ext uri="{BB962C8B-B14F-4D97-AF65-F5344CB8AC3E}">
        <p14:creationId xmlns:p14="http://schemas.microsoft.com/office/powerpoint/2010/main" val="15598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76FAA2-2155-48A7-B348-1FE5928C5F97}"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335A9-9BEC-420E-8ECB-074158B08A28}" type="slidenum">
              <a:rPr lang="en-US" smtClean="0"/>
              <a:t>‹#›</a:t>
            </a:fld>
            <a:endParaRPr lang="en-US"/>
          </a:p>
        </p:txBody>
      </p:sp>
    </p:spTree>
    <p:extLst>
      <p:ext uri="{BB962C8B-B14F-4D97-AF65-F5344CB8AC3E}">
        <p14:creationId xmlns:p14="http://schemas.microsoft.com/office/powerpoint/2010/main" val="20324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76FAA2-2155-48A7-B348-1FE5928C5F97}"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335A9-9BEC-420E-8ECB-074158B08A28}" type="slidenum">
              <a:rPr lang="en-US" smtClean="0"/>
              <a:t>‹#›</a:t>
            </a:fld>
            <a:endParaRPr lang="en-US"/>
          </a:p>
        </p:txBody>
      </p:sp>
    </p:spTree>
    <p:extLst>
      <p:ext uri="{BB962C8B-B14F-4D97-AF65-F5344CB8AC3E}">
        <p14:creationId xmlns:p14="http://schemas.microsoft.com/office/powerpoint/2010/main" val="162192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6FAA2-2155-48A7-B348-1FE5928C5F97}" type="datetimeFigureOut">
              <a:rPr lang="en-US" smtClean="0"/>
              <a:t>12/3/2021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335A9-9BEC-420E-8ECB-074158B08A28}" type="slidenum">
              <a:rPr lang="en-US" smtClean="0"/>
              <a:t>‹#›</a:t>
            </a:fld>
            <a:endParaRPr lang="en-US"/>
          </a:p>
        </p:txBody>
      </p:sp>
    </p:spTree>
    <p:extLst>
      <p:ext uri="{BB962C8B-B14F-4D97-AF65-F5344CB8AC3E}">
        <p14:creationId xmlns:p14="http://schemas.microsoft.com/office/powerpoint/2010/main" val="2928434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audio" Target="file:///D:\MY%20DOCUMENT\Phamphuthu\Giao%20an%2012%20moi\Reading%2012\05%20Track%205.mp3" TargetMode="Externa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18" Type="http://schemas.openxmlformats.org/officeDocument/2006/relationships/image" Target="../media/image41.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jpeg"/><Relationship Id="rId2" Type="http://schemas.openxmlformats.org/officeDocument/2006/relationships/image" Target="../media/image25.wmf"/><Relationship Id="rId16"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pn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png"/><Relationship Id="rId14" Type="http://schemas.openxmlformats.org/officeDocument/2006/relationships/image" Target="../media/image37.jpeg"/></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857251"/>
            <a:ext cx="685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439151" y="914400"/>
            <a:ext cx="1143000" cy="360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ChangeArrowheads="1"/>
          </p:cNvSpPr>
          <p:nvPr/>
        </p:nvSpPr>
        <p:spPr bwMode="auto">
          <a:xfrm>
            <a:off x="3867151" y="2457451"/>
            <a:ext cx="43434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7200">
              <a:solidFill>
                <a:srgbClr val="FF0066"/>
              </a:solidFill>
              <a:latin typeface="VNI-Thufap2" pitchFamily="2" charset="0"/>
              <a:cs typeface="Arial" panose="020B0604020202020204" pitchFamily="34" charset="0"/>
            </a:endParaRPr>
          </a:p>
        </p:txBody>
      </p:sp>
      <p:pic>
        <p:nvPicPr>
          <p:cNvPr id="83975" name="05 Track 5.mp3">
            <a:hlinkClick r:id="" action="ppaction://media"/>
          </p:cNvPr>
          <p:cNvPicPr>
            <a:picLocks noGrp="1" noRot="1" noChangeAspect="1" noChangeArrowheads="1"/>
          </p:cNvPicPr>
          <p:nvPr>
            <p:ph/>
            <a:audioFile r:link="rId1"/>
          </p:nvPr>
        </p:nvPicPr>
        <p:blipFill>
          <a:blip r:embed="rId6">
            <a:extLst>
              <a:ext uri="{28A0092B-C50C-407E-A947-70E740481C1C}">
                <a14:useLocalDpi xmlns:a14="http://schemas.microsoft.com/office/drawing/2010/main" val="0"/>
              </a:ext>
            </a:extLst>
          </a:blip>
          <a:srcRect/>
          <a:stretch>
            <a:fillRect/>
          </a:stretch>
        </p:blipFill>
        <p:spPr>
          <a:xfrm>
            <a:off x="8496300" y="4857751"/>
            <a:ext cx="228600" cy="22860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WordArt 8"/>
          <p:cNvSpPr>
            <a:spLocks noChangeArrowheads="1" noChangeShapeType="1" noTextEdit="1"/>
          </p:cNvSpPr>
          <p:nvPr/>
        </p:nvSpPr>
        <p:spPr bwMode="auto">
          <a:xfrm>
            <a:off x="3833284" y="1655233"/>
            <a:ext cx="4800600" cy="1543051"/>
          </a:xfrm>
          <a:prstGeom prst="rect">
            <a:avLst/>
          </a:prstGeom>
        </p:spPr>
        <p:txBody>
          <a:bodyPr wrap="none" fromWordArt="1">
            <a:prstTxWarp prst="textPlain">
              <a:avLst>
                <a:gd name="adj" fmla="val 50000"/>
              </a:avLst>
            </a:prstTxWarp>
          </a:bodyPr>
          <a:lstStyle/>
          <a:p>
            <a:pPr algn="ctr"/>
            <a:r>
              <a:rPr lang="en-US" sz="2700" b="1" kern="10" dirty="0">
                <a:ln w="25400">
                  <a:solidFill>
                    <a:schemeClr val="tx1"/>
                  </a:solidFill>
                  <a:round/>
                  <a:headEnd/>
                  <a:tailEnd/>
                </a:ln>
                <a:solidFill>
                  <a:srgbClr val="FF00FF"/>
                </a:solidFill>
                <a:effectLst>
                  <a:outerShdw dist="35921" dir="2700000" algn="ctr" rotWithShape="0">
                    <a:srgbClr val="C0C0C0">
                      <a:alpha val="79999"/>
                    </a:srgbClr>
                  </a:outerShdw>
                </a:effectLst>
                <a:latin typeface="Arial Black" panose="020B0A04020102020204" pitchFamily="34" charset="0"/>
              </a:rPr>
              <a:t>Unit </a:t>
            </a:r>
            <a:r>
              <a:rPr lang="en-US" sz="2700" b="1" kern="10" dirty="0" smtClean="0">
                <a:ln w="25400">
                  <a:solidFill>
                    <a:schemeClr val="tx1"/>
                  </a:solidFill>
                  <a:round/>
                  <a:headEnd/>
                  <a:tailEnd/>
                </a:ln>
                <a:solidFill>
                  <a:srgbClr val="FF00FF"/>
                </a:solidFill>
                <a:effectLst>
                  <a:outerShdw dist="35921" dir="2700000" algn="ctr" rotWithShape="0">
                    <a:srgbClr val="C0C0C0">
                      <a:alpha val="79999"/>
                    </a:srgbClr>
                  </a:outerShdw>
                </a:effectLst>
                <a:latin typeface="Arial Black" panose="020B0A04020102020204" pitchFamily="34" charset="0"/>
              </a:rPr>
              <a:t>8.</a:t>
            </a:r>
            <a:endParaRPr lang="en-US" sz="2700" b="1" kern="10" dirty="0">
              <a:ln w="25400">
                <a:solidFill>
                  <a:schemeClr val="tx1"/>
                </a:solidFill>
                <a:round/>
                <a:headEnd/>
                <a:tailEnd/>
              </a:ln>
              <a:solidFill>
                <a:srgbClr val="FF00FF"/>
              </a:solidFill>
              <a:effectLst>
                <a:outerShdw dist="35921" dir="2700000" algn="ctr" rotWithShape="0">
                  <a:srgbClr val="C0C0C0">
                    <a:alpha val="79999"/>
                  </a:srgbClr>
                </a:outerShdw>
              </a:effectLst>
              <a:latin typeface="Arial Black" panose="020B0A04020102020204" pitchFamily="34" charset="0"/>
            </a:endParaRPr>
          </a:p>
          <a:p>
            <a:pPr algn="ctr"/>
            <a:r>
              <a:rPr lang="en-US" sz="2700" b="1" kern="10" dirty="0" smtClean="0">
                <a:ln w="25400">
                  <a:solidFill>
                    <a:schemeClr val="tx1"/>
                  </a:solidFill>
                  <a:round/>
                  <a:headEnd/>
                  <a:tailEnd/>
                </a:ln>
                <a:solidFill>
                  <a:srgbClr val="FF00FF"/>
                </a:solidFill>
                <a:effectLst>
                  <a:outerShdw dist="35921" dir="2700000" algn="ctr" rotWithShape="0">
                    <a:srgbClr val="C0C0C0">
                      <a:alpha val="79999"/>
                    </a:srgbClr>
                  </a:outerShdw>
                </a:effectLst>
                <a:latin typeface="Arial Black" panose="020B0A04020102020204" pitchFamily="34" charset="0"/>
              </a:rPr>
              <a:t>LIFE IN THE FUTURE </a:t>
            </a:r>
            <a:endParaRPr lang="en-US" sz="2700" b="1" kern="10" dirty="0">
              <a:ln w="25400">
                <a:solidFill>
                  <a:schemeClr val="tx1"/>
                </a:solidFill>
                <a:round/>
                <a:headEnd/>
                <a:tailEnd/>
              </a:ln>
              <a:solidFill>
                <a:srgbClr val="FF00FF"/>
              </a:solidFill>
              <a:effectLst>
                <a:outerShdw dist="35921" dir="2700000" algn="ctr" rotWithShape="0">
                  <a:srgbClr val="C0C0C0">
                    <a:alpha val="79999"/>
                  </a:srgbClr>
                </a:outerShdw>
              </a:effectLst>
              <a:latin typeface="Arial Black" panose="020B0A04020102020204" pitchFamily="34" charset="0"/>
            </a:endParaRPr>
          </a:p>
        </p:txBody>
      </p:sp>
      <p:sp>
        <p:nvSpPr>
          <p:cNvPr id="9" name="WordArt 9"/>
          <p:cNvSpPr>
            <a:spLocks noChangeArrowheads="1" noChangeShapeType="1" noTextEdit="1"/>
          </p:cNvSpPr>
          <p:nvPr/>
        </p:nvSpPr>
        <p:spPr bwMode="auto">
          <a:xfrm>
            <a:off x="4038601" y="3486151"/>
            <a:ext cx="4229100" cy="391583"/>
          </a:xfrm>
          <a:prstGeom prst="rect">
            <a:avLst/>
          </a:prstGeom>
        </p:spPr>
        <p:txBody>
          <a:bodyPr wrap="none" fromWordArt="1">
            <a:prstTxWarp prst="textPlain">
              <a:avLst>
                <a:gd name="adj" fmla="val 50000"/>
              </a:avLst>
            </a:prstTxWarp>
          </a:bodyPr>
          <a:lstStyle/>
          <a:p>
            <a:pPr algn="ctr"/>
            <a:r>
              <a:rPr lang="en-US" sz="2700" b="1" kern="10" dirty="0" smtClean="0">
                <a:ln w="254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READING</a:t>
            </a:r>
            <a:endParaRPr lang="en-US" sz="2700" b="1" kern="10" dirty="0">
              <a:ln w="254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Tree>
    <p:extLst>
      <p:ext uri="{BB962C8B-B14F-4D97-AF65-F5344CB8AC3E}">
        <p14:creationId xmlns:p14="http://schemas.microsoft.com/office/powerpoint/2010/main" val="469566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heckerboard(across)">
                                      <p:cBhvr>
                                        <p:cTn id="7" dur="500"/>
                                        <p:tgtEl>
                                          <p:spTgt spid="8397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3975"/>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mediacall" presetSubtype="0" fill="hold" nodeType="clickEffect">
                                  <p:stCondLst>
                                    <p:cond delay="0"/>
                                  </p:stCondLst>
                                  <p:childTnLst>
                                    <p:cmd type="call" cmd="playFrom(0.0)">
                                      <p:cBhvr>
                                        <p:cTn id="20" dur="161144" fill="hold"/>
                                        <p:tgtEl>
                                          <p:spTgt spid="83975"/>
                                        </p:tgtEl>
                                      </p:cBhvr>
                                    </p:cmd>
                                  </p:childTnLst>
                                </p:cTn>
                              </p:par>
                            </p:childTnLst>
                          </p:cTn>
                        </p:par>
                      </p:childTnLst>
                    </p:cTn>
                  </p:par>
                </p:childTnLst>
              </p:cTn>
              <p:nextCondLst>
                <p:cond evt="onClick" delay="0">
                  <p:tgtEl>
                    <p:spTgt spid="83975"/>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8397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5"/>
            <a:ext cx="12192000" cy="6848435"/>
          </a:xfrm>
          <a:prstGeom prst="rect">
            <a:avLst/>
          </a:prstGeom>
          <a:solidFill>
            <a:schemeClr val="bg1"/>
          </a:solidFill>
        </p:spPr>
      </p:pic>
      <p:sp>
        <p:nvSpPr>
          <p:cNvPr id="56322" name="Rectangle 2"/>
          <p:cNvSpPr>
            <a:spLocks noGrp="1" noChangeArrowheads="1"/>
          </p:cNvSpPr>
          <p:nvPr>
            <p:ph type="title"/>
          </p:nvPr>
        </p:nvSpPr>
        <p:spPr>
          <a:xfrm>
            <a:off x="1524000" y="0"/>
            <a:ext cx="1600200" cy="533400"/>
          </a:xfrm>
          <a:solidFill>
            <a:srgbClr val="00B050"/>
          </a:solidFill>
          <a:ln>
            <a:solidFill>
              <a:srgbClr val="0000CC"/>
            </a:solidFill>
            <a:miter lim="800000"/>
            <a:headEnd/>
            <a:tailEnd/>
          </a:ln>
        </p:spPr>
        <p:txBody>
          <a:bodyPr/>
          <a:lstStyle/>
          <a:p>
            <a:pPr eaLnBrk="1" hangingPunct="1"/>
            <a:r>
              <a:rPr lang="en-US" altLang="en-US" sz="2800" b="1">
                <a:solidFill>
                  <a:srgbClr val="FF0000"/>
                </a:solidFill>
                <a:latin typeface="Algerian" panose="04020705040A02060702" pitchFamily="82" charset="0"/>
              </a:rPr>
              <a:t>Task 3</a:t>
            </a:r>
          </a:p>
        </p:txBody>
      </p:sp>
      <p:sp>
        <p:nvSpPr>
          <p:cNvPr id="56323" name="Text Box 3"/>
          <p:cNvSpPr txBox="1">
            <a:spLocks noChangeArrowheads="1"/>
          </p:cNvSpPr>
          <p:nvPr/>
        </p:nvSpPr>
        <p:spPr bwMode="auto">
          <a:xfrm>
            <a:off x="1752600" y="533401"/>
            <a:ext cx="8763000" cy="588963"/>
          </a:xfrm>
          <a:prstGeom prst="rect">
            <a:avLst/>
          </a:prstGeom>
          <a:solidFill>
            <a:srgbClr val="FFFF00"/>
          </a:solidFill>
          <a:ln w="9525">
            <a:solidFill>
              <a:srgbClr val="CC0066"/>
            </a:solidFill>
            <a:miter lim="800000"/>
            <a:headEnd/>
            <a:tailEnd/>
          </a:ln>
          <a:effectLst/>
        </p:spPr>
        <p:txBody>
          <a:bodyPr>
            <a:spAutoFit/>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spcBef>
                <a:spcPct val="50000"/>
              </a:spcBef>
            </a:pPr>
            <a:r>
              <a:rPr lang="en-US" altLang="en-US" sz="3200">
                <a:solidFill>
                  <a:srgbClr val="0000CC"/>
                </a:solidFill>
                <a:latin typeface="Comic Sans MS" panose="030F0702030302020204" pitchFamily="66" charset="0"/>
              </a:rPr>
              <a:t>The influences of technology in future life</a:t>
            </a:r>
          </a:p>
        </p:txBody>
      </p:sp>
      <p:sp>
        <p:nvSpPr>
          <p:cNvPr id="56324" name="Line 4"/>
          <p:cNvSpPr>
            <a:spLocks noChangeShapeType="1"/>
          </p:cNvSpPr>
          <p:nvPr/>
        </p:nvSpPr>
        <p:spPr bwMode="auto">
          <a:xfrm flipH="1">
            <a:off x="4648200" y="11430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5" name="Line 5"/>
          <p:cNvSpPr>
            <a:spLocks noChangeShapeType="1"/>
          </p:cNvSpPr>
          <p:nvPr/>
        </p:nvSpPr>
        <p:spPr bwMode="auto">
          <a:xfrm>
            <a:off x="7924800" y="1143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6" name="Text Box 6"/>
          <p:cNvSpPr txBox="1">
            <a:spLocks noChangeArrowheads="1"/>
          </p:cNvSpPr>
          <p:nvPr/>
        </p:nvSpPr>
        <p:spPr bwMode="auto">
          <a:xfrm>
            <a:off x="3810000" y="1828801"/>
            <a:ext cx="1676400" cy="588963"/>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spcBef>
                <a:spcPct val="50000"/>
              </a:spcBef>
            </a:pPr>
            <a:r>
              <a:rPr lang="en-US" altLang="en-US" sz="3200">
                <a:solidFill>
                  <a:schemeClr val="tx1"/>
                </a:solidFill>
                <a:latin typeface="Comic Sans MS" panose="030F0702030302020204" pitchFamily="66" charset="0"/>
              </a:rPr>
              <a:t>  </a:t>
            </a:r>
            <a:r>
              <a:rPr lang="en-US" altLang="en-US" sz="3200">
                <a:solidFill>
                  <a:srgbClr val="FF00FF"/>
                </a:solidFill>
                <a:latin typeface="Comic Sans MS" panose="030F0702030302020204" pitchFamily="66" charset="0"/>
              </a:rPr>
              <a:t>Work</a:t>
            </a:r>
          </a:p>
        </p:txBody>
      </p:sp>
      <p:sp>
        <p:nvSpPr>
          <p:cNvPr id="56327" name="Text Box 7"/>
          <p:cNvSpPr txBox="1">
            <a:spLocks noChangeArrowheads="1"/>
          </p:cNvSpPr>
          <p:nvPr/>
        </p:nvSpPr>
        <p:spPr bwMode="auto">
          <a:xfrm>
            <a:off x="7772400" y="1828801"/>
            <a:ext cx="1752600" cy="588963"/>
          </a:xfrm>
          <a:prstGeom prst="rect">
            <a:avLst/>
          </a:prstGeom>
          <a:solidFill>
            <a:schemeClr val="bg1"/>
          </a:solidFill>
          <a:ln w="9525">
            <a:solidFill>
              <a:srgbClr val="0000CC"/>
            </a:solidFill>
            <a:miter lim="800000"/>
            <a:headEnd/>
            <a:tailEnd/>
          </a:ln>
          <a:effectLst/>
        </p:spPr>
        <p:txBody>
          <a:bodyPr>
            <a:spAutoFit/>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spcBef>
                <a:spcPct val="50000"/>
              </a:spcBef>
            </a:pPr>
            <a:r>
              <a:rPr lang="en-US" altLang="en-US" sz="1800">
                <a:solidFill>
                  <a:schemeClr val="tx1"/>
                </a:solidFill>
                <a:latin typeface="Comic Sans MS" panose="030F0702030302020204" pitchFamily="66" charset="0"/>
              </a:rPr>
              <a:t>  </a:t>
            </a:r>
            <a:r>
              <a:rPr lang="en-US" altLang="en-US" sz="3200">
                <a:solidFill>
                  <a:srgbClr val="FF00FF"/>
                </a:solidFill>
                <a:latin typeface="Comic Sans MS" panose="030F0702030302020204" pitchFamily="66" charset="0"/>
              </a:rPr>
              <a:t>Travel</a:t>
            </a:r>
          </a:p>
        </p:txBody>
      </p:sp>
      <p:sp>
        <p:nvSpPr>
          <p:cNvPr id="56328" name="Line 8"/>
          <p:cNvSpPr>
            <a:spLocks noChangeShapeType="1"/>
          </p:cNvSpPr>
          <p:nvPr/>
        </p:nvSpPr>
        <p:spPr bwMode="auto">
          <a:xfrm flipH="1">
            <a:off x="3352800" y="2514600"/>
            <a:ext cx="838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9" name="Rectangle 9"/>
          <p:cNvSpPr>
            <a:spLocks noChangeArrowheads="1"/>
          </p:cNvSpPr>
          <p:nvPr/>
        </p:nvSpPr>
        <p:spPr bwMode="auto">
          <a:xfrm>
            <a:off x="1905000" y="3352800"/>
            <a:ext cx="1676400" cy="685800"/>
          </a:xfrm>
          <a:prstGeom prst="rect">
            <a:avLst/>
          </a:prstGeom>
          <a:solidFill>
            <a:schemeClr val="accent4">
              <a:lumMod val="60000"/>
              <a:lumOff val="40000"/>
            </a:schemeClr>
          </a:solidFill>
          <a:ln w="9525">
            <a:solidFill>
              <a:schemeClr val="tx1"/>
            </a:solidFill>
            <a:miter lim="800000"/>
            <a:headEnd/>
            <a:tailEnd/>
          </a:ln>
          <a:effectLst/>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b="1">
                <a:solidFill>
                  <a:schemeClr val="tx1"/>
                </a:solidFill>
                <a:latin typeface="Comic Sans MS" panose="030F0702030302020204" pitchFamily="66" charset="0"/>
              </a:rPr>
              <a:t>Factories</a:t>
            </a:r>
          </a:p>
        </p:txBody>
      </p:sp>
      <p:sp>
        <p:nvSpPr>
          <p:cNvPr id="56330" name="Line 10"/>
          <p:cNvSpPr>
            <a:spLocks noChangeShapeType="1"/>
          </p:cNvSpPr>
          <p:nvPr/>
        </p:nvSpPr>
        <p:spPr bwMode="auto">
          <a:xfrm>
            <a:off x="4648200" y="25146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1" name="Rectangle 11"/>
          <p:cNvSpPr>
            <a:spLocks noChangeArrowheads="1"/>
          </p:cNvSpPr>
          <p:nvPr/>
        </p:nvSpPr>
        <p:spPr bwMode="auto">
          <a:xfrm>
            <a:off x="3810000" y="3429000"/>
            <a:ext cx="1371600" cy="685800"/>
          </a:xfrm>
          <a:prstGeom prst="rect">
            <a:avLst/>
          </a:prstGeom>
          <a:solidFill>
            <a:schemeClr val="accent4">
              <a:lumMod val="60000"/>
              <a:lumOff val="40000"/>
            </a:schemeClr>
          </a:solidFill>
          <a:ln w="9525">
            <a:solidFill>
              <a:schemeClr val="tx1"/>
            </a:solidFill>
            <a:miter lim="800000"/>
            <a:headEnd/>
            <a:tailEnd/>
          </a:ln>
          <a:effectLst/>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b="1">
                <a:solidFill>
                  <a:schemeClr val="tx1"/>
                </a:solidFill>
                <a:latin typeface="Comic Sans MS" panose="030F0702030302020204" pitchFamily="66" charset="0"/>
              </a:rPr>
              <a:t>Offices</a:t>
            </a:r>
          </a:p>
        </p:txBody>
      </p:sp>
      <p:sp>
        <p:nvSpPr>
          <p:cNvPr id="56332" name="Line 12"/>
          <p:cNvSpPr>
            <a:spLocks noChangeShapeType="1"/>
          </p:cNvSpPr>
          <p:nvPr/>
        </p:nvSpPr>
        <p:spPr bwMode="auto">
          <a:xfrm>
            <a:off x="5181600" y="2514600"/>
            <a:ext cx="609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3" name="Rectangle 13"/>
          <p:cNvSpPr>
            <a:spLocks noChangeArrowheads="1"/>
          </p:cNvSpPr>
          <p:nvPr/>
        </p:nvSpPr>
        <p:spPr bwMode="auto">
          <a:xfrm>
            <a:off x="5334000" y="3429000"/>
            <a:ext cx="1447800" cy="685800"/>
          </a:xfrm>
          <a:prstGeom prst="rect">
            <a:avLst/>
          </a:prstGeom>
          <a:solidFill>
            <a:schemeClr val="accent4">
              <a:lumMod val="60000"/>
              <a:lumOff val="40000"/>
            </a:schemeClr>
          </a:solidFill>
          <a:ln w="9525">
            <a:solidFill>
              <a:schemeClr val="tx1"/>
            </a:solidFill>
            <a:miter lim="800000"/>
            <a:headEnd/>
            <a:tailEnd/>
          </a:ln>
          <a:effectLst/>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b="1">
                <a:solidFill>
                  <a:schemeClr val="tx1"/>
                </a:solidFill>
                <a:latin typeface="Comic Sans MS" panose="030F0702030302020204" pitchFamily="66" charset="0"/>
              </a:rPr>
              <a:t>people</a:t>
            </a:r>
          </a:p>
        </p:txBody>
      </p:sp>
      <p:sp>
        <p:nvSpPr>
          <p:cNvPr id="56334" name="Line 14"/>
          <p:cNvSpPr>
            <a:spLocks noChangeShapeType="1"/>
          </p:cNvSpPr>
          <p:nvPr/>
        </p:nvSpPr>
        <p:spPr bwMode="auto">
          <a:xfrm flipH="1">
            <a:off x="8153400" y="25146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5" name="Line 15"/>
          <p:cNvSpPr>
            <a:spLocks noChangeShapeType="1"/>
          </p:cNvSpPr>
          <p:nvPr/>
        </p:nvSpPr>
        <p:spPr bwMode="auto">
          <a:xfrm>
            <a:off x="9144000" y="25146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6" name="Rectangle 16"/>
          <p:cNvSpPr>
            <a:spLocks noChangeArrowheads="1"/>
          </p:cNvSpPr>
          <p:nvPr/>
        </p:nvSpPr>
        <p:spPr bwMode="auto">
          <a:xfrm>
            <a:off x="7086600" y="3352800"/>
            <a:ext cx="2209800" cy="838200"/>
          </a:xfrm>
          <a:prstGeom prst="rect">
            <a:avLst/>
          </a:prstGeom>
          <a:solidFill>
            <a:schemeClr val="accent4">
              <a:lumMod val="60000"/>
              <a:lumOff val="40000"/>
            </a:schemeClr>
          </a:solidFill>
          <a:ln w="9525">
            <a:solidFill>
              <a:schemeClr val="tx1"/>
            </a:solidFill>
            <a:miter lim="800000"/>
            <a:headEnd/>
            <a:tailEnd/>
          </a:ln>
          <a:effectLst/>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b="1">
                <a:solidFill>
                  <a:schemeClr val="tx1"/>
                </a:solidFill>
                <a:latin typeface="Comic Sans MS" panose="030F0702030302020204" pitchFamily="66" charset="0"/>
              </a:rPr>
              <a:t>Travelling by </a:t>
            </a:r>
          </a:p>
          <a:p>
            <a:pPr algn="ctr"/>
            <a:r>
              <a:rPr lang="en-US" altLang="en-US" b="1">
                <a:solidFill>
                  <a:schemeClr val="tx1"/>
                </a:solidFill>
                <a:latin typeface="Comic Sans MS" panose="030F0702030302020204" pitchFamily="66" charset="0"/>
              </a:rPr>
              <a:t>space-shuttle</a:t>
            </a:r>
          </a:p>
        </p:txBody>
      </p:sp>
      <p:sp>
        <p:nvSpPr>
          <p:cNvPr id="56337" name="Rectangle 17"/>
          <p:cNvSpPr>
            <a:spLocks noChangeArrowheads="1"/>
          </p:cNvSpPr>
          <p:nvPr/>
        </p:nvSpPr>
        <p:spPr bwMode="auto">
          <a:xfrm>
            <a:off x="9525000" y="3352800"/>
            <a:ext cx="914400" cy="609600"/>
          </a:xfrm>
          <a:prstGeom prst="rect">
            <a:avLst/>
          </a:prstGeom>
          <a:solidFill>
            <a:schemeClr val="accent4">
              <a:lumMod val="60000"/>
              <a:lumOff val="40000"/>
            </a:schemeClr>
          </a:solidFill>
          <a:ln w="9525">
            <a:solidFill>
              <a:schemeClr val="tx1"/>
            </a:solidFill>
            <a:miter lim="800000"/>
            <a:headEnd/>
            <a:tailEnd/>
          </a:ln>
          <a:effectLst/>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800" b="1">
                <a:solidFill>
                  <a:schemeClr val="tx1"/>
                </a:solidFill>
                <a:latin typeface="Comic Sans MS" panose="030F0702030302020204" pitchFamily="66" charset="0"/>
              </a:rPr>
              <a:t>Car</a:t>
            </a:r>
          </a:p>
        </p:txBody>
      </p:sp>
      <p:sp>
        <p:nvSpPr>
          <p:cNvPr id="56338" name="Line 18"/>
          <p:cNvSpPr>
            <a:spLocks noChangeShapeType="1"/>
          </p:cNvSpPr>
          <p:nvPr/>
        </p:nvSpPr>
        <p:spPr bwMode="auto">
          <a:xfrm>
            <a:off x="2514600" y="4114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9" name="Rectangle 19"/>
          <p:cNvSpPr>
            <a:spLocks noChangeArrowheads="1"/>
          </p:cNvSpPr>
          <p:nvPr/>
        </p:nvSpPr>
        <p:spPr bwMode="auto">
          <a:xfrm>
            <a:off x="1295400" y="4648200"/>
            <a:ext cx="1752600" cy="1981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lgn="ctr"/>
            <a:endParaRPr lang="en-US" altLang="en-US" b="1">
              <a:solidFill>
                <a:schemeClr val="tx1"/>
              </a:solidFill>
              <a:latin typeface="Comic Sans MS" panose="030F0702030302020204" pitchFamily="66" charset="0"/>
            </a:endParaRPr>
          </a:p>
          <a:p>
            <a:pPr algn="ctr"/>
            <a:r>
              <a:rPr lang="en-US" altLang="en-US" b="1">
                <a:solidFill>
                  <a:schemeClr val="tx1"/>
                </a:solidFill>
                <a:latin typeface="Comic Sans MS" panose="030F0702030302020204" pitchFamily="66" charset="0"/>
              </a:rPr>
              <a:t>will </a:t>
            </a:r>
          </a:p>
          <a:p>
            <a:pPr algn="ctr"/>
            <a:r>
              <a:rPr lang="en-US" altLang="en-US" b="1">
                <a:solidFill>
                  <a:schemeClr val="tx1"/>
                </a:solidFill>
                <a:latin typeface="Comic Sans MS" panose="030F0702030302020204" pitchFamily="66" charset="0"/>
              </a:rPr>
              <a:t>be </a:t>
            </a:r>
          </a:p>
          <a:p>
            <a:pPr algn="ctr"/>
            <a:r>
              <a:rPr lang="en-US" altLang="en-US" b="1">
                <a:solidFill>
                  <a:schemeClr val="tx1"/>
                </a:solidFill>
                <a:latin typeface="Comic Sans MS" panose="030F0702030302020204" pitchFamily="66" charset="0"/>
              </a:rPr>
              <a:t>Run</a:t>
            </a:r>
          </a:p>
          <a:p>
            <a:pPr algn="ctr"/>
            <a:r>
              <a:rPr lang="en-US" altLang="en-US" b="1">
                <a:solidFill>
                  <a:schemeClr val="tx1"/>
                </a:solidFill>
                <a:latin typeface="Comic Sans MS" panose="030F0702030302020204" pitchFamily="66" charset="0"/>
              </a:rPr>
              <a:t> by </a:t>
            </a:r>
          </a:p>
          <a:p>
            <a:pPr algn="ctr"/>
            <a:r>
              <a:rPr lang="en-US" altLang="en-US" b="1">
                <a:solidFill>
                  <a:schemeClr val="tx1"/>
                </a:solidFill>
                <a:latin typeface="Comic Sans MS" panose="030F0702030302020204" pitchFamily="66" charset="0"/>
              </a:rPr>
              <a:t>robots</a:t>
            </a:r>
          </a:p>
          <a:p>
            <a:pPr algn="ctr"/>
            <a:endParaRPr lang="en-US" altLang="en-US">
              <a:solidFill>
                <a:schemeClr val="tx1"/>
              </a:solidFill>
              <a:latin typeface="Comic Sans MS" panose="030F0702030302020204" pitchFamily="66" charset="0"/>
            </a:endParaRPr>
          </a:p>
        </p:txBody>
      </p:sp>
      <p:sp>
        <p:nvSpPr>
          <p:cNvPr id="56340" name="Line 20"/>
          <p:cNvSpPr>
            <a:spLocks noChangeShapeType="1"/>
          </p:cNvSpPr>
          <p:nvPr/>
        </p:nvSpPr>
        <p:spPr bwMode="auto">
          <a:xfrm>
            <a:off x="4191000" y="4191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1" name="Rectangle 21"/>
          <p:cNvSpPr>
            <a:spLocks noChangeArrowheads="1"/>
          </p:cNvSpPr>
          <p:nvPr/>
        </p:nvSpPr>
        <p:spPr bwMode="auto">
          <a:xfrm>
            <a:off x="3200400" y="4648200"/>
            <a:ext cx="1524000" cy="2057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b="1">
                <a:solidFill>
                  <a:schemeClr val="tx1"/>
                </a:solidFill>
                <a:latin typeface="Comic Sans MS" panose="030F0702030302020204" pitchFamily="66" charset="0"/>
              </a:rPr>
              <a:t>will </a:t>
            </a:r>
          </a:p>
          <a:p>
            <a:pPr algn="ctr"/>
            <a:r>
              <a:rPr lang="en-US" altLang="en-US" b="1">
                <a:solidFill>
                  <a:schemeClr val="tx1"/>
                </a:solidFill>
                <a:latin typeface="Comic Sans MS" panose="030F0702030302020204" pitchFamily="66" charset="0"/>
              </a:rPr>
              <a:t>go </a:t>
            </a:r>
          </a:p>
          <a:p>
            <a:pPr algn="ctr"/>
            <a:r>
              <a:rPr lang="en-US" altLang="en-US" b="1">
                <a:solidFill>
                  <a:schemeClr val="tx1"/>
                </a:solidFill>
                <a:latin typeface="Comic Sans MS" panose="030F0702030302020204" pitchFamily="66" charset="0"/>
              </a:rPr>
              <a:t>electronic</a:t>
            </a:r>
          </a:p>
        </p:txBody>
      </p:sp>
      <p:sp>
        <p:nvSpPr>
          <p:cNvPr id="56342" name="Line 22"/>
          <p:cNvSpPr>
            <a:spLocks noChangeShapeType="1"/>
          </p:cNvSpPr>
          <p:nvPr/>
        </p:nvSpPr>
        <p:spPr bwMode="auto">
          <a:xfrm>
            <a:off x="5791200" y="4343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3" name="Rectangle 23"/>
          <p:cNvSpPr>
            <a:spLocks noChangeArrowheads="1"/>
          </p:cNvSpPr>
          <p:nvPr/>
        </p:nvSpPr>
        <p:spPr bwMode="auto">
          <a:xfrm>
            <a:off x="4953000" y="4724400"/>
            <a:ext cx="1219200" cy="1905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b="1">
                <a:solidFill>
                  <a:schemeClr val="tx1"/>
                </a:solidFill>
                <a:latin typeface="Comic Sans MS" panose="030F0702030302020204" pitchFamily="66" charset="0"/>
              </a:rPr>
              <a:t>will </a:t>
            </a:r>
          </a:p>
          <a:p>
            <a:pPr algn="ctr"/>
            <a:r>
              <a:rPr lang="en-US" altLang="en-US" b="1">
                <a:solidFill>
                  <a:schemeClr val="tx1"/>
                </a:solidFill>
                <a:latin typeface="Comic Sans MS" panose="030F0702030302020204" pitchFamily="66" charset="0"/>
              </a:rPr>
              <a:t>work </a:t>
            </a:r>
          </a:p>
          <a:p>
            <a:pPr algn="ctr"/>
            <a:r>
              <a:rPr lang="en-US" altLang="en-US" b="1">
                <a:solidFill>
                  <a:schemeClr val="tx1"/>
                </a:solidFill>
                <a:latin typeface="Comic Sans MS" panose="030F0702030302020204" pitchFamily="66" charset="0"/>
              </a:rPr>
              <a:t>from </a:t>
            </a:r>
          </a:p>
          <a:p>
            <a:pPr algn="ctr"/>
            <a:r>
              <a:rPr lang="en-US" altLang="en-US" b="1">
                <a:solidFill>
                  <a:schemeClr val="tx1"/>
                </a:solidFill>
                <a:latin typeface="Comic Sans MS" panose="030F0702030302020204" pitchFamily="66" charset="0"/>
              </a:rPr>
              <a:t>home</a:t>
            </a:r>
            <a:endParaRPr lang="vi-VN" altLang="en-US" b="1">
              <a:solidFill>
                <a:schemeClr val="tx1"/>
              </a:solidFill>
              <a:latin typeface="Comic Sans MS" panose="030F0702030302020204" pitchFamily="66" charset="0"/>
            </a:endParaRPr>
          </a:p>
          <a:p>
            <a:pPr algn="ctr"/>
            <a:endParaRPr lang="en-US" altLang="en-US">
              <a:solidFill>
                <a:schemeClr val="tx1"/>
              </a:solidFill>
              <a:latin typeface="Comic Sans MS" panose="030F0702030302020204" pitchFamily="66" charset="0"/>
            </a:endParaRPr>
          </a:p>
        </p:txBody>
      </p:sp>
      <p:sp>
        <p:nvSpPr>
          <p:cNvPr id="56344" name="Line 24"/>
          <p:cNvSpPr>
            <a:spLocks noChangeShapeType="1"/>
          </p:cNvSpPr>
          <p:nvPr/>
        </p:nvSpPr>
        <p:spPr bwMode="auto">
          <a:xfrm flipH="1">
            <a:off x="7543800" y="4267200"/>
            <a:ext cx="76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5" name="Rectangle 25"/>
          <p:cNvSpPr>
            <a:spLocks noChangeArrowheads="1"/>
          </p:cNvSpPr>
          <p:nvPr/>
        </p:nvSpPr>
        <p:spPr bwMode="auto">
          <a:xfrm>
            <a:off x="6324600" y="4724400"/>
            <a:ext cx="2590800" cy="1905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b="1" dirty="0">
                <a:solidFill>
                  <a:schemeClr val="tx1"/>
                </a:solidFill>
                <a:latin typeface="Comic Sans MS" panose="030F0702030302020204" pitchFamily="66" charset="0"/>
              </a:rPr>
              <a:t>is </a:t>
            </a:r>
          </a:p>
          <a:p>
            <a:pPr algn="ctr"/>
            <a:r>
              <a:rPr lang="en-US" altLang="en-US" b="1" dirty="0">
                <a:solidFill>
                  <a:schemeClr val="tx1"/>
                </a:solidFill>
                <a:latin typeface="Comic Sans MS" panose="030F0702030302020204" pitchFamily="66" charset="0"/>
              </a:rPr>
              <a:t>Very</a:t>
            </a:r>
          </a:p>
          <a:p>
            <a:pPr algn="ctr"/>
            <a:r>
              <a:rPr lang="en-US" altLang="en-US" b="1" dirty="0">
                <a:solidFill>
                  <a:schemeClr val="tx1"/>
                </a:solidFill>
                <a:latin typeface="Comic Sans MS" panose="030F0702030302020204" pitchFamily="66" charset="0"/>
              </a:rPr>
              <a:t> fast </a:t>
            </a:r>
            <a:r>
              <a:rPr lang="en-US" altLang="en-US" b="1" dirty="0" smtClean="0">
                <a:solidFill>
                  <a:schemeClr val="tx1"/>
                </a:solidFill>
                <a:latin typeface="Comic Sans MS" panose="030F0702030302020204" pitchFamily="66" charset="0"/>
              </a:rPr>
              <a:t>at</a:t>
            </a:r>
          </a:p>
          <a:p>
            <a:pPr algn="ctr"/>
            <a:r>
              <a:rPr lang="en-US" altLang="en-US" b="1" dirty="0" smtClean="0">
                <a:solidFill>
                  <a:schemeClr val="tx1"/>
                </a:solidFill>
                <a:latin typeface="Comic Sans MS" panose="030F0702030302020204" pitchFamily="66" charset="0"/>
              </a:rPr>
              <a:t>15,000kms/hour</a:t>
            </a:r>
            <a:r>
              <a:rPr lang="en-US" altLang="en-US" sz="1800" b="1" dirty="0">
                <a:solidFill>
                  <a:schemeClr val="tx1"/>
                </a:solidFill>
                <a:latin typeface="Comic Sans MS" panose="030F0702030302020204" pitchFamily="66" charset="0"/>
              </a:rPr>
              <a:t>)</a:t>
            </a:r>
          </a:p>
          <a:p>
            <a:pPr algn="ctr"/>
            <a:endParaRPr lang="en-US" altLang="en-US" sz="1800" dirty="0">
              <a:solidFill>
                <a:schemeClr val="tx1"/>
              </a:solidFill>
              <a:latin typeface="Comic Sans MS" panose="030F0702030302020204" pitchFamily="66" charset="0"/>
            </a:endParaRPr>
          </a:p>
        </p:txBody>
      </p:sp>
      <p:sp>
        <p:nvSpPr>
          <p:cNvPr id="56346" name="Line 26"/>
          <p:cNvSpPr>
            <a:spLocks noChangeShapeType="1"/>
          </p:cNvSpPr>
          <p:nvPr/>
        </p:nvSpPr>
        <p:spPr bwMode="auto">
          <a:xfrm>
            <a:off x="9982200" y="39624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7" name="Rectangle 27"/>
          <p:cNvSpPr>
            <a:spLocks noChangeArrowheads="1"/>
          </p:cNvSpPr>
          <p:nvPr/>
        </p:nvSpPr>
        <p:spPr bwMode="auto">
          <a:xfrm>
            <a:off x="8991600" y="4648200"/>
            <a:ext cx="1770888" cy="1905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lgn="ctr"/>
            <a:r>
              <a:rPr lang="en-US" altLang="en-US" sz="2000" b="1" dirty="0">
                <a:solidFill>
                  <a:schemeClr val="tx1"/>
                </a:solidFill>
                <a:latin typeface="Comic Sans MS" panose="030F0702030302020204" pitchFamily="66" charset="0"/>
              </a:rPr>
              <a:t>Could</a:t>
            </a:r>
          </a:p>
          <a:p>
            <a:pPr algn="ctr"/>
            <a:r>
              <a:rPr lang="en-US" altLang="en-US" sz="2000" b="1" dirty="0">
                <a:solidFill>
                  <a:schemeClr val="tx1"/>
                </a:solidFill>
                <a:latin typeface="Comic Sans MS" panose="030F0702030302020204" pitchFamily="66" charset="0"/>
              </a:rPr>
              <a:t> run</a:t>
            </a:r>
          </a:p>
          <a:p>
            <a:pPr algn="ctr"/>
            <a:r>
              <a:rPr lang="en-US" altLang="en-US" sz="2000" b="1" dirty="0">
                <a:solidFill>
                  <a:schemeClr val="tx1"/>
                </a:solidFill>
                <a:latin typeface="Comic Sans MS" panose="030F0702030302020204" pitchFamily="66" charset="0"/>
              </a:rPr>
              <a:t> on</a:t>
            </a:r>
          </a:p>
          <a:p>
            <a:pPr algn="ctr"/>
            <a:r>
              <a:rPr lang="en-US" altLang="en-US" sz="2000" b="1" dirty="0">
                <a:solidFill>
                  <a:schemeClr val="tx1"/>
                </a:solidFill>
                <a:latin typeface="Comic Sans MS" panose="030F0702030302020204" pitchFamily="66" charset="0"/>
              </a:rPr>
              <a:t> electricity,</a:t>
            </a:r>
          </a:p>
          <a:p>
            <a:pPr algn="ctr"/>
            <a:r>
              <a:rPr lang="en-US" altLang="en-US" sz="2000" b="1" dirty="0">
                <a:solidFill>
                  <a:schemeClr val="tx1"/>
                </a:solidFill>
                <a:latin typeface="Comic Sans MS" panose="030F0702030302020204" pitchFamily="66" charset="0"/>
              </a:rPr>
              <a:t> methane gas</a:t>
            </a:r>
          </a:p>
        </p:txBody>
      </p:sp>
    </p:spTree>
    <p:extLst>
      <p:ext uri="{BB962C8B-B14F-4D97-AF65-F5344CB8AC3E}">
        <p14:creationId xmlns:p14="http://schemas.microsoft.com/office/powerpoint/2010/main" val="1327052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323"/>
                                        </p:tgtEl>
                                        <p:attrNameLst>
                                          <p:attrName>style.visibility</p:attrName>
                                        </p:attrNameLst>
                                      </p:cBhvr>
                                      <p:to>
                                        <p:strVal val="visible"/>
                                      </p:to>
                                    </p:set>
                                    <p:animEffect transition="in" filter="checkerboard(across)">
                                      <p:cBhvr>
                                        <p:cTn id="12" dur="500"/>
                                        <p:tgtEl>
                                          <p:spTgt spid="563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6324"/>
                                        </p:tgtEl>
                                        <p:attrNameLst>
                                          <p:attrName>style.visibility</p:attrName>
                                        </p:attrNameLst>
                                      </p:cBhvr>
                                      <p:to>
                                        <p:strVal val="visible"/>
                                      </p:to>
                                    </p:set>
                                    <p:animEffect transition="in" filter="blinds(horizontal)">
                                      <p:cBhvr>
                                        <p:cTn id="17" dur="500"/>
                                        <p:tgtEl>
                                          <p:spTgt spid="563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6325"/>
                                        </p:tgtEl>
                                        <p:attrNameLst>
                                          <p:attrName>style.visibility</p:attrName>
                                        </p:attrNameLst>
                                      </p:cBhvr>
                                      <p:to>
                                        <p:strVal val="visible"/>
                                      </p:to>
                                    </p:set>
                                    <p:animEffect transition="in" filter="blinds(horizontal)">
                                      <p:cBhvr>
                                        <p:cTn id="22" dur="500"/>
                                        <p:tgtEl>
                                          <p:spTgt spid="563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6326"/>
                                        </p:tgtEl>
                                        <p:attrNameLst>
                                          <p:attrName>style.visibility</p:attrName>
                                        </p:attrNameLst>
                                      </p:cBhvr>
                                      <p:to>
                                        <p:strVal val="visible"/>
                                      </p:to>
                                    </p:set>
                                    <p:animEffect transition="in" filter="checkerboard(across)">
                                      <p:cBhvr>
                                        <p:cTn id="27" dur="500"/>
                                        <p:tgtEl>
                                          <p:spTgt spid="563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6327"/>
                                        </p:tgtEl>
                                        <p:attrNameLst>
                                          <p:attrName>style.visibility</p:attrName>
                                        </p:attrNameLst>
                                      </p:cBhvr>
                                      <p:to>
                                        <p:strVal val="visible"/>
                                      </p:to>
                                    </p:set>
                                    <p:animEffect transition="in" filter="checkerboard(across)">
                                      <p:cBhvr>
                                        <p:cTn id="32" dur="500"/>
                                        <p:tgtEl>
                                          <p:spTgt spid="563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6328"/>
                                        </p:tgtEl>
                                        <p:attrNameLst>
                                          <p:attrName>style.visibility</p:attrName>
                                        </p:attrNameLst>
                                      </p:cBhvr>
                                      <p:to>
                                        <p:strVal val="visible"/>
                                      </p:to>
                                    </p:set>
                                    <p:animEffect transition="in" filter="blinds(horizontal)">
                                      <p:cBhvr>
                                        <p:cTn id="37" dur="500"/>
                                        <p:tgtEl>
                                          <p:spTgt spid="563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56330"/>
                                        </p:tgtEl>
                                        <p:attrNameLst>
                                          <p:attrName>style.visibility</p:attrName>
                                        </p:attrNameLst>
                                      </p:cBhvr>
                                      <p:to>
                                        <p:strVal val="visible"/>
                                      </p:to>
                                    </p:set>
                                    <p:animEffect transition="in" filter="checkerboard(across)">
                                      <p:cBhvr>
                                        <p:cTn id="42" dur="500"/>
                                        <p:tgtEl>
                                          <p:spTgt spid="563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56332"/>
                                        </p:tgtEl>
                                        <p:attrNameLst>
                                          <p:attrName>style.visibility</p:attrName>
                                        </p:attrNameLst>
                                      </p:cBhvr>
                                      <p:to>
                                        <p:strVal val="visible"/>
                                      </p:to>
                                    </p:set>
                                    <p:animEffect transition="in" filter="blinds(horizontal)">
                                      <p:cBhvr>
                                        <p:cTn id="47" dur="500"/>
                                        <p:tgtEl>
                                          <p:spTgt spid="5633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6329"/>
                                        </p:tgtEl>
                                        <p:attrNameLst>
                                          <p:attrName>style.visibility</p:attrName>
                                        </p:attrNameLst>
                                      </p:cBhvr>
                                      <p:to>
                                        <p:strVal val="visible"/>
                                      </p:to>
                                    </p:set>
                                    <p:animEffect transition="in" filter="blinds(horizontal)">
                                      <p:cBhvr>
                                        <p:cTn id="52" dur="500"/>
                                        <p:tgtEl>
                                          <p:spTgt spid="5632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6331"/>
                                        </p:tgtEl>
                                        <p:attrNameLst>
                                          <p:attrName>style.visibility</p:attrName>
                                        </p:attrNameLst>
                                      </p:cBhvr>
                                      <p:to>
                                        <p:strVal val="visible"/>
                                      </p:to>
                                    </p:set>
                                    <p:animEffect transition="in" filter="blinds(horizontal)">
                                      <p:cBhvr>
                                        <p:cTn id="57" dur="500"/>
                                        <p:tgtEl>
                                          <p:spTgt spid="5633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6333"/>
                                        </p:tgtEl>
                                        <p:attrNameLst>
                                          <p:attrName>style.visibility</p:attrName>
                                        </p:attrNameLst>
                                      </p:cBhvr>
                                      <p:to>
                                        <p:strVal val="visible"/>
                                      </p:to>
                                    </p:set>
                                    <p:animEffect transition="in" filter="blinds(horizontal)">
                                      <p:cBhvr>
                                        <p:cTn id="62" dur="500"/>
                                        <p:tgtEl>
                                          <p:spTgt spid="5633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56334"/>
                                        </p:tgtEl>
                                        <p:attrNameLst>
                                          <p:attrName>style.visibility</p:attrName>
                                        </p:attrNameLst>
                                      </p:cBhvr>
                                      <p:to>
                                        <p:strVal val="visible"/>
                                      </p:to>
                                    </p:set>
                                    <p:animEffect transition="in" filter="blinds(horizontal)">
                                      <p:cBhvr>
                                        <p:cTn id="67" dur="500"/>
                                        <p:tgtEl>
                                          <p:spTgt spid="5633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56335"/>
                                        </p:tgtEl>
                                        <p:attrNameLst>
                                          <p:attrName>style.visibility</p:attrName>
                                        </p:attrNameLst>
                                      </p:cBhvr>
                                      <p:to>
                                        <p:strVal val="visible"/>
                                      </p:to>
                                    </p:set>
                                    <p:animEffect transition="in" filter="blinds(horizontal)">
                                      <p:cBhvr>
                                        <p:cTn id="72" dur="500"/>
                                        <p:tgtEl>
                                          <p:spTgt spid="5633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6336"/>
                                        </p:tgtEl>
                                        <p:attrNameLst>
                                          <p:attrName>style.visibility</p:attrName>
                                        </p:attrNameLst>
                                      </p:cBhvr>
                                      <p:to>
                                        <p:strVal val="visible"/>
                                      </p:to>
                                    </p:set>
                                    <p:animEffect transition="in" filter="blinds(horizontal)">
                                      <p:cBhvr>
                                        <p:cTn id="77" dur="500"/>
                                        <p:tgtEl>
                                          <p:spTgt spid="5633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6337"/>
                                        </p:tgtEl>
                                        <p:attrNameLst>
                                          <p:attrName>style.visibility</p:attrName>
                                        </p:attrNameLst>
                                      </p:cBhvr>
                                      <p:to>
                                        <p:strVal val="visible"/>
                                      </p:to>
                                    </p:set>
                                    <p:animEffect transition="in" filter="blinds(horizontal)">
                                      <p:cBhvr>
                                        <p:cTn id="82" dur="500"/>
                                        <p:tgtEl>
                                          <p:spTgt spid="5633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56338"/>
                                        </p:tgtEl>
                                        <p:attrNameLst>
                                          <p:attrName>style.visibility</p:attrName>
                                        </p:attrNameLst>
                                      </p:cBhvr>
                                      <p:to>
                                        <p:strVal val="visible"/>
                                      </p:to>
                                    </p:set>
                                    <p:animEffect transition="in" filter="blinds(horizontal)">
                                      <p:cBhvr>
                                        <p:cTn id="87" dur="500"/>
                                        <p:tgtEl>
                                          <p:spTgt spid="5633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56339"/>
                                        </p:tgtEl>
                                        <p:attrNameLst>
                                          <p:attrName>style.visibility</p:attrName>
                                        </p:attrNameLst>
                                      </p:cBhvr>
                                      <p:to>
                                        <p:strVal val="visible"/>
                                      </p:to>
                                    </p:set>
                                    <p:animEffect transition="in" filter="checkerboard(across)">
                                      <p:cBhvr>
                                        <p:cTn id="92" dur="500"/>
                                        <p:tgtEl>
                                          <p:spTgt spid="5633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56340"/>
                                        </p:tgtEl>
                                        <p:attrNameLst>
                                          <p:attrName>style.visibility</p:attrName>
                                        </p:attrNameLst>
                                      </p:cBhvr>
                                      <p:to>
                                        <p:strVal val="visible"/>
                                      </p:to>
                                    </p:set>
                                    <p:animEffect transition="in" filter="blinds(horizontal)">
                                      <p:cBhvr>
                                        <p:cTn id="97" dur="500"/>
                                        <p:tgtEl>
                                          <p:spTgt spid="5634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56341"/>
                                        </p:tgtEl>
                                        <p:attrNameLst>
                                          <p:attrName>style.visibility</p:attrName>
                                        </p:attrNameLst>
                                      </p:cBhvr>
                                      <p:to>
                                        <p:strVal val="visible"/>
                                      </p:to>
                                    </p:set>
                                    <p:animEffect transition="in" filter="checkerboard(across)">
                                      <p:cBhvr>
                                        <p:cTn id="102" dur="500"/>
                                        <p:tgtEl>
                                          <p:spTgt spid="5634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56342"/>
                                        </p:tgtEl>
                                        <p:attrNameLst>
                                          <p:attrName>style.visibility</p:attrName>
                                        </p:attrNameLst>
                                      </p:cBhvr>
                                      <p:to>
                                        <p:strVal val="visible"/>
                                      </p:to>
                                    </p:set>
                                    <p:animEffect transition="in" filter="blinds(horizontal)">
                                      <p:cBhvr>
                                        <p:cTn id="107" dur="500"/>
                                        <p:tgtEl>
                                          <p:spTgt spid="56342"/>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5" presetClass="entr" presetSubtype="10" fill="hold" grpId="0" nodeType="clickEffect">
                                  <p:stCondLst>
                                    <p:cond delay="0"/>
                                  </p:stCondLst>
                                  <p:childTnLst>
                                    <p:set>
                                      <p:cBhvr>
                                        <p:cTn id="111" dur="1" fill="hold">
                                          <p:stCondLst>
                                            <p:cond delay="0"/>
                                          </p:stCondLst>
                                        </p:cTn>
                                        <p:tgtEl>
                                          <p:spTgt spid="56343"/>
                                        </p:tgtEl>
                                        <p:attrNameLst>
                                          <p:attrName>style.visibility</p:attrName>
                                        </p:attrNameLst>
                                      </p:cBhvr>
                                      <p:to>
                                        <p:strVal val="visible"/>
                                      </p:to>
                                    </p:set>
                                    <p:animEffect transition="in" filter="checkerboard(across)">
                                      <p:cBhvr>
                                        <p:cTn id="112" dur="500"/>
                                        <p:tgtEl>
                                          <p:spTgt spid="5634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nodeType="clickEffect">
                                  <p:stCondLst>
                                    <p:cond delay="0"/>
                                  </p:stCondLst>
                                  <p:childTnLst>
                                    <p:set>
                                      <p:cBhvr>
                                        <p:cTn id="116" dur="1" fill="hold">
                                          <p:stCondLst>
                                            <p:cond delay="0"/>
                                          </p:stCondLst>
                                        </p:cTn>
                                        <p:tgtEl>
                                          <p:spTgt spid="56344"/>
                                        </p:tgtEl>
                                        <p:attrNameLst>
                                          <p:attrName>style.visibility</p:attrName>
                                        </p:attrNameLst>
                                      </p:cBhvr>
                                      <p:to>
                                        <p:strVal val="visible"/>
                                      </p:to>
                                    </p:set>
                                    <p:animEffect transition="in" filter="blinds(horizontal)">
                                      <p:cBhvr>
                                        <p:cTn id="117" dur="500"/>
                                        <p:tgtEl>
                                          <p:spTgt spid="56344"/>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50" presetClass="entr" presetSubtype="0" decel="100000" fill="hold" grpId="0" nodeType="clickEffect">
                                  <p:stCondLst>
                                    <p:cond delay="0"/>
                                  </p:stCondLst>
                                  <p:childTnLst>
                                    <p:set>
                                      <p:cBhvr>
                                        <p:cTn id="121" dur="1" fill="hold">
                                          <p:stCondLst>
                                            <p:cond delay="0"/>
                                          </p:stCondLst>
                                        </p:cTn>
                                        <p:tgtEl>
                                          <p:spTgt spid="56345"/>
                                        </p:tgtEl>
                                        <p:attrNameLst>
                                          <p:attrName>style.visibility</p:attrName>
                                        </p:attrNameLst>
                                      </p:cBhvr>
                                      <p:to>
                                        <p:strVal val="visible"/>
                                      </p:to>
                                    </p:set>
                                    <p:anim calcmode="lin" valueType="num">
                                      <p:cBhvr>
                                        <p:cTn id="122" dur="1000" fill="hold"/>
                                        <p:tgtEl>
                                          <p:spTgt spid="56345"/>
                                        </p:tgtEl>
                                        <p:attrNameLst>
                                          <p:attrName>ppt_w</p:attrName>
                                        </p:attrNameLst>
                                      </p:cBhvr>
                                      <p:tavLst>
                                        <p:tav tm="0">
                                          <p:val>
                                            <p:strVal val="#ppt_w+.3"/>
                                          </p:val>
                                        </p:tav>
                                        <p:tav tm="100000">
                                          <p:val>
                                            <p:strVal val="#ppt_w"/>
                                          </p:val>
                                        </p:tav>
                                      </p:tavLst>
                                    </p:anim>
                                    <p:anim calcmode="lin" valueType="num">
                                      <p:cBhvr>
                                        <p:cTn id="123" dur="1000" fill="hold"/>
                                        <p:tgtEl>
                                          <p:spTgt spid="56345"/>
                                        </p:tgtEl>
                                        <p:attrNameLst>
                                          <p:attrName>ppt_h</p:attrName>
                                        </p:attrNameLst>
                                      </p:cBhvr>
                                      <p:tavLst>
                                        <p:tav tm="0">
                                          <p:val>
                                            <p:strVal val="#ppt_h"/>
                                          </p:val>
                                        </p:tav>
                                        <p:tav tm="100000">
                                          <p:val>
                                            <p:strVal val="#ppt_h"/>
                                          </p:val>
                                        </p:tav>
                                      </p:tavLst>
                                    </p:anim>
                                    <p:animEffect transition="in" filter="fade">
                                      <p:cBhvr>
                                        <p:cTn id="124" dur="1000"/>
                                        <p:tgtEl>
                                          <p:spTgt spid="56345"/>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10" fill="hold" nodeType="clickEffect">
                                  <p:stCondLst>
                                    <p:cond delay="0"/>
                                  </p:stCondLst>
                                  <p:childTnLst>
                                    <p:set>
                                      <p:cBhvr>
                                        <p:cTn id="128" dur="1" fill="hold">
                                          <p:stCondLst>
                                            <p:cond delay="0"/>
                                          </p:stCondLst>
                                        </p:cTn>
                                        <p:tgtEl>
                                          <p:spTgt spid="56346"/>
                                        </p:tgtEl>
                                        <p:attrNameLst>
                                          <p:attrName>style.visibility</p:attrName>
                                        </p:attrNameLst>
                                      </p:cBhvr>
                                      <p:to>
                                        <p:strVal val="visible"/>
                                      </p:to>
                                    </p:set>
                                    <p:animEffect transition="in" filter="blinds(horizontal)">
                                      <p:cBhvr>
                                        <p:cTn id="129" dur="500"/>
                                        <p:tgtEl>
                                          <p:spTgt spid="56346"/>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56347"/>
                                        </p:tgtEl>
                                        <p:attrNameLst>
                                          <p:attrName>style.visibility</p:attrName>
                                        </p:attrNameLst>
                                      </p:cBhvr>
                                      <p:to>
                                        <p:strVal val="visible"/>
                                      </p:to>
                                    </p:set>
                                    <p:animEffect transition="in" filter="blinds(horizontal)">
                                      <p:cBhvr>
                                        <p:cTn id="134" dur="500"/>
                                        <p:tgtEl>
                                          <p:spTgt spid="56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p:bldP spid="56323" grpId="0" animBg="1"/>
      <p:bldP spid="56326" grpId="0" animBg="1"/>
      <p:bldP spid="56327" grpId="0" animBg="1"/>
      <p:bldP spid="56329" grpId="0" animBg="1"/>
      <p:bldP spid="56331" grpId="0" animBg="1"/>
      <p:bldP spid="56333" grpId="0" animBg="1"/>
      <p:bldP spid="56336" grpId="0" animBg="1"/>
      <p:bldP spid="56337" grpId="0" animBg="1"/>
      <p:bldP spid="56339" grpId="0" animBg="1"/>
      <p:bldP spid="56341" grpId="0" animBg="1"/>
      <p:bldP spid="56343" grpId="0" animBg="1"/>
      <p:bldP spid="56345" grpId="0" animBg="1"/>
      <p:bldP spid="563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52801" y="2286000"/>
            <a:ext cx="5780749" cy="923330"/>
          </a:xfrm>
          <a:prstGeom prst="rect">
            <a:avLst/>
          </a:prstGeom>
          <a:noFill/>
        </p:spPr>
        <p:txBody>
          <a:bodyPr wrap="none">
            <a:spAutoFit/>
          </a:bodyPr>
          <a:lstStyle/>
          <a:p>
            <a:pPr algn="ctr">
              <a:defRPr/>
            </a:pPr>
            <a:r>
              <a:rPr lang="en-US" sz="5400" dirty="0">
                <a:ln w="0"/>
                <a:solidFill>
                  <a:srgbClr val="FFFF00"/>
                </a:solidFill>
                <a:effectLst>
                  <a:reflection blurRad="6350" stA="53000" endA="300" endPos="35500" dir="5400000" sy="-90000" algn="bl" rotWithShape="0"/>
                </a:effectLst>
                <a:latin typeface="Showcard Gothic" panose="04020904020102020604" pitchFamily="82" charset="0"/>
              </a:rPr>
              <a:t>AFTER YOU READ</a:t>
            </a:r>
          </a:p>
        </p:txBody>
      </p:sp>
    </p:spTree>
    <p:extLst>
      <p:ext uri="{BB962C8B-B14F-4D97-AF65-F5344CB8AC3E}">
        <p14:creationId xmlns:p14="http://schemas.microsoft.com/office/powerpoint/2010/main" val="351982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1524000" y="381001"/>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000"/>
              </a:lnSpc>
              <a:spcBef>
                <a:spcPct val="0"/>
              </a:spcBef>
              <a:buNone/>
            </a:pPr>
            <a:r>
              <a:rPr lang="en-US" altLang="en-US" sz="1800" b="1" u="sng">
                <a:solidFill>
                  <a:srgbClr val="C00000"/>
                </a:solidFill>
                <a:latin typeface="Benguiat" pitchFamily="18" charset="0"/>
              </a:rPr>
              <a:t>III. AFTER YOU READ:</a:t>
            </a:r>
            <a:r>
              <a:rPr lang="en-US" altLang="en-US" sz="1800" b="1">
                <a:solidFill>
                  <a:srgbClr val="C00000"/>
                </a:solidFill>
                <a:latin typeface="Benguiat" pitchFamily="18" charset="0"/>
              </a:rPr>
              <a:t> </a:t>
            </a:r>
            <a:r>
              <a:rPr lang="en-US" altLang="en-US" sz="2000" b="1" i="1">
                <a:solidFill>
                  <a:srgbClr val="0D0D0D"/>
                </a:solidFill>
                <a:latin typeface="Architecture" pitchFamily="34" charset="0"/>
              </a:rPr>
              <a:t>Look </a:t>
            </a:r>
            <a:r>
              <a:rPr lang="en-US" altLang="en-US" sz="2000" b="1" i="1">
                <a:latin typeface="Architecture" pitchFamily="34" charset="0"/>
              </a:rPr>
              <a:t>at  the pictures and discuss the advantages              </a:t>
            </a:r>
          </a:p>
          <a:p>
            <a:pPr>
              <a:lnSpc>
                <a:spcPts val="2000"/>
              </a:lnSpc>
              <a:spcBef>
                <a:spcPct val="0"/>
              </a:spcBef>
              <a:buNone/>
            </a:pPr>
            <a:r>
              <a:rPr lang="en-US" altLang="en-US" sz="2000" b="1" i="1">
                <a:latin typeface="Architecture" pitchFamily="34" charset="0"/>
              </a:rPr>
              <a:t>                                    and disadvantages of robots.</a:t>
            </a:r>
          </a:p>
        </p:txBody>
      </p:sp>
      <p:pic>
        <p:nvPicPr>
          <p:cNvPr id="4" name="Picture 6" descr="J0099178"/>
          <p:cNvPicPr>
            <a:picLocks noChangeAspect="1" noChangeArrowheads="1"/>
          </p:cNvPicPr>
          <p:nvPr/>
        </p:nvPicPr>
        <p:blipFill>
          <a:blip r:embed="rId2">
            <a:duotone>
              <a:prstClr val="black"/>
              <a:srgbClr val="C00000">
                <a:tint val="45000"/>
                <a:satMod val="400000"/>
              </a:srgbClr>
            </a:duotone>
          </a:blip>
          <a:srcRect/>
          <a:stretch>
            <a:fillRect/>
          </a:stretch>
        </p:blipFill>
        <p:spPr bwMode="auto">
          <a:xfrm rot="16200000" flipV="1">
            <a:off x="-2953657" y="3497436"/>
            <a:ext cx="6172200" cy="320329"/>
          </a:xfrm>
          <a:prstGeom prst="rect">
            <a:avLst/>
          </a:prstGeom>
          <a:noFill/>
        </p:spPr>
      </p:pic>
      <p:pic>
        <p:nvPicPr>
          <p:cNvPr id="6" name="Picture 6" descr="J0099178"/>
          <p:cNvPicPr>
            <a:picLocks noChangeAspect="1" noChangeArrowheads="1"/>
          </p:cNvPicPr>
          <p:nvPr/>
        </p:nvPicPr>
        <p:blipFill>
          <a:blip r:embed="rId2">
            <a:duotone>
              <a:prstClr val="black"/>
              <a:srgbClr val="C00000">
                <a:tint val="45000"/>
                <a:satMod val="400000"/>
              </a:srgbClr>
            </a:duotone>
          </a:blip>
          <a:srcRect/>
          <a:stretch>
            <a:fillRect/>
          </a:stretch>
        </p:blipFill>
        <p:spPr bwMode="auto">
          <a:xfrm rot="16200000" flipV="1">
            <a:off x="731665" y="3611737"/>
            <a:ext cx="6172200" cy="320329"/>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3972662840"/>
              </p:ext>
            </p:extLst>
          </p:nvPr>
        </p:nvGraphicFramePr>
        <p:xfrm>
          <a:off x="3977930" y="2160033"/>
          <a:ext cx="8214070" cy="4540761"/>
        </p:xfrm>
        <a:graphic>
          <a:graphicData uri="http://schemas.openxmlformats.org/drawingml/2006/table">
            <a:tbl>
              <a:tblPr/>
              <a:tblGrid>
                <a:gridCol w="1188162">
                  <a:extLst>
                    <a:ext uri="{9D8B030D-6E8A-4147-A177-3AD203B41FA5}">
                      <a16:colId xmlns:a16="http://schemas.microsoft.com/office/drawing/2014/main" val="1779253353"/>
                    </a:ext>
                  </a:extLst>
                </a:gridCol>
                <a:gridCol w="3105556">
                  <a:extLst>
                    <a:ext uri="{9D8B030D-6E8A-4147-A177-3AD203B41FA5}">
                      <a16:colId xmlns:a16="http://schemas.microsoft.com/office/drawing/2014/main" val="3565855820"/>
                    </a:ext>
                  </a:extLst>
                </a:gridCol>
                <a:gridCol w="3920352">
                  <a:extLst>
                    <a:ext uri="{9D8B030D-6E8A-4147-A177-3AD203B41FA5}">
                      <a16:colId xmlns:a16="http://schemas.microsoft.com/office/drawing/2014/main" val="468719211"/>
                    </a:ext>
                  </a:extLst>
                </a:gridCol>
              </a:tblGrid>
              <a:tr h="42596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smtClean="0">
                        <a:ln>
                          <a:noFill/>
                        </a:ln>
                        <a:solidFill>
                          <a:srgbClr val="FFFFFF"/>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03D4A8"/>
                        </a:gs>
                        <a:gs pos="25000">
                          <a:srgbClr val="21D6E0"/>
                        </a:gs>
                        <a:gs pos="75000">
                          <a:srgbClr val="0087E6"/>
                        </a:gs>
                        <a:gs pos="100000">
                          <a:srgbClr val="005CBF"/>
                        </a:gs>
                      </a:gsLst>
                      <a:lin ang="5400000"/>
                    </a:gra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Broadway" panose="04040905080B02020502" pitchFamily="82" charset="0"/>
                        </a:rPr>
                        <a:t>Advantages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03D4A8"/>
                        </a:gs>
                        <a:gs pos="25000">
                          <a:srgbClr val="21D6E0"/>
                        </a:gs>
                        <a:gs pos="75000">
                          <a:srgbClr val="0087E6"/>
                        </a:gs>
                        <a:gs pos="100000">
                          <a:srgbClr val="005CBF"/>
                        </a:gs>
                      </a:gsLst>
                      <a:lin ang="5400000"/>
                    </a:gra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Broadway" panose="04040905080B02020502" pitchFamily="82" charset="0"/>
                        </a:rPr>
                        <a:t>Disadvantages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03D4A8"/>
                        </a:gs>
                        <a:gs pos="25000">
                          <a:srgbClr val="21D6E0"/>
                        </a:gs>
                        <a:gs pos="75000">
                          <a:srgbClr val="0087E6"/>
                        </a:gs>
                        <a:gs pos="100000">
                          <a:srgbClr val="005CBF"/>
                        </a:gs>
                      </a:gsLst>
                      <a:lin ang="5400000"/>
                    </a:gradFill>
                  </a:tcPr>
                </a:tc>
                <a:extLst>
                  <a:ext uri="{0D108BD9-81ED-4DB2-BD59-A6C34878D82A}">
                    <a16:rowId xmlns:a16="http://schemas.microsoft.com/office/drawing/2014/main" val="1412825763"/>
                  </a:ext>
                </a:extLst>
              </a:tr>
              <a:tr h="92046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smtClean="0">
                        <a:ln>
                          <a:noFill/>
                        </a:ln>
                        <a:solidFill>
                          <a:srgbClr val="000000"/>
                        </a:solidFill>
                        <a:effectLst/>
                        <a:latin typeface=".VnCooper"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nCooper" pitchFamily="34" charset="0"/>
                        </a:rPr>
                        <a:t>Work/ offices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F97FF"/>
                        </a:gs>
                        <a:gs pos="50000">
                          <a:srgbClr val="FFBFFF"/>
                        </a:gs>
                        <a:gs pos="100000">
                          <a:srgbClr val="FFDFFF"/>
                        </a:gs>
                      </a:gsLst>
                      <a:lin ang="13500000" scaled="1"/>
                    </a:gra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F97FF"/>
                        </a:gs>
                        <a:gs pos="50000">
                          <a:srgbClr val="FFBFFF"/>
                        </a:gs>
                        <a:gs pos="100000">
                          <a:srgbClr val="FFDFFF"/>
                        </a:gs>
                      </a:gsLst>
                      <a:lin ang="13500000" scaled="1"/>
                    </a:gra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F97FF"/>
                        </a:gs>
                        <a:gs pos="50000">
                          <a:srgbClr val="FFBFFF"/>
                        </a:gs>
                        <a:gs pos="100000">
                          <a:srgbClr val="FFDFFF"/>
                        </a:gs>
                      </a:gsLst>
                      <a:lin ang="13500000" scaled="1"/>
                    </a:gradFill>
                  </a:tcPr>
                </a:tc>
                <a:extLst>
                  <a:ext uri="{0D108BD9-81ED-4DB2-BD59-A6C34878D82A}">
                    <a16:rowId xmlns:a16="http://schemas.microsoft.com/office/drawing/2014/main" val="647371301"/>
                  </a:ext>
                </a:extLst>
              </a:tr>
              <a:tr h="70805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smtClean="0">
                        <a:ln>
                          <a:noFill/>
                        </a:ln>
                        <a:solidFill>
                          <a:srgbClr val="000000"/>
                        </a:solidFill>
                        <a:effectLst/>
                        <a:latin typeface=".VnCooper"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smtClean="0">
                        <a:ln>
                          <a:noFill/>
                        </a:ln>
                        <a:solidFill>
                          <a:srgbClr val="000000"/>
                        </a:solidFill>
                        <a:effectLst/>
                        <a:latin typeface=".VnCooper"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nCooper" pitchFamily="34" charset="0"/>
                        </a:rPr>
                        <a:t>Travel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A0A000"/>
                        </a:gs>
                        <a:gs pos="50000">
                          <a:srgbClr val="E6E600"/>
                        </a:gs>
                        <a:gs pos="100000">
                          <a:srgbClr val="FFFF00"/>
                        </a:gs>
                      </a:gsLst>
                      <a:lin ang="5400000" scaled="1"/>
                    </a:gra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A0A000"/>
                        </a:gs>
                        <a:gs pos="50000">
                          <a:srgbClr val="E6E600"/>
                        </a:gs>
                        <a:gs pos="100000">
                          <a:srgbClr val="FFFF00"/>
                        </a:gs>
                      </a:gsLst>
                      <a:lin ang="5400000" scaled="1"/>
                    </a:gra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A0A000"/>
                        </a:gs>
                        <a:gs pos="50000">
                          <a:srgbClr val="E6E600"/>
                        </a:gs>
                        <a:gs pos="100000">
                          <a:srgbClr val="FFFF00"/>
                        </a:gs>
                      </a:gsLst>
                      <a:lin ang="5400000" scaled="1"/>
                    </a:gradFill>
                  </a:tcPr>
                </a:tc>
                <a:extLst>
                  <a:ext uri="{0D108BD9-81ED-4DB2-BD59-A6C34878D82A}">
                    <a16:rowId xmlns:a16="http://schemas.microsoft.com/office/drawing/2014/main" val="1714437306"/>
                  </a:ext>
                </a:extLst>
              </a:tr>
              <a:tr h="155771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smtClean="0">
                        <a:ln>
                          <a:noFill/>
                        </a:ln>
                        <a:solidFill>
                          <a:srgbClr val="000000"/>
                        </a:solidFill>
                        <a:effectLst/>
                        <a:latin typeface=".VnCooper"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smtClean="0">
                        <a:ln>
                          <a:noFill/>
                        </a:ln>
                        <a:solidFill>
                          <a:srgbClr val="000000"/>
                        </a:solidFill>
                        <a:effectLst/>
                        <a:latin typeface=".VnCooper"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nCooper" pitchFamily="34" charset="0"/>
                        </a:rPr>
                        <a:t>Daily life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BFF86"/>
                        </a:gs>
                        <a:gs pos="50000">
                          <a:srgbClr val="C1FFB6"/>
                        </a:gs>
                        <a:gs pos="100000">
                          <a:srgbClr val="E0FFDB"/>
                        </a:gs>
                      </a:gsLst>
                      <a:lin ang="16200000" scaled="1"/>
                    </a:gra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BFF86"/>
                        </a:gs>
                        <a:gs pos="50000">
                          <a:srgbClr val="C1FFB6"/>
                        </a:gs>
                        <a:gs pos="100000">
                          <a:srgbClr val="E0FFDB"/>
                        </a:gs>
                      </a:gsLst>
                      <a:lin ang="16200000" scaled="1"/>
                    </a:gra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BFF86"/>
                        </a:gs>
                        <a:gs pos="50000">
                          <a:srgbClr val="C1FFB6"/>
                        </a:gs>
                        <a:gs pos="100000">
                          <a:srgbClr val="E0FFDB"/>
                        </a:gs>
                      </a:gsLst>
                      <a:lin ang="16200000" scaled="1"/>
                    </a:gradFill>
                  </a:tcPr>
                </a:tc>
                <a:extLst>
                  <a:ext uri="{0D108BD9-81ED-4DB2-BD59-A6C34878D82A}">
                    <a16:rowId xmlns:a16="http://schemas.microsoft.com/office/drawing/2014/main" val="3826511710"/>
                  </a:ext>
                </a:extLst>
              </a:tr>
            </a:tbl>
          </a:graphicData>
        </a:graphic>
      </p:graphicFrame>
      <p:pic>
        <p:nvPicPr>
          <p:cNvPr id="9244" name="Picture 7" descr="2006-07-07T084700Z_01_NOOTR_RTRIDSP_2_OUKOE-UK-CHINA-ROBO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336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16" descr="HondaAsimo_WalkingWithLady_01_sm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257800"/>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Picture 18" descr="readybot_270x20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6576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8" name="Picture 20" descr="robot-writing-proces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685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1" name="Picture 33" descr="factory wid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685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9" name="Picture 35" descr="halluc-ii.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8800" y="685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0" name="Picture 17" descr="doku59.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21336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8.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36576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40181024_174180sm.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5257800"/>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3" name="Picture 25" descr="080826024542-555-116.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5257800"/>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4" name="Picture 26" descr="3060000000056284.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36576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5" name="Picture 29" descr="robo.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74904" y="5130800"/>
            <a:ext cx="3282696" cy="16891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33" descr="R1.gi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28800" y="21336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7" name="Picture 34" descr="Robot “Twendy-One” nhặt bánh từ máy nướng bánh và để vào trong đĩa, trong khi một sinh viên trường đại học Waseda chuẩn bị salad. Twendy-One được phát triển để giúp đỡ những người già..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74904" y="3534832"/>
            <a:ext cx="3282696" cy="160866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258" name="Picture 35" descr="Top50robot15.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96095" y="609600"/>
            <a:ext cx="3282696"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9" name="Picture 22" descr="bmw-7-series-high-security-car-2006_5.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05239" y="2082208"/>
            <a:ext cx="3282696" cy="152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0" name="TextBox 24"/>
          <p:cNvSpPr txBox="1">
            <a:spLocks noChangeArrowheads="1"/>
          </p:cNvSpPr>
          <p:nvPr/>
        </p:nvSpPr>
        <p:spPr bwMode="auto">
          <a:xfrm>
            <a:off x="4038600" y="381000"/>
            <a:ext cx="2438400" cy="369332"/>
          </a:xfrm>
          <a:prstGeom prst="rect">
            <a:avLst/>
          </a:prstGeom>
          <a:solidFill>
            <a:srgbClr val="99FF99"/>
          </a:solidFill>
          <a:ln w="9525">
            <a:solidFill>
              <a:schemeClr val="accent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latin typeface="Bodoni MT Condensed" panose="02070606080606020203" pitchFamily="18" charset="0"/>
              </a:rPr>
              <a:t>Do most of work in factories.</a:t>
            </a:r>
          </a:p>
        </p:txBody>
      </p:sp>
      <p:sp>
        <p:nvSpPr>
          <p:cNvPr id="9261" name="TextBox 25"/>
          <p:cNvSpPr txBox="1">
            <a:spLocks noChangeArrowheads="1"/>
          </p:cNvSpPr>
          <p:nvPr/>
        </p:nvSpPr>
        <p:spPr bwMode="auto">
          <a:xfrm>
            <a:off x="6553200" y="381000"/>
            <a:ext cx="1981200" cy="369332"/>
          </a:xfrm>
          <a:prstGeom prst="rect">
            <a:avLst/>
          </a:prstGeom>
          <a:solidFill>
            <a:schemeClr val="hlink"/>
          </a:solidFill>
          <a:ln w="9525">
            <a:solidFill>
              <a:srgbClr val="FFFF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chemeClr val="bg1"/>
                </a:solidFill>
                <a:latin typeface="Bodoni MT Condensed" panose="02070606080606020203" pitchFamily="18" charset="0"/>
              </a:rPr>
              <a:t>Lose their jobs(people)</a:t>
            </a:r>
          </a:p>
        </p:txBody>
      </p:sp>
      <p:sp>
        <p:nvSpPr>
          <p:cNvPr id="9262" name="TextBox 27"/>
          <p:cNvSpPr txBox="1">
            <a:spLocks noChangeArrowheads="1"/>
          </p:cNvSpPr>
          <p:nvPr/>
        </p:nvSpPr>
        <p:spPr bwMode="auto">
          <a:xfrm>
            <a:off x="3962400" y="990601"/>
            <a:ext cx="2514600" cy="353943"/>
          </a:xfrm>
          <a:prstGeom prst="rect">
            <a:avLst/>
          </a:prstGeom>
          <a:solidFill>
            <a:srgbClr val="0099FF"/>
          </a:solidFill>
          <a:ln w="9525">
            <a:solidFill>
              <a:schemeClr val="accent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700" b="1">
                <a:solidFill>
                  <a:srgbClr val="FFFF66"/>
                </a:solidFill>
                <a:latin typeface="Bodoni MT Condensed" panose="02070606080606020203" pitchFamily="18" charset="0"/>
              </a:rPr>
              <a:t>Drive vehicles(avoid accidents)</a:t>
            </a:r>
          </a:p>
        </p:txBody>
      </p:sp>
      <p:sp>
        <p:nvSpPr>
          <p:cNvPr id="9263" name="TextBox 28"/>
          <p:cNvSpPr txBox="1">
            <a:spLocks noChangeArrowheads="1"/>
          </p:cNvSpPr>
          <p:nvPr/>
        </p:nvSpPr>
        <p:spPr bwMode="auto">
          <a:xfrm>
            <a:off x="8610600" y="381000"/>
            <a:ext cx="1905000" cy="369332"/>
          </a:xfrm>
          <a:prstGeom prst="rect">
            <a:avLst/>
          </a:prstGeom>
          <a:solidFill>
            <a:srgbClr val="FFFF66"/>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latin typeface="Bodoni MT Condensed" panose="02070606080606020203" pitchFamily="18" charset="0"/>
              </a:rPr>
              <a:t>Do household chores</a:t>
            </a:r>
          </a:p>
        </p:txBody>
      </p:sp>
      <p:sp>
        <p:nvSpPr>
          <p:cNvPr id="9264" name="TextBox 29"/>
          <p:cNvSpPr txBox="1">
            <a:spLocks noChangeArrowheads="1"/>
          </p:cNvSpPr>
          <p:nvPr/>
        </p:nvSpPr>
        <p:spPr bwMode="auto">
          <a:xfrm>
            <a:off x="6477000" y="1594105"/>
            <a:ext cx="1371600" cy="369332"/>
          </a:xfrm>
          <a:prstGeom prst="rect">
            <a:avLst/>
          </a:prstGeom>
          <a:solidFill>
            <a:srgbClr val="FF99FF"/>
          </a:solidFill>
          <a:ln w="9525">
            <a:solidFill>
              <a:schemeClr val="accent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latin typeface="Bodoni MT Condensed" panose="02070606080606020203" pitchFamily="18" charset="0"/>
              </a:rPr>
              <a:t>Be emotionless</a:t>
            </a:r>
          </a:p>
        </p:txBody>
      </p:sp>
      <p:sp>
        <p:nvSpPr>
          <p:cNvPr id="9265" name="TextBox 30"/>
          <p:cNvSpPr txBox="1">
            <a:spLocks noChangeArrowheads="1"/>
          </p:cNvSpPr>
          <p:nvPr/>
        </p:nvSpPr>
        <p:spPr bwMode="auto">
          <a:xfrm>
            <a:off x="8863013" y="990600"/>
            <a:ext cx="1447800" cy="369332"/>
          </a:xfrm>
          <a:prstGeom prst="rect">
            <a:avLst/>
          </a:prstGeom>
          <a:solidFill>
            <a:srgbClr val="66FFFF"/>
          </a:solidFill>
          <a:ln w="9525">
            <a:solidFill>
              <a:schemeClr val="accent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latin typeface="Bodoni MT Condensed" panose="02070606080606020203" pitchFamily="18" charset="0"/>
              </a:rPr>
              <a:t>Entertain people</a:t>
            </a:r>
          </a:p>
        </p:txBody>
      </p:sp>
      <p:sp>
        <p:nvSpPr>
          <p:cNvPr id="30" name="TextBox 27"/>
          <p:cNvSpPr txBox="1">
            <a:spLocks noChangeArrowheads="1"/>
          </p:cNvSpPr>
          <p:nvPr/>
        </p:nvSpPr>
        <p:spPr bwMode="auto">
          <a:xfrm>
            <a:off x="4038600" y="1600201"/>
            <a:ext cx="2209800" cy="348813"/>
          </a:xfrm>
          <a:prstGeom prst="rect">
            <a:avLst/>
          </a:prstGeom>
          <a:solidFill>
            <a:schemeClr val="bg1"/>
          </a:solidFill>
          <a:ln w="9525">
            <a:solidFill>
              <a:schemeClr val="accent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2000"/>
              </a:lnSpc>
              <a:spcBef>
                <a:spcPct val="0"/>
              </a:spcBef>
              <a:buNone/>
            </a:pPr>
            <a:r>
              <a:rPr lang="en-US" altLang="en-US" sz="1800" b="1">
                <a:latin typeface="Bodoni MT Condensed" panose="02070606080606020203" pitchFamily="18" charset="0"/>
              </a:rPr>
              <a:t>Make friends with people</a:t>
            </a:r>
          </a:p>
        </p:txBody>
      </p:sp>
      <p:sp>
        <p:nvSpPr>
          <p:cNvPr id="31" name="TextBox 27"/>
          <p:cNvSpPr txBox="1">
            <a:spLocks noChangeArrowheads="1"/>
          </p:cNvSpPr>
          <p:nvPr/>
        </p:nvSpPr>
        <p:spPr bwMode="auto">
          <a:xfrm>
            <a:off x="6477000" y="1019176"/>
            <a:ext cx="2057400" cy="348813"/>
          </a:xfrm>
          <a:prstGeom prst="rect">
            <a:avLst/>
          </a:prstGeom>
          <a:solidFill>
            <a:schemeClr val="accent3">
              <a:lumMod val="60000"/>
              <a:lumOff val="40000"/>
            </a:schemeClr>
          </a:solidFill>
          <a:ln w="9525">
            <a:solidFill>
              <a:schemeClr val="accent1"/>
            </a:solidFill>
            <a:miter lim="800000"/>
            <a:headEnd/>
            <a:tailEnd/>
          </a:ln>
        </p:spPr>
        <p:txBody>
          <a:bodyPr>
            <a:spAutoFit/>
          </a:bodyPr>
          <a:lstStyle/>
          <a:p>
            <a:pPr algn="ctr">
              <a:lnSpc>
                <a:spcPts val="2000"/>
              </a:lnSpc>
              <a:defRPr/>
            </a:pPr>
            <a:r>
              <a:rPr lang="en-US" b="1" dirty="0">
                <a:latin typeface="Bodoni MT Condensed" pitchFamily="18" charset="0"/>
              </a:rPr>
              <a:t>Carry out difficult tasks</a:t>
            </a:r>
          </a:p>
        </p:txBody>
      </p:sp>
      <p:sp>
        <p:nvSpPr>
          <p:cNvPr id="9269" name="TextBox 27"/>
          <p:cNvSpPr txBox="1">
            <a:spLocks noChangeArrowheads="1"/>
          </p:cNvSpPr>
          <p:nvPr/>
        </p:nvSpPr>
        <p:spPr bwMode="auto">
          <a:xfrm>
            <a:off x="8466483" y="1429123"/>
            <a:ext cx="3200400" cy="646331"/>
          </a:xfrm>
          <a:prstGeom prst="rect">
            <a:avLst/>
          </a:prstGeom>
          <a:solidFill>
            <a:srgbClr val="FF0000"/>
          </a:solidFill>
          <a:ln w="9525">
            <a:solidFill>
              <a:srgbClr val="FFFF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chemeClr val="bg1"/>
                </a:solidFill>
                <a:latin typeface="Bodoni MT Condensed" panose="02070606080606020203" pitchFamily="18" charset="0"/>
              </a:rPr>
              <a:t>Work  as they’re programmed, unable to deal with sudden situations</a:t>
            </a:r>
          </a:p>
        </p:txBody>
      </p:sp>
    </p:spTree>
    <p:extLst>
      <p:ext uri="{BB962C8B-B14F-4D97-AF65-F5344CB8AC3E}">
        <p14:creationId xmlns:p14="http://schemas.microsoft.com/office/powerpoint/2010/main" val="350840760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244"/>
                                        </p:tgtEl>
                                        <p:attrNameLst>
                                          <p:attrName>style.visibility</p:attrName>
                                        </p:attrNameLst>
                                      </p:cBhvr>
                                      <p:to>
                                        <p:strVal val="visible"/>
                                      </p:to>
                                    </p:set>
                                    <p:animEffect transition="in" filter="diamond(in)">
                                      <p:cBhvr>
                                        <p:cTn id="7" dur="500"/>
                                        <p:tgtEl>
                                          <p:spTgt spid="9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9248"/>
                                        </p:tgtEl>
                                        <p:attrNameLst>
                                          <p:attrName>style.visibility</p:attrName>
                                        </p:attrNameLst>
                                      </p:cBhvr>
                                      <p:to>
                                        <p:strVal val="visible"/>
                                      </p:to>
                                    </p:set>
                                    <p:animEffect transition="in" filter="diamond(in)">
                                      <p:cBhvr>
                                        <p:cTn id="12" dur="500"/>
                                        <p:tgtEl>
                                          <p:spTgt spid="92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9247"/>
                                        </p:tgtEl>
                                        <p:attrNameLst>
                                          <p:attrName>style.visibility</p:attrName>
                                        </p:attrNameLst>
                                      </p:cBhvr>
                                      <p:to>
                                        <p:strVal val="visible"/>
                                      </p:to>
                                    </p:set>
                                    <p:animEffect transition="in" filter="diamond(in)">
                                      <p:cBhvr>
                                        <p:cTn id="17" dur="500"/>
                                        <p:tgtEl>
                                          <p:spTgt spid="92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9245"/>
                                        </p:tgtEl>
                                        <p:attrNameLst>
                                          <p:attrName>style.visibility</p:attrName>
                                        </p:attrNameLst>
                                      </p:cBhvr>
                                      <p:to>
                                        <p:strVal val="visible"/>
                                      </p:to>
                                    </p:set>
                                    <p:animEffect transition="in" filter="diamond(in)">
                                      <p:cBhvr>
                                        <p:cTn id="22" dur="500"/>
                                        <p:tgtEl>
                                          <p:spTgt spid="9245"/>
                                        </p:tgtEl>
                                      </p:cBhvr>
                                    </p:animEffect>
                                  </p:childTnLst>
                                </p:cTn>
                              </p:par>
                            </p:childTnLst>
                          </p:cTn>
                        </p:par>
                        <p:par>
                          <p:cTn id="23" fill="hold" nodeType="afterGroup">
                            <p:stCondLst>
                              <p:cond delay="500"/>
                            </p:stCondLst>
                            <p:childTnLst>
                              <p:par>
                                <p:cTn id="24" presetID="8" presetClass="exit" presetSubtype="32" fill="hold" nodeType="afterEffect">
                                  <p:stCondLst>
                                    <p:cond delay="5000"/>
                                  </p:stCondLst>
                                  <p:childTnLst>
                                    <p:animEffect transition="out" filter="diamond(out)">
                                      <p:cBhvr>
                                        <p:cTn id="25" dur="500"/>
                                        <p:tgtEl>
                                          <p:spTgt spid="9244"/>
                                        </p:tgtEl>
                                      </p:cBhvr>
                                    </p:animEffect>
                                    <p:set>
                                      <p:cBhvr>
                                        <p:cTn id="26" dur="1" fill="hold">
                                          <p:stCondLst>
                                            <p:cond delay="499"/>
                                          </p:stCondLst>
                                        </p:cTn>
                                        <p:tgtEl>
                                          <p:spTgt spid="9244"/>
                                        </p:tgtEl>
                                        <p:attrNameLst>
                                          <p:attrName>style.visibility</p:attrName>
                                        </p:attrNameLst>
                                      </p:cBhvr>
                                      <p:to>
                                        <p:strVal val="hidden"/>
                                      </p:to>
                                    </p:set>
                                  </p:childTnLst>
                                </p:cTn>
                              </p:par>
                              <p:par>
                                <p:cTn id="27" presetID="8" presetClass="exit" presetSubtype="32" fill="hold" nodeType="withEffect">
                                  <p:stCondLst>
                                    <p:cond delay="5000"/>
                                  </p:stCondLst>
                                  <p:childTnLst>
                                    <p:animEffect transition="out" filter="diamond(out)">
                                      <p:cBhvr>
                                        <p:cTn id="28" dur="500"/>
                                        <p:tgtEl>
                                          <p:spTgt spid="9248"/>
                                        </p:tgtEl>
                                      </p:cBhvr>
                                    </p:animEffect>
                                    <p:set>
                                      <p:cBhvr>
                                        <p:cTn id="29" dur="1" fill="hold">
                                          <p:stCondLst>
                                            <p:cond delay="499"/>
                                          </p:stCondLst>
                                        </p:cTn>
                                        <p:tgtEl>
                                          <p:spTgt spid="9248"/>
                                        </p:tgtEl>
                                        <p:attrNameLst>
                                          <p:attrName>style.visibility</p:attrName>
                                        </p:attrNameLst>
                                      </p:cBhvr>
                                      <p:to>
                                        <p:strVal val="hidden"/>
                                      </p:to>
                                    </p:set>
                                  </p:childTnLst>
                                </p:cTn>
                              </p:par>
                              <p:par>
                                <p:cTn id="30" presetID="8" presetClass="exit" presetSubtype="32" fill="hold" nodeType="withEffect">
                                  <p:stCondLst>
                                    <p:cond delay="5000"/>
                                  </p:stCondLst>
                                  <p:childTnLst>
                                    <p:animEffect transition="out" filter="diamond(out)">
                                      <p:cBhvr>
                                        <p:cTn id="31" dur="500"/>
                                        <p:tgtEl>
                                          <p:spTgt spid="9247"/>
                                        </p:tgtEl>
                                      </p:cBhvr>
                                    </p:animEffect>
                                    <p:set>
                                      <p:cBhvr>
                                        <p:cTn id="32" dur="1" fill="hold">
                                          <p:stCondLst>
                                            <p:cond delay="499"/>
                                          </p:stCondLst>
                                        </p:cTn>
                                        <p:tgtEl>
                                          <p:spTgt spid="9247"/>
                                        </p:tgtEl>
                                        <p:attrNameLst>
                                          <p:attrName>style.visibility</p:attrName>
                                        </p:attrNameLst>
                                      </p:cBhvr>
                                      <p:to>
                                        <p:strVal val="hidden"/>
                                      </p:to>
                                    </p:set>
                                  </p:childTnLst>
                                </p:cTn>
                              </p:par>
                              <p:par>
                                <p:cTn id="33" presetID="8" presetClass="exit" presetSubtype="32" fill="hold" nodeType="withEffect">
                                  <p:stCondLst>
                                    <p:cond delay="5000"/>
                                  </p:stCondLst>
                                  <p:childTnLst>
                                    <p:animEffect transition="out" filter="diamond(out)">
                                      <p:cBhvr>
                                        <p:cTn id="34" dur="500"/>
                                        <p:tgtEl>
                                          <p:spTgt spid="9245"/>
                                        </p:tgtEl>
                                      </p:cBhvr>
                                    </p:animEffect>
                                    <p:set>
                                      <p:cBhvr>
                                        <p:cTn id="35" dur="1" fill="hold">
                                          <p:stCondLst>
                                            <p:cond delay="499"/>
                                          </p:stCondLst>
                                        </p:cTn>
                                        <p:tgtEl>
                                          <p:spTgt spid="9245"/>
                                        </p:tgtEl>
                                        <p:attrNameLst>
                                          <p:attrName>style.visibility</p:attrName>
                                        </p:attrNameLst>
                                      </p:cBhvr>
                                      <p:to>
                                        <p:strVal val="hidden"/>
                                      </p:to>
                                    </p:set>
                                  </p:childTnLst>
                                </p:cTn>
                              </p:par>
                              <p:par>
                                <p:cTn id="36" presetID="8" presetClass="entr" presetSubtype="16" fill="hold" nodeType="withEffect">
                                  <p:stCondLst>
                                    <p:cond delay="5000"/>
                                  </p:stCondLst>
                                  <p:childTnLst>
                                    <p:set>
                                      <p:cBhvr>
                                        <p:cTn id="37" dur="1" fill="hold">
                                          <p:stCondLst>
                                            <p:cond delay="0"/>
                                          </p:stCondLst>
                                        </p:cTn>
                                        <p:tgtEl>
                                          <p:spTgt spid="34"/>
                                        </p:tgtEl>
                                        <p:attrNameLst>
                                          <p:attrName>style.visibility</p:attrName>
                                        </p:attrNameLst>
                                      </p:cBhvr>
                                      <p:to>
                                        <p:strVal val="visible"/>
                                      </p:to>
                                    </p:set>
                                    <p:animEffect transition="in" filter="diamond(in)">
                                      <p:cBhvr>
                                        <p:cTn id="38" dur="500"/>
                                        <p:tgtEl>
                                          <p:spTgt spid="34"/>
                                        </p:tgtEl>
                                      </p:cBhvr>
                                    </p:animEffect>
                                  </p:childTnLst>
                                </p:cTn>
                              </p:par>
                              <p:par>
                                <p:cTn id="39" presetID="8" presetClass="entr" presetSubtype="16" fill="hold" nodeType="withEffect">
                                  <p:stCondLst>
                                    <p:cond delay="5000"/>
                                  </p:stCondLst>
                                  <p:childTnLst>
                                    <p:set>
                                      <p:cBhvr>
                                        <p:cTn id="40" dur="1" fill="hold">
                                          <p:stCondLst>
                                            <p:cond delay="0"/>
                                          </p:stCondLst>
                                        </p:cTn>
                                        <p:tgtEl>
                                          <p:spTgt spid="9251"/>
                                        </p:tgtEl>
                                        <p:attrNameLst>
                                          <p:attrName>style.visibility</p:attrName>
                                        </p:attrNameLst>
                                      </p:cBhvr>
                                      <p:to>
                                        <p:strVal val="visible"/>
                                      </p:to>
                                    </p:set>
                                    <p:animEffect transition="in" filter="diamond(in)">
                                      <p:cBhvr>
                                        <p:cTn id="41" dur="500"/>
                                        <p:tgtEl>
                                          <p:spTgt spid="9251"/>
                                        </p:tgtEl>
                                      </p:cBhvr>
                                    </p:animEffect>
                                  </p:childTnLst>
                                </p:cTn>
                              </p:par>
                              <p:par>
                                <p:cTn id="42" presetID="8" presetClass="entr" presetSubtype="16" fill="hold" nodeType="withEffect">
                                  <p:stCondLst>
                                    <p:cond delay="5000"/>
                                  </p:stCondLst>
                                  <p:childTnLst>
                                    <p:set>
                                      <p:cBhvr>
                                        <p:cTn id="43" dur="1" fill="hold">
                                          <p:stCondLst>
                                            <p:cond delay="0"/>
                                          </p:stCondLst>
                                        </p:cTn>
                                        <p:tgtEl>
                                          <p:spTgt spid="21"/>
                                        </p:tgtEl>
                                        <p:attrNameLst>
                                          <p:attrName>style.visibility</p:attrName>
                                        </p:attrNameLst>
                                      </p:cBhvr>
                                      <p:to>
                                        <p:strVal val="visible"/>
                                      </p:to>
                                    </p:set>
                                    <p:animEffect transition="in" filter="diamond(in)">
                                      <p:cBhvr>
                                        <p:cTn id="44" dur="500"/>
                                        <p:tgtEl>
                                          <p:spTgt spid="21"/>
                                        </p:tgtEl>
                                      </p:cBhvr>
                                    </p:animEffect>
                                  </p:childTnLst>
                                </p:cTn>
                              </p:par>
                              <p:par>
                                <p:cTn id="45" presetID="8" presetClass="entr" presetSubtype="16" fill="hold" nodeType="withEffect">
                                  <p:stCondLst>
                                    <p:cond delay="5000"/>
                                  </p:stCondLst>
                                  <p:childTnLst>
                                    <p:set>
                                      <p:cBhvr>
                                        <p:cTn id="46" dur="1" fill="hold">
                                          <p:stCondLst>
                                            <p:cond delay="0"/>
                                          </p:stCondLst>
                                        </p:cTn>
                                        <p:tgtEl>
                                          <p:spTgt spid="24"/>
                                        </p:tgtEl>
                                        <p:attrNameLst>
                                          <p:attrName>style.visibility</p:attrName>
                                        </p:attrNameLst>
                                      </p:cBhvr>
                                      <p:to>
                                        <p:strVal val="visible"/>
                                      </p:to>
                                    </p:set>
                                    <p:animEffect transition="in" filter="diamond(in)">
                                      <p:cBhvr>
                                        <p:cTn id="47" dur="500"/>
                                        <p:tgtEl>
                                          <p:spTgt spid="24"/>
                                        </p:tgtEl>
                                      </p:cBhvr>
                                    </p:animEffect>
                                  </p:childTnLst>
                                </p:cTn>
                              </p:par>
                            </p:childTnLst>
                          </p:cTn>
                        </p:par>
                        <p:par>
                          <p:cTn id="48" fill="hold" nodeType="afterGroup">
                            <p:stCondLst>
                              <p:cond delay="6000"/>
                            </p:stCondLst>
                            <p:childTnLst>
                              <p:par>
                                <p:cTn id="49" presetID="8" presetClass="exit" presetSubtype="32" fill="hold" nodeType="afterEffect">
                                  <p:stCondLst>
                                    <p:cond delay="5000"/>
                                  </p:stCondLst>
                                  <p:childTnLst>
                                    <p:animEffect transition="out" filter="diamond(out)">
                                      <p:cBhvr>
                                        <p:cTn id="50" dur="500"/>
                                        <p:tgtEl>
                                          <p:spTgt spid="34"/>
                                        </p:tgtEl>
                                      </p:cBhvr>
                                    </p:animEffect>
                                    <p:set>
                                      <p:cBhvr>
                                        <p:cTn id="51" dur="1" fill="hold">
                                          <p:stCondLst>
                                            <p:cond delay="499"/>
                                          </p:stCondLst>
                                        </p:cTn>
                                        <p:tgtEl>
                                          <p:spTgt spid="34"/>
                                        </p:tgtEl>
                                        <p:attrNameLst>
                                          <p:attrName>style.visibility</p:attrName>
                                        </p:attrNameLst>
                                      </p:cBhvr>
                                      <p:to>
                                        <p:strVal val="hidden"/>
                                      </p:to>
                                    </p:set>
                                  </p:childTnLst>
                                </p:cTn>
                              </p:par>
                              <p:par>
                                <p:cTn id="52" presetID="8" presetClass="exit" presetSubtype="32" fill="hold" nodeType="withEffect">
                                  <p:stCondLst>
                                    <p:cond delay="5000"/>
                                  </p:stCondLst>
                                  <p:childTnLst>
                                    <p:animEffect transition="out" filter="diamond(out)">
                                      <p:cBhvr>
                                        <p:cTn id="53" dur="500"/>
                                        <p:tgtEl>
                                          <p:spTgt spid="9251"/>
                                        </p:tgtEl>
                                      </p:cBhvr>
                                    </p:animEffect>
                                    <p:set>
                                      <p:cBhvr>
                                        <p:cTn id="54" dur="1" fill="hold">
                                          <p:stCondLst>
                                            <p:cond delay="499"/>
                                          </p:stCondLst>
                                        </p:cTn>
                                        <p:tgtEl>
                                          <p:spTgt spid="9251"/>
                                        </p:tgtEl>
                                        <p:attrNameLst>
                                          <p:attrName>style.visibility</p:attrName>
                                        </p:attrNameLst>
                                      </p:cBhvr>
                                      <p:to>
                                        <p:strVal val="hidden"/>
                                      </p:to>
                                    </p:set>
                                  </p:childTnLst>
                                </p:cTn>
                              </p:par>
                              <p:par>
                                <p:cTn id="55" presetID="8" presetClass="exit" presetSubtype="32" fill="hold" nodeType="withEffect">
                                  <p:stCondLst>
                                    <p:cond delay="5000"/>
                                  </p:stCondLst>
                                  <p:childTnLst>
                                    <p:animEffect transition="out" filter="diamond(out)">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par>
                                <p:cTn id="58" presetID="8" presetClass="exit" presetSubtype="32" fill="hold" nodeType="withEffect">
                                  <p:stCondLst>
                                    <p:cond delay="5000"/>
                                  </p:stCondLst>
                                  <p:childTnLst>
                                    <p:animEffect transition="out" filter="diamond(out)">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par>
                                <p:cTn id="61" presetID="8" presetClass="entr" presetSubtype="16" fill="hold" nodeType="withEffect">
                                  <p:stCondLst>
                                    <p:cond delay="5000"/>
                                  </p:stCondLst>
                                  <p:childTnLst>
                                    <p:set>
                                      <p:cBhvr>
                                        <p:cTn id="62" dur="1" fill="hold">
                                          <p:stCondLst>
                                            <p:cond delay="0"/>
                                          </p:stCondLst>
                                        </p:cTn>
                                        <p:tgtEl>
                                          <p:spTgt spid="9250"/>
                                        </p:tgtEl>
                                        <p:attrNameLst>
                                          <p:attrName>style.visibility</p:attrName>
                                        </p:attrNameLst>
                                      </p:cBhvr>
                                      <p:to>
                                        <p:strVal val="visible"/>
                                      </p:to>
                                    </p:set>
                                    <p:animEffect transition="in" filter="diamond(in)">
                                      <p:cBhvr>
                                        <p:cTn id="63" dur="500"/>
                                        <p:tgtEl>
                                          <p:spTgt spid="9250"/>
                                        </p:tgtEl>
                                      </p:cBhvr>
                                    </p:animEffect>
                                  </p:childTnLst>
                                </p:cTn>
                              </p:par>
                              <p:par>
                                <p:cTn id="64" presetID="8" presetClass="entr" presetSubtype="16" fill="hold" nodeType="withEffect">
                                  <p:stCondLst>
                                    <p:cond delay="5000"/>
                                  </p:stCondLst>
                                  <p:childTnLst>
                                    <p:set>
                                      <p:cBhvr>
                                        <p:cTn id="65" dur="1" fill="hold">
                                          <p:stCondLst>
                                            <p:cond delay="0"/>
                                          </p:stCondLst>
                                        </p:cTn>
                                        <p:tgtEl>
                                          <p:spTgt spid="9249"/>
                                        </p:tgtEl>
                                        <p:attrNameLst>
                                          <p:attrName>style.visibility</p:attrName>
                                        </p:attrNameLst>
                                      </p:cBhvr>
                                      <p:to>
                                        <p:strVal val="visible"/>
                                      </p:to>
                                    </p:set>
                                    <p:animEffect transition="in" filter="diamond(in)">
                                      <p:cBhvr>
                                        <p:cTn id="66" dur="500"/>
                                        <p:tgtEl>
                                          <p:spTgt spid="9249"/>
                                        </p:tgtEl>
                                      </p:cBhvr>
                                    </p:animEffect>
                                  </p:childTnLst>
                                </p:cTn>
                              </p:par>
                              <p:par>
                                <p:cTn id="67" presetID="8" presetClass="entr" presetSubtype="16" fill="hold" nodeType="withEffect">
                                  <p:stCondLst>
                                    <p:cond delay="5000"/>
                                  </p:stCondLst>
                                  <p:childTnLst>
                                    <p:set>
                                      <p:cBhvr>
                                        <p:cTn id="68" dur="1" fill="hold">
                                          <p:stCondLst>
                                            <p:cond delay="0"/>
                                          </p:stCondLst>
                                        </p:cTn>
                                        <p:tgtEl>
                                          <p:spTgt spid="9257"/>
                                        </p:tgtEl>
                                        <p:attrNameLst>
                                          <p:attrName>style.visibility</p:attrName>
                                        </p:attrNameLst>
                                      </p:cBhvr>
                                      <p:to>
                                        <p:strVal val="visible"/>
                                      </p:to>
                                    </p:set>
                                    <p:animEffect transition="in" filter="diamond(in)">
                                      <p:cBhvr>
                                        <p:cTn id="69" dur="500"/>
                                        <p:tgtEl>
                                          <p:spTgt spid="9257"/>
                                        </p:tgtEl>
                                      </p:cBhvr>
                                    </p:animEffect>
                                  </p:childTnLst>
                                </p:cTn>
                              </p:par>
                              <p:par>
                                <p:cTn id="70" presetID="8" presetClass="entr" presetSubtype="16" fill="hold" nodeType="withEffect">
                                  <p:stCondLst>
                                    <p:cond delay="5000"/>
                                  </p:stCondLst>
                                  <p:childTnLst>
                                    <p:set>
                                      <p:cBhvr>
                                        <p:cTn id="71" dur="1" fill="hold">
                                          <p:stCondLst>
                                            <p:cond delay="0"/>
                                          </p:stCondLst>
                                        </p:cTn>
                                        <p:tgtEl>
                                          <p:spTgt spid="9253"/>
                                        </p:tgtEl>
                                        <p:attrNameLst>
                                          <p:attrName>style.visibility</p:attrName>
                                        </p:attrNameLst>
                                      </p:cBhvr>
                                      <p:to>
                                        <p:strVal val="visible"/>
                                      </p:to>
                                    </p:set>
                                    <p:animEffect transition="in" filter="diamond(in)">
                                      <p:cBhvr>
                                        <p:cTn id="72" dur="500"/>
                                        <p:tgtEl>
                                          <p:spTgt spid="9253"/>
                                        </p:tgtEl>
                                      </p:cBhvr>
                                    </p:animEffect>
                                  </p:childTnLst>
                                </p:cTn>
                              </p:par>
                            </p:childTnLst>
                          </p:cTn>
                        </p:par>
                        <p:par>
                          <p:cTn id="73" fill="hold" nodeType="afterGroup">
                            <p:stCondLst>
                              <p:cond delay="11500"/>
                            </p:stCondLst>
                            <p:childTnLst>
                              <p:par>
                                <p:cTn id="74" presetID="8" presetClass="exit" presetSubtype="32" fill="hold" nodeType="afterEffect">
                                  <p:stCondLst>
                                    <p:cond delay="5000"/>
                                  </p:stCondLst>
                                  <p:childTnLst>
                                    <p:animEffect transition="out" filter="diamond(out)">
                                      <p:cBhvr>
                                        <p:cTn id="75" dur="500"/>
                                        <p:tgtEl>
                                          <p:spTgt spid="9250"/>
                                        </p:tgtEl>
                                      </p:cBhvr>
                                    </p:animEffect>
                                    <p:set>
                                      <p:cBhvr>
                                        <p:cTn id="76" dur="1" fill="hold">
                                          <p:stCondLst>
                                            <p:cond delay="499"/>
                                          </p:stCondLst>
                                        </p:cTn>
                                        <p:tgtEl>
                                          <p:spTgt spid="9250"/>
                                        </p:tgtEl>
                                        <p:attrNameLst>
                                          <p:attrName>style.visibility</p:attrName>
                                        </p:attrNameLst>
                                      </p:cBhvr>
                                      <p:to>
                                        <p:strVal val="hidden"/>
                                      </p:to>
                                    </p:set>
                                  </p:childTnLst>
                                </p:cTn>
                              </p:par>
                              <p:par>
                                <p:cTn id="77" presetID="8" presetClass="exit" presetSubtype="32" fill="hold" nodeType="withEffect">
                                  <p:stCondLst>
                                    <p:cond delay="5000"/>
                                  </p:stCondLst>
                                  <p:childTnLst>
                                    <p:animEffect transition="out" filter="diamond(out)">
                                      <p:cBhvr>
                                        <p:cTn id="78" dur="500"/>
                                        <p:tgtEl>
                                          <p:spTgt spid="9249"/>
                                        </p:tgtEl>
                                      </p:cBhvr>
                                    </p:animEffect>
                                    <p:set>
                                      <p:cBhvr>
                                        <p:cTn id="79" dur="1" fill="hold">
                                          <p:stCondLst>
                                            <p:cond delay="499"/>
                                          </p:stCondLst>
                                        </p:cTn>
                                        <p:tgtEl>
                                          <p:spTgt spid="9249"/>
                                        </p:tgtEl>
                                        <p:attrNameLst>
                                          <p:attrName>style.visibility</p:attrName>
                                        </p:attrNameLst>
                                      </p:cBhvr>
                                      <p:to>
                                        <p:strVal val="hidden"/>
                                      </p:to>
                                    </p:set>
                                  </p:childTnLst>
                                </p:cTn>
                              </p:par>
                              <p:par>
                                <p:cTn id="80" presetID="8" presetClass="exit" presetSubtype="32" fill="hold" nodeType="withEffect">
                                  <p:stCondLst>
                                    <p:cond delay="5000"/>
                                  </p:stCondLst>
                                  <p:childTnLst>
                                    <p:animEffect transition="out" filter="diamond(out)">
                                      <p:cBhvr>
                                        <p:cTn id="81" dur="500"/>
                                        <p:tgtEl>
                                          <p:spTgt spid="9257"/>
                                        </p:tgtEl>
                                      </p:cBhvr>
                                    </p:animEffect>
                                    <p:set>
                                      <p:cBhvr>
                                        <p:cTn id="82" dur="1" fill="hold">
                                          <p:stCondLst>
                                            <p:cond delay="499"/>
                                          </p:stCondLst>
                                        </p:cTn>
                                        <p:tgtEl>
                                          <p:spTgt spid="9257"/>
                                        </p:tgtEl>
                                        <p:attrNameLst>
                                          <p:attrName>style.visibility</p:attrName>
                                        </p:attrNameLst>
                                      </p:cBhvr>
                                      <p:to>
                                        <p:strVal val="hidden"/>
                                      </p:to>
                                    </p:set>
                                  </p:childTnLst>
                                </p:cTn>
                              </p:par>
                              <p:par>
                                <p:cTn id="83" presetID="8" presetClass="exit" presetSubtype="32" fill="hold" nodeType="withEffect">
                                  <p:stCondLst>
                                    <p:cond delay="5000"/>
                                  </p:stCondLst>
                                  <p:childTnLst>
                                    <p:animEffect transition="out" filter="diamond(out)">
                                      <p:cBhvr>
                                        <p:cTn id="84" dur="500"/>
                                        <p:tgtEl>
                                          <p:spTgt spid="9253"/>
                                        </p:tgtEl>
                                      </p:cBhvr>
                                    </p:animEffect>
                                    <p:set>
                                      <p:cBhvr>
                                        <p:cTn id="85" dur="1" fill="hold">
                                          <p:stCondLst>
                                            <p:cond delay="499"/>
                                          </p:stCondLst>
                                        </p:cTn>
                                        <p:tgtEl>
                                          <p:spTgt spid="9253"/>
                                        </p:tgtEl>
                                        <p:attrNameLst>
                                          <p:attrName>style.visibility</p:attrName>
                                        </p:attrNameLst>
                                      </p:cBhvr>
                                      <p:to>
                                        <p:strVal val="hidden"/>
                                      </p:to>
                                    </p:set>
                                  </p:childTnLst>
                                </p:cTn>
                              </p:par>
                              <p:par>
                                <p:cTn id="86" presetID="8" presetClass="entr" presetSubtype="16" fill="hold" nodeType="withEffect">
                                  <p:stCondLst>
                                    <p:cond delay="5000"/>
                                  </p:stCondLst>
                                  <p:childTnLst>
                                    <p:set>
                                      <p:cBhvr>
                                        <p:cTn id="87" dur="1" fill="hold">
                                          <p:stCondLst>
                                            <p:cond delay="0"/>
                                          </p:stCondLst>
                                        </p:cTn>
                                        <p:tgtEl>
                                          <p:spTgt spid="9259"/>
                                        </p:tgtEl>
                                        <p:attrNameLst>
                                          <p:attrName>style.visibility</p:attrName>
                                        </p:attrNameLst>
                                      </p:cBhvr>
                                      <p:to>
                                        <p:strVal val="visible"/>
                                      </p:to>
                                    </p:set>
                                    <p:animEffect transition="in" filter="diamond(in)">
                                      <p:cBhvr>
                                        <p:cTn id="88" dur="500"/>
                                        <p:tgtEl>
                                          <p:spTgt spid="9259"/>
                                        </p:tgtEl>
                                      </p:cBhvr>
                                    </p:animEffect>
                                  </p:childTnLst>
                                </p:cTn>
                              </p:par>
                              <p:par>
                                <p:cTn id="89" presetID="8" presetClass="entr" presetSubtype="16" fill="hold" nodeType="withEffect">
                                  <p:stCondLst>
                                    <p:cond delay="5000"/>
                                  </p:stCondLst>
                                  <p:childTnLst>
                                    <p:set>
                                      <p:cBhvr>
                                        <p:cTn id="90" dur="1" fill="hold">
                                          <p:stCondLst>
                                            <p:cond delay="0"/>
                                          </p:stCondLst>
                                        </p:cTn>
                                        <p:tgtEl>
                                          <p:spTgt spid="9258"/>
                                        </p:tgtEl>
                                        <p:attrNameLst>
                                          <p:attrName>style.visibility</p:attrName>
                                        </p:attrNameLst>
                                      </p:cBhvr>
                                      <p:to>
                                        <p:strVal val="visible"/>
                                      </p:to>
                                    </p:set>
                                    <p:animEffect transition="in" filter="diamond(in)">
                                      <p:cBhvr>
                                        <p:cTn id="91" dur="500"/>
                                        <p:tgtEl>
                                          <p:spTgt spid="9258"/>
                                        </p:tgtEl>
                                      </p:cBhvr>
                                    </p:animEffect>
                                  </p:childTnLst>
                                </p:cTn>
                              </p:par>
                              <p:par>
                                <p:cTn id="92" presetID="8" presetClass="entr" presetSubtype="16" fill="hold" nodeType="withEffect">
                                  <p:stCondLst>
                                    <p:cond delay="5000"/>
                                  </p:stCondLst>
                                  <p:childTnLst>
                                    <p:set>
                                      <p:cBhvr>
                                        <p:cTn id="93" dur="1" fill="hold">
                                          <p:stCondLst>
                                            <p:cond delay="0"/>
                                          </p:stCondLst>
                                        </p:cTn>
                                        <p:tgtEl>
                                          <p:spTgt spid="9254"/>
                                        </p:tgtEl>
                                        <p:attrNameLst>
                                          <p:attrName>style.visibility</p:attrName>
                                        </p:attrNameLst>
                                      </p:cBhvr>
                                      <p:to>
                                        <p:strVal val="visible"/>
                                      </p:to>
                                    </p:set>
                                    <p:animEffect transition="in" filter="diamond(in)">
                                      <p:cBhvr>
                                        <p:cTn id="94" dur="500"/>
                                        <p:tgtEl>
                                          <p:spTgt spid="9254"/>
                                        </p:tgtEl>
                                      </p:cBhvr>
                                    </p:animEffect>
                                  </p:childTnLst>
                                </p:cTn>
                              </p:par>
                              <p:par>
                                <p:cTn id="95" presetID="8" presetClass="entr" presetSubtype="16" fill="hold" nodeType="withEffect">
                                  <p:stCondLst>
                                    <p:cond delay="5000"/>
                                  </p:stCondLst>
                                  <p:childTnLst>
                                    <p:set>
                                      <p:cBhvr>
                                        <p:cTn id="96" dur="1" fill="hold">
                                          <p:stCondLst>
                                            <p:cond delay="0"/>
                                          </p:stCondLst>
                                        </p:cTn>
                                        <p:tgtEl>
                                          <p:spTgt spid="9255"/>
                                        </p:tgtEl>
                                        <p:attrNameLst>
                                          <p:attrName>style.visibility</p:attrName>
                                        </p:attrNameLst>
                                      </p:cBhvr>
                                      <p:to>
                                        <p:strVal val="visible"/>
                                      </p:to>
                                    </p:set>
                                    <p:animEffect transition="in" filter="diamond(in)">
                                      <p:cBhvr>
                                        <p:cTn id="97" dur="500"/>
                                        <p:tgtEl>
                                          <p:spTgt spid="9255"/>
                                        </p:tgtEl>
                                      </p:cBhvr>
                                    </p:animEffect>
                                  </p:childTnLst>
                                </p:cTn>
                              </p:par>
                            </p:childTnLst>
                          </p:cTn>
                        </p:par>
                        <p:par>
                          <p:cTn id="98" fill="hold" nodeType="afterGroup">
                            <p:stCondLst>
                              <p:cond delay="17000"/>
                            </p:stCondLst>
                            <p:childTnLst>
                              <p:par>
                                <p:cTn id="99" presetID="8" presetClass="exit" presetSubtype="32" fill="hold" nodeType="afterEffect">
                                  <p:stCondLst>
                                    <p:cond delay="5000"/>
                                  </p:stCondLst>
                                  <p:childTnLst>
                                    <p:animEffect transition="out" filter="diamond(out)">
                                      <p:cBhvr>
                                        <p:cTn id="100" dur="500"/>
                                        <p:tgtEl>
                                          <p:spTgt spid="9259"/>
                                        </p:tgtEl>
                                      </p:cBhvr>
                                    </p:animEffect>
                                    <p:set>
                                      <p:cBhvr>
                                        <p:cTn id="101" dur="1" fill="hold">
                                          <p:stCondLst>
                                            <p:cond delay="499"/>
                                          </p:stCondLst>
                                        </p:cTn>
                                        <p:tgtEl>
                                          <p:spTgt spid="9259"/>
                                        </p:tgtEl>
                                        <p:attrNameLst>
                                          <p:attrName>style.visibility</p:attrName>
                                        </p:attrNameLst>
                                      </p:cBhvr>
                                      <p:to>
                                        <p:strVal val="hidden"/>
                                      </p:to>
                                    </p:set>
                                  </p:childTnLst>
                                </p:cTn>
                              </p:par>
                              <p:par>
                                <p:cTn id="102" presetID="8" presetClass="exit" presetSubtype="32" fill="hold" nodeType="withEffect">
                                  <p:stCondLst>
                                    <p:cond delay="5000"/>
                                  </p:stCondLst>
                                  <p:childTnLst>
                                    <p:animEffect transition="out" filter="diamond(out)">
                                      <p:cBhvr>
                                        <p:cTn id="103" dur="500"/>
                                        <p:tgtEl>
                                          <p:spTgt spid="9258"/>
                                        </p:tgtEl>
                                      </p:cBhvr>
                                    </p:animEffect>
                                    <p:set>
                                      <p:cBhvr>
                                        <p:cTn id="104" dur="1" fill="hold">
                                          <p:stCondLst>
                                            <p:cond delay="499"/>
                                          </p:stCondLst>
                                        </p:cTn>
                                        <p:tgtEl>
                                          <p:spTgt spid="9258"/>
                                        </p:tgtEl>
                                        <p:attrNameLst>
                                          <p:attrName>style.visibility</p:attrName>
                                        </p:attrNameLst>
                                      </p:cBhvr>
                                      <p:to>
                                        <p:strVal val="hidden"/>
                                      </p:to>
                                    </p:set>
                                  </p:childTnLst>
                                </p:cTn>
                              </p:par>
                              <p:par>
                                <p:cTn id="105" presetID="8" presetClass="exit" presetSubtype="32" fill="hold" nodeType="withEffect">
                                  <p:stCondLst>
                                    <p:cond delay="5000"/>
                                  </p:stCondLst>
                                  <p:childTnLst>
                                    <p:animEffect transition="out" filter="diamond(out)">
                                      <p:cBhvr>
                                        <p:cTn id="106" dur="500"/>
                                        <p:tgtEl>
                                          <p:spTgt spid="9254"/>
                                        </p:tgtEl>
                                      </p:cBhvr>
                                    </p:animEffect>
                                    <p:set>
                                      <p:cBhvr>
                                        <p:cTn id="107" dur="1" fill="hold">
                                          <p:stCondLst>
                                            <p:cond delay="499"/>
                                          </p:stCondLst>
                                        </p:cTn>
                                        <p:tgtEl>
                                          <p:spTgt spid="9254"/>
                                        </p:tgtEl>
                                        <p:attrNameLst>
                                          <p:attrName>style.visibility</p:attrName>
                                        </p:attrNameLst>
                                      </p:cBhvr>
                                      <p:to>
                                        <p:strVal val="hidden"/>
                                      </p:to>
                                    </p:set>
                                  </p:childTnLst>
                                </p:cTn>
                              </p:par>
                              <p:par>
                                <p:cTn id="108" presetID="8" presetClass="exit" presetSubtype="32" fill="hold" nodeType="withEffect">
                                  <p:stCondLst>
                                    <p:cond delay="5000"/>
                                  </p:stCondLst>
                                  <p:childTnLst>
                                    <p:animEffect transition="out" filter="diamond(out)">
                                      <p:cBhvr>
                                        <p:cTn id="109" dur="500"/>
                                        <p:tgtEl>
                                          <p:spTgt spid="9255"/>
                                        </p:tgtEl>
                                      </p:cBhvr>
                                    </p:animEffect>
                                    <p:set>
                                      <p:cBhvr>
                                        <p:cTn id="110" dur="1" fill="hold">
                                          <p:stCondLst>
                                            <p:cond delay="499"/>
                                          </p:stCondLst>
                                        </p:cTn>
                                        <p:tgtEl>
                                          <p:spTgt spid="9255"/>
                                        </p:tgtEl>
                                        <p:attrNameLst>
                                          <p:attrName>style.visibility</p:attrName>
                                        </p:attrNameLst>
                                      </p:cBhvr>
                                      <p:to>
                                        <p:strVal val="hidden"/>
                                      </p:to>
                                    </p:set>
                                  </p:childTnLst>
                                </p:cTn>
                              </p:par>
                              <p:par>
                                <p:cTn id="111" presetID="8" presetClass="entr" presetSubtype="16" fill="hold" nodeType="withEffect">
                                  <p:stCondLst>
                                    <p:cond delay="5000"/>
                                  </p:stCondLst>
                                  <p:childTnLst>
                                    <p:set>
                                      <p:cBhvr>
                                        <p:cTn id="112" dur="1" fill="hold">
                                          <p:stCondLst>
                                            <p:cond delay="0"/>
                                          </p:stCondLst>
                                        </p:cTn>
                                        <p:tgtEl>
                                          <p:spTgt spid="9244"/>
                                        </p:tgtEl>
                                        <p:attrNameLst>
                                          <p:attrName>style.visibility</p:attrName>
                                        </p:attrNameLst>
                                      </p:cBhvr>
                                      <p:to>
                                        <p:strVal val="visible"/>
                                      </p:to>
                                    </p:set>
                                    <p:animEffect transition="in" filter="diamond(in)">
                                      <p:cBhvr>
                                        <p:cTn id="113" dur="500"/>
                                        <p:tgtEl>
                                          <p:spTgt spid="9244"/>
                                        </p:tgtEl>
                                      </p:cBhvr>
                                    </p:animEffect>
                                  </p:childTnLst>
                                </p:cTn>
                              </p:par>
                              <p:par>
                                <p:cTn id="114" presetID="8" presetClass="entr" presetSubtype="16" fill="hold" nodeType="withEffect">
                                  <p:stCondLst>
                                    <p:cond delay="5000"/>
                                  </p:stCondLst>
                                  <p:childTnLst>
                                    <p:set>
                                      <p:cBhvr>
                                        <p:cTn id="115" dur="1" fill="hold">
                                          <p:stCondLst>
                                            <p:cond delay="0"/>
                                          </p:stCondLst>
                                        </p:cTn>
                                        <p:tgtEl>
                                          <p:spTgt spid="9248"/>
                                        </p:tgtEl>
                                        <p:attrNameLst>
                                          <p:attrName>style.visibility</p:attrName>
                                        </p:attrNameLst>
                                      </p:cBhvr>
                                      <p:to>
                                        <p:strVal val="visible"/>
                                      </p:to>
                                    </p:set>
                                    <p:animEffect transition="in" filter="diamond(in)">
                                      <p:cBhvr>
                                        <p:cTn id="116" dur="500"/>
                                        <p:tgtEl>
                                          <p:spTgt spid="9248"/>
                                        </p:tgtEl>
                                      </p:cBhvr>
                                    </p:animEffect>
                                  </p:childTnLst>
                                </p:cTn>
                              </p:par>
                              <p:par>
                                <p:cTn id="117" presetID="8" presetClass="entr" presetSubtype="16" fill="hold" nodeType="withEffect">
                                  <p:stCondLst>
                                    <p:cond delay="5000"/>
                                  </p:stCondLst>
                                  <p:childTnLst>
                                    <p:set>
                                      <p:cBhvr>
                                        <p:cTn id="118" dur="1" fill="hold">
                                          <p:stCondLst>
                                            <p:cond delay="0"/>
                                          </p:stCondLst>
                                        </p:cTn>
                                        <p:tgtEl>
                                          <p:spTgt spid="9247"/>
                                        </p:tgtEl>
                                        <p:attrNameLst>
                                          <p:attrName>style.visibility</p:attrName>
                                        </p:attrNameLst>
                                      </p:cBhvr>
                                      <p:to>
                                        <p:strVal val="visible"/>
                                      </p:to>
                                    </p:set>
                                    <p:animEffect transition="in" filter="diamond(in)">
                                      <p:cBhvr>
                                        <p:cTn id="119" dur="500"/>
                                        <p:tgtEl>
                                          <p:spTgt spid="9247"/>
                                        </p:tgtEl>
                                      </p:cBhvr>
                                    </p:animEffect>
                                  </p:childTnLst>
                                </p:cTn>
                              </p:par>
                              <p:par>
                                <p:cTn id="120" presetID="8" presetClass="entr" presetSubtype="16" fill="hold" nodeType="withEffect">
                                  <p:stCondLst>
                                    <p:cond delay="5000"/>
                                  </p:stCondLst>
                                  <p:childTnLst>
                                    <p:set>
                                      <p:cBhvr>
                                        <p:cTn id="121" dur="1" fill="hold">
                                          <p:stCondLst>
                                            <p:cond delay="0"/>
                                          </p:stCondLst>
                                        </p:cTn>
                                        <p:tgtEl>
                                          <p:spTgt spid="9245"/>
                                        </p:tgtEl>
                                        <p:attrNameLst>
                                          <p:attrName>style.visibility</p:attrName>
                                        </p:attrNameLst>
                                      </p:cBhvr>
                                      <p:to>
                                        <p:strVal val="visible"/>
                                      </p:to>
                                    </p:set>
                                    <p:animEffect transition="in" filter="diamond(in)">
                                      <p:cBhvr>
                                        <p:cTn id="122" dur="500"/>
                                        <p:tgtEl>
                                          <p:spTgt spid="9245"/>
                                        </p:tgtEl>
                                      </p:cBhvr>
                                    </p:animEffect>
                                  </p:childTnLst>
                                </p:cTn>
                              </p:par>
                            </p:childTnLst>
                          </p:cTn>
                        </p:par>
                        <p:par>
                          <p:cTn id="123" fill="hold" nodeType="afterGroup">
                            <p:stCondLst>
                              <p:cond delay="22500"/>
                            </p:stCondLst>
                            <p:childTnLst>
                              <p:par>
                                <p:cTn id="124" presetID="8" presetClass="exit" presetSubtype="32" fill="hold" nodeType="afterEffect">
                                  <p:stCondLst>
                                    <p:cond delay="5000"/>
                                  </p:stCondLst>
                                  <p:childTnLst>
                                    <p:animEffect transition="out" filter="diamond(out)">
                                      <p:cBhvr>
                                        <p:cTn id="125" dur="500"/>
                                        <p:tgtEl>
                                          <p:spTgt spid="9244"/>
                                        </p:tgtEl>
                                      </p:cBhvr>
                                    </p:animEffect>
                                    <p:set>
                                      <p:cBhvr>
                                        <p:cTn id="126" dur="1" fill="hold">
                                          <p:stCondLst>
                                            <p:cond delay="499"/>
                                          </p:stCondLst>
                                        </p:cTn>
                                        <p:tgtEl>
                                          <p:spTgt spid="9244"/>
                                        </p:tgtEl>
                                        <p:attrNameLst>
                                          <p:attrName>style.visibility</p:attrName>
                                        </p:attrNameLst>
                                      </p:cBhvr>
                                      <p:to>
                                        <p:strVal val="hidden"/>
                                      </p:to>
                                    </p:set>
                                  </p:childTnLst>
                                </p:cTn>
                              </p:par>
                              <p:par>
                                <p:cTn id="127" presetID="8" presetClass="exit" presetSubtype="32" fill="hold" nodeType="withEffect">
                                  <p:stCondLst>
                                    <p:cond delay="5000"/>
                                  </p:stCondLst>
                                  <p:childTnLst>
                                    <p:animEffect transition="out" filter="diamond(out)">
                                      <p:cBhvr>
                                        <p:cTn id="128" dur="500"/>
                                        <p:tgtEl>
                                          <p:spTgt spid="9248"/>
                                        </p:tgtEl>
                                      </p:cBhvr>
                                    </p:animEffect>
                                    <p:set>
                                      <p:cBhvr>
                                        <p:cTn id="129" dur="1" fill="hold">
                                          <p:stCondLst>
                                            <p:cond delay="499"/>
                                          </p:stCondLst>
                                        </p:cTn>
                                        <p:tgtEl>
                                          <p:spTgt spid="9248"/>
                                        </p:tgtEl>
                                        <p:attrNameLst>
                                          <p:attrName>style.visibility</p:attrName>
                                        </p:attrNameLst>
                                      </p:cBhvr>
                                      <p:to>
                                        <p:strVal val="hidden"/>
                                      </p:to>
                                    </p:set>
                                  </p:childTnLst>
                                </p:cTn>
                              </p:par>
                              <p:par>
                                <p:cTn id="130" presetID="8" presetClass="exit" presetSubtype="32" fill="hold" nodeType="withEffect">
                                  <p:stCondLst>
                                    <p:cond delay="5000"/>
                                  </p:stCondLst>
                                  <p:childTnLst>
                                    <p:animEffect transition="out" filter="diamond(out)">
                                      <p:cBhvr>
                                        <p:cTn id="131" dur="500"/>
                                        <p:tgtEl>
                                          <p:spTgt spid="9247"/>
                                        </p:tgtEl>
                                      </p:cBhvr>
                                    </p:animEffect>
                                    <p:set>
                                      <p:cBhvr>
                                        <p:cTn id="132" dur="1" fill="hold">
                                          <p:stCondLst>
                                            <p:cond delay="499"/>
                                          </p:stCondLst>
                                        </p:cTn>
                                        <p:tgtEl>
                                          <p:spTgt spid="9247"/>
                                        </p:tgtEl>
                                        <p:attrNameLst>
                                          <p:attrName>style.visibility</p:attrName>
                                        </p:attrNameLst>
                                      </p:cBhvr>
                                      <p:to>
                                        <p:strVal val="hidden"/>
                                      </p:to>
                                    </p:set>
                                  </p:childTnLst>
                                </p:cTn>
                              </p:par>
                              <p:par>
                                <p:cTn id="133" presetID="8" presetClass="exit" presetSubtype="32" fill="hold" nodeType="withEffect">
                                  <p:stCondLst>
                                    <p:cond delay="5000"/>
                                  </p:stCondLst>
                                  <p:childTnLst>
                                    <p:animEffect transition="out" filter="diamond(out)">
                                      <p:cBhvr>
                                        <p:cTn id="134" dur="500"/>
                                        <p:tgtEl>
                                          <p:spTgt spid="9245"/>
                                        </p:tgtEl>
                                      </p:cBhvr>
                                    </p:animEffect>
                                    <p:set>
                                      <p:cBhvr>
                                        <p:cTn id="135" dur="1" fill="hold">
                                          <p:stCondLst>
                                            <p:cond delay="499"/>
                                          </p:stCondLst>
                                        </p:cTn>
                                        <p:tgtEl>
                                          <p:spTgt spid="9245"/>
                                        </p:tgtEl>
                                        <p:attrNameLst>
                                          <p:attrName>style.visibility</p:attrName>
                                        </p:attrNameLst>
                                      </p:cBhvr>
                                      <p:to>
                                        <p:strVal val="hidden"/>
                                      </p:to>
                                    </p:set>
                                  </p:childTnLst>
                                </p:cTn>
                              </p:par>
                              <p:par>
                                <p:cTn id="136" presetID="8" presetClass="entr" presetSubtype="16" fill="hold" nodeType="withEffect">
                                  <p:stCondLst>
                                    <p:cond delay="5000"/>
                                  </p:stCondLst>
                                  <p:childTnLst>
                                    <p:set>
                                      <p:cBhvr>
                                        <p:cTn id="137" dur="1" fill="hold">
                                          <p:stCondLst>
                                            <p:cond delay="0"/>
                                          </p:stCondLst>
                                        </p:cTn>
                                        <p:tgtEl>
                                          <p:spTgt spid="34"/>
                                        </p:tgtEl>
                                        <p:attrNameLst>
                                          <p:attrName>style.visibility</p:attrName>
                                        </p:attrNameLst>
                                      </p:cBhvr>
                                      <p:to>
                                        <p:strVal val="visible"/>
                                      </p:to>
                                    </p:set>
                                    <p:animEffect transition="in" filter="diamond(in)">
                                      <p:cBhvr>
                                        <p:cTn id="138" dur="500"/>
                                        <p:tgtEl>
                                          <p:spTgt spid="34"/>
                                        </p:tgtEl>
                                      </p:cBhvr>
                                    </p:animEffect>
                                  </p:childTnLst>
                                </p:cTn>
                              </p:par>
                              <p:par>
                                <p:cTn id="139" presetID="8" presetClass="entr" presetSubtype="16" fill="hold" nodeType="withEffect">
                                  <p:stCondLst>
                                    <p:cond delay="5000"/>
                                  </p:stCondLst>
                                  <p:childTnLst>
                                    <p:set>
                                      <p:cBhvr>
                                        <p:cTn id="140" dur="1" fill="hold">
                                          <p:stCondLst>
                                            <p:cond delay="0"/>
                                          </p:stCondLst>
                                        </p:cTn>
                                        <p:tgtEl>
                                          <p:spTgt spid="9251"/>
                                        </p:tgtEl>
                                        <p:attrNameLst>
                                          <p:attrName>style.visibility</p:attrName>
                                        </p:attrNameLst>
                                      </p:cBhvr>
                                      <p:to>
                                        <p:strVal val="visible"/>
                                      </p:to>
                                    </p:set>
                                    <p:animEffect transition="in" filter="diamond(in)">
                                      <p:cBhvr>
                                        <p:cTn id="141" dur="500"/>
                                        <p:tgtEl>
                                          <p:spTgt spid="9251"/>
                                        </p:tgtEl>
                                      </p:cBhvr>
                                    </p:animEffect>
                                  </p:childTnLst>
                                </p:cTn>
                              </p:par>
                              <p:par>
                                <p:cTn id="142" presetID="8" presetClass="entr" presetSubtype="16" fill="hold" nodeType="withEffect">
                                  <p:stCondLst>
                                    <p:cond delay="5000"/>
                                  </p:stCondLst>
                                  <p:childTnLst>
                                    <p:set>
                                      <p:cBhvr>
                                        <p:cTn id="143" dur="1" fill="hold">
                                          <p:stCondLst>
                                            <p:cond delay="0"/>
                                          </p:stCondLst>
                                        </p:cTn>
                                        <p:tgtEl>
                                          <p:spTgt spid="21"/>
                                        </p:tgtEl>
                                        <p:attrNameLst>
                                          <p:attrName>style.visibility</p:attrName>
                                        </p:attrNameLst>
                                      </p:cBhvr>
                                      <p:to>
                                        <p:strVal val="visible"/>
                                      </p:to>
                                    </p:set>
                                    <p:animEffect transition="in" filter="diamond(in)">
                                      <p:cBhvr>
                                        <p:cTn id="144" dur="500"/>
                                        <p:tgtEl>
                                          <p:spTgt spid="21"/>
                                        </p:tgtEl>
                                      </p:cBhvr>
                                    </p:animEffect>
                                  </p:childTnLst>
                                </p:cTn>
                              </p:par>
                              <p:par>
                                <p:cTn id="145" presetID="8" presetClass="entr" presetSubtype="16" fill="hold" nodeType="withEffect">
                                  <p:stCondLst>
                                    <p:cond delay="5000"/>
                                  </p:stCondLst>
                                  <p:childTnLst>
                                    <p:set>
                                      <p:cBhvr>
                                        <p:cTn id="146" dur="1" fill="hold">
                                          <p:stCondLst>
                                            <p:cond delay="0"/>
                                          </p:stCondLst>
                                        </p:cTn>
                                        <p:tgtEl>
                                          <p:spTgt spid="24"/>
                                        </p:tgtEl>
                                        <p:attrNameLst>
                                          <p:attrName>style.visibility</p:attrName>
                                        </p:attrNameLst>
                                      </p:cBhvr>
                                      <p:to>
                                        <p:strVal val="visible"/>
                                      </p:to>
                                    </p:set>
                                    <p:animEffect transition="in" filter="diamond(in)">
                                      <p:cBhvr>
                                        <p:cTn id="147" dur="500"/>
                                        <p:tgtEl>
                                          <p:spTgt spid="24"/>
                                        </p:tgtEl>
                                      </p:cBhvr>
                                    </p:animEffect>
                                  </p:childTnLst>
                                </p:cTn>
                              </p:par>
                            </p:childTnLst>
                          </p:cTn>
                        </p:par>
                        <p:par>
                          <p:cTn id="148" fill="hold" nodeType="afterGroup">
                            <p:stCondLst>
                              <p:cond delay="28000"/>
                            </p:stCondLst>
                            <p:childTnLst>
                              <p:par>
                                <p:cTn id="149" presetID="8" presetClass="exit" presetSubtype="32" fill="hold" nodeType="afterEffect">
                                  <p:stCondLst>
                                    <p:cond delay="5000"/>
                                  </p:stCondLst>
                                  <p:childTnLst>
                                    <p:animEffect transition="out" filter="diamond(out)">
                                      <p:cBhvr>
                                        <p:cTn id="150" dur="500"/>
                                        <p:tgtEl>
                                          <p:spTgt spid="34"/>
                                        </p:tgtEl>
                                      </p:cBhvr>
                                    </p:animEffect>
                                    <p:set>
                                      <p:cBhvr>
                                        <p:cTn id="151" dur="1" fill="hold">
                                          <p:stCondLst>
                                            <p:cond delay="499"/>
                                          </p:stCondLst>
                                        </p:cTn>
                                        <p:tgtEl>
                                          <p:spTgt spid="34"/>
                                        </p:tgtEl>
                                        <p:attrNameLst>
                                          <p:attrName>style.visibility</p:attrName>
                                        </p:attrNameLst>
                                      </p:cBhvr>
                                      <p:to>
                                        <p:strVal val="hidden"/>
                                      </p:to>
                                    </p:set>
                                  </p:childTnLst>
                                </p:cTn>
                              </p:par>
                              <p:par>
                                <p:cTn id="152" presetID="8" presetClass="exit" presetSubtype="32" fill="hold" nodeType="withEffect">
                                  <p:stCondLst>
                                    <p:cond delay="5000"/>
                                  </p:stCondLst>
                                  <p:childTnLst>
                                    <p:animEffect transition="out" filter="diamond(out)">
                                      <p:cBhvr>
                                        <p:cTn id="153" dur="500"/>
                                        <p:tgtEl>
                                          <p:spTgt spid="9251"/>
                                        </p:tgtEl>
                                      </p:cBhvr>
                                    </p:animEffect>
                                    <p:set>
                                      <p:cBhvr>
                                        <p:cTn id="154" dur="1" fill="hold">
                                          <p:stCondLst>
                                            <p:cond delay="499"/>
                                          </p:stCondLst>
                                        </p:cTn>
                                        <p:tgtEl>
                                          <p:spTgt spid="9251"/>
                                        </p:tgtEl>
                                        <p:attrNameLst>
                                          <p:attrName>style.visibility</p:attrName>
                                        </p:attrNameLst>
                                      </p:cBhvr>
                                      <p:to>
                                        <p:strVal val="hidden"/>
                                      </p:to>
                                    </p:set>
                                  </p:childTnLst>
                                </p:cTn>
                              </p:par>
                              <p:par>
                                <p:cTn id="155" presetID="8" presetClass="exit" presetSubtype="32" fill="hold" nodeType="withEffect">
                                  <p:stCondLst>
                                    <p:cond delay="5000"/>
                                  </p:stCondLst>
                                  <p:childTnLst>
                                    <p:animEffect transition="out" filter="diamond(out)">
                                      <p:cBhvr>
                                        <p:cTn id="156" dur="500"/>
                                        <p:tgtEl>
                                          <p:spTgt spid="21"/>
                                        </p:tgtEl>
                                      </p:cBhvr>
                                    </p:animEffect>
                                    <p:set>
                                      <p:cBhvr>
                                        <p:cTn id="157" dur="1" fill="hold">
                                          <p:stCondLst>
                                            <p:cond delay="499"/>
                                          </p:stCondLst>
                                        </p:cTn>
                                        <p:tgtEl>
                                          <p:spTgt spid="21"/>
                                        </p:tgtEl>
                                        <p:attrNameLst>
                                          <p:attrName>style.visibility</p:attrName>
                                        </p:attrNameLst>
                                      </p:cBhvr>
                                      <p:to>
                                        <p:strVal val="hidden"/>
                                      </p:to>
                                    </p:set>
                                  </p:childTnLst>
                                </p:cTn>
                              </p:par>
                              <p:par>
                                <p:cTn id="158" presetID="8" presetClass="exit" presetSubtype="32" fill="hold" nodeType="withEffect">
                                  <p:stCondLst>
                                    <p:cond delay="5000"/>
                                  </p:stCondLst>
                                  <p:childTnLst>
                                    <p:animEffect transition="out" filter="diamond(out)">
                                      <p:cBhvr>
                                        <p:cTn id="159" dur="500"/>
                                        <p:tgtEl>
                                          <p:spTgt spid="24"/>
                                        </p:tgtEl>
                                      </p:cBhvr>
                                    </p:animEffect>
                                    <p:set>
                                      <p:cBhvr>
                                        <p:cTn id="160" dur="1" fill="hold">
                                          <p:stCondLst>
                                            <p:cond delay="499"/>
                                          </p:stCondLst>
                                        </p:cTn>
                                        <p:tgtEl>
                                          <p:spTgt spid="24"/>
                                        </p:tgtEl>
                                        <p:attrNameLst>
                                          <p:attrName>style.visibility</p:attrName>
                                        </p:attrNameLst>
                                      </p:cBhvr>
                                      <p:to>
                                        <p:strVal val="hidden"/>
                                      </p:to>
                                    </p:set>
                                  </p:childTnLst>
                                </p:cTn>
                              </p:par>
                              <p:par>
                                <p:cTn id="161" presetID="8" presetClass="entr" presetSubtype="16" fill="hold" nodeType="withEffect">
                                  <p:stCondLst>
                                    <p:cond delay="5000"/>
                                  </p:stCondLst>
                                  <p:childTnLst>
                                    <p:set>
                                      <p:cBhvr>
                                        <p:cTn id="162" dur="1" fill="hold">
                                          <p:stCondLst>
                                            <p:cond delay="0"/>
                                          </p:stCondLst>
                                        </p:cTn>
                                        <p:tgtEl>
                                          <p:spTgt spid="9250"/>
                                        </p:tgtEl>
                                        <p:attrNameLst>
                                          <p:attrName>style.visibility</p:attrName>
                                        </p:attrNameLst>
                                      </p:cBhvr>
                                      <p:to>
                                        <p:strVal val="visible"/>
                                      </p:to>
                                    </p:set>
                                    <p:animEffect transition="in" filter="diamond(in)">
                                      <p:cBhvr>
                                        <p:cTn id="163" dur="500"/>
                                        <p:tgtEl>
                                          <p:spTgt spid="9250"/>
                                        </p:tgtEl>
                                      </p:cBhvr>
                                    </p:animEffect>
                                  </p:childTnLst>
                                </p:cTn>
                              </p:par>
                              <p:par>
                                <p:cTn id="164" presetID="8" presetClass="entr" presetSubtype="16" fill="hold" nodeType="withEffect">
                                  <p:stCondLst>
                                    <p:cond delay="5000"/>
                                  </p:stCondLst>
                                  <p:childTnLst>
                                    <p:set>
                                      <p:cBhvr>
                                        <p:cTn id="165" dur="1" fill="hold">
                                          <p:stCondLst>
                                            <p:cond delay="0"/>
                                          </p:stCondLst>
                                        </p:cTn>
                                        <p:tgtEl>
                                          <p:spTgt spid="9249"/>
                                        </p:tgtEl>
                                        <p:attrNameLst>
                                          <p:attrName>style.visibility</p:attrName>
                                        </p:attrNameLst>
                                      </p:cBhvr>
                                      <p:to>
                                        <p:strVal val="visible"/>
                                      </p:to>
                                    </p:set>
                                    <p:animEffect transition="in" filter="diamond(in)">
                                      <p:cBhvr>
                                        <p:cTn id="166" dur="500"/>
                                        <p:tgtEl>
                                          <p:spTgt spid="9249"/>
                                        </p:tgtEl>
                                      </p:cBhvr>
                                    </p:animEffect>
                                  </p:childTnLst>
                                </p:cTn>
                              </p:par>
                              <p:par>
                                <p:cTn id="167" presetID="8" presetClass="entr" presetSubtype="16" fill="hold" nodeType="withEffect">
                                  <p:stCondLst>
                                    <p:cond delay="5000"/>
                                  </p:stCondLst>
                                  <p:childTnLst>
                                    <p:set>
                                      <p:cBhvr>
                                        <p:cTn id="168" dur="1" fill="hold">
                                          <p:stCondLst>
                                            <p:cond delay="0"/>
                                          </p:stCondLst>
                                        </p:cTn>
                                        <p:tgtEl>
                                          <p:spTgt spid="9257"/>
                                        </p:tgtEl>
                                        <p:attrNameLst>
                                          <p:attrName>style.visibility</p:attrName>
                                        </p:attrNameLst>
                                      </p:cBhvr>
                                      <p:to>
                                        <p:strVal val="visible"/>
                                      </p:to>
                                    </p:set>
                                    <p:animEffect transition="in" filter="diamond(in)">
                                      <p:cBhvr>
                                        <p:cTn id="169" dur="500"/>
                                        <p:tgtEl>
                                          <p:spTgt spid="9257"/>
                                        </p:tgtEl>
                                      </p:cBhvr>
                                    </p:animEffect>
                                  </p:childTnLst>
                                </p:cTn>
                              </p:par>
                              <p:par>
                                <p:cTn id="170" presetID="8" presetClass="entr" presetSubtype="16" fill="hold" nodeType="withEffect">
                                  <p:stCondLst>
                                    <p:cond delay="5000"/>
                                  </p:stCondLst>
                                  <p:childTnLst>
                                    <p:set>
                                      <p:cBhvr>
                                        <p:cTn id="171" dur="1" fill="hold">
                                          <p:stCondLst>
                                            <p:cond delay="0"/>
                                          </p:stCondLst>
                                        </p:cTn>
                                        <p:tgtEl>
                                          <p:spTgt spid="9253"/>
                                        </p:tgtEl>
                                        <p:attrNameLst>
                                          <p:attrName>style.visibility</p:attrName>
                                        </p:attrNameLst>
                                      </p:cBhvr>
                                      <p:to>
                                        <p:strVal val="visible"/>
                                      </p:to>
                                    </p:set>
                                    <p:animEffect transition="in" filter="diamond(in)">
                                      <p:cBhvr>
                                        <p:cTn id="172" dur="500"/>
                                        <p:tgtEl>
                                          <p:spTgt spid="9253"/>
                                        </p:tgtEl>
                                      </p:cBhvr>
                                    </p:animEffect>
                                  </p:childTnLst>
                                </p:cTn>
                              </p:par>
                            </p:childTnLst>
                          </p:cTn>
                        </p:par>
                        <p:par>
                          <p:cTn id="173" fill="hold" nodeType="afterGroup">
                            <p:stCondLst>
                              <p:cond delay="33500"/>
                            </p:stCondLst>
                            <p:childTnLst>
                              <p:par>
                                <p:cTn id="174" presetID="8" presetClass="exit" presetSubtype="32" fill="hold" nodeType="afterEffect">
                                  <p:stCondLst>
                                    <p:cond delay="5000"/>
                                  </p:stCondLst>
                                  <p:childTnLst>
                                    <p:animEffect transition="out" filter="diamond(out)">
                                      <p:cBhvr>
                                        <p:cTn id="175" dur="500"/>
                                        <p:tgtEl>
                                          <p:spTgt spid="9250"/>
                                        </p:tgtEl>
                                      </p:cBhvr>
                                    </p:animEffect>
                                    <p:set>
                                      <p:cBhvr>
                                        <p:cTn id="176" dur="1" fill="hold">
                                          <p:stCondLst>
                                            <p:cond delay="499"/>
                                          </p:stCondLst>
                                        </p:cTn>
                                        <p:tgtEl>
                                          <p:spTgt spid="9250"/>
                                        </p:tgtEl>
                                        <p:attrNameLst>
                                          <p:attrName>style.visibility</p:attrName>
                                        </p:attrNameLst>
                                      </p:cBhvr>
                                      <p:to>
                                        <p:strVal val="hidden"/>
                                      </p:to>
                                    </p:set>
                                  </p:childTnLst>
                                </p:cTn>
                              </p:par>
                              <p:par>
                                <p:cTn id="177" presetID="8" presetClass="exit" presetSubtype="32" fill="hold" nodeType="withEffect">
                                  <p:stCondLst>
                                    <p:cond delay="5000"/>
                                  </p:stCondLst>
                                  <p:childTnLst>
                                    <p:animEffect transition="out" filter="diamond(out)">
                                      <p:cBhvr>
                                        <p:cTn id="178" dur="500"/>
                                        <p:tgtEl>
                                          <p:spTgt spid="9249"/>
                                        </p:tgtEl>
                                      </p:cBhvr>
                                    </p:animEffect>
                                    <p:set>
                                      <p:cBhvr>
                                        <p:cTn id="179" dur="1" fill="hold">
                                          <p:stCondLst>
                                            <p:cond delay="499"/>
                                          </p:stCondLst>
                                        </p:cTn>
                                        <p:tgtEl>
                                          <p:spTgt spid="9249"/>
                                        </p:tgtEl>
                                        <p:attrNameLst>
                                          <p:attrName>style.visibility</p:attrName>
                                        </p:attrNameLst>
                                      </p:cBhvr>
                                      <p:to>
                                        <p:strVal val="hidden"/>
                                      </p:to>
                                    </p:set>
                                  </p:childTnLst>
                                </p:cTn>
                              </p:par>
                              <p:par>
                                <p:cTn id="180" presetID="8" presetClass="exit" presetSubtype="32" fill="hold" nodeType="withEffect">
                                  <p:stCondLst>
                                    <p:cond delay="5000"/>
                                  </p:stCondLst>
                                  <p:childTnLst>
                                    <p:animEffect transition="out" filter="diamond(out)">
                                      <p:cBhvr>
                                        <p:cTn id="181" dur="500"/>
                                        <p:tgtEl>
                                          <p:spTgt spid="9257"/>
                                        </p:tgtEl>
                                      </p:cBhvr>
                                    </p:animEffect>
                                    <p:set>
                                      <p:cBhvr>
                                        <p:cTn id="182" dur="1" fill="hold">
                                          <p:stCondLst>
                                            <p:cond delay="499"/>
                                          </p:stCondLst>
                                        </p:cTn>
                                        <p:tgtEl>
                                          <p:spTgt spid="9257"/>
                                        </p:tgtEl>
                                        <p:attrNameLst>
                                          <p:attrName>style.visibility</p:attrName>
                                        </p:attrNameLst>
                                      </p:cBhvr>
                                      <p:to>
                                        <p:strVal val="hidden"/>
                                      </p:to>
                                    </p:set>
                                  </p:childTnLst>
                                </p:cTn>
                              </p:par>
                              <p:par>
                                <p:cTn id="183" presetID="8" presetClass="exit" presetSubtype="32" fill="hold" nodeType="withEffect">
                                  <p:stCondLst>
                                    <p:cond delay="5000"/>
                                  </p:stCondLst>
                                  <p:childTnLst>
                                    <p:animEffect transition="out" filter="diamond(out)">
                                      <p:cBhvr>
                                        <p:cTn id="184" dur="500"/>
                                        <p:tgtEl>
                                          <p:spTgt spid="9253"/>
                                        </p:tgtEl>
                                      </p:cBhvr>
                                    </p:animEffect>
                                    <p:set>
                                      <p:cBhvr>
                                        <p:cTn id="185" dur="1" fill="hold">
                                          <p:stCondLst>
                                            <p:cond delay="499"/>
                                          </p:stCondLst>
                                        </p:cTn>
                                        <p:tgtEl>
                                          <p:spTgt spid="9253"/>
                                        </p:tgtEl>
                                        <p:attrNameLst>
                                          <p:attrName>style.visibility</p:attrName>
                                        </p:attrNameLst>
                                      </p:cBhvr>
                                      <p:to>
                                        <p:strVal val="hidden"/>
                                      </p:to>
                                    </p:set>
                                  </p:childTnLst>
                                </p:cTn>
                              </p:par>
                              <p:par>
                                <p:cTn id="186" presetID="8" presetClass="entr" presetSubtype="16" fill="hold" nodeType="withEffect">
                                  <p:stCondLst>
                                    <p:cond delay="5000"/>
                                  </p:stCondLst>
                                  <p:childTnLst>
                                    <p:set>
                                      <p:cBhvr>
                                        <p:cTn id="187" dur="1" fill="hold">
                                          <p:stCondLst>
                                            <p:cond delay="0"/>
                                          </p:stCondLst>
                                        </p:cTn>
                                        <p:tgtEl>
                                          <p:spTgt spid="9259"/>
                                        </p:tgtEl>
                                        <p:attrNameLst>
                                          <p:attrName>style.visibility</p:attrName>
                                        </p:attrNameLst>
                                      </p:cBhvr>
                                      <p:to>
                                        <p:strVal val="visible"/>
                                      </p:to>
                                    </p:set>
                                    <p:animEffect transition="in" filter="diamond(in)">
                                      <p:cBhvr>
                                        <p:cTn id="188" dur="500"/>
                                        <p:tgtEl>
                                          <p:spTgt spid="9259"/>
                                        </p:tgtEl>
                                      </p:cBhvr>
                                    </p:animEffect>
                                  </p:childTnLst>
                                </p:cTn>
                              </p:par>
                              <p:par>
                                <p:cTn id="189" presetID="8" presetClass="entr" presetSubtype="16" fill="hold" nodeType="withEffect">
                                  <p:stCondLst>
                                    <p:cond delay="5000"/>
                                  </p:stCondLst>
                                  <p:childTnLst>
                                    <p:set>
                                      <p:cBhvr>
                                        <p:cTn id="190" dur="1" fill="hold">
                                          <p:stCondLst>
                                            <p:cond delay="0"/>
                                          </p:stCondLst>
                                        </p:cTn>
                                        <p:tgtEl>
                                          <p:spTgt spid="9258"/>
                                        </p:tgtEl>
                                        <p:attrNameLst>
                                          <p:attrName>style.visibility</p:attrName>
                                        </p:attrNameLst>
                                      </p:cBhvr>
                                      <p:to>
                                        <p:strVal val="visible"/>
                                      </p:to>
                                    </p:set>
                                    <p:animEffect transition="in" filter="diamond(in)">
                                      <p:cBhvr>
                                        <p:cTn id="191" dur="500"/>
                                        <p:tgtEl>
                                          <p:spTgt spid="9258"/>
                                        </p:tgtEl>
                                      </p:cBhvr>
                                    </p:animEffect>
                                  </p:childTnLst>
                                </p:cTn>
                              </p:par>
                              <p:par>
                                <p:cTn id="192" presetID="8" presetClass="entr" presetSubtype="16" fill="hold" nodeType="withEffect">
                                  <p:stCondLst>
                                    <p:cond delay="5000"/>
                                  </p:stCondLst>
                                  <p:childTnLst>
                                    <p:set>
                                      <p:cBhvr>
                                        <p:cTn id="193" dur="1" fill="hold">
                                          <p:stCondLst>
                                            <p:cond delay="0"/>
                                          </p:stCondLst>
                                        </p:cTn>
                                        <p:tgtEl>
                                          <p:spTgt spid="9254"/>
                                        </p:tgtEl>
                                        <p:attrNameLst>
                                          <p:attrName>style.visibility</p:attrName>
                                        </p:attrNameLst>
                                      </p:cBhvr>
                                      <p:to>
                                        <p:strVal val="visible"/>
                                      </p:to>
                                    </p:set>
                                    <p:animEffect transition="in" filter="diamond(in)">
                                      <p:cBhvr>
                                        <p:cTn id="194" dur="500"/>
                                        <p:tgtEl>
                                          <p:spTgt spid="9254"/>
                                        </p:tgtEl>
                                      </p:cBhvr>
                                    </p:animEffect>
                                  </p:childTnLst>
                                </p:cTn>
                              </p:par>
                              <p:par>
                                <p:cTn id="195" presetID="8" presetClass="entr" presetSubtype="16" fill="hold" nodeType="withEffect">
                                  <p:stCondLst>
                                    <p:cond delay="5000"/>
                                  </p:stCondLst>
                                  <p:childTnLst>
                                    <p:set>
                                      <p:cBhvr>
                                        <p:cTn id="196" dur="1" fill="hold">
                                          <p:stCondLst>
                                            <p:cond delay="0"/>
                                          </p:stCondLst>
                                        </p:cTn>
                                        <p:tgtEl>
                                          <p:spTgt spid="9255"/>
                                        </p:tgtEl>
                                        <p:attrNameLst>
                                          <p:attrName>style.visibility</p:attrName>
                                        </p:attrNameLst>
                                      </p:cBhvr>
                                      <p:to>
                                        <p:strVal val="visible"/>
                                      </p:to>
                                    </p:set>
                                    <p:animEffect transition="in" filter="diamond(in)">
                                      <p:cBhvr>
                                        <p:cTn id="197" dur="500"/>
                                        <p:tgtEl>
                                          <p:spTgt spid="9255"/>
                                        </p:tgtEl>
                                      </p:cBhvr>
                                    </p:animEffect>
                                  </p:childTnLst>
                                </p:cTn>
                              </p:par>
                            </p:childTnLst>
                          </p:cTn>
                        </p:par>
                        <p:par>
                          <p:cTn id="198" fill="hold" nodeType="afterGroup">
                            <p:stCondLst>
                              <p:cond delay="39000"/>
                            </p:stCondLst>
                            <p:childTnLst>
                              <p:par>
                                <p:cTn id="199" presetID="8" presetClass="exit" presetSubtype="32" fill="hold" nodeType="afterEffect">
                                  <p:stCondLst>
                                    <p:cond delay="5000"/>
                                  </p:stCondLst>
                                  <p:childTnLst>
                                    <p:animEffect transition="out" filter="diamond(out)">
                                      <p:cBhvr>
                                        <p:cTn id="200" dur="500"/>
                                        <p:tgtEl>
                                          <p:spTgt spid="9259"/>
                                        </p:tgtEl>
                                      </p:cBhvr>
                                    </p:animEffect>
                                    <p:set>
                                      <p:cBhvr>
                                        <p:cTn id="201" dur="1" fill="hold">
                                          <p:stCondLst>
                                            <p:cond delay="499"/>
                                          </p:stCondLst>
                                        </p:cTn>
                                        <p:tgtEl>
                                          <p:spTgt spid="9259"/>
                                        </p:tgtEl>
                                        <p:attrNameLst>
                                          <p:attrName>style.visibility</p:attrName>
                                        </p:attrNameLst>
                                      </p:cBhvr>
                                      <p:to>
                                        <p:strVal val="hidden"/>
                                      </p:to>
                                    </p:set>
                                  </p:childTnLst>
                                </p:cTn>
                              </p:par>
                              <p:par>
                                <p:cTn id="202" presetID="8" presetClass="exit" presetSubtype="32" fill="hold" nodeType="withEffect">
                                  <p:stCondLst>
                                    <p:cond delay="5000"/>
                                  </p:stCondLst>
                                  <p:childTnLst>
                                    <p:animEffect transition="out" filter="diamond(out)">
                                      <p:cBhvr>
                                        <p:cTn id="203" dur="500"/>
                                        <p:tgtEl>
                                          <p:spTgt spid="9258"/>
                                        </p:tgtEl>
                                      </p:cBhvr>
                                    </p:animEffect>
                                    <p:set>
                                      <p:cBhvr>
                                        <p:cTn id="204" dur="1" fill="hold">
                                          <p:stCondLst>
                                            <p:cond delay="499"/>
                                          </p:stCondLst>
                                        </p:cTn>
                                        <p:tgtEl>
                                          <p:spTgt spid="9258"/>
                                        </p:tgtEl>
                                        <p:attrNameLst>
                                          <p:attrName>style.visibility</p:attrName>
                                        </p:attrNameLst>
                                      </p:cBhvr>
                                      <p:to>
                                        <p:strVal val="hidden"/>
                                      </p:to>
                                    </p:set>
                                  </p:childTnLst>
                                </p:cTn>
                              </p:par>
                              <p:par>
                                <p:cTn id="205" presetID="8" presetClass="exit" presetSubtype="32" fill="hold" nodeType="withEffect">
                                  <p:stCondLst>
                                    <p:cond delay="5000"/>
                                  </p:stCondLst>
                                  <p:childTnLst>
                                    <p:animEffect transition="out" filter="diamond(out)">
                                      <p:cBhvr>
                                        <p:cTn id="206" dur="500"/>
                                        <p:tgtEl>
                                          <p:spTgt spid="9254"/>
                                        </p:tgtEl>
                                      </p:cBhvr>
                                    </p:animEffect>
                                    <p:set>
                                      <p:cBhvr>
                                        <p:cTn id="207" dur="1" fill="hold">
                                          <p:stCondLst>
                                            <p:cond delay="499"/>
                                          </p:stCondLst>
                                        </p:cTn>
                                        <p:tgtEl>
                                          <p:spTgt spid="9254"/>
                                        </p:tgtEl>
                                        <p:attrNameLst>
                                          <p:attrName>style.visibility</p:attrName>
                                        </p:attrNameLst>
                                      </p:cBhvr>
                                      <p:to>
                                        <p:strVal val="hidden"/>
                                      </p:to>
                                    </p:set>
                                  </p:childTnLst>
                                </p:cTn>
                              </p:par>
                              <p:par>
                                <p:cTn id="208" presetID="8" presetClass="exit" presetSubtype="32" fill="hold" nodeType="withEffect">
                                  <p:stCondLst>
                                    <p:cond delay="5000"/>
                                  </p:stCondLst>
                                  <p:childTnLst>
                                    <p:animEffect transition="out" filter="diamond(out)">
                                      <p:cBhvr>
                                        <p:cTn id="209" dur="500"/>
                                        <p:tgtEl>
                                          <p:spTgt spid="9255"/>
                                        </p:tgtEl>
                                      </p:cBhvr>
                                    </p:animEffect>
                                    <p:set>
                                      <p:cBhvr>
                                        <p:cTn id="210" dur="1" fill="hold">
                                          <p:stCondLst>
                                            <p:cond delay="499"/>
                                          </p:stCondLst>
                                        </p:cTn>
                                        <p:tgtEl>
                                          <p:spTgt spid="9255"/>
                                        </p:tgtEl>
                                        <p:attrNameLst>
                                          <p:attrName>style.visibility</p:attrName>
                                        </p:attrNameLst>
                                      </p:cBhvr>
                                      <p:to>
                                        <p:strVal val="hidden"/>
                                      </p:to>
                                    </p:set>
                                  </p:childTnLst>
                                </p:cTn>
                              </p:par>
                              <p:par>
                                <p:cTn id="211" presetID="8" presetClass="entr" presetSubtype="16" fill="hold" nodeType="withEffect">
                                  <p:stCondLst>
                                    <p:cond delay="5000"/>
                                  </p:stCondLst>
                                  <p:childTnLst>
                                    <p:set>
                                      <p:cBhvr>
                                        <p:cTn id="212" dur="1" fill="hold">
                                          <p:stCondLst>
                                            <p:cond delay="0"/>
                                          </p:stCondLst>
                                        </p:cTn>
                                        <p:tgtEl>
                                          <p:spTgt spid="9244"/>
                                        </p:tgtEl>
                                        <p:attrNameLst>
                                          <p:attrName>style.visibility</p:attrName>
                                        </p:attrNameLst>
                                      </p:cBhvr>
                                      <p:to>
                                        <p:strVal val="visible"/>
                                      </p:to>
                                    </p:set>
                                    <p:animEffect transition="in" filter="diamond(in)">
                                      <p:cBhvr>
                                        <p:cTn id="213" dur="500"/>
                                        <p:tgtEl>
                                          <p:spTgt spid="9244"/>
                                        </p:tgtEl>
                                      </p:cBhvr>
                                    </p:animEffect>
                                  </p:childTnLst>
                                </p:cTn>
                              </p:par>
                              <p:par>
                                <p:cTn id="214" presetID="8" presetClass="entr" presetSubtype="16" fill="hold" nodeType="withEffect">
                                  <p:stCondLst>
                                    <p:cond delay="5000"/>
                                  </p:stCondLst>
                                  <p:childTnLst>
                                    <p:set>
                                      <p:cBhvr>
                                        <p:cTn id="215" dur="1" fill="hold">
                                          <p:stCondLst>
                                            <p:cond delay="0"/>
                                          </p:stCondLst>
                                        </p:cTn>
                                        <p:tgtEl>
                                          <p:spTgt spid="9248"/>
                                        </p:tgtEl>
                                        <p:attrNameLst>
                                          <p:attrName>style.visibility</p:attrName>
                                        </p:attrNameLst>
                                      </p:cBhvr>
                                      <p:to>
                                        <p:strVal val="visible"/>
                                      </p:to>
                                    </p:set>
                                    <p:animEffect transition="in" filter="diamond(in)">
                                      <p:cBhvr>
                                        <p:cTn id="216" dur="500"/>
                                        <p:tgtEl>
                                          <p:spTgt spid="9248"/>
                                        </p:tgtEl>
                                      </p:cBhvr>
                                    </p:animEffect>
                                  </p:childTnLst>
                                </p:cTn>
                              </p:par>
                              <p:par>
                                <p:cTn id="217" presetID="8" presetClass="entr" presetSubtype="16" fill="hold" nodeType="withEffect">
                                  <p:stCondLst>
                                    <p:cond delay="5000"/>
                                  </p:stCondLst>
                                  <p:childTnLst>
                                    <p:set>
                                      <p:cBhvr>
                                        <p:cTn id="218" dur="1" fill="hold">
                                          <p:stCondLst>
                                            <p:cond delay="0"/>
                                          </p:stCondLst>
                                        </p:cTn>
                                        <p:tgtEl>
                                          <p:spTgt spid="9247"/>
                                        </p:tgtEl>
                                        <p:attrNameLst>
                                          <p:attrName>style.visibility</p:attrName>
                                        </p:attrNameLst>
                                      </p:cBhvr>
                                      <p:to>
                                        <p:strVal val="visible"/>
                                      </p:to>
                                    </p:set>
                                    <p:animEffect transition="in" filter="diamond(in)">
                                      <p:cBhvr>
                                        <p:cTn id="219" dur="500"/>
                                        <p:tgtEl>
                                          <p:spTgt spid="9247"/>
                                        </p:tgtEl>
                                      </p:cBhvr>
                                    </p:animEffect>
                                  </p:childTnLst>
                                </p:cTn>
                              </p:par>
                              <p:par>
                                <p:cTn id="220" presetID="8" presetClass="entr" presetSubtype="16" fill="hold" nodeType="withEffect">
                                  <p:stCondLst>
                                    <p:cond delay="5000"/>
                                  </p:stCondLst>
                                  <p:childTnLst>
                                    <p:set>
                                      <p:cBhvr>
                                        <p:cTn id="221" dur="1" fill="hold">
                                          <p:stCondLst>
                                            <p:cond delay="0"/>
                                          </p:stCondLst>
                                        </p:cTn>
                                        <p:tgtEl>
                                          <p:spTgt spid="9245"/>
                                        </p:tgtEl>
                                        <p:attrNameLst>
                                          <p:attrName>style.visibility</p:attrName>
                                        </p:attrNameLst>
                                      </p:cBhvr>
                                      <p:to>
                                        <p:strVal val="visible"/>
                                      </p:to>
                                    </p:set>
                                    <p:animEffect transition="in" filter="diamond(in)">
                                      <p:cBhvr>
                                        <p:cTn id="222" dur="500"/>
                                        <p:tgtEl>
                                          <p:spTgt spid="9245"/>
                                        </p:tgtEl>
                                      </p:cBhvr>
                                    </p:animEffect>
                                  </p:childTnLst>
                                </p:cTn>
                              </p:par>
                            </p:childTnLst>
                          </p:cTn>
                        </p:par>
                        <p:par>
                          <p:cTn id="223" fill="hold" nodeType="afterGroup">
                            <p:stCondLst>
                              <p:cond delay="44500"/>
                            </p:stCondLst>
                            <p:childTnLst>
                              <p:par>
                                <p:cTn id="224" presetID="8" presetClass="exit" presetSubtype="32" fill="hold" nodeType="afterEffect">
                                  <p:stCondLst>
                                    <p:cond delay="5000"/>
                                  </p:stCondLst>
                                  <p:childTnLst>
                                    <p:animEffect transition="out" filter="diamond(out)">
                                      <p:cBhvr>
                                        <p:cTn id="225" dur="500"/>
                                        <p:tgtEl>
                                          <p:spTgt spid="9244"/>
                                        </p:tgtEl>
                                      </p:cBhvr>
                                    </p:animEffect>
                                    <p:set>
                                      <p:cBhvr>
                                        <p:cTn id="226" dur="1" fill="hold">
                                          <p:stCondLst>
                                            <p:cond delay="499"/>
                                          </p:stCondLst>
                                        </p:cTn>
                                        <p:tgtEl>
                                          <p:spTgt spid="9244"/>
                                        </p:tgtEl>
                                        <p:attrNameLst>
                                          <p:attrName>style.visibility</p:attrName>
                                        </p:attrNameLst>
                                      </p:cBhvr>
                                      <p:to>
                                        <p:strVal val="hidden"/>
                                      </p:to>
                                    </p:set>
                                  </p:childTnLst>
                                </p:cTn>
                              </p:par>
                              <p:par>
                                <p:cTn id="227" presetID="8" presetClass="exit" presetSubtype="32" fill="hold" nodeType="withEffect">
                                  <p:stCondLst>
                                    <p:cond delay="5000"/>
                                  </p:stCondLst>
                                  <p:childTnLst>
                                    <p:animEffect transition="out" filter="diamond(out)">
                                      <p:cBhvr>
                                        <p:cTn id="228" dur="500"/>
                                        <p:tgtEl>
                                          <p:spTgt spid="9248"/>
                                        </p:tgtEl>
                                      </p:cBhvr>
                                    </p:animEffect>
                                    <p:set>
                                      <p:cBhvr>
                                        <p:cTn id="229" dur="1" fill="hold">
                                          <p:stCondLst>
                                            <p:cond delay="499"/>
                                          </p:stCondLst>
                                        </p:cTn>
                                        <p:tgtEl>
                                          <p:spTgt spid="9248"/>
                                        </p:tgtEl>
                                        <p:attrNameLst>
                                          <p:attrName>style.visibility</p:attrName>
                                        </p:attrNameLst>
                                      </p:cBhvr>
                                      <p:to>
                                        <p:strVal val="hidden"/>
                                      </p:to>
                                    </p:set>
                                  </p:childTnLst>
                                </p:cTn>
                              </p:par>
                              <p:par>
                                <p:cTn id="230" presetID="8" presetClass="exit" presetSubtype="32" fill="hold" nodeType="withEffect">
                                  <p:stCondLst>
                                    <p:cond delay="5000"/>
                                  </p:stCondLst>
                                  <p:childTnLst>
                                    <p:animEffect transition="out" filter="diamond(out)">
                                      <p:cBhvr>
                                        <p:cTn id="231" dur="500"/>
                                        <p:tgtEl>
                                          <p:spTgt spid="9247"/>
                                        </p:tgtEl>
                                      </p:cBhvr>
                                    </p:animEffect>
                                    <p:set>
                                      <p:cBhvr>
                                        <p:cTn id="232" dur="1" fill="hold">
                                          <p:stCondLst>
                                            <p:cond delay="499"/>
                                          </p:stCondLst>
                                        </p:cTn>
                                        <p:tgtEl>
                                          <p:spTgt spid="9247"/>
                                        </p:tgtEl>
                                        <p:attrNameLst>
                                          <p:attrName>style.visibility</p:attrName>
                                        </p:attrNameLst>
                                      </p:cBhvr>
                                      <p:to>
                                        <p:strVal val="hidden"/>
                                      </p:to>
                                    </p:set>
                                  </p:childTnLst>
                                </p:cTn>
                              </p:par>
                              <p:par>
                                <p:cTn id="233" presetID="8" presetClass="exit" presetSubtype="32" fill="hold" nodeType="withEffect">
                                  <p:stCondLst>
                                    <p:cond delay="5000"/>
                                  </p:stCondLst>
                                  <p:childTnLst>
                                    <p:animEffect transition="out" filter="diamond(out)">
                                      <p:cBhvr>
                                        <p:cTn id="234" dur="500"/>
                                        <p:tgtEl>
                                          <p:spTgt spid="9245"/>
                                        </p:tgtEl>
                                      </p:cBhvr>
                                    </p:animEffect>
                                    <p:set>
                                      <p:cBhvr>
                                        <p:cTn id="235" dur="1" fill="hold">
                                          <p:stCondLst>
                                            <p:cond delay="499"/>
                                          </p:stCondLst>
                                        </p:cTn>
                                        <p:tgtEl>
                                          <p:spTgt spid="9245"/>
                                        </p:tgtEl>
                                        <p:attrNameLst>
                                          <p:attrName>style.visibility</p:attrName>
                                        </p:attrNameLst>
                                      </p:cBhvr>
                                      <p:to>
                                        <p:strVal val="hidden"/>
                                      </p:to>
                                    </p:set>
                                  </p:childTnLst>
                                </p:cTn>
                              </p:par>
                              <p:par>
                                <p:cTn id="236" presetID="8" presetClass="entr" presetSubtype="16" fill="hold" nodeType="withEffect">
                                  <p:stCondLst>
                                    <p:cond delay="5000"/>
                                  </p:stCondLst>
                                  <p:childTnLst>
                                    <p:set>
                                      <p:cBhvr>
                                        <p:cTn id="237" dur="1" fill="hold">
                                          <p:stCondLst>
                                            <p:cond delay="0"/>
                                          </p:stCondLst>
                                        </p:cTn>
                                        <p:tgtEl>
                                          <p:spTgt spid="34"/>
                                        </p:tgtEl>
                                        <p:attrNameLst>
                                          <p:attrName>style.visibility</p:attrName>
                                        </p:attrNameLst>
                                      </p:cBhvr>
                                      <p:to>
                                        <p:strVal val="visible"/>
                                      </p:to>
                                    </p:set>
                                    <p:animEffect transition="in" filter="diamond(in)">
                                      <p:cBhvr>
                                        <p:cTn id="238" dur="500"/>
                                        <p:tgtEl>
                                          <p:spTgt spid="34"/>
                                        </p:tgtEl>
                                      </p:cBhvr>
                                    </p:animEffect>
                                  </p:childTnLst>
                                </p:cTn>
                              </p:par>
                              <p:par>
                                <p:cTn id="239" presetID="8" presetClass="entr" presetSubtype="16" fill="hold" nodeType="withEffect">
                                  <p:stCondLst>
                                    <p:cond delay="5000"/>
                                  </p:stCondLst>
                                  <p:childTnLst>
                                    <p:set>
                                      <p:cBhvr>
                                        <p:cTn id="240" dur="1" fill="hold">
                                          <p:stCondLst>
                                            <p:cond delay="0"/>
                                          </p:stCondLst>
                                        </p:cTn>
                                        <p:tgtEl>
                                          <p:spTgt spid="9251"/>
                                        </p:tgtEl>
                                        <p:attrNameLst>
                                          <p:attrName>style.visibility</p:attrName>
                                        </p:attrNameLst>
                                      </p:cBhvr>
                                      <p:to>
                                        <p:strVal val="visible"/>
                                      </p:to>
                                    </p:set>
                                    <p:animEffect transition="in" filter="diamond(in)">
                                      <p:cBhvr>
                                        <p:cTn id="241" dur="500"/>
                                        <p:tgtEl>
                                          <p:spTgt spid="9251"/>
                                        </p:tgtEl>
                                      </p:cBhvr>
                                    </p:animEffect>
                                  </p:childTnLst>
                                </p:cTn>
                              </p:par>
                              <p:par>
                                <p:cTn id="242" presetID="8" presetClass="entr" presetSubtype="16" fill="hold" nodeType="withEffect">
                                  <p:stCondLst>
                                    <p:cond delay="5000"/>
                                  </p:stCondLst>
                                  <p:childTnLst>
                                    <p:set>
                                      <p:cBhvr>
                                        <p:cTn id="243" dur="1" fill="hold">
                                          <p:stCondLst>
                                            <p:cond delay="0"/>
                                          </p:stCondLst>
                                        </p:cTn>
                                        <p:tgtEl>
                                          <p:spTgt spid="21"/>
                                        </p:tgtEl>
                                        <p:attrNameLst>
                                          <p:attrName>style.visibility</p:attrName>
                                        </p:attrNameLst>
                                      </p:cBhvr>
                                      <p:to>
                                        <p:strVal val="visible"/>
                                      </p:to>
                                    </p:set>
                                    <p:animEffect transition="in" filter="diamond(in)">
                                      <p:cBhvr>
                                        <p:cTn id="244" dur="500"/>
                                        <p:tgtEl>
                                          <p:spTgt spid="21"/>
                                        </p:tgtEl>
                                      </p:cBhvr>
                                    </p:animEffect>
                                  </p:childTnLst>
                                </p:cTn>
                              </p:par>
                              <p:par>
                                <p:cTn id="245" presetID="8" presetClass="entr" presetSubtype="16" fill="hold" nodeType="withEffect">
                                  <p:stCondLst>
                                    <p:cond delay="5000"/>
                                  </p:stCondLst>
                                  <p:childTnLst>
                                    <p:set>
                                      <p:cBhvr>
                                        <p:cTn id="246" dur="1" fill="hold">
                                          <p:stCondLst>
                                            <p:cond delay="0"/>
                                          </p:stCondLst>
                                        </p:cTn>
                                        <p:tgtEl>
                                          <p:spTgt spid="24"/>
                                        </p:tgtEl>
                                        <p:attrNameLst>
                                          <p:attrName>style.visibility</p:attrName>
                                        </p:attrNameLst>
                                      </p:cBhvr>
                                      <p:to>
                                        <p:strVal val="visible"/>
                                      </p:to>
                                    </p:set>
                                    <p:animEffect transition="in" filter="diamond(in)">
                                      <p:cBhvr>
                                        <p:cTn id="247" dur="500"/>
                                        <p:tgtEl>
                                          <p:spTgt spid="24"/>
                                        </p:tgtEl>
                                      </p:cBhvr>
                                    </p:animEffect>
                                  </p:childTnLst>
                                </p:cTn>
                              </p:par>
                            </p:childTnLst>
                          </p:cTn>
                        </p:par>
                        <p:par>
                          <p:cTn id="248" fill="hold" nodeType="afterGroup">
                            <p:stCondLst>
                              <p:cond delay="50000"/>
                            </p:stCondLst>
                            <p:childTnLst>
                              <p:par>
                                <p:cTn id="249" presetID="8" presetClass="exit" presetSubtype="32" fill="hold" nodeType="afterEffect">
                                  <p:stCondLst>
                                    <p:cond delay="5000"/>
                                  </p:stCondLst>
                                  <p:childTnLst>
                                    <p:animEffect transition="out" filter="diamond(out)">
                                      <p:cBhvr>
                                        <p:cTn id="250" dur="500"/>
                                        <p:tgtEl>
                                          <p:spTgt spid="34"/>
                                        </p:tgtEl>
                                      </p:cBhvr>
                                    </p:animEffect>
                                    <p:set>
                                      <p:cBhvr>
                                        <p:cTn id="251" dur="1" fill="hold">
                                          <p:stCondLst>
                                            <p:cond delay="499"/>
                                          </p:stCondLst>
                                        </p:cTn>
                                        <p:tgtEl>
                                          <p:spTgt spid="34"/>
                                        </p:tgtEl>
                                        <p:attrNameLst>
                                          <p:attrName>style.visibility</p:attrName>
                                        </p:attrNameLst>
                                      </p:cBhvr>
                                      <p:to>
                                        <p:strVal val="hidden"/>
                                      </p:to>
                                    </p:set>
                                  </p:childTnLst>
                                </p:cTn>
                              </p:par>
                              <p:par>
                                <p:cTn id="252" presetID="8" presetClass="exit" presetSubtype="32" fill="hold" nodeType="withEffect">
                                  <p:stCondLst>
                                    <p:cond delay="5000"/>
                                  </p:stCondLst>
                                  <p:childTnLst>
                                    <p:animEffect transition="out" filter="diamond(out)">
                                      <p:cBhvr>
                                        <p:cTn id="253" dur="500"/>
                                        <p:tgtEl>
                                          <p:spTgt spid="9251"/>
                                        </p:tgtEl>
                                      </p:cBhvr>
                                    </p:animEffect>
                                    <p:set>
                                      <p:cBhvr>
                                        <p:cTn id="254" dur="1" fill="hold">
                                          <p:stCondLst>
                                            <p:cond delay="499"/>
                                          </p:stCondLst>
                                        </p:cTn>
                                        <p:tgtEl>
                                          <p:spTgt spid="9251"/>
                                        </p:tgtEl>
                                        <p:attrNameLst>
                                          <p:attrName>style.visibility</p:attrName>
                                        </p:attrNameLst>
                                      </p:cBhvr>
                                      <p:to>
                                        <p:strVal val="hidden"/>
                                      </p:to>
                                    </p:set>
                                  </p:childTnLst>
                                </p:cTn>
                              </p:par>
                              <p:par>
                                <p:cTn id="255" presetID="8" presetClass="exit" presetSubtype="32" fill="hold" nodeType="withEffect">
                                  <p:stCondLst>
                                    <p:cond delay="5000"/>
                                  </p:stCondLst>
                                  <p:childTnLst>
                                    <p:animEffect transition="out" filter="diamond(out)">
                                      <p:cBhvr>
                                        <p:cTn id="256" dur="500"/>
                                        <p:tgtEl>
                                          <p:spTgt spid="21"/>
                                        </p:tgtEl>
                                      </p:cBhvr>
                                    </p:animEffect>
                                    <p:set>
                                      <p:cBhvr>
                                        <p:cTn id="257" dur="1" fill="hold">
                                          <p:stCondLst>
                                            <p:cond delay="499"/>
                                          </p:stCondLst>
                                        </p:cTn>
                                        <p:tgtEl>
                                          <p:spTgt spid="21"/>
                                        </p:tgtEl>
                                        <p:attrNameLst>
                                          <p:attrName>style.visibility</p:attrName>
                                        </p:attrNameLst>
                                      </p:cBhvr>
                                      <p:to>
                                        <p:strVal val="hidden"/>
                                      </p:to>
                                    </p:set>
                                  </p:childTnLst>
                                </p:cTn>
                              </p:par>
                              <p:par>
                                <p:cTn id="258" presetID="8" presetClass="exit" presetSubtype="32" fill="hold" nodeType="withEffect">
                                  <p:stCondLst>
                                    <p:cond delay="5000"/>
                                  </p:stCondLst>
                                  <p:childTnLst>
                                    <p:animEffect transition="out" filter="diamond(out)">
                                      <p:cBhvr>
                                        <p:cTn id="259" dur="500"/>
                                        <p:tgtEl>
                                          <p:spTgt spid="24"/>
                                        </p:tgtEl>
                                      </p:cBhvr>
                                    </p:animEffect>
                                    <p:set>
                                      <p:cBhvr>
                                        <p:cTn id="260" dur="1" fill="hold">
                                          <p:stCondLst>
                                            <p:cond delay="499"/>
                                          </p:stCondLst>
                                        </p:cTn>
                                        <p:tgtEl>
                                          <p:spTgt spid="24"/>
                                        </p:tgtEl>
                                        <p:attrNameLst>
                                          <p:attrName>style.visibility</p:attrName>
                                        </p:attrNameLst>
                                      </p:cBhvr>
                                      <p:to>
                                        <p:strVal val="hidden"/>
                                      </p:to>
                                    </p:set>
                                  </p:childTnLst>
                                </p:cTn>
                              </p:par>
                              <p:par>
                                <p:cTn id="261" presetID="8" presetClass="entr" presetSubtype="16" fill="hold" nodeType="withEffect">
                                  <p:stCondLst>
                                    <p:cond delay="5000"/>
                                  </p:stCondLst>
                                  <p:childTnLst>
                                    <p:set>
                                      <p:cBhvr>
                                        <p:cTn id="262" dur="1" fill="hold">
                                          <p:stCondLst>
                                            <p:cond delay="0"/>
                                          </p:stCondLst>
                                        </p:cTn>
                                        <p:tgtEl>
                                          <p:spTgt spid="9250"/>
                                        </p:tgtEl>
                                        <p:attrNameLst>
                                          <p:attrName>style.visibility</p:attrName>
                                        </p:attrNameLst>
                                      </p:cBhvr>
                                      <p:to>
                                        <p:strVal val="visible"/>
                                      </p:to>
                                    </p:set>
                                    <p:animEffect transition="in" filter="diamond(in)">
                                      <p:cBhvr>
                                        <p:cTn id="263" dur="500"/>
                                        <p:tgtEl>
                                          <p:spTgt spid="9250"/>
                                        </p:tgtEl>
                                      </p:cBhvr>
                                    </p:animEffect>
                                  </p:childTnLst>
                                </p:cTn>
                              </p:par>
                              <p:par>
                                <p:cTn id="264" presetID="8" presetClass="entr" presetSubtype="16" fill="hold" nodeType="withEffect">
                                  <p:stCondLst>
                                    <p:cond delay="5000"/>
                                  </p:stCondLst>
                                  <p:childTnLst>
                                    <p:set>
                                      <p:cBhvr>
                                        <p:cTn id="265" dur="1" fill="hold">
                                          <p:stCondLst>
                                            <p:cond delay="0"/>
                                          </p:stCondLst>
                                        </p:cTn>
                                        <p:tgtEl>
                                          <p:spTgt spid="9249"/>
                                        </p:tgtEl>
                                        <p:attrNameLst>
                                          <p:attrName>style.visibility</p:attrName>
                                        </p:attrNameLst>
                                      </p:cBhvr>
                                      <p:to>
                                        <p:strVal val="visible"/>
                                      </p:to>
                                    </p:set>
                                    <p:animEffect transition="in" filter="diamond(in)">
                                      <p:cBhvr>
                                        <p:cTn id="266" dur="500"/>
                                        <p:tgtEl>
                                          <p:spTgt spid="9249"/>
                                        </p:tgtEl>
                                      </p:cBhvr>
                                    </p:animEffect>
                                  </p:childTnLst>
                                </p:cTn>
                              </p:par>
                              <p:par>
                                <p:cTn id="267" presetID="8" presetClass="entr" presetSubtype="16" fill="hold" nodeType="withEffect">
                                  <p:stCondLst>
                                    <p:cond delay="5000"/>
                                  </p:stCondLst>
                                  <p:childTnLst>
                                    <p:set>
                                      <p:cBhvr>
                                        <p:cTn id="268" dur="1" fill="hold">
                                          <p:stCondLst>
                                            <p:cond delay="0"/>
                                          </p:stCondLst>
                                        </p:cTn>
                                        <p:tgtEl>
                                          <p:spTgt spid="9257"/>
                                        </p:tgtEl>
                                        <p:attrNameLst>
                                          <p:attrName>style.visibility</p:attrName>
                                        </p:attrNameLst>
                                      </p:cBhvr>
                                      <p:to>
                                        <p:strVal val="visible"/>
                                      </p:to>
                                    </p:set>
                                    <p:animEffect transition="in" filter="diamond(in)">
                                      <p:cBhvr>
                                        <p:cTn id="269" dur="500"/>
                                        <p:tgtEl>
                                          <p:spTgt spid="9257"/>
                                        </p:tgtEl>
                                      </p:cBhvr>
                                    </p:animEffect>
                                  </p:childTnLst>
                                </p:cTn>
                              </p:par>
                              <p:par>
                                <p:cTn id="270" presetID="8" presetClass="entr" presetSubtype="16" fill="hold" nodeType="withEffect">
                                  <p:stCondLst>
                                    <p:cond delay="5000"/>
                                  </p:stCondLst>
                                  <p:childTnLst>
                                    <p:set>
                                      <p:cBhvr>
                                        <p:cTn id="271" dur="1" fill="hold">
                                          <p:stCondLst>
                                            <p:cond delay="0"/>
                                          </p:stCondLst>
                                        </p:cTn>
                                        <p:tgtEl>
                                          <p:spTgt spid="9253"/>
                                        </p:tgtEl>
                                        <p:attrNameLst>
                                          <p:attrName>style.visibility</p:attrName>
                                        </p:attrNameLst>
                                      </p:cBhvr>
                                      <p:to>
                                        <p:strVal val="visible"/>
                                      </p:to>
                                    </p:set>
                                    <p:animEffect transition="in" filter="diamond(in)">
                                      <p:cBhvr>
                                        <p:cTn id="272" dur="500"/>
                                        <p:tgtEl>
                                          <p:spTgt spid="9253"/>
                                        </p:tgtEl>
                                      </p:cBhvr>
                                    </p:animEffect>
                                  </p:childTnLst>
                                </p:cTn>
                              </p:par>
                            </p:childTnLst>
                          </p:cTn>
                        </p:par>
                        <p:par>
                          <p:cTn id="273" fill="hold" nodeType="afterGroup">
                            <p:stCondLst>
                              <p:cond delay="55500"/>
                            </p:stCondLst>
                            <p:childTnLst>
                              <p:par>
                                <p:cTn id="274" presetID="8" presetClass="exit" presetSubtype="32" fill="hold" nodeType="afterEffect">
                                  <p:stCondLst>
                                    <p:cond delay="5000"/>
                                  </p:stCondLst>
                                  <p:childTnLst>
                                    <p:animEffect transition="out" filter="diamond(out)">
                                      <p:cBhvr>
                                        <p:cTn id="275" dur="500"/>
                                        <p:tgtEl>
                                          <p:spTgt spid="9250"/>
                                        </p:tgtEl>
                                      </p:cBhvr>
                                    </p:animEffect>
                                    <p:set>
                                      <p:cBhvr>
                                        <p:cTn id="276" dur="1" fill="hold">
                                          <p:stCondLst>
                                            <p:cond delay="499"/>
                                          </p:stCondLst>
                                        </p:cTn>
                                        <p:tgtEl>
                                          <p:spTgt spid="9250"/>
                                        </p:tgtEl>
                                        <p:attrNameLst>
                                          <p:attrName>style.visibility</p:attrName>
                                        </p:attrNameLst>
                                      </p:cBhvr>
                                      <p:to>
                                        <p:strVal val="hidden"/>
                                      </p:to>
                                    </p:set>
                                  </p:childTnLst>
                                </p:cTn>
                              </p:par>
                              <p:par>
                                <p:cTn id="277" presetID="8" presetClass="exit" presetSubtype="32" fill="hold" nodeType="withEffect">
                                  <p:stCondLst>
                                    <p:cond delay="5000"/>
                                  </p:stCondLst>
                                  <p:childTnLst>
                                    <p:animEffect transition="out" filter="diamond(out)">
                                      <p:cBhvr>
                                        <p:cTn id="278" dur="500"/>
                                        <p:tgtEl>
                                          <p:spTgt spid="9249"/>
                                        </p:tgtEl>
                                      </p:cBhvr>
                                    </p:animEffect>
                                    <p:set>
                                      <p:cBhvr>
                                        <p:cTn id="279" dur="1" fill="hold">
                                          <p:stCondLst>
                                            <p:cond delay="499"/>
                                          </p:stCondLst>
                                        </p:cTn>
                                        <p:tgtEl>
                                          <p:spTgt spid="9249"/>
                                        </p:tgtEl>
                                        <p:attrNameLst>
                                          <p:attrName>style.visibility</p:attrName>
                                        </p:attrNameLst>
                                      </p:cBhvr>
                                      <p:to>
                                        <p:strVal val="hidden"/>
                                      </p:to>
                                    </p:set>
                                  </p:childTnLst>
                                </p:cTn>
                              </p:par>
                              <p:par>
                                <p:cTn id="280" presetID="8" presetClass="exit" presetSubtype="32" fill="hold" nodeType="withEffect">
                                  <p:stCondLst>
                                    <p:cond delay="5000"/>
                                  </p:stCondLst>
                                  <p:childTnLst>
                                    <p:animEffect transition="out" filter="diamond(out)">
                                      <p:cBhvr>
                                        <p:cTn id="281" dur="500"/>
                                        <p:tgtEl>
                                          <p:spTgt spid="9257"/>
                                        </p:tgtEl>
                                      </p:cBhvr>
                                    </p:animEffect>
                                    <p:set>
                                      <p:cBhvr>
                                        <p:cTn id="282" dur="1" fill="hold">
                                          <p:stCondLst>
                                            <p:cond delay="499"/>
                                          </p:stCondLst>
                                        </p:cTn>
                                        <p:tgtEl>
                                          <p:spTgt spid="9257"/>
                                        </p:tgtEl>
                                        <p:attrNameLst>
                                          <p:attrName>style.visibility</p:attrName>
                                        </p:attrNameLst>
                                      </p:cBhvr>
                                      <p:to>
                                        <p:strVal val="hidden"/>
                                      </p:to>
                                    </p:set>
                                  </p:childTnLst>
                                </p:cTn>
                              </p:par>
                              <p:par>
                                <p:cTn id="283" presetID="8" presetClass="exit" presetSubtype="32" fill="hold" nodeType="withEffect">
                                  <p:stCondLst>
                                    <p:cond delay="5000"/>
                                  </p:stCondLst>
                                  <p:childTnLst>
                                    <p:animEffect transition="out" filter="diamond(out)">
                                      <p:cBhvr>
                                        <p:cTn id="284" dur="500"/>
                                        <p:tgtEl>
                                          <p:spTgt spid="9253"/>
                                        </p:tgtEl>
                                      </p:cBhvr>
                                    </p:animEffect>
                                    <p:set>
                                      <p:cBhvr>
                                        <p:cTn id="285" dur="1" fill="hold">
                                          <p:stCondLst>
                                            <p:cond delay="499"/>
                                          </p:stCondLst>
                                        </p:cTn>
                                        <p:tgtEl>
                                          <p:spTgt spid="9253"/>
                                        </p:tgtEl>
                                        <p:attrNameLst>
                                          <p:attrName>style.visibility</p:attrName>
                                        </p:attrNameLst>
                                      </p:cBhvr>
                                      <p:to>
                                        <p:strVal val="hidden"/>
                                      </p:to>
                                    </p:set>
                                  </p:childTnLst>
                                </p:cTn>
                              </p:par>
                              <p:par>
                                <p:cTn id="286" presetID="8" presetClass="entr" presetSubtype="16" fill="hold" nodeType="withEffect">
                                  <p:stCondLst>
                                    <p:cond delay="5000"/>
                                  </p:stCondLst>
                                  <p:childTnLst>
                                    <p:set>
                                      <p:cBhvr>
                                        <p:cTn id="287" dur="1" fill="hold">
                                          <p:stCondLst>
                                            <p:cond delay="0"/>
                                          </p:stCondLst>
                                        </p:cTn>
                                        <p:tgtEl>
                                          <p:spTgt spid="9259"/>
                                        </p:tgtEl>
                                        <p:attrNameLst>
                                          <p:attrName>style.visibility</p:attrName>
                                        </p:attrNameLst>
                                      </p:cBhvr>
                                      <p:to>
                                        <p:strVal val="visible"/>
                                      </p:to>
                                    </p:set>
                                    <p:animEffect transition="in" filter="diamond(in)">
                                      <p:cBhvr>
                                        <p:cTn id="288" dur="500"/>
                                        <p:tgtEl>
                                          <p:spTgt spid="9259"/>
                                        </p:tgtEl>
                                      </p:cBhvr>
                                    </p:animEffect>
                                  </p:childTnLst>
                                </p:cTn>
                              </p:par>
                              <p:par>
                                <p:cTn id="289" presetID="8" presetClass="entr" presetSubtype="16" fill="hold" nodeType="withEffect">
                                  <p:stCondLst>
                                    <p:cond delay="5000"/>
                                  </p:stCondLst>
                                  <p:childTnLst>
                                    <p:set>
                                      <p:cBhvr>
                                        <p:cTn id="290" dur="1" fill="hold">
                                          <p:stCondLst>
                                            <p:cond delay="0"/>
                                          </p:stCondLst>
                                        </p:cTn>
                                        <p:tgtEl>
                                          <p:spTgt spid="9258"/>
                                        </p:tgtEl>
                                        <p:attrNameLst>
                                          <p:attrName>style.visibility</p:attrName>
                                        </p:attrNameLst>
                                      </p:cBhvr>
                                      <p:to>
                                        <p:strVal val="visible"/>
                                      </p:to>
                                    </p:set>
                                    <p:animEffect transition="in" filter="diamond(in)">
                                      <p:cBhvr>
                                        <p:cTn id="291" dur="500"/>
                                        <p:tgtEl>
                                          <p:spTgt spid="9258"/>
                                        </p:tgtEl>
                                      </p:cBhvr>
                                    </p:animEffect>
                                  </p:childTnLst>
                                </p:cTn>
                              </p:par>
                              <p:par>
                                <p:cTn id="292" presetID="8" presetClass="entr" presetSubtype="16" fill="hold" nodeType="withEffect">
                                  <p:stCondLst>
                                    <p:cond delay="5000"/>
                                  </p:stCondLst>
                                  <p:childTnLst>
                                    <p:set>
                                      <p:cBhvr>
                                        <p:cTn id="293" dur="1" fill="hold">
                                          <p:stCondLst>
                                            <p:cond delay="0"/>
                                          </p:stCondLst>
                                        </p:cTn>
                                        <p:tgtEl>
                                          <p:spTgt spid="9254"/>
                                        </p:tgtEl>
                                        <p:attrNameLst>
                                          <p:attrName>style.visibility</p:attrName>
                                        </p:attrNameLst>
                                      </p:cBhvr>
                                      <p:to>
                                        <p:strVal val="visible"/>
                                      </p:to>
                                    </p:set>
                                    <p:animEffect transition="in" filter="diamond(in)">
                                      <p:cBhvr>
                                        <p:cTn id="294" dur="500"/>
                                        <p:tgtEl>
                                          <p:spTgt spid="9254"/>
                                        </p:tgtEl>
                                      </p:cBhvr>
                                    </p:animEffect>
                                  </p:childTnLst>
                                </p:cTn>
                              </p:par>
                              <p:par>
                                <p:cTn id="295" presetID="8" presetClass="entr" presetSubtype="16" fill="hold" nodeType="withEffect">
                                  <p:stCondLst>
                                    <p:cond delay="5000"/>
                                  </p:stCondLst>
                                  <p:childTnLst>
                                    <p:set>
                                      <p:cBhvr>
                                        <p:cTn id="296" dur="1" fill="hold">
                                          <p:stCondLst>
                                            <p:cond delay="0"/>
                                          </p:stCondLst>
                                        </p:cTn>
                                        <p:tgtEl>
                                          <p:spTgt spid="9255"/>
                                        </p:tgtEl>
                                        <p:attrNameLst>
                                          <p:attrName>style.visibility</p:attrName>
                                        </p:attrNameLst>
                                      </p:cBhvr>
                                      <p:to>
                                        <p:strVal val="visible"/>
                                      </p:to>
                                    </p:set>
                                    <p:animEffect transition="in" filter="diamond(in)">
                                      <p:cBhvr>
                                        <p:cTn id="297" dur="500"/>
                                        <p:tgtEl>
                                          <p:spTgt spid="9255"/>
                                        </p:tgtEl>
                                      </p:cBhvr>
                                    </p:animEffect>
                                  </p:childTnLst>
                                </p:cTn>
                              </p:par>
                            </p:childTnLst>
                          </p:cTn>
                        </p:par>
                        <p:par>
                          <p:cTn id="298" fill="hold" nodeType="afterGroup">
                            <p:stCondLst>
                              <p:cond delay="61000"/>
                            </p:stCondLst>
                            <p:childTnLst>
                              <p:par>
                                <p:cTn id="299" presetID="8" presetClass="exit" presetSubtype="32" fill="hold" nodeType="afterEffect">
                                  <p:stCondLst>
                                    <p:cond delay="5000"/>
                                  </p:stCondLst>
                                  <p:childTnLst>
                                    <p:animEffect transition="out" filter="diamond(out)">
                                      <p:cBhvr>
                                        <p:cTn id="300" dur="500"/>
                                        <p:tgtEl>
                                          <p:spTgt spid="9259"/>
                                        </p:tgtEl>
                                      </p:cBhvr>
                                    </p:animEffect>
                                    <p:set>
                                      <p:cBhvr>
                                        <p:cTn id="301" dur="1" fill="hold">
                                          <p:stCondLst>
                                            <p:cond delay="499"/>
                                          </p:stCondLst>
                                        </p:cTn>
                                        <p:tgtEl>
                                          <p:spTgt spid="9259"/>
                                        </p:tgtEl>
                                        <p:attrNameLst>
                                          <p:attrName>style.visibility</p:attrName>
                                        </p:attrNameLst>
                                      </p:cBhvr>
                                      <p:to>
                                        <p:strVal val="hidden"/>
                                      </p:to>
                                    </p:set>
                                  </p:childTnLst>
                                </p:cTn>
                              </p:par>
                              <p:par>
                                <p:cTn id="302" presetID="8" presetClass="exit" presetSubtype="32" fill="hold" nodeType="withEffect">
                                  <p:stCondLst>
                                    <p:cond delay="5000"/>
                                  </p:stCondLst>
                                  <p:childTnLst>
                                    <p:animEffect transition="out" filter="diamond(out)">
                                      <p:cBhvr>
                                        <p:cTn id="303" dur="500"/>
                                        <p:tgtEl>
                                          <p:spTgt spid="9258"/>
                                        </p:tgtEl>
                                      </p:cBhvr>
                                    </p:animEffect>
                                    <p:set>
                                      <p:cBhvr>
                                        <p:cTn id="304" dur="1" fill="hold">
                                          <p:stCondLst>
                                            <p:cond delay="499"/>
                                          </p:stCondLst>
                                        </p:cTn>
                                        <p:tgtEl>
                                          <p:spTgt spid="9258"/>
                                        </p:tgtEl>
                                        <p:attrNameLst>
                                          <p:attrName>style.visibility</p:attrName>
                                        </p:attrNameLst>
                                      </p:cBhvr>
                                      <p:to>
                                        <p:strVal val="hidden"/>
                                      </p:to>
                                    </p:set>
                                  </p:childTnLst>
                                </p:cTn>
                              </p:par>
                              <p:par>
                                <p:cTn id="305" presetID="8" presetClass="exit" presetSubtype="32" fill="hold" nodeType="withEffect">
                                  <p:stCondLst>
                                    <p:cond delay="5000"/>
                                  </p:stCondLst>
                                  <p:childTnLst>
                                    <p:animEffect transition="out" filter="diamond(out)">
                                      <p:cBhvr>
                                        <p:cTn id="306" dur="500"/>
                                        <p:tgtEl>
                                          <p:spTgt spid="9254"/>
                                        </p:tgtEl>
                                      </p:cBhvr>
                                    </p:animEffect>
                                    <p:set>
                                      <p:cBhvr>
                                        <p:cTn id="307" dur="1" fill="hold">
                                          <p:stCondLst>
                                            <p:cond delay="499"/>
                                          </p:stCondLst>
                                        </p:cTn>
                                        <p:tgtEl>
                                          <p:spTgt spid="9254"/>
                                        </p:tgtEl>
                                        <p:attrNameLst>
                                          <p:attrName>style.visibility</p:attrName>
                                        </p:attrNameLst>
                                      </p:cBhvr>
                                      <p:to>
                                        <p:strVal val="hidden"/>
                                      </p:to>
                                    </p:set>
                                  </p:childTnLst>
                                </p:cTn>
                              </p:par>
                              <p:par>
                                <p:cTn id="308" presetID="8" presetClass="exit" presetSubtype="32" fill="hold" nodeType="withEffect">
                                  <p:stCondLst>
                                    <p:cond delay="5000"/>
                                  </p:stCondLst>
                                  <p:childTnLst>
                                    <p:animEffect transition="out" filter="diamond(out)">
                                      <p:cBhvr>
                                        <p:cTn id="309" dur="500"/>
                                        <p:tgtEl>
                                          <p:spTgt spid="9255"/>
                                        </p:tgtEl>
                                      </p:cBhvr>
                                    </p:animEffect>
                                    <p:set>
                                      <p:cBhvr>
                                        <p:cTn id="310" dur="1" fill="hold">
                                          <p:stCondLst>
                                            <p:cond delay="499"/>
                                          </p:stCondLst>
                                        </p:cTn>
                                        <p:tgtEl>
                                          <p:spTgt spid="9255"/>
                                        </p:tgtEl>
                                        <p:attrNameLst>
                                          <p:attrName>style.visibility</p:attrName>
                                        </p:attrNameLst>
                                      </p:cBhvr>
                                      <p:to>
                                        <p:strVal val="hidden"/>
                                      </p:to>
                                    </p:set>
                                  </p:childTnLst>
                                </p:cTn>
                              </p:par>
                              <p:par>
                                <p:cTn id="311" presetID="8" presetClass="entr" presetSubtype="16" fill="hold" nodeType="withEffect">
                                  <p:stCondLst>
                                    <p:cond delay="5000"/>
                                  </p:stCondLst>
                                  <p:childTnLst>
                                    <p:set>
                                      <p:cBhvr>
                                        <p:cTn id="312" dur="1" fill="hold">
                                          <p:stCondLst>
                                            <p:cond delay="0"/>
                                          </p:stCondLst>
                                        </p:cTn>
                                        <p:tgtEl>
                                          <p:spTgt spid="9244"/>
                                        </p:tgtEl>
                                        <p:attrNameLst>
                                          <p:attrName>style.visibility</p:attrName>
                                        </p:attrNameLst>
                                      </p:cBhvr>
                                      <p:to>
                                        <p:strVal val="visible"/>
                                      </p:to>
                                    </p:set>
                                    <p:animEffect transition="in" filter="diamond(in)">
                                      <p:cBhvr>
                                        <p:cTn id="313" dur="500"/>
                                        <p:tgtEl>
                                          <p:spTgt spid="9244"/>
                                        </p:tgtEl>
                                      </p:cBhvr>
                                    </p:animEffect>
                                  </p:childTnLst>
                                </p:cTn>
                              </p:par>
                              <p:par>
                                <p:cTn id="314" presetID="8" presetClass="entr" presetSubtype="16" fill="hold" nodeType="withEffect">
                                  <p:stCondLst>
                                    <p:cond delay="5000"/>
                                  </p:stCondLst>
                                  <p:childTnLst>
                                    <p:set>
                                      <p:cBhvr>
                                        <p:cTn id="315" dur="1" fill="hold">
                                          <p:stCondLst>
                                            <p:cond delay="0"/>
                                          </p:stCondLst>
                                        </p:cTn>
                                        <p:tgtEl>
                                          <p:spTgt spid="9248"/>
                                        </p:tgtEl>
                                        <p:attrNameLst>
                                          <p:attrName>style.visibility</p:attrName>
                                        </p:attrNameLst>
                                      </p:cBhvr>
                                      <p:to>
                                        <p:strVal val="visible"/>
                                      </p:to>
                                    </p:set>
                                    <p:animEffect transition="in" filter="diamond(in)">
                                      <p:cBhvr>
                                        <p:cTn id="316" dur="500"/>
                                        <p:tgtEl>
                                          <p:spTgt spid="9248"/>
                                        </p:tgtEl>
                                      </p:cBhvr>
                                    </p:animEffect>
                                  </p:childTnLst>
                                </p:cTn>
                              </p:par>
                              <p:par>
                                <p:cTn id="317" presetID="8" presetClass="entr" presetSubtype="16" fill="hold" nodeType="withEffect">
                                  <p:stCondLst>
                                    <p:cond delay="5000"/>
                                  </p:stCondLst>
                                  <p:childTnLst>
                                    <p:set>
                                      <p:cBhvr>
                                        <p:cTn id="318" dur="1" fill="hold">
                                          <p:stCondLst>
                                            <p:cond delay="0"/>
                                          </p:stCondLst>
                                        </p:cTn>
                                        <p:tgtEl>
                                          <p:spTgt spid="9247"/>
                                        </p:tgtEl>
                                        <p:attrNameLst>
                                          <p:attrName>style.visibility</p:attrName>
                                        </p:attrNameLst>
                                      </p:cBhvr>
                                      <p:to>
                                        <p:strVal val="visible"/>
                                      </p:to>
                                    </p:set>
                                    <p:animEffect transition="in" filter="diamond(in)">
                                      <p:cBhvr>
                                        <p:cTn id="319" dur="500"/>
                                        <p:tgtEl>
                                          <p:spTgt spid="9247"/>
                                        </p:tgtEl>
                                      </p:cBhvr>
                                    </p:animEffect>
                                  </p:childTnLst>
                                </p:cTn>
                              </p:par>
                              <p:par>
                                <p:cTn id="320" presetID="8" presetClass="entr" presetSubtype="16" fill="hold" nodeType="withEffect">
                                  <p:stCondLst>
                                    <p:cond delay="5000"/>
                                  </p:stCondLst>
                                  <p:childTnLst>
                                    <p:set>
                                      <p:cBhvr>
                                        <p:cTn id="321" dur="1" fill="hold">
                                          <p:stCondLst>
                                            <p:cond delay="0"/>
                                          </p:stCondLst>
                                        </p:cTn>
                                        <p:tgtEl>
                                          <p:spTgt spid="9245"/>
                                        </p:tgtEl>
                                        <p:attrNameLst>
                                          <p:attrName>style.visibility</p:attrName>
                                        </p:attrNameLst>
                                      </p:cBhvr>
                                      <p:to>
                                        <p:strVal val="visible"/>
                                      </p:to>
                                    </p:set>
                                    <p:animEffect transition="in" filter="diamond(in)">
                                      <p:cBhvr>
                                        <p:cTn id="322" dur="500"/>
                                        <p:tgtEl>
                                          <p:spTgt spid="9245"/>
                                        </p:tgtEl>
                                      </p:cBhvr>
                                    </p:animEffect>
                                  </p:childTnLst>
                                </p:cTn>
                              </p:par>
                            </p:childTnLst>
                          </p:cTn>
                        </p:par>
                        <p:par>
                          <p:cTn id="323" fill="hold" nodeType="afterGroup">
                            <p:stCondLst>
                              <p:cond delay="66500"/>
                            </p:stCondLst>
                            <p:childTnLst>
                              <p:par>
                                <p:cTn id="324" presetID="8" presetClass="exit" presetSubtype="32" fill="hold" nodeType="afterEffect">
                                  <p:stCondLst>
                                    <p:cond delay="5000"/>
                                  </p:stCondLst>
                                  <p:childTnLst>
                                    <p:animEffect transition="out" filter="diamond(out)">
                                      <p:cBhvr>
                                        <p:cTn id="325" dur="500"/>
                                        <p:tgtEl>
                                          <p:spTgt spid="9244"/>
                                        </p:tgtEl>
                                      </p:cBhvr>
                                    </p:animEffect>
                                    <p:set>
                                      <p:cBhvr>
                                        <p:cTn id="326" dur="1" fill="hold">
                                          <p:stCondLst>
                                            <p:cond delay="499"/>
                                          </p:stCondLst>
                                        </p:cTn>
                                        <p:tgtEl>
                                          <p:spTgt spid="9244"/>
                                        </p:tgtEl>
                                        <p:attrNameLst>
                                          <p:attrName>style.visibility</p:attrName>
                                        </p:attrNameLst>
                                      </p:cBhvr>
                                      <p:to>
                                        <p:strVal val="hidden"/>
                                      </p:to>
                                    </p:set>
                                  </p:childTnLst>
                                </p:cTn>
                              </p:par>
                              <p:par>
                                <p:cTn id="327" presetID="8" presetClass="exit" presetSubtype="32" fill="hold" nodeType="withEffect">
                                  <p:stCondLst>
                                    <p:cond delay="5000"/>
                                  </p:stCondLst>
                                  <p:childTnLst>
                                    <p:animEffect transition="out" filter="diamond(out)">
                                      <p:cBhvr>
                                        <p:cTn id="328" dur="500"/>
                                        <p:tgtEl>
                                          <p:spTgt spid="9248"/>
                                        </p:tgtEl>
                                      </p:cBhvr>
                                    </p:animEffect>
                                    <p:set>
                                      <p:cBhvr>
                                        <p:cTn id="329" dur="1" fill="hold">
                                          <p:stCondLst>
                                            <p:cond delay="499"/>
                                          </p:stCondLst>
                                        </p:cTn>
                                        <p:tgtEl>
                                          <p:spTgt spid="9248"/>
                                        </p:tgtEl>
                                        <p:attrNameLst>
                                          <p:attrName>style.visibility</p:attrName>
                                        </p:attrNameLst>
                                      </p:cBhvr>
                                      <p:to>
                                        <p:strVal val="hidden"/>
                                      </p:to>
                                    </p:set>
                                  </p:childTnLst>
                                </p:cTn>
                              </p:par>
                              <p:par>
                                <p:cTn id="330" presetID="8" presetClass="exit" presetSubtype="32" fill="hold" nodeType="withEffect">
                                  <p:stCondLst>
                                    <p:cond delay="5000"/>
                                  </p:stCondLst>
                                  <p:childTnLst>
                                    <p:animEffect transition="out" filter="diamond(out)">
                                      <p:cBhvr>
                                        <p:cTn id="331" dur="500"/>
                                        <p:tgtEl>
                                          <p:spTgt spid="9247"/>
                                        </p:tgtEl>
                                      </p:cBhvr>
                                    </p:animEffect>
                                    <p:set>
                                      <p:cBhvr>
                                        <p:cTn id="332" dur="1" fill="hold">
                                          <p:stCondLst>
                                            <p:cond delay="499"/>
                                          </p:stCondLst>
                                        </p:cTn>
                                        <p:tgtEl>
                                          <p:spTgt spid="9247"/>
                                        </p:tgtEl>
                                        <p:attrNameLst>
                                          <p:attrName>style.visibility</p:attrName>
                                        </p:attrNameLst>
                                      </p:cBhvr>
                                      <p:to>
                                        <p:strVal val="hidden"/>
                                      </p:to>
                                    </p:set>
                                  </p:childTnLst>
                                </p:cTn>
                              </p:par>
                              <p:par>
                                <p:cTn id="333" presetID="8" presetClass="exit" presetSubtype="32" fill="hold" nodeType="withEffect">
                                  <p:stCondLst>
                                    <p:cond delay="5000"/>
                                  </p:stCondLst>
                                  <p:childTnLst>
                                    <p:animEffect transition="out" filter="diamond(out)">
                                      <p:cBhvr>
                                        <p:cTn id="334" dur="500"/>
                                        <p:tgtEl>
                                          <p:spTgt spid="9245"/>
                                        </p:tgtEl>
                                      </p:cBhvr>
                                    </p:animEffect>
                                    <p:set>
                                      <p:cBhvr>
                                        <p:cTn id="335" dur="1" fill="hold">
                                          <p:stCondLst>
                                            <p:cond delay="499"/>
                                          </p:stCondLst>
                                        </p:cTn>
                                        <p:tgtEl>
                                          <p:spTgt spid="9245"/>
                                        </p:tgtEl>
                                        <p:attrNameLst>
                                          <p:attrName>style.visibility</p:attrName>
                                        </p:attrNameLst>
                                      </p:cBhvr>
                                      <p:to>
                                        <p:strVal val="hidden"/>
                                      </p:to>
                                    </p:set>
                                  </p:childTnLst>
                                </p:cTn>
                              </p:par>
                              <p:par>
                                <p:cTn id="336" presetID="8" presetClass="entr" presetSubtype="16" fill="hold" nodeType="withEffect">
                                  <p:stCondLst>
                                    <p:cond delay="5000"/>
                                  </p:stCondLst>
                                  <p:childTnLst>
                                    <p:set>
                                      <p:cBhvr>
                                        <p:cTn id="337" dur="1" fill="hold">
                                          <p:stCondLst>
                                            <p:cond delay="0"/>
                                          </p:stCondLst>
                                        </p:cTn>
                                        <p:tgtEl>
                                          <p:spTgt spid="34"/>
                                        </p:tgtEl>
                                        <p:attrNameLst>
                                          <p:attrName>style.visibility</p:attrName>
                                        </p:attrNameLst>
                                      </p:cBhvr>
                                      <p:to>
                                        <p:strVal val="visible"/>
                                      </p:to>
                                    </p:set>
                                    <p:animEffect transition="in" filter="diamond(in)">
                                      <p:cBhvr>
                                        <p:cTn id="338" dur="500"/>
                                        <p:tgtEl>
                                          <p:spTgt spid="34"/>
                                        </p:tgtEl>
                                      </p:cBhvr>
                                    </p:animEffect>
                                  </p:childTnLst>
                                </p:cTn>
                              </p:par>
                              <p:par>
                                <p:cTn id="339" presetID="8" presetClass="entr" presetSubtype="16" fill="hold" nodeType="withEffect">
                                  <p:stCondLst>
                                    <p:cond delay="5000"/>
                                  </p:stCondLst>
                                  <p:childTnLst>
                                    <p:set>
                                      <p:cBhvr>
                                        <p:cTn id="340" dur="1" fill="hold">
                                          <p:stCondLst>
                                            <p:cond delay="0"/>
                                          </p:stCondLst>
                                        </p:cTn>
                                        <p:tgtEl>
                                          <p:spTgt spid="9251"/>
                                        </p:tgtEl>
                                        <p:attrNameLst>
                                          <p:attrName>style.visibility</p:attrName>
                                        </p:attrNameLst>
                                      </p:cBhvr>
                                      <p:to>
                                        <p:strVal val="visible"/>
                                      </p:to>
                                    </p:set>
                                    <p:animEffect transition="in" filter="diamond(in)">
                                      <p:cBhvr>
                                        <p:cTn id="341" dur="500"/>
                                        <p:tgtEl>
                                          <p:spTgt spid="9251"/>
                                        </p:tgtEl>
                                      </p:cBhvr>
                                    </p:animEffect>
                                  </p:childTnLst>
                                </p:cTn>
                              </p:par>
                              <p:par>
                                <p:cTn id="342" presetID="8" presetClass="entr" presetSubtype="16" fill="hold" nodeType="withEffect">
                                  <p:stCondLst>
                                    <p:cond delay="5000"/>
                                  </p:stCondLst>
                                  <p:childTnLst>
                                    <p:set>
                                      <p:cBhvr>
                                        <p:cTn id="343" dur="1" fill="hold">
                                          <p:stCondLst>
                                            <p:cond delay="0"/>
                                          </p:stCondLst>
                                        </p:cTn>
                                        <p:tgtEl>
                                          <p:spTgt spid="21"/>
                                        </p:tgtEl>
                                        <p:attrNameLst>
                                          <p:attrName>style.visibility</p:attrName>
                                        </p:attrNameLst>
                                      </p:cBhvr>
                                      <p:to>
                                        <p:strVal val="visible"/>
                                      </p:to>
                                    </p:set>
                                    <p:animEffect transition="in" filter="diamond(in)">
                                      <p:cBhvr>
                                        <p:cTn id="344" dur="500"/>
                                        <p:tgtEl>
                                          <p:spTgt spid="21"/>
                                        </p:tgtEl>
                                      </p:cBhvr>
                                    </p:animEffect>
                                  </p:childTnLst>
                                </p:cTn>
                              </p:par>
                              <p:par>
                                <p:cTn id="345" presetID="8" presetClass="entr" presetSubtype="16" fill="hold" nodeType="withEffect">
                                  <p:stCondLst>
                                    <p:cond delay="5000"/>
                                  </p:stCondLst>
                                  <p:childTnLst>
                                    <p:set>
                                      <p:cBhvr>
                                        <p:cTn id="346" dur="1" fill="hold">
                                          <p:stCondLst>
                                            <p:cond delay="0"/>
                                          </p:stCondLst>
                                        </p:cTn>
                                        <p:tgtEl>
                                          <p:spTgt spid="24"/>
                                        </p:tgtEl>
                                        <p:attrNameLst>
                                          <p:attrName>style.visibility</p:attrName>
                                        </p:attrNameLst>
                                      </p:cBhvr>
                                      <p:to>
                                        <p:strVal val="visible"/>
                                      </p:to>
                                    </p:set>
                                    <p:animEffect transition="in" filter="diamond(in)">
                                      <p:cBhvr>
                                        <p:cTn id="347" dur="500"/>
                                        <p:tgtEl>
                                          <p:spTgt spid="24"/>
                                        </p:tgtEl>
                                      </p:cBhvr>
                                    </p:animEffect>
                                  </p:childTnLst>
                                </p:cTn>
                              </p:par>
                            </p:childTnLst>
                          </p:cTn>
                        </p:par>
                        <p:par>
                          <p:cTn id="348" fill="hold" nodeType="afterGroup">
                            <p:stCondLst>
                              <p:cond delay="72000"/>
                            </p:stCondLst>
                            <p:childTnLst>
                              <p:par>
                                <p:cTn id="349" presetID="8" presetClass="exit" presetSubtype="32" fill="hold" nodeType="afterEffect">
                                  <p:stCondLst>
                                    <p:cond delay="5000"/>
                                  </p:stCondLst>
                                  <p:childTnLst>
                                    <p:animEffect transition="out" filter="diamond(out)">
                                      <p:cBhvr>
                                        <p:cTn id="350" dur="500"/>
                                        <p:tgtEl>
                                          <p:spTgt spid="34"/>
                                        </p:tgtEl>
                                      </p:cBhvr>
                                    </p:animEffect>
                                    <p:set>
                                      <p:cBhvr>
                                        <p:cTn id="351" dur="1" fill="hold">
                                          <p:stCondLst>
                                            <p:cond delay="499"/>
                                          </p:stCondLst>
                                        </p:cTn>
                                        <p:tgtEl>
                                          <p:spTgt spid="34"/>
                                        </p:tgtEl>
                                        <p:attrNameLst>
                                          <p:attrName>style.visibility</p:attrName>
                                        </p:attrNameLst>
                                      </p:cBhvr>
                                      <p:to>
                                        <p:strVal val="hidden"/>
                                      </p:to>
                                    </p:set>
                                  </p:childTnLst>
                                </p:cTn>
                              </p:par>
                              <p:par>
                                <p:cTn id="352" presetID="8" presetClass="exit" presetSubtype="32" fill="hold" nodeType="withEffect">
                                  <p:stCondLst>
                                    <p:cond delay="5000"/>
                                  </p:stCondLst>
                                  <p:childTnLst>
                                    <p:animEffect transition="out" filter="diamond(out)">
                                      <p:cBhvr>
                                        <p:cTn id="353" dur="500"/>
                                        <p:tgtEl>
                                          <p:spTgt spid="9251"/>
                                        </p:tgtEl>
                                      </p:cBhvr>
                                    </p:animEffect>
                                    <p:set>
                                      <p:cBhvr>
                                        <p:cTn id="354" dur="1" fill="hold">
                                          <p:stCondLst>
                                            <p:cond delay="499"/>
                                          </p:stCondLst>
                                        </p:cTn>
                                        <p:tgtEl>
                                          <p:spTgt spid="9251"/>
                                        </p:tgtEl>
                                        <p:attrNameLst>
                                          <p:attrName>style.visibility</p:attrName>
                                        </p:attrNameLst>
                                      </p:cBhvr>
                                      <p:to>
                                        <p:strVal val="hidden"/>
                                      </p:to>
                                    </p:set>
                                  </p:childTnLst>
                                </p:cTn>
                              </p:par>
                              <p:par>
                                <p:cTn id="355" presetID="8" presetClass="exit" presetSubtype="32" fill="hold" nodeType="withEffect">
                                  <p:stCondLst>
                                    <p:cond delay="5000"/>
                                  </p:stCondLst>
                                  <p:childTnLst>
                                    <p:animEffect transition="out" filter="diamond(out)">
                                      <p:cBhvr>
                                        <p:cTn id="356" dur="500"/>
                                        <p:tgtEl>
                                          <p:spTgt spid="21"/>
                                        </p:tgtEl>
                                      </p:cBhvr>
                                    </p:animEffect>
                                    <p:set>
                                      <p:cBhvr>
                                        <p:cTn id="357" dur="1" fill="hold">
                                          <p:stCondLst>
                                            <p:cond delay="499"/>
                                          </p:stCondLst>
                                        </p:cTn>
                                        <p:tgtEl>
                                          <p:spTgt spid="21"/>
                                        </p:tgtEl>
                                        <p:attrNameLst>
                                          <p:attrName>style.visibility</p:attrName>
                                        </p:attrNameLst>
                                      </p:cBhvr>
                                      <p:to>
                                        <p:strVal val="hidden"/>
                                      </p:to>
                                    </p:set>
                                  </p:childTnLst>
                                </p:cTn>
                              </p:par>
                              <p:par>
                                <p:cTn id="358" presetID="8" presetClass="exit" presetSubtype="32" fill="hold" nodeType="withEffect">
                                  <p:stCondLst>
                                    <p:cond delay="5000"/>
                                  </p:stCondLst>
                                  <p:childTnLst>
                                    <p:animEffect transition="out" filter="diamond(out)">
                                      <p:cBhvr>
                                        <p:cTn id="359" dur="500"/>
                                        <p:tgtEl>
                                          <p:spTgt spid="24"/>
                                        </p:tgtEl>
                                      </p:cBhvr>
                                    </p:animEffect>
                                    <p:set>
                                      <p:cBhvr>
                                        <p:cTn id="360" dur="1" fill="hold">
                                          <p:stCondLst>
                                            <p:cond delay="499"/>
                                          </p:stCondLst>
                                        </p:cTn>
                                        <p:tgtEl>
                                          <p:spTgt spid="24"/>
                                        </p:tgtEl>
                                        <p:attrNameLst>
                                          <p:attrName>style.visibility</p:attrName>
                                        </p:attrNameLst>
                                      </p:cBhvr>
                                      <p:to>
                                        <p:strVal val="hidden"/>
                                      </p:to>
                                    </p:set>
                                  </p:childTnLst>
                                </p:cTn>
                              </p:par>
                              <p:par>
                                <p:cTn id="361" presetID="8" presetClass="entr" presetSubtype="16" fill="hold" nodeType="withEffect">
                                  <p:stCondLst>
                                    <p:cond delay="5000"/>
                                  </p:stCondLst>
                                  <p:childTnLst>
                                    <p:set>
                                      <p:cBhvr>
                                        <p:cTn id="362" dur="1" fill="hold">
                                          <p:stCondLst>
                                            <p:cond delay="0"/>
                                          </p:stCondLst>
                                        </p:cTn>
                                        <p:tgtEl>
                                          <p:spTgt spid="9250"/>
                                        </p:tgtEl>
                                        <p:attrNameLst>
                                          <p:attrName>style.visibility</p:attrName>
                                        </p:attrNameLst>
                                      </p:cBhvr>
                                      <p:to>
                                        <p:strVal val="visible"/>
                                      </p:to>
                                    </p:set>
                                    <p:animEffect transition="in" filter="diamond(in)">
                                      <p:cBhvr>
                                        <p:cTn id="363" dur="500"/>
                                        <p:tgtEl>
                                          <p:spTgt spid="9250"/>
                                        </p:tgtEl>
                                      </p:cBhvr>
                                    </p:animEffect>
                                  </p:childTnLst>
                                </p:cTn>
                              </p:par>
                              <p:par>
                                <p:cTn id="364" presetID="8" presetClass="entr" presetSubtype="16" fill="hold" nodeType="withEffect">
                                  <p:stCondLst>
                                    <p:cond delay="5000"/>
                                  </p:stCondLst>
                                  <p:childTnLst>
                                    <p:set>
                                      <p:cBhvr>
                                        <p:cTn id="365" dur="1" fill="hold">
                                          <p:stCondLst>
                                            <p:cond delay="0"/>
                                          </p:stCondLst>
                                        </p:cTn>
                                        <p:tgtEl>
                                          <p:spTgt spid="9249"/>
                                        </p:tgtEl>
                                        <p:attrNameLst>
                                          <p:attrName>style.visibility</p:attrName>
                                        </p:attrNameLst>
                                      </p:cBhvr>
                                      <p:to>
                                        <p:strVal val="visible"/>
                                      </p:to>
                                    </p:set>
                                    <p:animEffect transition="in" filter="diamond(in)">
                                      <p:cBhvr>
                                        <p:cTn id="366" dur="500"/>
                                        <p:tgtEl>
                                          <p:spTgt spid="9249"/>
                                        </p:tgtEl>
                                      </p:cBhvr>
                                    </p:animEffect>
                                  </p:childTnLst>
                                </p:cTn>
                              </p:par>
                              <p:par>
                                <p:cTn id="367" presetID="8" presetClass="entr" presetSubtype="16" fill="hold" nodeType="withEffect">
                                  <p:stCondLst>
                                    <p:cond delay="5000"/>
                                  </p:stCondLst>
                                  <p:childTnLst>
                                    <p:set>
                                      <p:cBhvr>
                                        <p:cTn id="368" dur="1" fill="hold">
                                          <p:stCondLst>
                                            <p:cond delay="0"/>
                                          </p:stCondLst>
                                        </p:cTn>
                                        <p:tgtEl>
                                          <p:spTgt spid="9257"/>
                                        </p:tgtEl>
                                        <p:attrNameLst>
                                          <p:attrName>style.visibility</p:attrName>
                                        </p:attrNameLst>
                                      </p:cBhvr>
                                      <p:to>
                                        <p:strVal val="visible"/>
                                      </p:to>
                                    </p:set>
                                    <p:animEffect transition="in" filter="diamond(in)">
                                      <p:cBhvr>
                                        <p:cTn id="369" dur="500"/>
                                        <p:tgtEl>
                                          <p:spTgt spid="9257"/>
                                        </p:tgtEl>
                                      </p:cBhvr>
                                    </p:animEffect>
                                  </p:childTnLst>
                                </p:cTn>
                              </p:par>
                              <p:par>
                                <p:cTn id="370" presetID="8" presetClass="entr" presetSubtype="16" fill="hold" nodeType="withEffect">
                                  <p:stCondLst>
                                    <p:cond delay="5000"/>
                                  </p:stCondLst>
                                  <p:childTnLst>
                                    <p:set>
                                      <p:cBhvr>
                                        <p:cTn id="371" dur="1" fill="hold">
                                          <p:stCondLst>
                                            <p:cond delay="0"/>
                                          </p:stCondLst>
                                        </p:cTn>
                                        <p:tgtEl>
                                          <p:spTgt spid="9253"/>
                                        </p:tgtEl>
                                        <p:attrNameLst>
                                          <p:attrName>style.visibility</p:attrName>
                                        </p:attrNameLst>
                                      </p:cBhvr>
                                      <p:to>
                                        <p:strVal val="visible"/>
                                      </p:to>
                                    </p:set>
                                    <p:animEffect transition="in" filter="diamond(in)">
                                      <p:cBhvr>
                                        <p:cTn id="372" dur="500"/>
                                        <p:tgtEl>
                                          <p:spTgt spid="9253"/>
                                        </p:tgtEl>
                                      </p:cBhvr>
                                    </p:animEffect>
                                  </p:childTnLst>
                                </p:cTn>
                              </p:par>
                            </p:childTnLst>
                          </p:cTn>
                        </p:par>
                        <p:par>
                          <p:cTn id="373" fill="hold" nodeType="afterGroup">
                            <p:stCondLst>
                              <p:cond delay="77500"/>
                            </p:stCondLst>
                            <p:childTnLst>
                              <p:par>
                                <p:cTn id="374" presetID="8" presetClass="exit" presetSubtype="32" fill="hold" nodeType="afterEffect">
                                  <p:stCondLst>
                                    <p:cond delay="5000"/>
                                  </p:stCondLst>
                                  <p:childTnLst>
                                    <p:animEffect transition="out" filter="diamond(out)">
                                      <p:cBhvr>
                                        <p:cTn id="375" dur="500"/>
                                        <p:tgtEl>
                                          <p:spTgt spid="9250"/>
                                        </p:tgtEl>
                                      </p:cBhvr>
                                    </p:animEffect>
                                    <p:set>
                                      <p:cBhvr>
                                        <p:cTn id="376" dur="1" fill="hold">
                                          <p:stCondLst>
                                            <p:cond delay="499"/>
                                          </p:stCondLst>
                                        </p:cTn>
                                        <p:tgtEl>
                                          <p:spTgt spid="9250"/>
                                        </p:tgtEl>
                                        <p:attrNameLst>
                                          <p:attrName>style.visibility</p:attrName>
                                        </p:attrNameLst>
                                      </p:cBhvr>
                                      <p:to>
                                        <p:strVal val="hidden"/>
                                      </p:to>
                                    </p:set>
                                  </p:childTnLst>
                                </p:cTn>
                              </p:par>
                              <p:par>
                                <p:cTn id="377" presetID="8" presetClass="exit" presetSubtype="32" fill="hold" nodeType="withEffect">
                                  <p:stCondLst>
                                    <p:cond delay="5000"/>
                                  </p:stCondLst>
                                  <p:childTnLst>
                                    <p:animEffect transition="out" filter="diamond(out)">
                                      <p:cBhvr>
                                        <p:cTn id="378" dur="500"/>
                                        <p:tgtEl>
                                          <p:spTgt spid="9249"/>
                                        </p:tgtEl>
                                      </p:cBhvr>
                                    </p:animEffect>
                                    <p:set>
                                      <p:cBhvr>
                                        <p:cTn id="379" dur="1" fill="hold">
                                          <p:stCondLst>
                                            <p:cond delay="499"/>
                                          </p:stCondLst>
                                        </p:cTn>
                                        <p:tgtEl>
                                          <p:spTgt spid="9249"/>
                                        </p:tgtEl>
                                        <p:attrNameLst>
                                          <p:attrName>style.visibility</p:attrName>
                                        </p:attrNameLst>
                                      </p:cBhvr>
                                      <p:to>
                                        <p:strVal val="hidden"/>
                                      </p:to>
                                    </p:set>
                                  </p:childTnLst>
                                </p:cTn>
                              </p:par>
                              <p:par>
                                <p:cTn id="380" presetID="8" presetClass="exit" presetSubtype="32" fill="hold" nodeType="withEffect">
                                  <p:stCondLst>
                                    <p:cond delay="5000"/>
                                  </p:stCondLst>
                                  <p:childTnLst>
                                    <p:animEffect transition="out" filter="diamond(out)">
                                      <p:cBhvr>
                                        <p:cTn id="381" dur="500"/>
                                        <p:tgtEl>
                                          <p:spTgt spid="9257"/>
                                        </p:tgtEl>
                                      </p:cBhvr>
                                    </p:animEffect>
                                    <p:set>
                                      <p:cBhvr>
                                        <p:cTn id="382" dur="1" fill="hold">
                                          <p:stCondLst>
                                            <p:cond delay="499"/>
                                          </p:stCondLst>
                                        </p:cTn>
                                        <p:tgtEl>
                                          <p:spTgt spid="9257"/>
                                        </p:tgtEl>
                                        <p:attrNameLst>
                                          <p:attrName>style.visibility</p:attrName>
                                        </p:attrNameLst>
                                      </p:cBhvr>
                                      <p:to>
                                        <p:strVal val="hidden"/>
                                      </p:to>
                                    </p:set>
                                  </p:childTnLst>
                                </p:cTn>
                              </p:par>
                              <p:par>
                                <p:cTn id="383" presetID="8" presetClass="exit" presetSubtype="32" fill="hold" nodeType="withEffect">
                                  <p:stCondLst>
                                    <p:cond delay="5000"/>
                                  </p:stCondLst>
                                  <p:childTnLst>
                                    <p:animEffect transition="out" filter="diamond(out)">
                                      <p:cBhvr>
                                        <p:cTn id="384" dur="500"/>
                                        <p:tgtEl>
                                          <p:spTgt spid="9253"/>
                                        </p:tgtEl>
                                      </p:cBhvr>
                                    </p:animEffect>
                                    <p:set>
                                      <p:cBhvr>
                                        <p:cTn id="385" dur="1" fill="hold">
                                          <p:stCondLst>
                                            <p:cond delay="499"/>
                                          </p:stCondLst>
                                        </p:cTn>
                                        <p:tgtEl>
                                          <p:spTgt spid="9253"/>
                                        </p:tgtEl>
                                        <p:attrNameLst>
                                          <p:attrName>style.visibility</p:attrName>
                                        </p:attrNameLst>
                                      </p:cBhvr>
                                      <p:to>
                                        <p:strVal val="hidden"/>
                                      </p:to>
                                    </p:set>
                                  </p:childTnLst>
                                </p:cTn>
                              </p:par>
                              <p:par>
                                <p:cTn id="386" presetID="8" presetClass="entr" presetSubtype="16" fill="hold" nodeType="withEffect">
                                  <p:stCondLst>
                                    <p:cond delay="5000"/>
                                  </p:stCondLst>
                                  <p:childTnLst>
                                    <p:set>
                                      <p:cBhvr>
                                        <p:cTn id="387" dur="1" fill="hold">
                                          <p:stCondLst>
                                            <p:cond delay="0"/>
                                          </p:stCondLst>
                                        </p:cTn>
                                        <p:tgtEl>
                                          <p:spTgt spid="9258"/>
                                        </p:tgtEl>
                                        <p:attrNameLst>
                                          <p:attrName>style.visibility</p:attrName>
                                        </p:attrNameLst>
                                      </p:cBhvr>
                                      <p:to>
                                        <p:strVal val="visible"/>
                                      </p:to>
                                    </p:set>
                                    <p:animEffect transition="in" filter="diamond(in)">
                                      <p:cBhvr>
                                        <p:cTn id="388" dur="500"/>
                                        <p:tgtEl>
                                          <p:spTgt spid="9258"/>
                                        </p:tgtEl>
                                      </p:cBhvr>
                                    </p:animEffect>
                                  </p:childTnLst>
                                </p:cTn>
                              </p:par>
                              <p:par>
                                <p:cTn id="389" presetID="8" presetClass="entr" presetSubtype="16" fill="hold" nodeType="withEffect">
                                  <p:stCondLst>
                                    <p:cond delay="5000"/>
                                  </p:stCondLst>
                                  <p:childTnLst>
                                    <p:set>
                                      <p:cBhvr>
                                        <p:cTn id="390" dur="1" fill="hold">
                                          <p:stCondLst>
                                            <p:cond delay="0"/>
                                          </p:stCondLst>
                                        </p:cTn>
                                        <p:tgtEl>
                                          <p:spTgt spid="9259"/>
                                        </p:tgtEl>
                                        <p:attrNameLst>
                                          <p:attrName>style.visibility</p:attrName>
                                        </p:attrNameLst>
                                      </p:cBhvr>
                                      <p:to>
                                        <p:strVal val="visible"/>
                                      </p:to>
                                    </p:set>
                                    <p:animEffect transition="in" filter="diamond(in)">
                                      <p:cBhvr>
                                        <p:cTn id="391" dur="500"/>
                                        <p:tgtEl>
                                          <p:spTgt spid="9259"/>
                                        </p:tgtEl>
                                      </p:cBhvr>
                                    </p:animEffect>
                                  </p:childTnLst>
                                </p:cTn>
                              </p:par>
                              <p:par>
                                <p:cTn id="392" presetID="8" presetClass="entr" presetSubtype="16" fill="hold" nodeType="withEffect">
                                  <p:stCondLst>
                                    <p:cond delay="5000"/>
                                  </p:stCondLst>
                                  <p:childTnLst>
                                    <p:set>
                                      <p:cBhvr>
                                        <p:cTn id="393" dur="1" fill="hold">
                                          <p:stCondLst>
                                            <p:cond delay="0"/>
                                          </p:stCondLst>
                                        </p:cTn>
                                        <p:tgtEl>
                                          <p:spTgt spid="9254"/>
                                        </p:tgtEl>
                                        <p:attrNameLst>
                                          <p:attrName>style.visibility</p:attrName>
                                        </p:attrNameLst>
                                      </p:cBhvr>
                                      <p:to>
                                        <p:strVal val="visible"/>
                                      </p:to>
                                    </p:set>
                                    <p:animEffect transition="in" filter="diamond(in)">
                                      <p:cBhvr>
                                        <p:cTn id="394" dur="500"/>
                                        <p:tgtEl>
                                          <p:spTgt spid="9254"/>
                                        </p:tgtEl>
                                      </p:cBhvr>
                                    </p:animEffect>
                                  </p:childTnLst>
                                </p:cTn>
                              </p:par>
                              <p:par>
                                <p:cTn id="395" presetID="8" presetClass="entr" presetSubtype="16" fill="hold" nodeType="withEffect">
                                  <p:stCondLst>
                                    <p:cond delay="5000"/>
                                  </p:stCondLst>
                                  <p:childTnLst>
                                    <p:set>
                                      <p:cBhvr>
                                        <p:cTn id="396" dur="1" fill="hold">
                                          <p:stCondLst>
                                            <p:cond delay="0"/>
                                          </p:stCondLst>
                                        </p:cTn>
                                        <p:tgtEl>
                                          <p:spTgt spid="9255"/>
                                        </p:tgtEl>
                                        <p:attrNameLst>
                                          <p:attrName>style.visibility</p:attrName>
                                        </p:attrNameLst>
                                      </p:cBhvr>
                                      <p:to>
                                        <p:strVal val="visible"/>
                                      </p:to>
                                    </p:set>
                                    <p:animEffect transition="in" filter="diamond(in)">
                                      <p:cBhvr>
                                        <p:cTn id="397" dur="500"/>
                                        <p:tgtEl>
                                          <p:spTgt spid="9255"/>
                                        </p:tgtEl>
                                      </p:cBhvr>
                                    </p:animEffect>
                                  </p:childTnLst>
                                </p:cTn>
                              </p:par>
                            </p:childTnLst>
                          </p:cTn>
                        </p:par>
                        <p:par>
                          <p:cTn id="398" fill="hold" nodeType="afterGroup">
                            <p:stCondLst>
                              <p:cond delay="83000"/>
                            </p:stCondLst>
                            <p:childTnLst>
                              <p:par>
                                <p:cTn id="399" presetID="8" presetClass="exit" presetSubtype="16" fill="hold" nodeType="afterEffect">
                                  <p:stCondLst>
                                    <p:cond delay="0"/>
                                  </p:stCondLst>
                                  <p:childTnLst>
                                    <p:animEffect transition="out" filter="diamond(in)">
                                      <p:cBhvr>
                                        <p:cTn id="400" dur="500"/>
                                        <p:tgtEl>
                                          <p:spTgt spid="9258"/>
                                        </p:tgtEl>
                                      </p:cBhvr>
                                    </p:animEffect>
                                    <p:set>
                                      <p:cBhvr>
                                        <p:cTn id="401" dur="1" fill="hold">
                                          <p:stCondLst>
                                            <p:cond delay="499"/>
                                          </p:stCondLst>
                                        </p:cTn>
                                        <p:tgtEl>
                                          <p:spTgt spid="9258"/>
                                        </p:tgtEl>
                                        <p:attrNameLst>
                                          <p:attrName>style.visibility</p:attrName>
                                        </p:attrNameLst>
                                      </p:cBhvr>
                                      <p:to>
                                        <p:strVal val="hidden"/>
                                      </p:to>
                                    </p:set>
                                  </p:childTnLst>
                                </p:cTn>
                              </p:par>
                              <p:par>
                                <p:cTn id="402" presetID="8" presetClass="exit" presetSubtype="16" fill="hold" nodeType="withEffect">
                                  <p:stCondLst>
                                    <p:cond delay="0"/>
                                  </p:stCondLst>
                                  <p:childTnLst>
                                    <p:animEffect transition="out" filter="diamond(in)">
                                      <p:cBhvr>
                                        <p:cTn id="403" dur="500"/>
                                        <p:tgtEl>
                                          <p:spTgt spid="9259"/>
                                        </p:tgtEl>
                                      </p:cBhvr>
                                    </p:animEffect>
                                    <p:set>
                                      <p:cBhvr>
                                        <p:cTn id="404" dur="1" fill="hold">
                                          <p:stCondLst>
                                            <p:cond delay="499"/>
                                          </p:stCondLst>
                                        </p:cTn>
                                        <p:tgtEl>
                                          <p:spTgt spid="9259"/>
                                        </p:tgtEl>
                                        <p:attrNameLst>
                                          <p:attrName>style.visibility</p:attrName>
                                        </p:attrNameLst>
                                      </p:cBhvr>
                                      <p:to>
                                        <p:strVal val="hidden"/>
                                      </p:to>
                                    </p:set>
                                  </p:childTnLst>
                                </p:cTn>
                              </p:par>
                              <p:par>
                                <p:cTn id="405" presetID="8" presetClass="exit" presetSubtype="16" fill="hold" nodeType="withEffect">
                                  <p:stCondLst>
                                    <p:cond delay="0"/>
                                  </p:stCondLst>
                                  <p:childTnLst>
                                    <p:animEffect transition="out" filter="diamond(in)">
                                      <p:cBhvr>
                                        <p:cTn id="406" dur="500"/>
                                        <p:tgtEl>
                                          <p:spTgt spid="9257"/>
                                        </p:tgtEl>
                                      </p:cBhvr>
                                    </p:animEffect>
                                    <p:set>
                                      <p:cBhvr>
                                        <p:cTn id="407" dur="1" fill="hold">
                                          <p:stCondLst>
                                            <p:cond delay="499"/>
                                          </p:stCondLst>
                                        </p:cTn>
                                        <p:tgtEl>
                                          <p:spTgt spid="9257"/>
                                        </p:tgtEl>
                                        <p:attrNameLst>
                                          <p:attrName>style.visibility</p:attrName>
                                        </p:attrNameLst>
                                      </p:cBhvr>
                                      <p:to>
                                        <p:strVal val="hidden"/>
                                      </p:to>
                                    </p:set>
                                  </p:childTnLst>
                                </p:cTn>
                              </p:par>
                              <p:par>
                                <p:cTn id="408" presetID="8" presetClass="exit" presetSubtype="16" fill="hold" nodeType="withEffect">
                                  <p:stCondLst>
                                    <p:cond delay="0"/>
                                  </p:stCondLst>
                                  <p:childTnLst>
                                    <p:animEffect transition="out" filter="diamond(in)">
                                      <p:cBhvr>
                                        <p:cTn id="409" dur="500"/>
                                        <p:tgtEl>
                                          <p:spTgt spid="9255"/>
                                        </p:tgtEl>
                                      </p:cBhvr>
                                    </p:animEffect>
                                    <p:set>
                                      <p:cBhvr>
                                        <p:cTn id="410" dur="1" fill="hold">
                                          <p:stCondLst>
                                            <p:cond delay="499"/>
                                          </p:stCondLst>
                                        </p:cTn>
                                        <p:tgtEl>
                                          <p:spTgt spid="9255"/>
                                        </p:tgtEl>
                                        <p:attrNameLst>
                                          <p:attrName>style.visibility</p:attrName>
                                        </p:attrNameLst>
                                      </p:cBhvr>
                                      <p:to>
                                        <p:strVal val="hidden"/>
                                      </p:to>
                                    </p:set>
                                  </p:childTnLst>
                                </p:cTn>
                              </p:par>
                              <p:par>
                                <p:cTn id="411" presetID="8" presetClass="entr" presetSubtype="16" fill="hold" nodeType="withEffect">
                                  <p:stCondLst>
                                    <p:cond delay="0"/>
                                  </p:stCondLst>
                                  <p:childTnLst>
                                    <p:set>
                                      <p:cBhvr>
                                        <p:cTn id="412" dur="1" fill="hold">
                                          <p:stCondLst>
                                            <p:cond delay="0"/>
                                          </p:stCondLst>
                                        </p:cTn>
                                        <p:tgtEl>
                                          <p:spTgt spid="9245"/>
                                        </p:tgtEl>
                                        <p:attrNameLst>
                                          <p:attrName>style.visibility</p:attrName>
                                        </p:attrNameLst>
                                      </p:cBhvr>
                                      <p:to>
                                        <p:strVal val="visible"/>
                                      </p:to>
                                    </p:set>
                                    <p:animEffect transition="in" filter="diamond(in)">
                                      <p:cBhvr>
                                        <p:cTn id="413" dur="2000"/>
                                        <p:tgtEl>
                                          <p:spTgt spid="9245"/>
                                        </p:tgtEl>
                                      </p:cBhvr>
                                    </p:animEffect>
                                  </p:childTnLst>
                                </p:cTn>
                              </p:par>
                              <p:par>
                                <p:cTn id="414" presetID="8" presetClass="entr" presetSubtype="16" fill="hold" nodeType="withEffect">
                                  <p:stCondLst>
                                    <p:cond delay="0"/>
                                  </p:stCondLst>
                                  <p:childTnLst>
                                    <p:set>
                                      <p:cBhvr>
                                        <p:cTn id="415" dur="1" fill="hold">
                                          <p:stCondLst>
                                            <p:cond delay="0"/>
                                          </p:stCondLst>
                                        </p:cTn>
                                        <p:tgtEl>
                                          <p:spTgt spid="9247"/>
                                        </p:tgtEl>
                                        <p:attrNameLst>
                                          <p:attrName>style.visibility</p:attrName>
                                        </p:attrNameLst>
                                      </p:cBhvr>
                                      <p:to>
                                        <p:strVal val="visible"/>
                                      </p:to>
                                    </p:set>
                                    <p:animEffect transition="in" filter="diamond(in)">
                                      <p:cBhvr>
                                        <p:cTn id="416" dur="2000"/>
                                        <p:tgtEl>
                                          <p:spTgt spid="9247"/>
                                        </p:tgtEl>
                                      </p:cBhvr>
                                    </p:animEffect>
                                  </p:childTnLst>
                                </p:cTn>
                              </p:par>
                              <p:par>
                                <p:cTn id="417" presetID="8" presetClass="entr" presetSubtype="16" fill="hold" nodeType="withEffect">
                                  <p:stCondLst>
                                    <p:cond delay="0"/>
                                  </p:stCondLst>
                                  <p:childTnLst>
                                    <p:set>
                                      <p:cBhvr>
                                        <p:cTn id="418" dur="1" fill="hold">
                                          <p:stCondLst>
                                            <p:cond delay="0"/>
                                          </p:stCondLst>
                                        </p:cTn>
                                        <p:tgtEl>
                                          <p:spTgt spid="9244"/>
                                        </p:tgtEl>
                                        <p:attrNameLst>
                                          <p:attrName>style.visibility</p:attrName>
                                        </p:attrNameLst>
                                      </p:cBhvr>
                                      <p:to>
                                        <p:strVal val="visible"/>
                                      </p:to>
                                    </p:set>
                                    <p:animEffect transition="in" filter="diamond(in)">
                                      <p:cBhvr>
                                        <p:cTn id="419" dur="2000"/>
                                        <p:tgtEl>
                                          <p:spTgt spid="9244"/>
                                        </p:tgtEl>
                                      </p:cBhvr>
                                    </p:animEffect>
                                  </p:childTnLst>
                                </p:cTn>
                              </p:par>
                              <p:par>
                                <p:cTn id="420" presetID="8" presetClass="entr" presetSubtype="16" fill="hold" nodeType="withEffect">
                                  <p:stCondLst>
                                    <p:cond delay="0"/>
                                  </p:stCondLst>
                                  <p:childTnLst>
                                    <p:set>
                                      <p:cBhvr>
                                        <p:cTn id="421" dur="1" fill="hold">
                                          <p:stCondLst>
                                            <p:cond delay="0"/>
                                          </p:stCondLst>
                                        </p:cTn>
                                        <p:tgtEl>
                                          <p:spTgt spid="9248"/>
                                        </p:tgtEl>
                                        <p:attrNameLst>
                                          <p:attrName>style.visibility</p:attrName>
                                        </p:attrNameLst>
                                      </p:cBhvr>
                                      <p:to>
                                        <p:strVal val="visible"/>
                                      </p:to>
                                    </p:set>
                                    <p:animEffect transition="in" filter="diamond(in)">
                                      <p:cBhvr>
                                        <p:cTn id="422" dur="2000"/>
                                        <p:tgtEl>
                                          <p:spTgt spid="9248"/>
                                        </p:tgtEl>
                                      </p:cBhvr>
                                    </p:animEffect>
                                  </p:childTnLst>
                                </p:cTn>
                              </p:par>
                            </p:childTnLst>
                          </p:cTn>
                        </p:par>
                      </p:childTnLst>
                    </p:cTn>
                  </p:par>
                  <p:par>
                    <p:cTn id="423" fill="hold" nodeType="clickPar">
                      <p:stCondLst>
                        <p:cond delay="indefinite"/>
                      </p:stCondLst>
                      <p:childTnLst>
                        <p:par>
                          <p:cTn id="424" fill="hold" nodeType="withGroup">
                            <p:stCondLst>
                              <p:cond delay="0"/>
                            </p:stCondLst>
                            <p:childTnLst>
                              <p:par>
                                <p:cTn id="425" presetID="23" presetClass="exit" presetSubtype="32" fill="hold" grpId="0" nodeType="clickEffect">
                                  <p:stCondLst>
                                    <p:cond delay="0"/>
                                  </p:stCondLst>
                                  <p:childTnLst>
                                    <p:anim calcmode="lin" valueType="num">
                                      <p:cBhvr>
                                        <p:cTn id="426" dur="500"/>
                                        <p:tgtEl>
                                          <p:spTgt spid="3"/>
                                        </p:tgtEl>
                                        <p:attrNameLst>
                                          <p:attrName>ppt_w</p:attrName>
                                        </p:attrNameLst>
                                      </p:cBhvr>
                                      <p:tavLst>
                                        <p:tav tm="0">
                                          <p:val>
                                            <p:strVal val="ppt_w"/>
                                          </p:val>
                                        </p:tav>
                                        <p:tav tm="100000">
                                          <p:val>
                                            <p:fltVal val="0"/>
                                          </p:val>
                                        </p:tav>
                                      </p:tavLst>
                                    </p:anim>
                                    <p:anim calcmode="lin" valueType="num">
                                      <p:cBhvr>
                                        <p:cTn id="427" dur="500"/>
                                        <p:tgtEl>
                                          <p:spTgt spid="3"/>
                                        </p:tgtEl>
                                        <p:attrNameLst>
                                          <p:attrName>ppt_h</p:attrName>
                                        </p:attrNameLst>
                                      </p:cBhvr>
                                      <p:tavLst>
                                        <p:tav tm="0">
                                          <p:val>
                                            <p:strVal val="ppt_h"/>
                                          </p:val>
                                        </p:tav>
                                        <p:tav tm="100000">
                                          <p:val>
                                            <p:fltVal val="0"/>
                                          </p:val>
                                        </p:tav>
                                      </p:tavLst>
                                    </p:anim>
                                    <p:set>
                                      <p:cBhvr>
                                        <p:cTn id="428" dur="1" fill="hold">
                                          <p:stCondLst>
                                            <p:cond delay="499"/>
                                          </p:stCondLst>
                                        </p:cTn>
                                        <p:tgtEl>
                                          <p:spTgt spid="3"/>
                                        </p:tgtEl>
                                        <p:attrNameLst>
                                          <p:attrName>style.visibility</p:attrName>
                                        </p:attrNameLst>
                                      </p:cBhvr>
                                      <p:to>
                                        <p:strVal val="hidden"/>
                                      </p:to>
                                    </p:set>
                                  </p:childTnLst>
                                </p:cTn>
                              </p:par>
                            </p:childTnLst>
                          </p:cTn>
                        </p:par>
                      </p:childTnLst>
                    </p:cTn>
                  </p:par>
                  <p:par>
                    <p:cTn id="429" fill="hold" nodeType="clickPar">
                      <p:stCondLst>
                        <p:cond delay="indefinite"/>
                      </p:stCondLst>
                      <p:childTnLst>
                        <p:par>
                          <p:cTn id="430" fill="hold" nodeType="withGroup">
                            <p:stCondLst>
                              <p:cond delay="0"/>
                            </p:stCondLst>
                            <p:childTnLst>
                              <p:par>
                                <p:cTn id="431" presetID="23" presetClass="entr" presetSubtype="16" fill="hold" grpId="1" nodeType="clickEffect">
                                  <p:stCondLst>
                                    <p:cond delay="0"/>
                                  </p:stCondLst>
                                  <p:childTnLst>
                                    <p:set>
                                      <p:cBhvr>
                                        <p:cTn id="432" dur="1" fill="hold">
                                          <p:stCondLst>
                                            <p:cond delay="0"/>
                                          </p:stCondLst>
                                        </p:cTn>
                                        <p:tgtEl>
                                          <p:spTgt spid="9260"/>
                                        </p:tgtEl>
                                        <p:attrNameLst>
                                          <p:attrName>style.visibility</p:attrName>
                                        </p:attrNameLst>
                                      </p:cBhvr>
                                      <p:to>
                                        <p:strVal val="visible"/>
                                      </p:to>
                                    </p:set>
                                    <p:anim calcmode="lin" valueType="num">
                                      <p:cBhvr>
                                        <p:cTn id="433" dur="500" fill="hold"/>
                                        <p:tgtEl>
                                          <p:spTgt spid="9260"/>
                                        </p:tgtEl>
                                        <p:attrNameLst>
                                          <p:attrName>ppt_w</p:attrName>
                                        </p:attrNameLst>
                                      </p:cBhvr>
                                      <p:tavLst>
                                        <p:tav tm="0">
                                          <p:val>
                                            <p:fltVal val="0"/>
                                          </p:val>
                                        </p:tav>
                                        <p:tav tm="100000">
                                          <p:val>
                                            <p:strVal val="#ppt_w"/>
                                          </p:val>
                                        </p:tav>
                                      </p:tavLst>
                                    </p:anim>
                                    <p:anim calcmode="lin" valueType="num">
                                      <p:cBhvr>
                                        <p:cTn id="434" dur="500" fill="hold"/>
                                        <p:tgtEl>
                                          <p:spTgt spid="9260"/>
                                        </p:tgtEl>
                                        <p:attrNameLst>
                                          <p:attrName>ppt_h</p:attrName>
                                        </p:attrNameLst>
                                      </p:cBhvr>
                                      <p:tavLst>
                                        <p:tav tm="0">
                                          <p:val>
                                            <p:fltVal val="0"/>
                                          </p:val>
                                        </p:tav>
                                        <p:tav tm="100000">
                                          <p:val>
                                            <p:strVal val="#ppt_h"/>
                                          </p:val>
                                        </p:tav>
                                      </p:tavLst>
                                    </p:anim>
                                  </p:childTnLst>
                                </p:cTn>
                              </p:par>
                            </p:childTnLst>
                          </p:cTn>
                        </p:par>
                      </p:childTnLst>
                    </p:cTn>
                  </p:par>
                  <p:par>
                    <p:cTn id="435" fill="hold" nodeType="clickPar">
                      <p:stCondLst>
                        <p:cond delay="indefinite"/>
                      </p:stCondLst>
                      <p:childTnLst>
                        <p:par>
                          <p:cTn id="436" fill="hold" nodeType="withGroup">
                            <p:stCondLst>
                              <p:cond delay="0"/>
                            </p:stCondLst>
                            <p:childTnLst>
                              <p:par>
                                <p:cTn id="437" presetID="23" presetClass="entr" presetSubtype="16" fill="hold" grpId="1" nodeType="clickEffect">
                                  <p:stCondLst>
                                    <p:cond delay="0"/>
                                  </p:stCondLst>
                                  <p:childTnLst>
                                    <p:set>
                                      <p:cBhvr>
                                        <p:cTn id="438" dur="1" fill="hold">
                                          <p:stCondLst>
                                            <p:cond delay="0"/>
                                          </p:stCondLst>
                                        </p:cTn>
                                        <p:tgtEl>
                                          <p:spTgt spid="9261"/>
                                        </p:tgtEl>
                                        <p:attrNameLst>
                                          <p:attrName>style.visibility</p:attrName>
                                        </p:attrNameLst>
                                      </p:cBhvr>
                                      <p:to>
                                        <p:strVal val="visible"/>
                                      </p:to>
                                    </p:set>
                                    <p:anim calcmode="lin" valueType="num">
                                      <p:cBhvr>
                                        <p:cTn id="439" dur="500" fill="hold"/>
                                        <p:tgtEl>
                                          <p:spTgt spid="9261"/>
                                        </p:tgtEl>
                                        <p:attrNameLst>
                                          <p:attrName>ppt_w</p:attrName>
                                        </p:attrNameLst>
                                      </p:cBhvr>
                                      <p:tavLst>
                                        <p:tav tm="0">
                                          <p:val>
                                            <p:fltVal val="0"/>
                                          </p:val>
                                        </p:tav>
                                        <p:tav tm="100000">
                                          <p:val>
                                            <p:strVal val="#ppt_w"/>
                                          </p:val>
                                        </p:tav>
                                      </p:tavLst>
                                    </p:anim>
                                    <p:anim calcmode="lin" valueType="num">
                                      <p:cBhvr>
                                        <p:cTn id="440" dur="500" fill="hold"/>
                                        <p:tgtEl>
                                          <p:spTgt spid="9261"/>
                                        </p:tgtEl>
                                        <p:attrNameLst>
                                          <p:attrName>ppt_h</p:attrName>
                                        </p:attrNameLst>
                                      </p:cBhvr>
                                      <p:tavLst>
                                        <p:tav tm="0">
                                          <p:val>
                                            <p:fltVal val="0"/>
                                          </p:val>
                                        </p:tav>
                                        <p:tav tm="100000">
                                          <p:val>
                                            <p:strVal val="#ppt_h"/>
                                          </p:val>
                                        </p:tav>
                                      </p:tavLst>
                                    </p:anim>
                                  </p:childTnLst>
                                </p:cTn>
                              </p:par>
                            </p:childTnLst>
                          </p:cTn>
                        </p:par>
                      </p:childTnLst>
                    </p:cTn>
                  </p:par>
                  <p:par>
                    <p:cTn id="441" fill="hold" nodeType="clickPar">
                      <p:stCondLst>
                        <p:cond delay="indefinite"/>
                      </p:stCondLst>
                      <p:childTnLst>
                        <p:par>
                          <p:cTn id="442" fill="hold" nodeType="withGroup">
                            <p:stCondLst>
                              <p:cond delay="0"/>
                            </p:stCondLst>
                            <p:childTnLst>
                              <p:par>
                                <p:cTn id="443" presetID="23" presetClass="entr" presetSubtype="16" fill="hold" grpId="1" nodeType="clickEffect">
                                  <p:stCondLst>
                                    <p:cond delay="0"/>
                                  </p:stCondLst>
                                  <p:childTnLst>
                                    <p:set>
                                      <p:cBhvr>
                                        <p:cTn id="444" dur="1" fill="hold">
                                          <p:stCondLst>
                                            <p:cond delay="0"/>
                                          </p:stCondLst>
                                        </p:cTn>
                                        <p:tgtEl>
                                          <p:spTgt spid="9263"/>
                                        </p:tgtEl>
                                        <p:attrNameLst>
                                          <p:attrName>style.visibility</p:attrName>
                                        </p:attrNameLst>
                                      </p:cBhvr>
                                      <p:to>
                                        <p:strVal val="visible"/>
                                      </p:to>
                                    </p:set>
                                    <p:anim calcmode="lin" valueType="num">
                                      <p:cBhvr>
                                        <p:cTn id="445" dur="500" fill="hold"/>
                                        <p:tgtEl>
                                          <p:spTgt spid="9263"/>
                                        </p:tgtEl>
                                        <p:attrNameLst>
                                          <p:attrName>ppt_w</p:attrName>
                                        </p:attrNameLst>
                                      </p:cBhvr>
                                      <p:tavLst>
                                        <p:tav tm="0">
                                          <p:val>
                                            <p:fltVal val="0"/>
                                          </p:val>
                                        </p:tav>
                                        <p:tav tm="100000">
                                          <p:val>
                                            <p:strVal val="#ppt_w"/>
                                          </p:val>
                                        </p:tav>
                                      </p:tavLst>
                                    </p:anim>
                                    <p:anim calcmode="lin" valueType="num">
                                      <p:cBhvr>
                                        <p:cTn id="446" dur="500" fill="hold"/>
                                        <p:tgtEl>
                                          <p:spTgt spid="9263"/>
                                        </p:tgtEl>
                                        <p:attrNameLst>
                                          <p:attrName>ppt_h</p:attrName>
                                        </p:attrNameLst>
                                      </p:cBhvr>
                                      <p:tavLst>
                                        <p:tav tm="0">
                                          <p:val>
                                            <p:fltVal val="0"/>
                                          </p:val>
                                        </p:tav>
                                        <p:tav tm="100000">
                                          <p:val>
                                            <p:strVal val="#ppt_h"/>
                                          </p:val>
                                        </p:tav>
                                      </p:tavLst>
                                    </p:anim>
                                  </p:childTnLst>
                                </p:cTn>
                              </p:par>
                            </p:childTnLst>
                          </p:cTn>
                        </p:par>
                      </p:childTnLst>
                    </p:cTn>
                  </p:par>
                  <p:par>
                    <p:cTn id="447" fill="hold" nodeType="clickPar">
                      <p:stCondLst>
                        <p:cond delay="indefinite"/>
                      </p:stCondLst>
                      <p:childTnLst>
                        <p:par>
                          <p:cTn id="448" fill="hold" nodeType="withGroup">
                            <p:stCondLst>
                              <p:cond delay="0"/>
                            </p:stCondLst>
                            <p:childTnLst>
                              <p:par>
                                <p:cTn id="449" presetID="23" presetClass="entr" presetSubtype="16" fill="hold" grpId="1" nodeType="clickEffect">
                                  <p:stCondLst>
                                    <p:cond delay="0"/>
                                  </p:stCondLst>
                                  <p:childTnLst>
                                    <p:set>
                                      <p:cBhvr>
                                        <p:cTn id="450" dur="1" fill="hold">
                                          <p:stCondLst>
                                            <p:cond delay="0"/>
                                          </p:stCondLst>
                                        </p:cTn>
                                        <p:tgtEl>
                                          <p:spTgt spid="9262"/>
                                        </p:tgtEl>
                                        <p:attrNameLst>
                                          <p:attrName>style.visibility</p:attrName>
                                        </p:attrNameLst>
                                      </p:cBhvr>
                                      <p:to>
                                        <p:strVal val="visible"/>
                                      </p:to>
                                    </p:set>
                                    <p:anim calcmode="lin" valueType="num">
                                      <p:cBhvr>
                                        <p:cTn id="451" dur="500" fill="hold"/>
                                        <p:tgtEl>
                                          <p:spTgt spid="9262"/>
                                        </p:tgtEl>
                                        <p:attrNameLst>
                                          <p:attrName>ppt_w</p:attrName>
                                        </p:attrNameLst>
                                      </p:cBhvr>
                                      <p:tavLst>
                                        <p:tav tm="0">
                                          <p:val>
                                            <p:fltVal val="0"/>
                                          </p:val>
                                        </p:tav>
                                        <p:tav tm="100000">
                                          <p:val>
                                            <p:strVal val="#ppt_w"/>
                                          </p:val>
                                        </p:tav>
                                      </p:tavLst>
                                    </p:anim>
                                    <p:anim calcmode="lin" valueType="num">
                                      <p:cBhvr>
                                        <p:cTn id="452" dur="500" fill="hold"/>
                                        <p:tgtEl>
                                          <p:spTgt spid="9262"/>
                                        </p:tgtEl>
                                        <p:attrNameLst>
                                          <p:attrName>ppt_h</p:attrName>
                                        </p:attrNameLst>
                                      </p:cBhvr>
                                      <p:tavLst>
                                        <p:tav tm="0">
                                          <p:val>
                                            <p:fltVal val="0"/>
                                          </p:val>
                                        </p:tav>
                                        <p:tav tm="100000">
                                          <p:val>
                                            <p:strVal val="#ppt_h"/>
                                          </p:val>
                                        </p:tav>
                                      </p:tavLst>
                                    </p:anim>
                                  </p:childTnLst>
                                </p:cTn>
                              </p:par>
                            </p:childTnLst>
                          </p:cTn>
                        </p:par>
                      </p:childTnLst>
                    </p:cTn>
                  </p:par>
                  <p:par>
                    <p:cTn id="453" fill="hold" nodeType="clickPar">
                      <p:stCondLst>
                        <p:cond delay="indefinite"/>
                      </p:stCondLst>
                      <p:childTnLst>
                        <p:par>
                          <p:cTn id="454" fill="hold" nodeType="withGroup">
                            <p:stCondLst>
                              <p:cond delay="0"/>
                            </p:stCondLst>
                            <p:childTnLst>
                              <p:par>
                                <p:cTn id="455" presetID="23" presetClass="entr" presetSubtype="16" fill="hold" grpId="1" nodeType="clickEffect">
                                  <p:stCondLst>
                                    <p:cond delay="0"/>
                                  </p:stCondLst>
                                  <p:childTnLst>
                                    <p:set>
                                      <p:cBhvr>
                                        <p:cTn id="456" dur="1" fill="hold">
                                          <p:stCondLst>
                                            <p:cond delay="0"/>
                                          </p:stCondLst>
                                        </p:cTn>
                                        <p:tgtEl>
                                          <p:spTgt spid="31"/>
                                        </p:tgtEl>
                                        <p:attrNameLst>
                                          <p:attrName>style.visibility</p:attrName>
                                        </p:attrNameLst>
                                      </p:cBhvr>
                                      <p:to>
                                        <p:strVal val="visible"/>
                                      </p:to>
                                    </p:set>
                                    <p:anim calcmode="lin" valueType="num">
                                      <p:cBhvr>
                                        <p:cTn id="457" dur="500" fill="hold"/>
                                        <p:tgtEl>
                                          <p:spTgt spid="31"/>
                                        </p:tgtEl>
                                        <p:attrNameLst>
                                          <p:attrName>ppt_w</p:attrName>
                                        </p:attrNameLst>
                                      </p:cBhvr>
                                      <p:tavLst>
                                        <p:tav tm="0">
                                          <p:val>
                                            <p:fltVal val="0"/>
                                          </p:val>
                                        </p:tav>
                                        <p:tav tm="100000">
                                          <p:val>
                                            <p:strVal val="#ppt_w"/>
                                          </p:val>
                                        </p:tav>
                                      </p:tavLst>
                                    </p:anim>
                                    <p:anim calcmode="lin" valueType="num">
                                      <p:cBhvr>
                                        <p:cTn id="458"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459" fill="hold" nodeType="clickPar">
                      <p:stCondLst>
                        <p:cond delay="indefinite"/>
                      </p:stCondLst>
                      <p:childTnLst>
                        <p:par>
                          <p:cTn id="460" fill="hold" nodeType="withGroup">
                            <p:stCondLst>
                              <p:cond delay="0"/>
                            </p:stCondLst>
                            <p:childTnLst>
                              <p:par>
                                <p:cTn id="461" presetID="23" presetClass="entr" presetSubtype="16" fill="hold" grpId="1" nodeType="clickEffect">
                                  <p:stCondLst>
                                    <p:cond delay="0"/>
                                  </p:stCondLst>
                                  <p:childTnLst>
                                    <p:set>
                                      <p:cBhvr>
                                        <p:cTn id="462" dur="1" fill="hold">
                                          <p:stCondLst>
                                            <p:cond delay="0"/>
                                          </p:stCondLst>
                                        </p:cTn>
                                        <p:tgtEl>
                                          <p:spTgt spid="9265"/>
                                        </p:tgtEl>
                                        <p:attrNameLst>
                                          <p:attrName>style.visibility</p:attrName>
                                        </p:attrNameLst>
                                      </p:cBhvr>
                                      <p:to>
                                        <p:strVal val="visible"/>
                                      </p:to>
                                    </p:set>
                                    <p:anim calcmode="lin" valueType="num">
                                      <p:cBhvr>
                                        <p:cTn id="463" dur="500" fill="hold"/>
                                        <p:tgtEl>
                                          <p:spTgt spid="9265"/>
                                        </p:tgtEl>
                                        <p:attrNameLst>
                                          <p:attrName>ppt_w</p:attrName>
                                        </p:attrNameLst>
                                      </p:cBhvr>
                                      <p:tavLst>
                                        <p:tav tm="0">
                                          <p:val>
                                            <p:fltVal val="0"/>
                                          </p:val>
                                        </p:tav>
                                        <p:tav tm="100000">
                                          <p:val>
                                            <p:strVal val="#ppt_w"/>
                                          </p:val>
                                        </p:tav>
                                      </p:tavLst>
                                    </p:anim>
                                    <p:anim calcmode="lin" valueType="num">
                                      <p:cBhvr>
                                        <p:cTn id="464" dur="500" fill="hold"/>
                                        <p:tgtEl>
                                          <p:spTgt spid="9265"/>
                                        </p:tgtEl>
                                        <p:attrNameLst>
                                          <p:attrName>ppt_h</p:attrName>
                                        </p:attrNameLst>
                                      </p:cBhvr>
                                      <p:tavLst>
                                        <p:tav tm="0">
                                          <p:val>
                                            <p:fltVal val="0"/>
                                          </p:val>
                                        </p:tav>
                                        <p:tav tm="100000">
                                          <p:val>
                                            <p:strVal val="#ppt_h"/>
                                          </p:val>
                                        </p:tav>
                                      </p:tavLst>
                                    </p:anim>
                                  </p:childTnLst>
                                </p:cTn>
                              </p:par>
                            </p:childTnLst>
                          </p:cTn>
                        </p:par>
                      </p:childTnLst>
                    </p:cTn>
                  </p:par>
                  <p:par>
                    <p:cTn id="465" fill="hold" nodeType="clickPar">
                      <p:stCondLst>
                        <p:cond delay="indefinite"/>
                      </p:stCondLst>
                      <p:childTnLst>
                        <p:par>
                          <p:cTn id="466" fill="hold" nodeType="withGroup">
                            <p:stCondLst>
                              <p:cond delay="0"/>
                            </p:stCondLst>
                            <p:childTnLst>
                              <p:par>
                                <p:cTn id="467" presetID="23" presetClass="entr" presetSubtype="16" fill="hold" grpId="1" nodeType="clickEffect">
                                  <p:stCondLst>
                                    <p:cond delay="0"/>
                                  </p:stCondLst>
                                  <p:childTnLst>
                                    <p:set>
                                      <p:cBhvr>
                                        <p:cTn id="468" dur="1" fill="hold">
                                          <p:stCondLst>
                                            <p:cond delay="0"/>
                                          </p:stCondLst>
                                        </p:cTn>
                                        <p:tgtEl>
                                          <p:spTgt spid="30"/>
                                        </p:tgtEl>
                                        <p:attrNameLst>
                                          <p:attrName>style.visibility</p:attrName>
                                        </p:attrNameLst>
                                      </p:cBhvr>
                                      <p:to>
                                        <p:strVal val="visible"/>
                                      </p:to>
                                    </p:set>
                                    <p:anim calcmode="lin" valueType="num">
                                      <p:cBhvr>
                                        <p:cTn id="469" dur="500" fill="hold"/>
                                        <p:tgtEl>
                                          <p:spTgt spid="30"/>
                                        </p:tgtEl>
                                        <p:attrNameLst>
                                          <p:attrName>ppt_w</p:attrName>
                                        </p:attrNameLst>
                                      </p:cBhvr>
                                      <p:tavLst>
                                        <p:tav tm="0">
                                          <p:val>
                                            <p:fltVal val="0"/>
                                          </p:val>
                                        </p:tav>
                                        <p:tav tm="100000">
                                          <p:val>
                                            <p:strVal val="#ppt_w"/>
                                          </p:val>
                                        </p:tav>
                                      </p:tavLst>
                                    </p:anim>
                                    <p:anim calcmode="lin" valueType="num">
                                      <p:cBhvr>
                                        <p:cTn id="470"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471" fill="hold" nodeType="clickPar">
                      <p:stCondLst>
                        <p:cond delay="indefinite"/>
                      </p:stCondLst>
                      <p:childTnLst>
                        <p:par>
                          <p:cTn id="472" fill="hold" nodeType="withGroup">
                            <p:stCondLst>
                              <p:cond delay="0"/>
                            </p:stCondLst>
                            <p:childTnLst>
                              <p:par>
                                <p:cTn id="473" presetID="23" presetClass="entr" presetSubtype="16" fill="hold" grpId="1" nodeType="clickEffect">
                                  <p:stCondLst>
                                    <p:cond delay="0"/>
                                  </p:stCondLst>
                                  <p:childTnLst>
                                    <p:set>
                                      <p:cBhvr>
                                        <p:cTn id="474" dur="1" fill="hold">
                                          <p:stCondLst>
                                            <p:cond delay="0"/>
                                          </p:stCondLst>
                                        </p:cTn>
                                        <p:tgtEl>
                                          <p:spTgt spid="9264"/>
                                        </p:tgtEl>
                                        <p:attrNameLst>
                                          <p:attrName>style.visibility</p:attrName>
                                        </p:attrNameLst>
                                      </p:cBhvr>
                                      <p:to>
                                        <p:strVal val="visible"/>
                                      </p:to>
                                    </p:set>
                                    <p:anim calcmode="lin" valueType="num">
                                      <p:cBhvr>
                                        <p:cTn id="475" dur="500" fill="hold"/>
                                        <p:tgtEl>
                                          <p:spTgt spid="9264"/>
                                        </p:tgtEl>
                                        <p:attrNameLst>
                                          <p:attrName>ppt_w</p:attrName>
                                        </p:attrNameLst>
                                      </p:cBhvr>
                                      <p:tavLst>
                                        <p:tav tm="0">
                                          <p:val>
                                            <p:fltVal val="0"/>
                                          </p:val>
                                        </p:tav>
                                        <p:tav tm="100000">
                                          <p:val>
                                            <p:strVal val="#ppt_w"/>
                                          </p:val>
                                        </p:tav>
                                      </p:tavLst>
                                    </p:anim>
                                    <p:anim calcmode="lin" valueType="num">
                                      <p:cBhvr>
                                        <p:cTn id="476" dur="500" fill="hold"/>
                                        <p:tgtEl>
                                          <p:spTgt spid="9264"/>
                                        </p:tgtEl>
                                        <p:attrNameLst>
                                          <p:attrName>ppt_h</p:attrName>
                                        </p:attrNameLst>
                                      </p:cBhvr>
                                      <p:tavLst>
                                        <p:tav tm="0">
                                          <p:val>
                                            <p:fltVal val="0"/>
                                          </p:val>
                                        </p:tav>
                                        <p:tav tm="100000">
                                          <p:val>
                                            <p:strVal val="#ppt_h"/>
                                          </p:val>
                                        </p:tav>
                                      </p:tavLst>
                                    </p:anim>
                                  </p:childTnLst>
                                </p:cTn>
                              </p:par>
                            </p:childTnLst>
                          </p:cTn>
                        </p:par>
                      </p:childTnLst>
                    </p:cTn>
                  </p:par>
                  <p:par>
                    <p:cTn id="477" fill="hold" nodeType="clickPar">
                      <p:stCondLst>
                        <p:cond delay="indefinite"/>
                      </p:stCondLst>
                      <p:childTnLst>
                        <p:par>
                          <p:cTn id="478" fill="hold" nodeType="withGroup">
                            <p:stCondLst>
                              <p:cond delay="0"/>
                            </p:stCondLst>
                            <p:childTnLst>
                              <p:par>
                                <p:cTn id="479" presetID="23" presetClass="entr" presetSubtype="16" fill="hold" grpId="1" nodeType="clickEffect">
                                  <p:stCondLst>
                                    <p:cond delay="0"/>
                                  </p:stCondLst>
                                  <p:childTnLst>
                                    <p:set>
                                      <p:cBhvr>
                                        <p:cTn id="480" dur="1" fill="hold">
                                          <p:stCondLst>
                                            <p:cond delay="0"/>
                                          </p:stCondLst>
                                        </p:cTn>
                                        <p:tgtEl>
                                          <p:spTgt spid="9269"/>
                                        </p:tgtEl>
                                        <p:attrNameLst>
                                          <p:attrName>style.visibility</p:attrName>
                                        </p:attrNameLst>
                                      </p:cBhvr>
                                      <p:to>
                                        <p:strVal val="visible"/>
                                      </p:to>
                                    </p:set>
                                    <p:anim calcmode="lin" valueType="num">
                                      <p:cBhvr>
                                        <p:cTn id="481" dur="500" fill="hold"/>
                                        <p:tgtEl>
                                          <p:spTgt spid="9269"/>
                                        </p:tgtEl>
                                        <p:attrNameLst>
                                          <p:attrName>ppt_w</p:attrName>
                                        </p:attrNameLst>
                                      </p:cBhvr>
                                      <p:tavLst>
                                        <p:tav tm="0">
                                          <p:val>
                                            <p:fltVal val="0"/>
                                          </p:val>
                                        </p:tav>
                                        <p:tav tm="100000">
                                          <p:val>
                                            <p:strVal val="#ppt_w"/>
                                          </p:val>
                                        </p:tav>
                                      </p:tavLst>
                                    </p:anim>
                                    <p:anim calcmode="lin" valueType="num">
                                      <p:cBhvr>
                                        <p:cTn id="482" dur="500" fill="hold"/>
                                        <p:tgtEl>
                                          <p:spTgt spid="9269"/>
                                        </p:tgtEl>
                                        <p:attrNameLst>
                                          <p:attrName>ppt_h</p:attrName>
                                        </p:attrNameLst>
                                      </p:cBhvr>
                                      <p:tavLst>
                                        <p:tav tm="0">
                                          <p:val>
                                            <p:fltVal val="0"/>
                                          </p:val>
                                        </p:tav>
                                        <p:tav tm="100000">
                                          <p:val>
                                            <p:strVal val="#ppt_h"/>
                                          </p:val>
                                        </p:tav>
                                      </p:tavLst>
                                    </p:anim>
                                  </p:childTnLst>
                                </p:cTn>
                              </p:par>
                            </p:childTnLst>
                          </p:cTn>
                        </p:par>
                      </p:childTnLst>
                    </p:cTn>
                  </p:par>
                  <p:par>
                    <p:cTn id="483" fill="hold" nodeType="clickPar">
                      <p:stCondLst>
                        <p:cond delay="indefinite"/>
                      </p:stCondLst>
                      <p:childTnLst>
                        <p:par>
                          <p:cTn id="484" fill="hold" nodeType="withGroup">
                            <p:stCondLst>
                              <p:cond delay="0"/>
                            </p:stCondLst>
                            <p:childTnLst>
                              <p:par>
                                <p:cTn id="485" presetID="0" presetClass="path" presetSubtype="0" accel="50000" decel="50000" fill="hold" grpId="0" nodeType="clickEffect">
                                  <p:stCondLst>
                                    <p:cond delay="0"/>
                                  </p:stCondLst>
                                  <p:childTnLst>
                                    <p:animMotion origin="layout" path="M -3.33333E-6 -3.96855E-6 L 0.1 0.34112 " pathEditMode="relative" rAng="0" ptsTypes="AA">
                                      <p:cBhvr>
                                        <p:cTn id="486" dur="500" fill="hold"/>
                                        <p:tgtEl>
                                          <p:spTgt spid="9260"/>
                                        </p:tgtEl>
                                        <p:attrNameLst>
                                          <p:attrName>ppt_x</p:attrName>
                                          <p:attrName>ppt_y</p:attrName>
                                        </p:attrNameLst>
                                      </p:cBhvr>
                                      <p:rCtr x="5000" y="17044"/>
                                    </p:animMotion>
                                  </p:childTnLst>
                                </p:cTn>
                              </p:par>
                            </p:childTnLst>
                          </p:cTn>
                        </p:par>
                      </p:childTnLst>
                    </p:cTn>
                  </p:par>
                  <p:par>
                    <p:cTn id="487" fill="hold" nodeType="clickPar">
                      <p:stCondLst>
                        <p:cond delay="indefinite"/>
                      </p:stCondLst>
                      <p:childTnLst>
                        <p:par>
                          <p:cTn id="488" fill="hold" nodeType="withGroup">
                            <p:stCondLst>
                              <p:cond delay="0"/>
                            </p:stCondLst>
                            <p:childTnLst>
                              <p:par>
                                <p:cTn id="489" presetID="0" presetClass="path" presetSubtype="0" accel="50000" decel="50000" fill="hold" grpId="0" nodeType="clickEffect">
                                  <p:stCondLst>
                                    <p:cond delay="0"/>
                                  </p:stCondLst>
                                  <p:childTnLst>
                                    <p:animMotion origin="layout" path="M 0.0418 -0.01551 L -0.08438 0.32732 " pathEditMode="relative" rAng="0" ptsTypes="AA">
                                      <p:cBhvr>
                                        <p:cTn id="490" dur="500" fill="hold"/>
                                        <p:tgtEl>
                                          <p:spTgt spid="31"/>
                                        </p:tgtEl>
                                        <p:attrNameLst>
                                          <p:attrName>ppt_x</p:attrName>
                                          <p:attrName>ppt_y</p:attrName>
                                        </p:attrNameLst>
                                      </p:cBhvr>
                                      <p:rCtr x="-6315" y="17130"/>
                                    </p:animMotion>
                                  </p:childTnLst>
                                </p:cTn>
                              </p:par>
                            </p:childTnLst>
                          </p:cTn>
                        </p:par>
                      </p:childTnLst>
                    </p:cTn>
                  </p:par>
                  <p:par>
                    <p:cTn id="491" fill="hold" nodeType="clickPar">
                      <p:stCondLst>
                        <p:cond delay="indefinite"/>
                      </p:stCondLst>
                      <p:childTnLst>
                        <p:par>
                          <p:cTn id="492" fill="hold" nodeType="withGroup">
                            <p:stCondLst>
                              <p:cond delay="0"/>
                            </p:stCondLst>
                            <p:childTnLst>
                              <p:par>
                                <p:cTn id="493" presetID="0" presetClass="path" presetSubtype="0" accel="50000" decel="50000" fill="hold" grpId="0" nodeType="clickEffect">
                                  <p:stCondLst>
                                    <p:cond delay="0"/>
                                  </p:stCondLst>
                                  <p:childTnLst>
                                    <p:animMotion origin="layout" path="M -3.33333E-6 -3.96855E-6 L 0.2 0.37443 " pathEditMode="relative" rAng="0" ptsTypes="AA">
                                      <p:cBhvr>
                                        <p:cTn id="494" dur="500" fill="hold"/>
                                        <p:tgtEl>
                                          <p:spTgt spid="9261"/>
                                        </p:tgtEl>
                                        <p:attrNameLst>
                                          <p:attrName>ppt_x</p:attrName>
                                          <p:attrName>ppt_y</p:attrName>
                                        </p:attrNameLst>
                                      </p:cBhvr>
                                      <p:rCtr x="10000" y="18710"/>
                                    </p:animMotion>
                                  </p:childTnLst>
                                </p:cTn>
                              </p:par>
                            </p:childTnLst>
                          </p:cTn>
                        </p:par>
                      </p:childTnLst>
                    </p:cTn>
                  </p:par>
                  <p:par>
                    <p:cTn id="495" fill="hold" nodeType="clickPar">
                      <p:stCondLst>
                        <p:cond delay="indefinite"/>
                      </p:stCondLst>
                      <p:childTnLst>
                        <p:par>
                          <p:cTn id="496" fill="hold" nodeType="withGroup">
                            <p:stCondLst>
                              <p:cond delay="0"/>
                            </p:stCondLst>
                            <p:childTnLst>
                              <p:par>
                                <p:cTn id="497" presetID="0" presetClass="path" presetSubtype="0" accel="50000" decel="50000" fill="hold" grpId="0" nodeType="clickEffect">
                                  <p:stCondLst>
                                    <p:cond delay="0"/>
                                  </p:stCondLst>
                                  <p:childTnLst>
                                    <p:animMotion origin="layout" path="M -0.00469 2.0444E-6 L 0.10781 0.44334 " pathEditMode="relative" rAng="0" ptsTypes="AA">
                                      <p:cBhvr>
                                        <p:cTn id="498" dur="500" fill="hold"/>
                                        <p:tgtEl>
                                          <p:spTgt spid="9262"/>
                                        </p:tgtEl>
                                        <p:attrNameLst>
                                          <p:attrName>ppt_x</p:attrName>
                                          <p:attrName>ppt_y</p:attrName>
                                        </p:attrNameLst>
                                      </p:cBhvr>
                                      <p:rCtr x="5625" y="22155"/>
                                    </p:animMotion>
                                  </p:childTnLst>
                                </p:cTn>
                              </p:par>
                            </p:childTnLst>
                          </p:cTn>
                        </p:par>
                      </p:childTnLst>
                    </p:cTn>
                  </p:par>
                  <p:par>
                    <p:cTn id="499" fill="hold" nodeType="clickPar">
                      <p:stCondLst>
                        <p:cond delay="indefinite"/>
                      </p:stCondLst>
                      <p:childTnLst>
                        <p:par>
                          <p:cTn id="500" fill="hold" nodeType="withGroup">
                            <p:stCondLst>
                              <p:cond delay="0"/>
                            </p:stCondLst>
                            <p:childTnLst>
                              <p:par>
                                <p:cTn id="501" presetID="0" presetClass="path" presetSubtype="0" accel="50000" decel="50000" fill="hold" grpId="0" nodeType="clickEffect">
                                  <p:stCondLst>
                                    <p:cond delay="0"/>
                                  </p:stCondLst>
                                  <p:childTnLst>
                                    <p:animMotion origin="layout" path="M -1.04167E-6 -0.00208 L -1.04167E-6 0.34144 " pathEditMode="relative" rAng="0" ptsTypes="AA">
                                      <p:cBhvr>
                                        <p:cTn id="502" dur="500" fill="hold"/>
                                        <p:tgtEl>
                                          <p:spTgt spid="9269"/>
                                        </p:tgtEl>
                                        <p:attrNameLst>
                                          <p:attrName>ppt_x</p:attrName>
                                          <p:attrName>ppt_y</p:attrName>
                                        </p:attrNameLst>
                                      </p:cBhvr>
                                      <p:rCtr x="0" y="17176"/>
                                    </p:animMotion>
                                  </p:childTnLst>
                                </p:cTn>
                              </p:par>
                            </p:childTnLst>
                          </p:cTn>
                        </p:par>
                      </p:childTnLst>
                    </p:cTn>
                  </p:par>
                  <p:par>
                    <p:cTn id="503" fill="hold" nodeType="clickPar">
                      <p:stCondLst>
                        <p:cond delay="indefinite"/>
                      </p:stCondLst>
                      <p:childTnLst>
                        <p:par>
                          <p:cTn id="504" fill="hold" nodeType="withGroup">
                            <p:stCondLst>
                              <p:cond delay="0"/>
                            </p:stCondLst>
                            <p:childTnLst>
                              <p:par>
                                <p:cTn id="505" presetID="0" presetClass="path" presetSubtype="0" accel="50000" decel="50000" fill="hold" grpId="0" nodeType="clickEffect">
                                  <p:stCondLst>
                                    <p:cond delay="0"/>
                                  </p:stCondLst>
                                  <p:childTnLst>
                                    <p:animMotion origin="layout" path="M -0.00925 -0.04005 L -0.25313 0.67315 " pathEditMode="relative" rAng="0" ptsTypes="AA">
                                      <p:cBhvr>
                                        <p:cTn id="506" dur="500" fill="hold"/>
                                        <p:tgtEl>
                                          <p:spTgt spid="9263"/>
                                        </p:tgtEl>
                                        <p:attrNameLst>
                                          <p:attrName>ppt_x</p:attrName>
                                          <p:attrName>ppt_y</p:attrName>
                                        </p:attrNameLst>
                                      </p:cBhvr>
                                      <p:rCtr x="-12201" y="35648"/>
                                    </p:animMotion>
                                  </p:childTnLst>
                                </p:cTn>
                              </p:par>
                            </p:childTnLst>
                          </p:cTn>
                        </p:par>
                      </p:childTnLst>
                    </p:cTn>
                  </p:par>
                  <p:par>
                    <p:cTn id="507" fill="hold" nodeType="clickPar">
                      <p:stCondLst>
                        <p:cond delay="indefinite"/>
                      </p:stCondLst>
                      <p:childTnLst>
                        <p:par>
                          <p:cTn id="508" fill="hold" nodeType="withGroup">
                            <p:stCondLst>
                              <p:cond delay="0"/>
                            </p:stCondLst>
                            <p:childTnLst>
                              <p:par>
                                <p:cTn id="509" presetID="0" presetClass="path" presetSubtype="0" accel="50000" decel="50000" fill="hold" grpId="0" nodeType="clickEffect">
                                  <p:stCondLst>
                                    <p:cond delay="0"/>
                                  </p:stCondLst>
                                  <p:childTnLst>
                                    <p:animMotion origin="layout" path="M 0.00924 0.0118 L -0.25508 0.66851 " pathEditMode="relative" rAng="0" ptsTypes="AA">
                                      <p:cBhvr>
                                        <p:cTn id="510" dur="500" fill="hold"/>
                                        <p:tgtEl>
                                          <p:spTgt spid="9265"/>
                                        </p:tgtEl>
                                        <p:attrNameLst>
                                          <p:attrName>ppt_x</p:attrName>
                                          <p:attrName>ppt_y</p:attrName>
                                        </p:attrNameLst>
                                      </p:cBhvr>
                                      <p:rCtr x="-13216" y="32824"/>
                                    </p:animMotion>
                                  </p:childTnLst>
                                </p:cTn>
                              </p:par>
                            </p:childTnLst>
                          </p:cTn>
                        </p:par>
                      </p:childTnLst>
                    </p:cTn>
                  </p:par>
                  <p:par>
                    <p:cTn id="511" fill="hold" nodeType="clickPar">
                      <p:stCondLst>
                        <p:cond delay="indefinite"/>
                      </p:stCondLst>
                      <p:childTnLst>
                        <p:par>
                          <p:cTn id="512" fill="hold" nodeType="withGroup">
                            <p:stCondLst>
                              <p:cond delay="0"/>
                            </p:stCondLst>
                            <p:childTnLst>
                              <p:par>
                                <p:cTn id="513" presetID="0" presetClass="path" presetSubtype="0" accel="50000" decel="50000" fill="hold" grpId="0" nodeType="clickEffect">
                                  <p:stCondLst>
                                    <p:cond delay="0"/>
                                  </p:stCondLst>
                                  <p:childTnLst>
                                    <p:animMotion origin="layout" path="M -4.79167E-6 -4.81481E-6 L 0.09062 0.67847 " pathEditMode="relative" rAng="0" ptsTypes="AA">
                                      <p:cBhvr>
                                        <p:cTn id="514" dur="500" fill="hold"/>
                                        <p:tgtEl>
                                          <p:spTgt spid="30"/>
                                        </p:tgtEl>
                                        <p:attrNameLst>
                                          <p:attrName>ppt_x</p:attrName>
                                          <p:attrName>ppt_y</p:attrName>
                                        </p:attrNameLst>
                                      </p:cBhvr>
                                      <p:rCtr x="4531" y="33935"/>
                                    </p:animMotion>
                                  </p:childTnLst>
                                </p:cTn>
                              </p:par>
                            </p:childTnLst>
                          </p:cTn>
                        </p:par>
                      </p:childTnLst>
                    </p:cTn>
                  </p:par>
                  <p:par>
                    <p:cTn id="515" fill="hold" nodeType="clickPar">
                      <p:stCondLst>
                        <p:cond delay="indefinite"/>
                      </p:stCondLst>
                      <p:childTnLst>
                        <p:par>
                          <p:cTn id="516" fill="hold" nodeType="withGroup">
                            <p:stCondLst>
                              <p:cond delay="0"/>
                            </p:stCondLst>
                            <p:childTnLst>
                              <p:par>
                                <p:cTn id="517" presetID="0" presetClass="path" presetSubtype="0" accel="50000" decel="50000" fill="hold" grpId="0" nodeType="clickEffect">
                                  <p:stCondLst>
                                    <p:cond delay="0"/>
                                  </p:stCondLst>
                                  <p:childTnLst>
                                    <p:animMotion origin="layout" path="M 0 7.40741E-7 L 0.28073 0.52986 " pathEditMode="relative" rAng="0" ptsTypes="AA">
                                      <p:cBhvr>
                                        <p:cTn id="518" dur="500" fill="hold"/>
                                        <p:tgtEl>
                                          <p:spTgt spid="9264"/>
                                        </p:tgtEl>
                                        <p:attrNameLst>
                                          <p:attrName>ppt_x</p:attrName>
                                          <p:attrName>ppt_y</p:attrName>
                                        </p:attrNameLst>
                                      </p:cBhvr>
                                      <p:rCtr x="14036" y="26481"/>
                                    </p:animMotion>
                                  </p:childTnLst>
                                </p:cTn>
                              </p:par>
                              <p:par>
                                <p:cTn id="519" presetID="23" presetClass="entr" presetSubtype="16" fill="hold" grpId="1" nodeType="withEffect">
                                  <p:stCondLst>
                                    <p:cond delay="0"/>
                                  </p:stCondLst>
                                  <p:childTnLst>
                                    <p:set>
                                      <p:cBhvr>
                                        <p:cTn id="520" dur="1" fill="hold">
                                          <p:stCondLst>
                                            <p:cond delay="0"/>
                                          </p:stCondLst>
                                        </p:cTn>
                                        <p:tgtEl>
                                          <p:spTgt spid="3"/>
                                        </p:tgtEl>
                                        <p:attrNameLst>
                                          <p:attrName>style.visibility</p:attrName>
                                        </p:attrNameLst>
                                      </p:cBhvr>
                                      <p:to>
                                        <p:strVal val="visible"/>
                                      </p:to>
                                    </p:set>
                                    <p:anim calcmode="lin" valueType="num">
                                      <p:cBhvr>
                                        <p:cTn id="521" dur="500" fill="hold"/>
                                        <p:tgtEl>
                                          <p:spTgt spid="3"/>
                                        </p:tgtEl>
                                        <p:attrNameLst>
                                          <p:attrName>ppt_w</p:attrName>
                                        </p:attrNameLst>
                                      </p:cBhvr>
                                      <p:tavLst>
                                        <p:tav tm="0">
                                          <p:val>
                                            <p:fltVal val="0"/>
                                          </p:val>
                                        </p:tav>
                                        <p:tav tm="100000">
                                          <p:val>
                                            <p:strVal val="#ppt_w"/>
                                          </p:val>
                                        </p:tav>
                                      </p:tavLst>
                                    </p:anim>
                                    <p:anim calcmode="lin" valueType="num">
                                      <p:cBhvr>
                                        <p:cTn id="52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260" grpId="0" animBg="1"/>
      <p:bldP spid="9260" grpId="1" animBg="1"/>
      <p:bldP spid="9261" grpId="0" animBg="1"/>
      <p:bldP spid="9261" grpId="1" animBg="1"/>
      <p:bldP spid="9262" grpId="0" animBg="1"/>
      <p:bldP spid="9262" grpId="1" animBg="1"/>
      <p:bldP spid="9263" grpId="0" animBg="1"/>
      <p:bldP spid="9263" grpId="1" animBg="1"/>
      <p:bldP spid="9264" grpId="0" animBg="1"/>
      <p:bldP spid="9264" grpId="1" animBg="1"/>
      <p:bldP spid="9265" grpId="0" animBg="1"/>
      <p:bldP spid="9265" grpId="1" animBg="1"/>
      <p:bldP spid="30" grpId="0" animBg="1"/>
      <p:bldP spid="30" grpId="1" animBg="1"/>
      <p:bldP spid="31" grpId="0" animBg="1"/>
      <p:bldP spid="31" grpId="1" animBg="1"/>
      <p:bldP spid="9269" grpId="0" animBg="1"/>
      <p:bldP spid="926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ình nền powerpoint ngộ nghĩn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0"/>
            <a:ext cx="12192000" cy="6858000"/>
          </a:xfrm>
        </p:spPr>
      </p:pic>
      <p:sp>
        <p:nvSpPr>
          <p:cNvPr id="5" name="TextBox 4">
            <a:extLst>
              <a:ext uri="{FF2B5EF4-FFF2-40B4-BE49-F238E27FC236}">
                <a16:creationId xmlns:a16="http://schemas.microsoft.com/office/drawing/2014/main" id="{CA1B0D86-DA5D-49A9-9E67-1A862BC96417}"/>
              </a:ext>
            </a:extLst>
          </p:cNvPr>
          <p:cNvSpPr txBox="1"/>
          <p:nvPr/>
        </p:nvSpPr>
        <p:spPr>
          <a:xfrm>
            <a:off x="4758135" y="2122111"/>
            <a:ext cx="3406569" cy="553998"/>
          </a:xfrm>
          <a:prstGeom prst="rect">
            <a:avLst/>
          </a:prstGeom>
          <a:noFill/>
        </p:spPr>
        <p:txBody>
          <a:bodyPr>
            <a:spAutoFit/>
          </a:bodyPr>
          <a:lstStyle/>
          <a:p>
            <a:pPr>
              <a:defRPr/>
            </a:pPr>
            <a:r>
              <a:rPr lang="en-US" sz="30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Arial" charset="0"/>
              </a:rPr>
              <a:t>HOME WORK</a:t>
            </a:r>
            <a:endParaRPr lang="en-US" sz="3000" dirty="0">
              <a:solidFill>
                <a:srgbClr val="FF0000"/>
              </a:solidFill>
            </a:endParaRPr>
          </a:p>
        </p:txBody>
      </p:sp>
      <p:sp>
        <p:nvSpPr>
          <p:cNvPr id="4" name="TextBox 3">
            <a:extLst>
              <a:ext uri="{FF2B5EF4-FFF2-40B4-BE49-F238E27FC236}">
                <a16:creationId xmlns:a16="http://schemas.microsoft.com/office/drawing/2014/main" id="{52D3CBBB-9A18-454D-9E9B-EE07AE73A4EC}"/>
              </a:ext>
            </a:extLst>
          </p:cNvPr>
          <p:cNvSpPr txBox="1"/>
          <p:nvPr/>
        </p:nvSpPr>
        <p:spPr>
          <a:xfrm>
            <a:off x="4308476" y="2935219"/>
            <a:ext cx="5262563" cy="923330"/>
          </a:xfrm>
          <a:prstGeom prst="rect">
            <a:avLst/>
          </a:prstGeom>
          <a:noFill/>
        </p:spPr>
        <p:txBody>
          <a:bodyPr>
            <a:spAutoFit/>
          </a:bodyPr>
          <a:lstStyle/>
          <a:p>
            <a:pPr>
              <a:defRPr/>
            </a:pPr>
            <a:r>
              <a:rPr lang="en-US" sz="2700" b="1" dirty="0" smtClean="0">
                <a:effectLst>
                  <a:outerShdw blurRad="38100" dist="38100" dir="2700000" algn="tl">
                    <a:srgbClr val="000000">
                      <a:alpha val="43137"/>
                    </a:srgbClr>
                  </a:outerShdw>
                </a:effectLst>
              </a:rPr>
              <a:t>- </a:t>
            </a:r>
            <a:r>
              <a:rPr lang="en-US" sz="2700" b="1" dirty="0">
                <a:effectLst>
                  <a:outerShdw blurRad="38100" dist="38100" dir="2700000" algn="tl">
                    <a:srgbClr val="000000">
                      <a:alpha val="43137"/>
                    </a:srgbClr>
                  </a:outerShdw>
                </a:effectLst>
              </a:rPr>
              <a:t>Learn all </a:t>
            </a:r>
            <a:r>
              <a:rPr lang="en-US" sz="2700" b="1" dirty="0" smtClean="0">
                <a:effectLst>
                  <a:outerShdw blurRad="38100" dist="38100" dir="2700000" algn="tl">
                    <a:srgbClr val="000000">
                      <a:alpha val="43137"/>
                    </a:srgbClr>
                  </a:outerShdw>
                </a:effectLst>
              </a:rPr>
              <a:t>new words by heart.</a:t>
            </a:r>
            <a:endParaRPr lang="en-US" sz="2700" b="1" dirty="0">
              <a:effectLst>
                <a:outerShdw blurRad="38100" dist="38100" dir="2700000" algn="tl">
                  <a:srgbClr val="000000">
                    <a:alpha val="43137"/>
                  </a:srgbClr>
                </a:outerShdw>
              </a:effectLst>
            </a:endParaRPr>
          </a:p>
          <a:p>
            <a:pPr>
              <a:defRPr/>
            </a:pPr>
            <a:r>
              <a:rPr lang="en-US" sz="2700" b="1" dirty="0" smtClean="0">
                <a:effectLst>
                  <a:outerShdw blurRad="38100" dist="38100" dir="2700000" algn="tl">
                    <a:srgbClr val="000000">
                      <a:alpha val="43137"/>
                    </a:srgbClr>
                  </a:outerShdw>
                </a:effectLst>
              </a:rPr>
              <a:t>- Prepare </a:t>
            </a:r>
            <a:r>
              <a:rPr lang="en-US" sz="2700" b="1" smtClean="0">
                <a:effectLst>
                  <a:outerShdw blurRad="38100" dist="38100" dir="2700000" algn="tl">
                    <a:srgbClr val="000000">
                      <a:alpha val="43137"/>
                    </a:srgbClr>
                  </a:outerShdw>
                </a:effectLst>
              </a:rPr>
              <a:t>for Listening</a:t>
            </a:r>
            <a:endParaRPr lang="en-US" sz="27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6867252"/>
      </p:ext>
    </p:extLst>
  </p:cSld>
  <p:clrMapOvr>
    <a:masterClrMapping/>
  </p:clrMapOvr>
  <p:transition advTm="228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anim calcmode="lin" valueType="num">
                                      <p:cBhvr>
                                        <p:cTn id="8" dur="2000" fill="hold"/>
                                        <p:tgtEl>
                                          <p:spTgt spid="25602"/>
                                        </p:tgtEl>
                                        <p:attrNameLst>
                                          <p:attrName>ppt_w</p:attrName>
                                        </p:attrNameLst>
                                      </p:cBhvr>
                                      <p:tavLst>
                                        <p:tav tm="0" fmla="#ppt_w*sin(2.5*pi*$)">
                                          <p:val>
                                            <p:fltVal val="0"/>
                                          </p:val>
                                        </p:tav>
                                        <p:tav tm="100000">
                                          <p:val>
                                            <p:fltVal val="1"/>
                                          </p:val>
                                        </p:tav>
                                      </p:tavLst>
                                    </p:anim>
                                    <p:anim calcmode="lin" valueType="num">
                                      <p:cBhvr>
                                        <p:cTn id="9" dur="2000" fill="hold"/>
                                        <p:tgtEl>
                                          <p:spTgt spid="2560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nền powerpoint ngộ nghĩnh mèo kit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WordArt 3"/>
          <p:cNvSpPr>
            <a:spLocks noChangeArrowheads="1" noChangeShapeType="1" noTextEdit="1"/>
          </p:cNvSpPr>
          <p:nvPr/>
        </p:nvSpPr>
        <p:spPr bwMode="auto">
          <a:xfrm>
            <a:off x="1749425" y="1771650"/>
            <a:ext cx="5822950" cy="1657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700" kern="10">
                <a:solidFill>
                  <a:srgbClr val="FF0066"/>
                </a:solidFill>
                <a:effectLst>
                  <a:outerShdw dist="35921" dir="2700000" algn="ctr" rotWithShape="0">
                    <a:srgbClr val="C0C0C0">
                      <a:alpha val="79999"/>
                    </a:srgbClr>
                  </a:outerShdw>
                </a:effectLst>
                <a:latin typeface="Impact" panose="020B0806030902050204" pitchFamily="34" charset="0"/>
              </a:rPr>
              <a:t>Thanks for your attention!</a:t>
            </a:r>
          </a:p>
        </p:txBody>
      </p:sp>
    </p:spTree>
    <p:extLst>
      <p:ext uri="{BB962C8B-B14F-4D97-AF65-F5344CB8AC3E}">
        <p14:creationId xmlns:p14="http://schemas.microsoft.com/office/powerpoint/2010/main" val="49861635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nodeType="clickEffect">
                                  <p:stCondLst>
                                    <p:cond delay="0"/>
                                  </p:stCondLst>
                                  <p:childTnLst>
                                    <p:animRot by="21600000">
                                      <p:cBhvr>
                                        <p:cTn id="11" dur="2000" fill="hold"/>
                                        <p:tgtEl>
                                          <p:spTgt spid="552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WordArt 6"/>
          <p:cNvSpPr>
            <a:spLocks noChangeArrowheads="1" noChangeShapeType="1" noTextEdit="1"/>
          </p:cNvSpPr>
          <p:nvPr/>
        </p:nvSpPr>
        <p:spPr bwMode="auto">
          <a:xfrm>
            <a:off x="3467101" y="2250017"/>
            <a:ext cx="3314700" cy="922867"/>
          </a:xfrm>
          <a:prstGeom prst="rect">
            <a:avLst/>
          </a:prstGeom>
        </p:spPr>
        <p:txBody>
          <a:bodyPr wrap="none" fromWordArt="1">
            <a:prstTxWarp prst="textPlain">
              <a:avLst>
                <a:gd name="adj" fmla="val 50000"/>
              </a:avLst>
            </a:prstTxWarp>
          </a:bodyPr>
          <a:lstStyle/>
          <a:p>
            <a:pPr algn="ctr"/>
            <a:r>
              <a:rPr lang="en-US" sz="24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WARM-UP</a:t>
            </a:r>
          </a:p>
        </p:txBody>
      </p:sp>
      <p:pic>
        <p:nvPicPr>
          <p:cNvPr id="9220" name="Picture 12" descr="Magnolia-01-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09901" y="4646084"/>
            <a:ext cx="800100" cy="4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6981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blinds(horizontal)">
                                      <p:cBhvr>
                                        <p:cTn id="7" dur="10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is Restaurant in Multan Has A Robot Waitresses | Paki Hol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60338"/>
            <a:ext cx="3691588" cy="248130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4"/>
          <p:cNvSpPr txBox="1">
            <a:spLocks noChangeArrowheads="1"/>
          </p:cNvSpPr>
          <p:nvPr/>
        </p:nvSpPr>
        <p:spPr bwMode="auto">
          <a:xfrm>
            <a:off x="460375" y="2713310"/>
            <a:ext cx="3691587" cy="457200"/>
          </a:xfrm>
          <a:prstGeom prst="rect">
            <a:avLst/>
          </a:prstGeom>
          <a:solidFill>
            <a:srgbClr val="E0E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0000FF"/>
                </a:solidFill>
                <a:latin typeface="Times New Roman" panose="02020603050405020304" pitchFamily="18" charset="0"/>
              </a:rPr>
              <a:t>Robots </a:t>
            </a:r>
            <a:r>
              <a:rPr lang="en-US" altLang="en-US" sz="2400" b="1" dirty="0" smtClean="0">
                <a:solidFill>
                  <a:srgbClr val="0000FF"/>
                </a:solidFill>
                <a:latin typeface="Times New Roman" panose="02020603050405020304" pitchFamily="18" charset="0"/>
              </a:rPr>
              <a:t>serve </a:t>
            </a:r>
            <a:r>
              <a:rPr lang="en-US" altLang="en-US" sz="2400" b="1" dirty="0">
                <a:solidFill>
                  <a:srgbClr val="0000FF"/>
                </a:solidFill>
                <a:latin typeface="Times New Roman" panose="02020603050405020304" pitchFamily="18" charset="0"/>
              </a:rPr>
              <a:t>the meal.</a:t>
            </a:r>
          </a:p>
        </p:txBody>
      </p:sp>
      <p:sp>
        <p:nvSpPr>
          <p:cNvPr id="4" name="AutoShape 4" descr="MIT Wants to Teach Robots to Do Your Chores | Mental Flo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4361117" y="160338"/>
            <a:ext cx="3861814" cy="2481309"/>
          </a:xfrm>
          <a:prstGeom prst="rect">
            <a:avLst/>
          </a:prstGeom>
        </p:spPr>
      </p:pic>
      <p:sp>
        <p:nvSpPr>
          <p:cNvPr id="8" name="Text Box 24"/>
          <p:cNvSpPr txBox="1">
            <a:spLocks noChangeArrowheads="1"/>
          </p:cNvSpPr>
          <p:nvPr/>
        </p:nvSpPr>
        <p:spPr bwMode="auto">
          <a:xfrm>
            <a:off x="4320942" y="2713310"/>
            <a:ext cx="3942164" cy="461665"/>
          </a:xfrm>
          <a:prstGeom prst="rect">
            <a:avLst/>
          </a:prstGeom>
          <a:solidFill>
            <a:srgbClr val="E0E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smtClean="0">
                <a:solidFill>
                  <a:srgbClr val="0000FF"/>
                </a:solidFill>
                <a:latin typeface="Times New Roman" panose="02020603050405020304" pitchFamily="18" charset="0"/>
              </a:rPr>
              <a:t>Robots do household chores.</a:t>
            </a:r>
            <a:endParaRPr lang="en-US" altLang="en-US" sz="2400" b="1" dirty="0">
              <a:solidFill>
                <a:srgbClr val="0000FF"/>
              </a:solidFill>
              <a:latin typeface="Times New Roman" panose="02020603050405020304" pitchFamily="18" charset="0"/>
            </a:endParaRPr>
          </a:p>
        </p:txBody>
      </p:sp>
      <p:pic>
        <p:nvPicPr>
          <p:cNvPr id="2054" name="Picture 6" descr="The Robot Nanny Stop troubling with the drama of parenting, and let a robot  do that job for you; the robot nany can tell stories, sing… | Nanny,  Children, Paren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2085" y="160337"/>
            <a:ext cx="3589111" cy="24813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4"/>
          <p:cNvSpPr txBox="1">
            <a:spLocks noChangeArrowheads="1"/>
          </p:cNvSpPr>
          <p:nvPr/>
        </p:nvSpPr>
        <p:spPr bwMode="auto">
          <a:xfrm>
            <a:off x="8351520" y="2713310"/>
            <a:ext cx="3762103" cy="461665"/>
          </a:xfrm>
          <a:prstGeom prst="rect">
            <a:avLst/>
          </a:prstGeom>
          <a:solidFill>
            <a:srgbClr val="E0E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smtClean="0">
                <a:solidFill>
                  <a:srgbClr val="0000FF"/>
                </a:solidFill>
                <a:latin typeface="Times New Roman" panose="02020603050405020304" pitchFamily="18" charset="0"/>
              </a:rPr>
              <a:t>Robots help do homework.</a:t>
            </a:r>
            <a:endParaRPr lang="en-US" altLang="en-US" sz="2400" b="1" dirty="0">
              <a:solidFill>
                <a:srgbClr val="0000FF"/>
              </a:solidFill>
              <a:latin typeface="Times New Roman" panose="02020603050405020304" pitchFamily="18" charset="0"/>
            </a:endParaRPr>
          </a:p>
        </p:txBody>
      </p:sp>
      <p:pic>
        <p:nvPicPr>
          <p:cNvPr id="2056" name="Picture 8" descr="syringes attacks the coronavirus Covid19.... - Stock Illustration  [73128140] - PIX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997" y="3394575"/>
            <a:ext cx="3694955" cy="280402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orld&amp;#39;s First Underwater Car Cruises at 75 MPH on Land and 1.9 MPH  Underwater - Industry T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0942" y="3246639"/>
            <a:ext cx="4030578" cy="274261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3"/>
          <p:cNvSpPr txBox="1">
            <a:spLocks noChangeArrowheads="1"/>
          </p:cNvSpPr>
          <p:nvPr/>
        </p:nvSpPr>
        <p:spPr bwMode="auto">
          <a:xfrm>
            <a:off x="307975" y="5989248"/>
            <a:ext cx="3636963" cy="830997"/>
          </a:xfrm>
          <a:prstGeom prst="rect">
            <a:avLst/>
          </a:prstGeom>
          <a:solidFill>
            <a:srgbClr val="E0E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smtClean="0">
                <a:solidFill>
                  <a:srgbClr val="0000FF"/>
                </a:solidFill>
                <a:latin typeface="Times New Roman" panose="02020603050405020304" pitchFamily="18" charset="0"/>
              </a:rPr>
              <a:t>The pandemic will be wiped out. </a:t>
            </a:r>
            <a:endParaRPr lang="en-US" altLang="en-US" sz="2400" b="1" dirty="0">
              <a:latin typeface="Times New Roman" panose="02020603050405020304" pitchFamily="18" charset="0"/>
            </a:endParaRPr>
          </a:p>
        </p:txBody>
      </p:sp>
      <p:sp>
        <p:nvSpPr>
          <p:cNvPr id="14" name="Text Box 23"/>
          <p:cNvSpPr txBox="1">
            <a:spLocks noChangeArrowheads="1"/>
          </p:cNvSpPr>
          <p:nvPr/>
        </p:nvSpPr>
        <p:spPr bwMode="auto">
          <a:xfrm>
            <a:off x="4473542" y="6176146"/>
            <a:ext cx="3789564" cy="461665"/>
          </a:xfrm>
          <a:prstGeom prst="rect">
            <a:avLst/>
          </a:prstGeom>
          <a:solidFill>
            <a:srgbClr val="E0E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smtClean="0">
                <a:solidFill>
                  <a:srgbClr val="0000FF"/>
                </a:solidFill>
                <a:latin typeface="Times New Roman" panose="02020603050405020304" pitchFamily="18" charset="0"/>
              </a:rPr>
              <a:t>Car </a:t>
            </a:r>
            <a:r>
              <a:rPr lang="en-US" altLang="en-US" sz="2400" b="1" dirty="0">
                <a:solidFill>
                  <a:srgbClr val="0000FF"/>
                </a:solidFill>
                <a:latin typeface="Times New Roman" panose="02020603050405020304" pitchFamily="18" charset="0"/>
              </a:rPr>
              <a:t>can run on sea water.</a:t>
            </a:r>
            <a:endParaRPr lang="en-US" altLang="en-US" sz="2400" b="1" dirty="0">
              <a:latin typeface="Times New Roman" panose="02020603050405020304" pitchFamily="18" charset="0"/>
            </a:endParaRPr>
          </a:p>
        </p:txBody>
      </p:sp>
      <p:sp>
        <p:nvSpPr>
          <p:cNvPr id="16" name="Text Box 23"/>
          <p:cNvSpPr txBox="1">
            <a:spLocks noChangeArrowheads="1"/>
          </p:cNvSpPr>
          <p:nvPr/>
        </p:nvSpPr>
        <p:spPr bwMode="auto">
          <a:xfrm>
            <a:off x="8639109" y="6110832"/>
            <a:ext cx="3429939" cy="457200"/>
          </a:xfrm>
          <a:prstGeom prst="rect">
            <a:avLst/>
          </a:prstGeom>
          <a:solidFill>
            <a:srgbClr val="E0E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smtClean="0">
                <a:solidFill>
                  <a:srgbClr val="0000FF"/>
                </a:solidFill>
                <a:latin typeface="Times New Roman" panose="02020603050405020304" pitchFamily="18" charset="0"/>
              </a:rPr>
              <a:t>Bus </a:t>
            </a:r>
            <a:r>
              <a:rPr lang="en-US" altLang="en-US" sz="2400" b="1" dirty="0">
                <a:solidFill>
                  <a:srgbClr val="0000FF"/>
                </a:solidFill>
                <a:latin typeface="Times New Roman" panose="02020603050405020304" pitchFamily="18" charset="0"/>
              </a:rPr>
              <a:t>can </a:t>
            </a:r>
            <a:r>
              <a:rPr lang="en-US" altLang="en-US" sz="2400" b="1" dirty="0" smtClean="0">
                <a:solidFill>
                  <a:srgbClr val="0000FF"/>
                </a:solidFill>
                <a:latin typeface="Times New Roman" panose="02020603050405020304" pitchFamily="18" charset="0"/>
              </a:rPr>
              <a:t>fly in the sky.</a:t>
            </a:r>
            <a:endParaRPr lang="en-US" altLang="en-US" sz="2400" b="1" dirty="0">
              <a:latin typeface="Times New Roman" panose="02020603050405020304" pitchFamily="18" charset="0"/>
            </a:endParaRPr>
          </a:p>
        </p:txBody>
      </p:sp>
      <p:pic>
        <p:nvPicPr>
          <p:cNvPr id="17" name="Picture 6" descr="Chú thích ản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07243" y="3246640"/>
            <a:ext cx="3613954" cy="2729810"/>
          </a:xfrm>
          <a:prstGeom prst="rect">
            <a:avLst/>
          </a:prstGeom>
          <a:noFill/>
          <a:extLst>
            <a:ext uri="{909E8E84-426E-40DD-AFC4-6F175D3DCCD1}">
              <a14:hiddenFill xmlns:a14="http://schemas.microsoft.com/office/drawing/2010/main">
                <a:solidFill>
                  <a:srgbClr val="FFFFFF"/>
                </a:solidFill>
              </a14:hiddenFill>
            </a:ext>
          </a:extLst>
        </p:spPr>
      </p:pic>
      <p:sp>
        <p:nvSpPr>
          <p:cNvPr id="2" name="Explosion 2 1"/>
          <p:cNvSpPr/>
          <p:nvPr/>
        </p:nvSpPr>
        <p:spPr>
          <a:xfrm>
            <a:off x="410782" y="242169"/>
            <a:ext cx="7068312" cy="506415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800" b="1" dirty="0">
                <a:latin typeface="Times New Roman" panose="02020603050405020304" pitchFamily="18" charset="0"/>
              </a:rPr>
              <a:t>Do you think life will be better in the future? Why?/why not?</a:t>
            </a:r>
            <a:endParaRPr lang="en-US" altLang="en-US" sz="2800" dirty="0">
              <a:latin typeface="Times New Roman" panose="02020603050405020304" pitchFamily="18" charset="0"/>
            </a:endParaRPr>
          </a:p>
        </p:txBody>
      </p:sp>
      <p:sp>
        <p:nvSpPr>
          <p:cNvPr id="18" name="Explosion 2 17"/>
          <p:cNvSpPr/>
          <p:nvPr/>
        </p:nvSpPr>
        <p:spPr>
          <a:xfrm>
            <a:off x="4952884" y="1400991"/>
            <a:ext cx="7068312" cy="5064158"/>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en-US" sz="2800" b="1" dirty="0">
                <a:latin typeface="Times New Roman" panose="02020603050405020304" pitchFamily="18" charset="0"/>
              </a:rPr>
              <a:t>List three things that might happen in the </a:t>
            </a:r>
            <a:r>
              <a:rPr lang="en-US" altLang="en-US" sz="2800" b="1" dirty="0" smtClean="0">
                <a:latin typeface="Times New Roman" panose="02020603050405020304" pitchFamily="18" charset="0"/>
              </a:rPr>
              <a:t>future.</a:t>
            </a:r>
            <a:endParaRPr lang="en-US" altLang="en-US" sz="2800" b="1" dirty="0">
              <a:latin typeface="Times New Roman" panose="02020603050405020304" pitchFamily="18" charset="0"/>
            </a:endParaRPr>
          </a:p>
        </p:txBody>
      </p:sp>
    </p:spTree>
    <p:extLst>
      <p:ext uri="{BB962C8B-B14F-4D97-AF65-F5344CB8AC3E}">
        <p14:creationId xmlns:p14="http://schemas.microsoft.com/office/powerpoint/2010/main" val="236980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circle(in)">
                                      <p:cBhvr>
                                        <p:cTn id="13" dur="2000"/>
                                        <p:tgtEl>
                                          <p:spTgt spid="2054"/>
                                        </p:tgtEl>
                                      </p:cBhvr>
                                    </p:animEffect>
                                  </p:childTnLst>
                                </p:cTn>
                              </p:par>
                              <p:par>
                                <p:cTn id="14" presetID="6" presetClass="entr" presetSubtype="16" fill="hold" nodeType="withEffect">
                                  <p:stCondLst>
                                    <p:cond delay="0"/>
                                  </p:stCondLst>
                                  <p:childTnLst>
                                    <p:set>
                                      <p:cBhvr>
                                        <p:cTn id="15" dur="1" fill="hold">
                                          <p:stCondLst>
                                            <p:cond delay="0"/>
                                          </p:stCondLst>
                                        </p:cTn>
                                        <p:tgtEl>
                                          <p:spTgt spid="2056"/>
                                        </p:tgtEl>
                                        <p:attrNameLst>
                                          <p:attrName>style.visibility</p:attrName>
                                        </p:attrNameLst>
                                      </p:cBhvr>
                                      <p:to>
                                        <p:strVal val="visible"/>
                                      </p:to>
                                    </p:set>
                                    <p:animEffect transition="in" filter="circle(in)">
                                      <p:cBhvr>
                                        <p:cTn id="16" dur="2000"/>
                                        <p:tgtEl>
                                          <p:spTgt spid="2056"/>
                                        </p:tgtEl>
                                      </p:cBhvr>
                                    </p:animEffect>
                                  </p:childTnLst>
                                </p:cTn>
                              </p:par>
                              <p:par>
                                <p:cTn id="17" presetID="6" presetClass="entr" presetSubtype="16" fill="hold" nodeType="with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circle(in)">
                                      <p:cBhvr>
                                        <p:cTn id="19" dur="2000"/>
                                        <p:tgtEl>
                                          <p:spTgt spid="2058"/>
                                        </p:tgtEl>
                                      </p:cBhvr>
                                    </p:animEffect>
                                  </p:childTnLst>
                                </p:cTn>
                              </p:par>
                              <p:par>
                                <p:cTn id="20" presetID="6"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
                                        </p:tgtEl>
                                        <p:attrNameLst>
                                          <p:attrName>ppt_y</p:attrName>
                                        </p:attrNameLst>
                                      </p:cBhvr>
                                      <p:tavLst>
                                        <p:tav tm="0">
                                          <p:val>
                                            <p:strVal val="#ppt_y"/>
                                          </p:val>
                                        </p:tav>
                                        <p:tav tm="100000">
                                          <p:val>
                                            <p:strVal val="#ppt_y"/>
                                          </p:val>
                                        </p:tav>
                                      </p:tavLst>
                                    </p:anim>
                                    <p:anim calcmode="lin" valueType="num">
                                      <p:cBhvr>
                                        <p:cTn id="2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0"/>
                                        </p:tgtEl>
                                        <p:attrNameLst>
                                          <p:attrName>ppt_y</p:attrName>
                                        </p:attrNameLst>
                                      </p:cBhvr>
                                      <p:tavLst>
                                        <p:tav tm="0">
                                          <p:val>
                                            <p:strVal val="#ppt_y"/>
                                          </p:val>
                                        </p:tav>
                                        <p:tav tm="100000">
                                          <p:val>
                                            <p:strVal val="#ppt_y"/>
                                          </p:val>
                                        </p:tav>
                                      </p:tavLst>
                                    </p:anim>
                                    <p:anim calcmode="lin" valueType="num">
                                      <p:cBhvr>
                                        <p:cTn id="4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3"/>
                                        </p:tgtEl>
                                        <p:attrNameLst>
                                          <p:attrName>ppt_y</p:attrName>
                                        </p:attrNameLst>
                                      </p:cBhvr>
                                      <p:tavLst>
                                        <p:tav tm="0">
                                          <p:val>
                                            <p:strVal val="#ppt_y"/>
                                          </p:val>
                                        </p:tav>
                                        <p:tav tm="100000">
                                          <p:val>
                                            <p:strVal val="#ppt_y"/>
                                          </p:val>
                                        </p:tav>
                                      </p:tavLst>
                                    </p:anim>
                                    <p:anim calcmode="lin" valueType="num">
                                      <p:cBhvr>
                                        <p:cTn id="5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4"/>
                                        </p:tgtEl>
                                        <p:attrNameLst>
                                          <p:attrName>ppt_y</p:attrName>
                                        </p:attrNameLst>
                                      </p:cBhvr>
                                      <p:tavLst>
                                        <p:tav tm="0">
                                          <p:val>
                                            <p:strVal val="#ppt_y"/>
                                          </p:val>
                                        </p:tav>
                                        <p:tav tm="100000">
                                          <p:val>
                                            <p:strVal val="#ppt_y"/>
                                          </p:val>
                                        </p:tav>
                                      </p:tavLst>
                                    </p:anim>
                                    <p:anim calcmode="lin" valueType="num">
                                      <p:cBhvr>
                                        <p:cTn id="6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6"/>
                                        </p:tgtEl>
                                        <p:attrNameLst>
                                          <p:attrName>ppt_y</p:attrName>
                                        </p:attrNameLst>
                                      </p:cBhvr>
                                      <p:tavLst>
                                        <p:tav tm="0">
                                          <p:val>
                                            <p:strVal val="#ppt_y"/>
                                          </p:val>
                                        </p:tav>
                                        <p:tav tm="100000">
                                          <p:val>
                                            <p:strVal val="#ppt_y"/>
                                          </p:val>
                                        </p:tav>
                                      </p:tavLst>
                                    </p:anim>
                                    <p:anim calcmode="lin" valueType="num">
                                      <p:cBhvr>
                                        <p:cTn id="7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cBhvr additive="base">
                                        <p:cTn id="81" dur="500" fill="hold"/>
                                        <p:tgtEl>
                                          <p:spTgt spid="2"/>
                                        </p:tgtEl>
                                        <p:attrNameLst>
                                          <p:attrName>ppt_x</p:attrName>
                                        </p:attrNameLst>
                                      </p:cBhvr>
                                      <p:tavLst>
                                        <p:tav tm="0">
                                          <p:val>
                                            <p:strVal val="#ppt_x"/>
                                          </p:val>
                                        </p:tav>
                                        <p:tav tm="100000">
                                          <p:val>
                                            <p:strVal val="#ppt_x"/>
                                          </p:val>
                                        </p:tav>
                                      </p:tavLst>
                                    </p:anim>
                                    <p:anim calcmode="lin" valueType="num">
                                      <p:cBhvr additive="base">
                                        <p:cTn id="8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3" grpId="0" animBg="1"/>
      <p:bldP spid="14" grpId="0" animBg="1"/>
      <p:bldP spid="16" grpId="0" animBg="1"/>
      <p:bldP spid="2"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52237" y="2286000"/>
            <a:ext cx="6381875" cy="923330"/>
          </a:xfrm>
          <a:prstGeom prst="rect">
            <a:avLst/>
          </a:prstGeom>
          <a:noFill/>
        </p:spPr>
        <p:txBody>
          <a:bodyPr wrap="none">
            <a:spAutoFit/>
          </a:bodyPr>
          <a:lstStyle/>
          <a:p>
            <a:pPr algn="ctr">
              <a:defRPr/>
            </a:pPr>
            <a:r>
              <a:rPr lang="en-US" sz="5400" dirty="0">
                <a:ln w="0"/>
                <a:solidFill>
                  <a:srgbClr val="FFFF00"/>
                </a:solidFill>
                <a:effectLst>
                  <a:reflection blurRad="6350" stA="53000" endA="300" endPos="35500" dir="5400000" sy="-90000" algn="bl" rotWithShape="0"/>
                </a:effectLst>
                <a:latin typeface="Showcard Gothic" panose="04020904020102020604" pitchFamily="82" charset="0"/>
              </a:rPr>
              <a:t>BEFORE  YOU READ</a:t>
            </a:r>
          </a:p>
        </p:txBody>
      </p:sp>
    </p:spTree>
    <p:extLst>
      <p:ext uri="{BB962C8B-B14F-4D97-AF65-F5344CB8AC3E}">
        <p14:creationId xmlns:p14="http://schemas.microsoft.com/office/powerpoint/2010/main" val="3993111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ctangle 3"/>
          <p:cNvSpPr/>
          <p:nvPr/>
        </p:nvSpPr>
        <p:spPr>
          <a:xfrm>
            <a:off x="4888516" y="335942"/>
            <a:ext cx="4712683" cy="6546664"/>
          </a:xfrm>
          <a:prstGeom prst="rect">
            <a:avLst/>
          </a:prstGeom>
        </p:spPr>
        <p:txBody>
          <a:bodyPr wrap="square">
            <a:spAutoFit/>
          </a:bodyPr>
          <a:lstStyle/>
          <a:p>
            <a:pPr lvl="0">
              <a:lnSpc>
                <a:spcPct val="107000"/>
              </a:lnSpc>
              <a:spcAft>
                <a:spcPts val="0"/>
              </a:spcAft>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bi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quan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p>
          <a:p>
            <a:pPr lvl="0">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Bi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quan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0"/>
              </a:spcAft>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lạc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quan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0"/>
              </a:spcAft>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Lạc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quan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0"/>
              </a:spcAft>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Chủ</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khủng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bố</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0"/>
              </a:spcAft>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Quân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khủng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bố</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0"/>
              </a:spcAft>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Tập</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đoàn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lớn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0"/>
              </a:spcAft>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Quét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sạch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p>
          <a:p>
            <a:pPr lvl="0">
              <a:lnSpc>
                <a:spcPct val="107000"/>
              </a:lnSpc>
              <a:spcAft>
                <a:spcPts val="0"/>
              </a:spcAft>
            </a:pP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0"/>
              </a:spcAft>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Đe</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dọa</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0"/>
              </a:spcAft>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Gánh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nặng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0"/>
              </a:spcAft>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Sự</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suy</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thoái</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kinh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tế</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0"/>
              </a:spcAft>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Thiết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bị</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tiết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kiệm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sức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lao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động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Tàu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thoi</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99397" y="-52251"/>
            <a:ext cx="2414444" cy="658835"/>
          </a:xfrm>
          <a:prstGeom prst="rect">
            <a:avLst/>
          </a:prstGeom>
          <a:noFill/>
        </p:spPr>
        <p:txBody>
          <a:bodyPr wrap="none" lIns="91440" tIns="45720" rIns="91440" bIns="45720">
            <a:spAutoFit/>
          </a:bodyPr>
          <a:lstStyle/>
          <a:p>
            <a:pPr lvl="0">
              <a:lnSpc>
                <a:spcPct val="107000"/>
              </a:lnSpc>
              <a:spcAft>
                <a:spcPts val="0"/>
              </a:spcAft>
            </a:pP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New words:</a:t>
            </a:r>
          </a:p>
        </p:txBody>
      </p:sp>
      <p:sp>
        <p:nvSpPr>
          <p:cNvPr id="6" name="Rectangle 5"/>
          <p:cNvSpPr/>
          <p:nvPr/>
        </p:nvSpPr>
        <p:spPr>
          <a:xfrm>
            <a:off x="563365" y="335942"/>
            <a:ext cx="4325152" cy="6526210"/>
          </a:xfrm>
          <a:prstGeom prst="rect">
            <a:avLst/>
          </a:prstGeom>
        </p:spPr>
        <p:txBody>
          <a:bodyPr wrap="square">
            <a:spAutoFit/>
          </a:bodyPr>
          <a:lstStyle/>
          <a:p>
            <a:pPr marL="342900" lvl="0" indent="-342900">
              <a:lnSpc>
                <a:spcPct val="107000"/>
              </a:lnSpc>
              <a:spcAft>
                <a:spcPts val="0"/>
              </a:spcAft>
              <a:buFont typeface="+mj-lt"/>
              <a:buAutoNum type="arabicPeriod"/>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a) pessimist : </a:t>
            </a:r>
          </a:p>
          <a:p>
            <a:pPr marL="342900" lvl="0" indent="-342900">
              <a:lnSpc>
                <a:spcPct val="107000"/>
              </a:lnSpc>
              <a:spcAft>
                <a:spcPts val="0"/>
              </a:spcAft>
              <a:buFont typeface="Calibri" panose="020F050202020403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Pessimistic (adj.):</a:t>
            </a:r>
          </a:p>
          <a:p>
            <a:pPr lvl="0">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2.(an</a:t>
            </a:r>
            <a:r>
              <a:rPr lang="en-US" sz="2800" dirty="0">
                <a:latin typeface="Times New Roman" panose="02020603050405020304" pitchFamily="18" charset="0"/>
                <a:ea typeface="Calibri" panose="020F0502020204030204" pitchFamily="34" charset="0"/>
                <a:cs typeface="Times New Roman" panose="02020603050405020304" pitchFamily="18" charset="0"/>
              </a:rPr>
              <a:t>) optimist :</a:t>
            </a:r>
          </a:p>
          <a:p>
            <a:pPr marL="342900" lvl="0" indent="-342900">
              <a:lnSpc>
                <a:spcPct val="107000"/>
              </a:lnSpc>
              <a:spcAft>
                <a:spcPts val="0"/>
              </a:spcAft>
              <a:buFont typeface="Calibri" panose="020F050202020403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Optimistic (adj.):</a:t>
            </a:r>
          </a:p>
          <a:p>
            <a:pPr lvl="0">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3.Terrorism </a:t>
            </a:r>
            <a:r>
              <a:rPr lang="en-US" sz="2800" dirty="0">
                <a:latin typeface="Times New Roman" panose="02020603050405020304" pitchFamily="18" charset="0"/>
                <a:ea typeface="Calibri" panose="020F0502020204030204" pitchFamily="34" charset="0"/>
                <a:cs typeface="Times New Roman" panose="02020603050405020304" pitchFamily="18" charset="0"/>
              </a:rPr>
              <a:t>(n):</a:t>
            </a:r>
          </a:p>
          <a:p>
            <a:pPr marL="342900" lvl="0" indent="-342900">
              <a:lnSpc>
                <a:spcPct val="107000"/>
              </a:lnSpc>
              <a:spcAft>
                <a:spcPts val="0"/>
              </a:spcAft>
              <a:buFont typeface="Calibri" panose="020F050202020403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(a) terrorist :</a:t>
            </a:r>
          </a:p>
          <a:p>
            <a:pPr lvl="0">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4. (a</a:t>
            </a:r>
            <a:r>
              <a:rPr lang="en-US" sz="2800" dirty="0">
                <a:latin typeface="Times New Roman" panose="02020603050405020304" pitchFamily="18" charset="0"/>
                <a:ea typeface="Calibri" panose="020F0502020204030204" pitchFamily="34" charset="0"/>
                <a:cs typeface="Times New Roman" panose="02020603050405020304" pitchFamily="18" charset="0"/>
              </a:rPr>
              <a:t>) corporation:</a:t>
            </a:r>
          </a:p>
          <a:p>
            <a:pPr lvl="0">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5. (to</a:t>
            </a:r>
            <a:r>
              <a:rPr lang="en-US" sz="2800" dirty="0">
                <a:latin typeface="Times New Roman" panose="02020603050405020304" pitchFamily="18" charset="0"/>
                <a:ea typeface="Calibri" panose="020F0502020204030204" pitchFamily="34" charset="0"/>
                <a:cs typeface="Times New Roman" panose="02020603050405020304" pitchFamily="18" charset="0"/>
              </a:rPr>
              <a:t>) wipe out </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(to) eradicate:</a:t>
            </a:r>
          </a:p>
          <a:p>
            <a:pPr lvl="0">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6. (to</a:t>
            </a:r>
            <a:r>
              <a:rPr lang="en-US" sz="2800" dirty="0">
                <a:latin typeface="Times New Roman" panose="02020603050405020304" pitchFamily="18" charset="0"/>
                <a:ea typeface="Calibri" panose="020F0502020204030204" pitchFamily="34" charset="0"/>
                <a:cs typeface="Times New Roman" panose="02020603050405020304" pitchFamily="18" charset="0"/>
              </a:rPr>
              <a:t>) threaten:</a:t>
            </a:r>
          </a:p>
          <a:p>
            <a:pPr lvl="0">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7. (a</a:t>
            </a:r>
            <a:r>
              <a:rPr lang="en-US" sz="2800" dirty="0">
                <a:latin typeface="Times New Roman" panose="02020603050405020304" pitchFamily="18" charset="0"/>
                <a:ea typeface="Calibri" panose="020F0502020204030204" pitchFamily="34" charset="0"/>
                <a:cs typeface="Times New Roman" panose="02020603050405020304" pitchFamily="18" charset="0"/>
              </a:rPr>
              <a:t>) burden:</a:t>
            </a:r>
          </a:p>
          <a:p>
            <a:pPr lvl="0">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8. Economic </a:t>
            </a:r>
            <a:r>
              <a:rPr lang="en-US" sz="2800" dirty="0">
                <a:latin typeface="Times New Roman" panose="02020603050405020304" pitchFamily="18" charset="0"/>
                <a:ea typeface="Calibri" panose="020F0502020204030204" pitchFamily="34" charset="0"/>
                <a:cs typeface="Times New Roman" panose="02020603050405020304" pitchFamily="18" charset="0"/>
              </a:rPr>
              <a:t>depression (n):</a:t>
            </a:r>
          </a:p>
          <a:p>
            <a:pPr lvl="0">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9. (</a:t>
            </a:r>
            <a:r>
              <a:rPr lang="en-US" sz="2800" dirty="0">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labour-saving</a:t>
            </a:r>
            <a:r>
              <a:rPr lang="en-US" sz="2800" dirty="0">
                <a:latin typeface="Times New Roman" panose="02020603050405020304" pitchFamily="18" charset="0"/>
                <a:ea typeface="Calibri" panose="020F0502020204030204" pitchFamily="34" charset="0"/>
                <a:cs typeface="Times New Roman" panose="02020603050405020304" pitchFamily="18" charset="0"/>
              </a:rPr>
              <a:t> device:</a:t>
            </a:r>
          </a:p>
          <a:p>
            <a:pPr lvl="0">
              <a:lnSpc>
                <a:spcPct val="107000"/>
              </a:lnSpc>
              <a:spcAft>
                <a:spcPts val="80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10. (a</a:t>
            </a:r>
            <a:r>
              <a:rPr lang="en-US" sz="2800" dirty="0">
                <a:latin typeface="Times New Roman" panose="02020603050405020304" pitchFamily="18" charset="0"/>
                <a:ea typeface="Calibri" panose="020F0502020204030204" pitchFamily="34" charset="0"/>
                <a:cs typeface="Times New Roman" panose="02020603050405020304" pitchFamily="18" charset="0"/>
              </a:rPr>
              <a:t>) space-shuttle: </a:t>
            </a:r>
          </a:p>
        </p:txBody>
      </p:sp>
      <p:pic>
        <p:nvPicPr>
          <p:cNvPr id="1030" name="Picture 6" descr="Revell Space Shuttle Atlantis Schaal 1:144 - Hobbypro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9769" y="277163"/>
            <a:ext cx="3827730" cy="27991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i-Tech Labour Saving Devices – Blessing or Burden? - The Best Of Heal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0486" y="277162"/>
            <a:ext cx="3837013" cy="2799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conomic depression: Taking the path of mechanized agriculture in  revitalising Nigeria's economy - Nigeriannewsdirect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5838" y="277163"/>
            <a:ext cx="4025953" cy="27991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Khi cán cân cho - nhận nghiêng về một phí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6015" y="284360"/>
            <a:ext cx="4025953" cy="28579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Vector Clipart - Robber. Vector Illustration gg77721769 - GoGrap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3589" y="291557"/>
            <a:ext cx="4090449" cy="28579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rporation Examples | Laptrinh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8908" y="259649"/>
            <a:ext cx="4090449" cy="30085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Watch ISIS: Terrorism 2.0 | Prime Vide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6015" y="261032"/>
            <a:ext cx="4085768" cy="30379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Optimist and pessimis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73627" y="187166"/>
            <a:ext cx="4121009" cy="321791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636764" y="368437"/>
            <a:ext cx="139709" cy="1655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05228" y="763635"/>
            <a:ext cx="139709" cy="1655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36763" y="1251315"/>
            <a:ext cx="139709" cy="1655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30025" y="1713331"/>
            <a:ext cx="139709" cy="1655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43079" y="2191842"/>
            <a:ext cx="139709" cy="1655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577833" y="2653396"/>
            <a:ext cx="139709" cy="1655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93432" y="3094654"/>
            <a:ext cx="139709" cy="1655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790316" y="3994516"/>
            <a:ext cx="139709" cy="1655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069734" y="4464778"/>
            <a:ext cx="139709" cy="1655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717542" y="4934581"/>
            <a:ext cx="139709" cy="1655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776397" y="5382192"/>
            <a:ext cx="139709" cy="1655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86255" y="5382191"/>
            <a:ext cx="139709" cy="1655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560416" y="5823316"/>
            <a:ext cx="139709" cy="1655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051742" y="5823315"/>
            <a:ext cx="139709" cy="1655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913841" y="6284870"/>
            <a:ext cx="139709" cy="1655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31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fade">
                                      <p:cBhvr>
                                        <p:cTn id="36" dur="1000"/>
                                        <p:tgtEl>
                                          <p:spTgt spid="6">
                                            <p:txEl>
                                              <p:pRg st="1" end="1"/>
                                            </p:txEl>
                                          </p:spTgt>
                                        </p:tgtEl>
                                      </p:cBhvr>
                                    </p:animEffect>
                                    <p:anim calcmode="lin" valueType="num">
                                      <p:cBhvr>
                                        <p:cTn id="3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1000"/>
                                        <p:tgtEl>
                                          <p:spTgt spid="6">
                                            <p:txEl>
                                              <p:pRg st="2" end="2"/>
                                            </p:txEl>
                                          </p:spTgt>
                                        </p:tgtEl>
                                      </p:cBhvr>
                                    </p:animEffect>
                                    <p:anim calcmode="lin" valueType="num">
                                      <p:cBhvr>
                                        <p:cTn id="4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fade">
                                      <p:cBhvr>
                                        <p:cTn id="50" dur="1000"/>
                                        <p:tgtEl>
                                          <p:spTgt spid="4">
                                            <p:txEl>
                                              <p:pRg st="2" end="2"/>
                                            </p:txEl>
                                          </p:spTgt>
                                        </p:tgtEl>
                                      </p:cBhvr>
                                    </p:animEffect>
                                    <p:anim calcmode="lin" valueType="num">
                                      <p:cBhvr>
                                        <p:cTn id="5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1000"/>
                                        <p:tgtEl>
                                          <p:spTgt spid="4">
                                            <p:txEl>
                                              <p:pRg st="3" end="3"/>
                                            </p:txEl>
                                          </p:spTgt>
                                        </p:tgtEl>
                                      </p:cBhvr>
                                    </p:animEffect>
                                    <p:anim calcmode="lin" valueType="num">
                                      <p:cBhvr>
                                        <p:cTn id="5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6">
                                            <p:txEl>
                                              <p:pRg st="3" end="3"/>
                                            </p:txEl>
                                          </p:spTgt>
                                        </p:tgtEl>
                                        <p:attrNameLst>
                                          <p:attrName>style.visibility</p:attrName>
                                        </p:attrNameLst>
                                      </p:cBhvr>
                                      <p:to>
                                        <p:strVal val="visible"/>
                                      </p:to>
                                    </p:set>
                                    <p:animEffect transition="in" filter="fade">
                                      <p:cBhvr>
                                        <p:cTn id="64" dur="1000"/>
                                        <p:tgtEl>
                                          <p:spTgt spid="6">
                                            <p:txEl>
                                              <p:pRg st="3" end="3"/>
                                            </p:txEl>
                                          </p:spTgt>
                                        </p:tgtEl>
                                      </p:cBhvr>
                                    </p:animEffect>
                                    <p:anim calcmode="lin" valueType="num">
                                      <p:cBhvr>
                                        <p:cTn id="6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xit" presetSubtype="21" fill="hold" nodeType="clickEffect">
                                  <p:stCondLst>
                                    <p:cond delay="0"/>
                                  </p:stCondLst>
                                  <p:childTnLst>
                                    <p:animEffect transition="out" filter="barn(inVertical)">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6">
                                            <p:txEl>
                                              <p:pRg st="4" end="4"/>
                                            </p:txEl>
                                          </p:spTgt>
                                        </p:tgtEl>
                                        <p:attrNameLst>
                                          <p:attrName>style.visibility</p:attrName>
                                        </p:attrNameLst>
                                      </p:cBhvr>
                                      <p:to>
                                        <p:strVal val="visible"/>
                                      </p:to>
                                    </p:set>
                                    <p:animEffect transition="in" filter="fade">
                                      <p:cBhvr>
                                        <p:cTn id="76" dur="1000"/>
                                        <p:tgtEl>
                                          <p:spTgt spid="6">
                                            <p:txEl>
                                              <p:pRg st="4" end="4"/>
                                            </p:txEl>
                                          </p:spTgt>
                                        </p:tgtEl>
                                      </p:cBhvr>
                                    </p:animEffect>
                                    <p:anim calcmode="lin" valueType="num">
                                      <p:cBhvr>
                                        <p:cTn id="7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7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4">
                                            <p:txEl>
                                              <p:pRg st="4" end="4"/>
                                            </p:txEl>
                                          </p:spTgt>
                                        </p:tgtEl>
                                        <p:attrNameLst>
                                          <p:attrName>style.visibility</p:attrName>
                                        </p:attrNameLst>
                                      </p:cBhvr>
                                      <p:to>
                                        <p:strVal val="visible"/>
                                      </p:to>
                                    </p:set>
                                    <p:animEffect transition="in" filter="fade">
                                      <p:cBhvr>
                                        <p:cTn id="83" dur="1000"/>
                                        <p:tgtEl>
                                          <p:spTgt spid="4">
                                            <p:txEl>
                                              <p:pRg st="4" end="4"/>
                                            </p:txEl>
                                          </p:spTgt>
                                        </p:tgtEl>
                                      </p:cBhvr>
                                    </p:animEffect>
                                    <p:anim calcmode="lin" valueType="num">
                                      <p:cBhvr>
                                        <p:cTn id="8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4">
                                            <p:txEl>
                                              <p:pRg st="5" end="5"/>
                                            </p:txEl>
                                          </p:spTgt>
                                        </p:tgtEl>
                                        <p:attrNameLst>
                                          <p:attrName>style.visibility</p:attrName>
                                        </p:attrNameLst>
                                      </p:cBhvr>
                                      <p:to>
                                        <p:strVal val="visible"/>
                                      </p:to>
                                    </p:set>
                                    <p:animEffect transition="in" filter="fade">
                                      <p:cBhvr>
                                        <p:cTn id="90" dur="1000"/>
                                        <p:tgtEl>
                                          <p:spTgt spid="4">
                                            <p:txEl>
                                              <p:pRg st="5" end="5"/>
                                            </p:txEl>
                                          </p:spTgt>
                                        </p:tgtEl>
                                      </p:cBhvr>
                                    </p:animEffect>
                                    <p:anim calcmode="lin" valueType="num">
                                      <p:cBhvr>
                                        <p:cTn id="9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6">
                                            <p:txEl>
                                              <p:pRg st="5" end="5"/>
                                            </p:txEl>
                                          </p:spTgt>
                                        </p:tgtEl>
                                        <p:attrNameLst>
                                          <p:attrName>style.visibility</p:attrName>
                                        </p:attrNameLst>
                                      </p:cBhvr>
                                      <p:to>
                                        <p:strVal val="visible"/>
                                      </p:to>
                                    </p:set>
                                    <p:animEffect transition="in" filter="fade">
                                      <p:cBhvr>
                                        <p:cTn id="97" dur="1000"/>
                                        <p:tgtEl>
                                          <p:spTgt spid="6">
                                            <p:txEl>
                                              <p:pRg st="5" end="5"/>
                                            </p:txEl>
                                          </p:spTgt>
                                        </p:tgtEl>
                                      </p:cBhvr>
                                    </p:animEffect>
                                    <p:anim calcmode="lin" valueType="num">
                                      <p:cBhvr>
                                        <p:cTn id="9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xit" presetSubtype="4" fill="hold" nodeType="clickEffect">
                                  <p:stCondLst>
                                    <p:cond delay="0"/>
                                  </p:stCondLst>
                                  <p:childTnLst>
                                    <p:anim calcmode="lin" valueType="num">
                                      <p:cBhvr additive="base">
                                        <p:cTn id="103" dur="500"/>
                                        <p:tgtEl>
                                          <p:spTgt spid="8"/>
                                        </p:tgtEl>
                                        <p:attrNameLst>
                                          <p:attrName>ppt_x</p:attrName>
                                        </p:attrNameLst>
                                      </p:cBhvr>
                                      <p:tavLst>
                                        <p:tav tm="0">
                                          <p:val>
                                            <p:strVal val="ppt_x"/>
                                          </p:val>
                                        </p:tav>
                                        <p:tav tm="100000">
                                          <p:val>
                                            <p:strVal val="ppt_x"/>
                                          </p:val>
                                        </p:tav>
                                      </p:tavLst>
                                    </p:anim>
                                    <p:anim calcmode="lin" valueType="num">
                                      <p:cBhvr additive="base">
                                        <p:cTn id="104" dur="500"/>
                                        <p:tgtEl>
                                          <p:spTgt spid="8"/>
                                        </p:tgtEl>
                                        <p:attrNameLst>
                                          <p:attrName>ppt_y</p:attrName>
                                        </p:attrNameLst>
                                      </p:cBhvr>
                                      <p:tavLst>
                                        <p:tav tm="0">
                                          <p:val>
                                            <p:strVal val="ppt_y"/>
                                          </p:val>
                                        </p:tav>
                                        <p:tav tm="100000">
                                          <p:val>
                                            <p:strVal val="1+ppt_h/2"/>
                                          </p:val>
                                        </p:tav>
                                      </p:tavLst>
                                    </p:anim>
                                    <p:set>
                                      <p:cBhvr>
                                        <p:cTn id="105" dur="1" fill="hold">
                                          <p:stCondLst>
                                            <p:cond delay="499"/>
                                          </p:stCondLst>
                                        </p:cTn>
                                        <p:tgtEl>
                                          <p:spTgt spid="8"/>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6">
                                            <p:txEl>
                                              <p:pRg st="6" end="6"/>
                                            </p:txEl>
                                          </p:spTgt>
                                        </p:tgtEl>
                                        <p:attrNameLst>
                                          <p:attrName>style.visibility</p:attrName>
                                        </p:attrNameLst>
                                      </p:cBhvr>
                                      <p:to>
                                        <p:strVal val="visible"/>
                                      </p:to>
                                    </p:set>
                                    <p:animEffect transition="in" filter="fade">
                                      <p:cBhvr>
                                        <p:cTn id="110" dur="1000"/>
                                        <p:tgtEl>
                                          <p:spTgt spid="6">
                                            <p:txEl>
                                              <p:pRg st="6" end="6"/>
                                            </p:txEl>
                                          </p:spTgt>
                                        </p:tgtEl>
                                      </p:cBhvr>
                                    </p:animEffect>
                                    <p:anim calcmode="lin" valueType="num">
                                      <p:cBhvr>
                                        <p:cTn id="111"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12"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4">
                                            <p:txEl>
                                              <p:pRg st="6" end="6"/>
                                            </p:txEl>
                                          </p:spTgt>
                                        </p:tgtEl>
                                        <p:attrNameLst>
                                          <p:attrName>style.visibility</p:attrName>
                                        </p:attrNameLst>
                                      </p:cBhvr>
                                      <p:to>
                                        <p:strVal val="visible"/>
                                      </p:to>
                                    </p:set>
                                    <p:animEffect transition="in" filter="fade">
                                      <p:cBhvr>
                                        <p:cTn id="117" dur="1000"/>
                                        <p:tgtEl>
                                          <p:spTgt spid="4">
                                            <p:txEl>
                                              <p:pRg st="6" end="6"/>
                                            </p:txEl>
                                          </p:spTgt>
                                        </p:tgtEl>
                                      </p:cBhvr>
                                    </p:animEffect>
                                    <p:anim calcmode="lin" valueType="num">
                                      <p:cBhvr>
                                        <p:cTn id="11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1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6">
                                            <p:txEl>
                                              <p:pRg st="8" end="8"/>
                                            </p:txEl>
                                          </p:spTgt>
                                        </p:tgtEl>
                                        <p:attrNameLst>
                                          <p:attrName>style.visibility</p:attrName>
                                        </p:attrNameLst>
                                      </p:cBhvr>
                                      <p:to>
                                        <p:strVal val="visible"/>
                                      </p:to>
                                    </p:set>
                                    <p:animEffect transition="in" filter="fade">
                                      <p:cBhvr>
                                        <p:cTn id="124" dur="1000"/>
                                        <p:tgtEl>
                                          <p:spTgt spid="6">
                                            <p:txEl>
                                              <p:pRg st="8" end="8"/>
                                            </p:txEl>
                                          </p:spTgt>
                                        </p:tgtEl>
                                      </p:cBhvr>
                                    </p:animEffect>
                                    <p:anim calcmode="lin" valueType="num">
                                      <p:cBhvr>
                                        <p:cTn id="125"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26"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6">
                                            <p:txEl>
                                              <p:pRg st="7" end="7"/>
                                            </p:txEl>
                                          </p:spTgt>
                                        </p:tgtEl>
                                        <p:attrNameLst>
                                          <p:attrName>style.visibility</p:attrName>
                                        </p:attrNameLst>
                                      </p:cBhvr>
                                      <p:to>
                                        <p:strVal val="visible"/>
                                      </p:to>
                                    </p:set>
                                    <p:animEffect transition="in" filter="fade">
                                      <p:cBhvr>
                                        <p:cTn id="131" dur="1000"/>
                                        <p:tgtEl>
                                          <p:spTgt spid="6">
                                            <p:txEl>
                                              <p:pRg st="7" end="7"/>
                                            </p:txEl>
                                          </p:spTgt>
                                        </p:tgtEl>
                                      </p:cBhvr>
                                    </p:animEffect>
                                    <p:anim calcmode="lin" valueType="num">
                                      <p:cBhvr>
                                        <p:cTn id="13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3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4">
                                            <p:txEl>
                                              <p:pRg st="7" end="7"/>
                                            </p:txEl>
                                          </p:spTgt>
                                        </p:tgtEl>
                                        <p:attrNameLst>
                                          <p:attrName>style.visibility</p:attrName>
                                        </p:attrNameLst>
                                      </p:cBhvr>
                                      <p:to>
                                        <p:strVal val="visible"/>
                                      </p:to>
                                    </p:set>
                                    <p:animEffect transition="in" filter="fade">
                                      <p:cBhvr>
                                        <p:cTn id="138" dur="1000"/>
                                        <p:tgtEl>
                                          <p:spTgt spid="4">
                                            <p:txEl>
                                              <p:pRg st="7" end="7"/>
                                            </p:txEl>
                                          </p:spTgt>
                                        </p:tgtEl>
                                      </p:cBhvr>
                                    </p:animEffect>
                                    <p:anim calcmode="lin" valueType="num">
                                      <p:cBhvr>
                                        <p:cTn id="13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4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1" presetClass="exit" presetSubtype="1" fill="hold" nodeType="clickEffect">
                                  <p:stCondLst>
                                    <p:cond delay="0"/>
                                  </p:stCondLst>
                                  <p:childTnLst>
                                    <p:animEffect transition="out" filter="wheel(1)">
                                      <p:cBhvr>
                                        <p:cTn id="144" dur="2000"/>
                                        <p:tgtEl>
                                          <p:spTgt spid="1026"/>
                                        </p:tgtEl>
                                      </p:cBhvr>
                                    </p:animEffect>
                                    <p:set>
                                      <p:cBhvr>
                                        <p:cTn id="145" dur="1" fill="hold">
                                          <p:stCondLst>
                                            <p:cond delay="1999"/>
                                          </p:stCondLst>
                                        </p:cTn>
                                        <p:tgtEl>
                                          <p:spTgt spid="1026"/>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nodeType="clickEffect">
                                  <p:stCondLst>
                                    <p:cond delay="0"/>
                                  </p:stCondLst>
                                  <p:childTnLst>
                                    <p:set>
                                      <p:cBhvr>
                                        <p:cTn id="149" dur="1" fill="hold">
                                          <p:stCondLst>
                                            <p:cond delay="0"/>
                                          </p:stCondLst>
                                        </p:cTn>
                                        <p:tgtEl>
                                          <p:spTgt spid="6">
                                            <p:txEl>
                                              <p:pRg st="9" end="9"/>
                                            </p:txEl>
                                          </p:spTgt>
                                        </p:tgtEl>
                                        <p:attrNameLst>
                                          <p:attrName>style.visibility</p:attrName>
                                        </p:attrNameLst>
                                      </p:cBhvr>
                                      <p:to>
                                        <p:strVal val="visible"/>
                                      </p:to>
                                    </p:set>
                                    <p:animEffect transition="in" filter="fade">
                                      <p:cBhvr>
                                        <p:cTn id="150" dur="1000"/>
                                        <p:tgtEl>
                                          <p:spTgt spid="6">
                                            <p:txEl>
                                              <p:pRg st="9" end="9"/>
                                            </p:txEl>
                                          </p:spTgt>
                                        </p:tgtEl>
                                      </p:cBhvr>
                                    </p:animEffect>
                                    <p:anim calcmode="lin" valueType="num">
                                      <p:cBhvr>
                                        <p:cTn id="15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5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nodeType="clickEffect">
                                  <p:stCondLst>
                                    <p:cond delay="0"/>
                                  </p:stCondLst>
                                  <p:childTnLst>
                                    <p:set>
                                      <p:cBhvr>
                                        <p:cTn id="156" dur="1" fill="hold">
                                          <p:stCondLst>
                                            <p:cond delay="0"/>
                                          </p:stCondLst>
                                        </p:cTn>
                                        <p:tgtEl>
                                          <p:spTgt spid="4">
                                            <p:txEl>
                                              <p:pRg st="9" end="9"/>
                                            </p:txEl>
                                          </p:spTgt>
                                        </p:tgtEl>
                                        <p:attrNameLst>
                                          <p:attrName>style.visibility</p:attrName>
                                        </p:attrNameLst>
                                      </p:cBhvr>
                                      <p:to>
                                        <p:strVal val="visible"/>
                                      </p:to>
                                    </p:set>
                                    <p:animEffect transition="in" filter="fade">
                                      <p:cBhvr>
                                        <p:cTn id="157" dur="1000"/>
                                        <p:tgtEl>
                                          <p:spTgt spid="4">
                                            <p:txEl>
                                              <p:pRg st="9" end="9"/>
                                            </p:txEl>
                                          </p:spTgt>
                                        </p:tgtEl>
                                      </p:cBhvr>
                                    </p:animEffect>
                                    <p:anim calcmode="lin" valueType="num">
                                      <p:cBhvr>
                                        <p:cTn id="15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5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6" presetClass="exit" presetSubtype="32" fill="hold" nodeType="clickEffect">
                                  <p:stCondLst>
                                    <p:cond delay="0"/>
                                  </p:stCondLst>
                                  <p:childTnLst>
                                    <p:animEffect transition="out" filter="circle(out)">
                                      <p:cBhvr>
                                        <p:cTn id="163" dur="2000"/>
                                        <p:tgtEl>
                                          <p:spTgt spid="10"/>
                                        </p:tgtEl>
                                      </p:cBhvr>
                                    </p:animEffect>
                                    <p:set>
                                      <p:cBhvr>
                                        <p:cTn id="164" dur="1" fill="hold">
                                          <p:stCondLst>
                                            <p:cond delay="1999"/>
                                          </p:stCondLst>
                                        </p:cTn>
                                        <p:tgtEl>
                                          <p:spTgt spid="10"/>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42" presetClass="entr" presetSubtype="0" fill="hold" nodeType="clickEffect">
                                  <p:stCondLst>
                                    <p:cond delay="0"/>
                                  </p:stCondLst>
                                  <p:childTnLst>
                                    <p:set>
                                      <p:cBhvr>
                                        <p:cTn id="168" dur="1" fill="hold">
                                          <p:stCondLst>
                                            <p:cond delay="0"/>
                                          </p:stCondLst>
                                        </p:cTn>
                                        <p:tgtEl>
                                          <p:spTgt spid="6">
                                            <p:txEl>
                                              <p:pRg st="10" end="10"/>
                                            </p:txEl>
                                          </p:spTgt>
                                        </p:tgtEl>
                                        <p:attrNameLst>
                                          <p:attrName>style.visibility</p:attrName>
                                        </p:attrNameLst>
                                      </p:cBhvr>
                                      <p:to>
                                        <p:strVal val="visible"/>
                                      </p:to>
                                    </p:set>
                                    <p:animEffect transition="in" filter="fade">
                                      <p:cBhvr>
                                        <p:cTn id="169" dur="1000"/>
                                        <p:tgtEl>
                                          <p:spTgt spid="6">
                                            <p:txEl>
                                              <p:pRg st="10" end="10"/>
                                            </p:txEl>
                                          </p:spTgt>
                                        </p:tgtEl>
                                      </p:cBhvr>
                                    </p:animEffect>
                                    <p:anim calcmode="lin" valueType="num">
                                      <p:cBhvr>
                                        <p:cTn id="170"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71"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42" presetClass="entr" presetSubtype="0" fill="hold" nodeType="clickEffect">
                                  <p:stCondLst>
                                    <p:cond delay="0"/>
                                  </p:stCondLst>
                                  <p:childTnLst>
                                    <p:set>
                                      <p:cBhvr>
                                        <p:cTn id="175" dur="1" fill="hold">
                                          <p:stCondLst>
                                            <p:cond delay="0"/>
                                          </p:stCondLst>
                                        </p:cTn>
                                        <p:tgtEl>
                                          <p:spTgt spid="4">
                                            <p:txEl>
                                              <p:pRg st="10" end="10"/>
                                            </p:txEl>
                                          </p:spTgt>
                                        </p:tgtEl>
                                        <p:attrNameLst>
                                          <p:attrName>style.visibility</p:attrName>
                                        </p:attrNameLst>
                                      </p:cBhvr>
                                      <p:to>
                                        <p:strVal val="visible"/>
                                      </p:to>
                                    </p:set>
                                    <p:animEffect transition="in" filter="fade">
                                      <p:cBhvr>
                                        <p:cTn id="176" dur="1000"/>
                                        <p:tgtEl>
                                          <p:spTgt spid="4">
                                            <p:txEl>
                                              <p:pRg st="10" end="10"/>
                                            </p:txEl>
                                          </p:spTgt>
                                        </p:tgtEl>
                                      </p:cBhvr>
                                    </p:animEffect>
                                    <p:anim calcmode="lin" valueType="num">
                                      <p:cBhvr>
                                        <p:cTn id="17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178"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31" presetClass="exit" presetSubtype="0" fill="hold" nodeType="clickEffect">
                                  <p:stCondLst>
                                    <p:cond delay="0"/>
                                  </p:stCondLst>
                                  <p:childTnLst>
                                    <p:anim calcmode="lin" valueType="num">
                                      <p:cBhvr>
                                        <p:cTn id="182" dur="1000"/>
                                        <p:tgtEl>
                                          <p:spTgt spid="11"/>
                                        </p:tgtEl>
                                        <p:attrNameLst>
                                          <p:attrName>ppt_w</p:attrName>
                                        </p:attrNameLst>
                                      </p:cBhvr>
                                      <p:tavLst>
                                        <p:tav tm="0">
                                          <p:val>
                                            <p:strVal val="ppt_w"/>
                                          </p:val>
                                        </p:tav>
                                        <p:tav tm="100000">
                                          <p:val>
                                            <p:fltVal val="0"/>
                                          </p:val>
                                        </p:tav>
                                      </p:tavLst>
                                    </p:anim>
                                    <p:anim calcmode="lin" valueType="num">
                                      <p:cBhvr>
                                        <p:cTn id="183" dur="1000"/>
                                        <p:tgtEl>
                                          <p:spTgt spid="11"/>
                                        </p:tgtEl>
                                        <p:attrNameLst>
                                          <p:attrName>ppt_h</p:attrName>
                                        </p:attrNameLst>
                                      </p:cBhvr>
                                      <p:tavLst>
                                        <p:tav tm="0">
                                          <p:val>
                                            <p:strVal val="ppt_h"/>
                                          </p:val>
                                        </p:tav>
                                        <p:tav tm="100000">
                                          <p:val>
                                            <p:fltVal val="0"/>
                                          </p:val>
                                        </p:tav>
                                      </p:tavLst>
                                    </p:anim>
                                    <p:anim calcmode="lin" valueType="num">
                                      <p:cBhvr>
                                        <p:cTn id="184" dur="1000"/>
                                        <p:tgtEl>
                                          <p:spTgt spid="11"/>
                                        </p:tgtEl>
                                        <p:attrNameLst>
                                          <p:attrName>style.rotation</p:attrName>
                                        </p:attrNameLst>
                                      </p:cBhvr>
                                      <p:tavLst>
                                        <p:tav tm="0">
                                          <p:val>
                                            <p:fltVal val="0"/>
                                          </p:val>
                                        </p:tav>
                                        <p:tav tm="100000">
                                          <p:val>
                                            <p:fltVal val="90"/>
                                          </p:val>
                                        </p:tav>
                                      </p:tavLst>
                                    </p:anim>
                                    <p:animEffect transition="out" filter="fade">
                                      <p:cBhvr>
                                        <p:cTn id="185" dur="1000"/>
                                        <p:tgtEl>
                                          <p:spTgt spid="11"/>
                                        </p:tgtEl>
                                      </p:cBhvr>
                                    </p:animEffect>
                                    <p:set>
                                      <p:cBhvr>
                                        <p:cTn id="186" dur="1" fill="hold">
                                          <p:stCondLst>
                                            <p:cond delay="999"/>
                                          </p:stCondLst>
                                        </p:cTn>
                                        <p:tgtEl>
                                          <p:spTgt spid="11"/>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42" presetClass="entr" presetSubtype="0" fill="hold" nodeType="clickEffect">
                                  <p:stCondLst>
                                    <p:cond delay="0"/>
                                  </p:stCondLst>
                                  <p:childTnLst>
                                    <p:set>
                                      <p:cBhvr>
                                        <p:cTn id="190" dur="1" fill="hold">
                                          <p:stCondLst>
                                            <p:cond delay="0"/>
                                          </p:stCondLst>
                                        </p:cTn>
                                        <p:tgtEl>
                                          <p:spTgt spid="6">
                                            <p:txEl>
                                              <p:pRg st="11" end="11"/>
                                            </p:txEl>
                                          </p:spTgt>
                                        </p:tgtEl>
                                        <p:attrNameLst>
                                          <p:attrName>style.visibility</p:attrName>
                                        </p:attrNameLst>
                                      </p:cBhvr>
                                      <p:to>
                                        <p:strVal val="visible"/>
                                      </p:to>
                                    </p:set>
                                    <p:animEffect transition="in" filter="fade">
                                      <p:cBhvr>
                                        <p:cTn id="191" dur="1000"/>
                                        <p:tgtEl>
                                          <p:spTgt spid="6">
                                            <p:txEl>
                                              <p:pRg st="11" end="11"/>
                                            </p:txEl>
                                          </p:spTgt>
                                        </p:tgtEl>
                                      </p:cBhvr>
                                    </p:animEffect>
                                    <p:anim calcmode="lin" valueType="num">
                                      <p:cBhvr>
                                        <p:cTn id="192"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193"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42" presetClass="entr" presetSubtype="0" fill="hold" nodeType="clickEffect">
                                  <p:stCondLst>
                                    <p:cond delay="0"/>
                                  </p:stCondLst>
                                  <p:childTnLst>
                                    <p:set>
                                      <p:cBhvr>
                                        <p:cTn id="197" dur="1" fill="hold">
                                          <p:stCondLst>
                                            <p:cond delay="0"/>
                                          </p:stCondLst>
                                        </p:cTn>
                                        <p:tgtEl>
                                          <p:spTgt spid="4">
                                            <p:txEl>
                                              <p:pRg st="11" end="11"/>
                                            </p:txEl>
                                          </p:spTgt>
                                        </p:tgtEl>
                                        <p:attrNameLst>
                                          <p:attrName>style.visibility</p:attrName>
                                        </p:attrNameLst>
                                      </p:cBhvr>
                                      <p:to>
                                        <p:strVal val="visible"/>
                                      </p:to>
                                    </p:set>
                                    <p:animEffect transition="in" filter="fade">
                                      <p:cBhvr>
                                        <p:cTn id="198" dur="1000"/>
                                        <p:tgtEl>
                                          <p:spTgt spid="4">
                                            <p:txEl>
                                              <p:pRg st="11" end="11"/>
                                            </p:txEl>
                                          </p:spTgt>
                                        </p:tgtEl>
                                      </p:cBhvr>
                                    </p:animEffect>
                                    <p:anim calcmode="lin" valueType="num">
                                      <p:cBhvr>
                                        <p:cTn id="199"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200"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31" presetClass="exit" presetSubtype="0" fill="hold" nodeType="clickEffect">
                                  <p:stCondLst>
                                    <p:cond delay="0"/>
                                  </p:stCondLst>
                                  <p:childTnLst>
                                    <p:anim calcmode="lin" valueType="num">
                                      <p:cBhvr>
                                        <p:cTn id="204" dur="1000"/>
                                        <p:tgtEl>
                                          <p:spTgt spid="1028"/>
                                        </p:tgtEl>
                                        <p:attrNameLst>
                                          <p:attrName>ppt_w</p:attrName>
                                        </p:attrNameLst>
                                      </p:cBhvr>
                                      <p:tavLst>
                                        <p:tav tm="0">
                                          <p:val>
                                            <p:strVal val="ppt_w"/>
                                          </p:val>
                                        </p:tav>
                                        <p:tav tm="100000">
                                          <p:val>
                                            <p:fltVal val="0"/>
                                          </p:val>
                                        </p:tav>
                                      </p:tavLst>
                                    </p:anim>
                                    <p:anim calcmode="lin" valueType="num">
                                      <p:cBhvr>
                                        <p:cTn id="205" dur="1000"/>
                                        <p:tgtEl>
                                          <p:spTgt spid="1028"/>
                                        </p:tgtEl>
                                        <p:attrNameLst>
                                          <p:attrName>ppt_h</p:attrName>
                                        </p:attrNameLst>
                                      </p:cBhvr>
                                      <p:tavLst>
                                        <p:tav tm="0">
                                          <p:val>
                                            <p:strVal val="ppt_h"/>
                                          </p:val>
                                        </p:tav>
                                        <p:tav tm="100000">
                                          <p:val>
                                            <p:fltVal val="0"/>
                                          </p:val>
                                        </p:tav>
                                      </p:tavLst>
                                    </p:anim>
                                    <p:anim calcmode="lin" valueType="num">
                                      <p:cBhvr>
                                        <p:cTn id="206" dur="1000"/>
                                        <p:tgtEl>
                                          <p:spTgt spid="1028"/>
                                        </p:tgtEl>
                                        <p:attrNameLst>
                                          <p:attrName>style.rotation</p:attrName>
                                        </p:attrNameLst>
                                      </p:cBhvr>
                                      <p:tavLst>
                                        <p:tav tm="0">
                                          <p:val>
                                            <p:fltVal val="0"/>
                                          </p:val>
                                        </p:tav>
                                        <p:tav tm="100000">
                                          <p:val>
                                            <p:fltVal val="90"/>
                                          </p:val>
                                        </p:tav>
                                      </p:tavLst>
                                    </p:anim>
                                    <p:animEffect transition="out" filter="fade">
                                      <p:cBhvr>
                                        <p:cTn id="207" dur="1000"/>
                                        <p:tgtEl>
                                          <p:spTgt spid="1028"/>
                                        </p:tgtEl>
                                      </p:cBhvr>
                                    </p:animEffect>
                                    <p:set>
                                      <p:cBhvr>
                                        <p:cTn id="208" dur="1" fill="hold">
                                          <p:stCondLst>
                                            <p:cond delay="999"/>
                                          </p:stCondLst>
                                        </p:cTn>
                                        <p:tgtEl>
                                          <p:spTgt spid="1028"/>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42" presetClass="entr" presetSubtype="0" fill="hold" nodeType="clickEffect">
                                  <p:stCondLst>
                                    <p:cond delay="0"/>
                                  </p:stCondLst>
                                  <p:childTnLst>
                                    <p:set>
                                      <p:cBhvr>
                                        <p:cTn id="212" dur="1" fill="hold">
                                          <p:stCondLst>
                                            <p:cond delay="0"/>
                                          </p:stCondLst>
                                        </p:cTn>
                                        <p:tgtEl>
                                          <p:spTgt spid="6">
                                            <p:txEl>
                                              <p:pRg st="12" end="12"/>
                                            </p:txEl>
                                          </p:spTgt>
                                        </p:tgtEl>
                                        <p:attrNameLst>
                                          <p:attrName>style.visibility</p:attrName>
                                        </p:attrNameLst>
                                      </p:cBhvr>
                                      <p:to>
                                        <p:strVal val="visible"/>
                                      </p:to>
                                    </p:set>
                                    <p:animEffect transition="in" filter="fade">
                                      <p:cBhvr>
                                        <p:cTn id="213" dur="1000"/>
                                        <p:tgtEl>
                                          <p:spTgt spid="6">
                                            <p:txEl>
                                              <p:pRg st="12" end="12"/>
                                            </p:txEl>
                                          </p:spTgt>
                                        </p:tgtEl>
                                      </p:cBhvr>
                                    </p:animEffect>
                                    <p:anim calcmode="lin" valueType="num">
                                      <p:cBhvr>
                                        <p:cTn id="214"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215"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216" fill="hold">
                      <p:stCondLst>
                        <p:cond delay="indefinite"/>
                      </p:stCondLst>
                      <p:childTnLst>
                        <p:par>
                          <p:cTn id="217" fill="hold">
                            <p:stCondLst>
                              <p:cond delay="0"/>
                            </p:stCondLst>
                            <p:childTnLst>
                              <p:par>
                                <p:cTn id="218" presetID="42" presetClass="entr" presetSubtype="0" fill="hold" nodeType="clickEffect">
                                  <p:stCondLst>
                                    <p:cond delay="0"/>
                                  </p:stCondLst>
                                  <p:childTnLst>
                                    <p:set>
                                      <p:cBhvr>
                                        <p:cTn id="219" dur="1" fill="hold">
                                          <p:stCondLst>
                                            <p:cond delay="0"/>
                                          </p:stCondLst>
                                        </p:cTn>
                                        <p:tgtEl>
                                          <p:spTgt spid="4">
                                            <p:txEl>
                                              <p:pRg st="12" end="12"/>
                                            </p:txEl>
                                          </p:spTgt>
                                        </p:tgtEl>
                                        <p:attrNameLst>
                                          <p:attrName>style.visibility</p:attrName>
                                        </p:attrNameLst>
                                      </p:cBhvr>
                                      <p:to>
                                        <p:strVal val="visible"/>
                                      </p:to>
                                    </p:set>
                                    <p:animEffect transition="in" filter="fade">
                                      <p:cBhvr>
                                        <p:cTn id="220" dur="1000"/>
                                        <p:tgtEl>
                                          <p:spTgt spid="4">
                                            <p:txEl>
                                              <p:pRg st="12" end="12"/>
                                            </p:txEl>
                                          </p:spTgt>
                                        </p:tgtEl>
                                      </p:cBhvr>
                                    </p:animEffect>
                                    <p:anim calcmode="lin" valueType="num">
                                      <p:cBhvr>
                                        <p:cTn id="221"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222"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presetID="53" presetClass="exit" presetSubtype="32" fill="hold" nodeType="clickEffect">
                                  <p:stCondLst>
                                    <p:cond delay="0"/>
                                  </p:stCondLst>
                                  <p:childTnLst>
                                    <p:anim calcmode="lin" valueType="num">
                                      <p:cBhvr>
                                        <p:cTn id="226" dur="500"/>
                                        <p:tgtEl>
                                          <p:spTgt spid="13"/>
                                        </p:tgtEl>
                                        <p:attrNameLst>
                                          <p:attrName>ppt_w</p:attrName>
                                        </p:attrNameLst>
                                      </p:cBhvr>
                                      <p:tavLst>
                                        <p:tav tm="0">
                                          <p:val>
                                            <p:strVal val="ppt_w"/>
                                          </p:val>
                                        </p:tav>
                                        <p:tav tm="100000">
                                          <p:val>
                                            <p:fltVal val="0"/>
                                          </p:val>
                                        </p:tav>
                                      </p:tavLst>
                                    </p:anim>
                                    <p:anim calcmode="lin" valueType="num">
                                      <p:cBhvr>
                                        <p:cTn id="227" dur="500"/>
                                        <p:tgtEl>
                                          <p:spTgt spid="13"/>
                                        </p:tgtEl>
                                        <p:attrNameLst>
                                          <p:attrName>ppt_h</p:attrName>
                                        </p:attrNameLst>
                                      </p:cBhvr>
                                      <p:tavLst>
                                        <p:tav tm="0">
                                          <p:val>
                                            <p:strVal val="ppt_h"/>
                                          </p:val>
                                        </p:tav>
                                        <p:tav tm="100000">
                                          <p:val>
                                            <p:fltVal val="0"/>
                                          </p:val>
                                        </p:tav>
                                      </p:tavLst>
                                    </p:anim>
                                    <p:animEffect transition="out" filter="fade">
                                      <p:cBhvr>
                                        <p:cTn id="228" dur="500"/>
                                        <p:tgtEl>
                                          <p:spTgt spid="13"/>
                                        </p:tgtEl>
                                      </p:cBhvr>
                                    </p:animEffect>
                                    <p:set>
                                      <p:cBhvr>
                                        <p:cTn id="229" dur="1" fill="hold">
                                          <p:stCondLst>
                                            <p:cond delay="499"/>
                                          </p:stCondLst>
                                        </p:cTn>
                                        <p:tgtEl>
                                          <p:spTgt spid="13"/>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42" presetClass="entr" presetSubtype="0" fill="hold" nodeType="clickEffect">
                                  <p:stCondLst>
                                    <p:cond delay="0"/>
                                  </p:stCondLst>
                                  <p:childTnLst>
                                    <p:set>
                                      <p:cBhvr>
                                        <p:cTn id="233" dur="1" fill="hold">
                                          <p:stCondLst>
                                            <p:cond delay="0"/>
                                          </p:stCondLst>
                                        </p:cTn>
                                        <p:tgtEl>
                                          <p:spTgt spid="6">
                                            <p:txEl>
                                              <p:pRg st="13" end="13"/>
                                            </p:txEl>
                                          </p:spTgt>
                                        </p:tgtEl>
                                        <p:attrNameLst>
                                          <p:attrName>style.visibility</p:attrName>
                                        </p:attrNameLst>
                                      </p:cBhvr>
                                      <p:to>
                                        <p:strVal val="visible"/>
                                      </p:to>
                                    </p:set>
                                    <p:animEffect transition="in" filter="fade">
                                      <p:cBhvr>
                                        <p:cTn id="234" dur="1000"/>
                                        <p:tgtEl>
                                          <p:spTgt spid="6">
                                            <p:txEl>
                                              <p:pRg st="13" end="13"/>
                                            </p:txEl>
                                          </p:spTgt>
                                        </p:tgtEl>
                                      </p:cBhvr>
                                    </p:animEffect>
                                    <p:anim calcmode="lin" valueType="num">
                                      <p:cBhvr>
                                        <p:cTn id="235"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236"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42" presetClass="entr" presetSubtype="0" fill="hold" nodeType="clickEffect">
                                  <p:stCondLst>
                                    <p:cond delay="0"/>
                                  </p:stCondLst>
                                  <p:childTnLst>
                                    <p:set>
                                      <p:cBhvr>
                                        <p:cTn id="240" dur="1" fill="hold">
                                          <p:stCondLst>
                                            <p:cond delay="0"/>
                                          </p:stCondLst>
                                        </p:cTn>
                                        <p:tgtEl>
                                          <p:spTgt spid="4">
                                            <p:txEl>
                                              <p:pRg st="13" end="13"/>
                                            </p:txEl>
                                          </p:spTgt>
                                        </p:tgtEl>
                                        <p:attrNameLst>
                                          <p:attrName>style.visibility</p:attrName>
                                        </p:attrNameLst>
                                      </p:cBhvr>
                                      <p:to>
                                        <p:strVal val="visible"/>
                                      </p:to>
                                    </p:set>
                                    <p:animEffect transition="in" filter="fade">
                                      <p:cBhvr>
                                        <p:cTn id="241" dur="1000"/>
                                        <p:tgtEl>
                                          <p:spTgt spid="4">
                                            <p:txEl>
                                              <p:pRg st="13" end="13"/>
                                            </p:txEl>
                                          </p:spTgt>
                                        </p:tgtEl>
                                      </p:cBhvr>
                                    </p:animEffect>
                                    <p:anim calcmode="lin" valueType="num">
                                      <p:cBhvr>
                                        <p:cTn id="242"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243"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14"/>
                                        </p:tgtEl>
                                        <p:attrNameLst>
                                          <p:attrName>style.visibility</p:attrName>
                                        </p:attrNameLst>
                                      </p:cBhvr>
                                      <p:to>
                                        <p:strVal val="visible"/>
                                      </p:to>
                                    </p:set>
                                  </p:childTnLst>
                                </p:cTn>
                              </p:par>
                            </p:childTnLst>
                          </p:cTn>
                        </p:par>
                      </p:childTnLst>
                    </p:cTn>
                  </p:par>
                  <p:par>
                    <p:cTn id="248" fill="hold">
                      <p:stCondLst>
                        <p:cond delay="indefinite"/>
                      </p:stCondLst>
                      <p:childTnLst>
                        <p:par>
                          <p:cTn id="249" fill="hold">
                            <p:stCondLst>
                              <p:cond delay="0"/>
                            </p:stCondLst>
                            <p:childTnLst>
                              <p:par>
                                <p:cTn id="250" presetID="1" presetClass="entr" presetSubtype="0" fill="hold" grpId="0" nodeType="clickEffect">
                                  <p:stCondLst>
                                    <p:cond delay="0"/>
                                  </p:stCondLst>
                                  <p:childTnLst>
                                    <p:set>
                                      <p:cBhvr>
                                        <p:cTn id="251" dur="1" fill="hold">
                                          <p:stCondLst>
                                            <p:cond delay="0"/>
                                          </p:stCondLst>
                                        </p:cTn>
                                        <p:tgtEl>
                                          <p:spTgt spid="15"/>
                                        </p:tgtEl>
                                        <p:attrNameLst>
                                          <p:attrName>style.visibility</p:attrName>
                                        </p:attrNameLst>
                                      </p:cBhvr>
                                      <p:to>
                                        <p:strVal val="visible"/>
                                      </p:to>
                                    </p:set>
                                  </p:childTnLst>
                                </p:cTn>
                              </p:par>
                            </p:childTnLst>
                          </p:cTn>
                        </p:par>
                      </p:childTnLst>
                    </p:cTn>
                  </p:par>
                  <p:par>
                    <p:cTn id="252" fill="hold">
                      <p:stCondLst>
                        <p:cond delay="indefinite"/>
                      </p:stCondLst>
                      <p:childTnLst>
                        <p:par>
                          <p:cTn id="253" fill="hold">
                            <p:stCondLst>
                              <p:cond delay="0"/>
                            </p:stCondLst>
                            <p:childTnLst>
                              <p:par>
                                <p:cTn id="254" presetID="1" presetClass="entr" presetSubtype="0" fill="hold" grpId="0" nodeType="clickEffect">
                                  <p:stCondLst>
                                    <p:cond delay="0"/>
                                  </p:stCondLst>
                                  <p:childTnLst>
                                    <p:set>
                                      <p:cBhvr>
                                        <p:cTn id="255" dur="1" fill="hold">
                                          <p:stCondLst>
                                            <p:cond delay="0"/>
                                          </p:stCondLst>
                                        </p:cTn>
                                        <p:tgtEl>
                                          <p:spTgt spid="16"/>
                                        </p:tgtEl>
                                        <p:attrNameLst>
                                          <p:attrName>style.visibility</p:attrName>
                                        </p:attrNameLst>
                                      </p:cBhvr>
                                      <p:to>
                                        <p:strVal val="visible"/>
                                      </p:to>
                                    </p:set>
                                  </p:childTnLst>
                                </p:cTn>
                              </p:par>
                            </p:childTnLst>
                          </p:cTn>
                        </p:par>
                      </p:childTnLst>
                    </p:cTn>
                  </p:par>
                  <p:par>
                    <p:cTn id="256" fill="hold">
                      <p:stCondLst>
                        <p:cond delay="indefinite"/>
                      </p:stCondLst>
                      <p:childTnLst>
                        <p:par>
                          <p:cTn id="257" fill="hold">
                            <p:stCondLst>
                              <p:cond delay="0"/>
                            </p:stCondLst>
                            <p:childTnLst>
                              <p:par>
                                <p:cTn id="258" presetID="1" presetClass="entr" presetSubtype="0" fill="hold" grpId="0" nodeType="clickEffect">
                                  <p:stCondLst>
                                    <p:cond delay="0"/>
                                  </p:stCondLst>
                                  <p:childTnLst>
                                    <p:set>
                                      <p:cBhvr>
                                        <p:cTn id="259" dur="1" fill="hold">
                                          <p:stCondLst>
                                            <p:cond delay="0"/>
                                          </p:stCondLst>
                                        </p:cTn>
                                        <p:tgtEl>
                                          <p:spTgt spid="17"/>
                                        </p:tgtEl>
                                        <p:attrNameLst>
                                          <p:attrName>style.visibility</p:attrName>
                                        </p:attrNameLst>
                                      </p:cBhvr>
                                      <p:to>
                                        <p:strVal val="visible"/>
                                      </p:to>
                                    </p:set>
                                  </p:childTnLst>
                                </p:cTn>
                              </p:par>
                            </p:childTnLst>
                          </p:cTn>
                        </p:par>
                      </p:childTnLst>
                    </p:cTn>
                  </p:par>
                  <p:par>
                    <p:cTn id="260" fill="hold">
                      <p:stCondLst>
                        <p:cond delay="indefinite"/>
                      </p:stCondLst>
                      <p:childTnLst>
                        <p:par>
                          <p:cTn id="261" fill="hold">
                            <p:stCondLst>
                              <p:cond delay="0"/>
                            </p:stCondLst>
                            <p:childTnLst>
                              <p:par>
                                <p:cTn id="262" presetID="1" presetClass="entr" presetSubtype="0" fill="hold" grpId="0" nodeType="clickEffect">
                                  <p:stCondLst>
                                    <p:cond delay="0"/>
                                  </p:stCondLst>
                                  <p:childTnLst>
                                    <p:set>
                                      <p:cBhvr>
                                        <p:cTn id="263" dur="1" fill="hold">
                                          <p:stCondLst>
                                            <p:cond delay="0"/>
                                          </p:stCondLst>
                                        </p:cTn>
                                        <p:tgtEl>
                                          <p:spTgt spid="18"/>
                                        </p:tgtEl>
                                        <p:attrNameLst>
                                          <p:attrName>style.visibility</p:attrName>
                                        </p:attrNameLst>
                                      </p:cBhvr>
                                      <p:to>
                                        <p:strVal val="visible"/>
                                      </p:to>
                                    </p:set>
                                  </p:childTnLst>
                                </p:cTn>
                              </p:par>
                            </p:childTnLst>
                          </p:cTn>
                        </p:par>
                      </p:childTnLst>
                    </p:cTn>
                  </p:par>
                  <p:par>
                    <p:cTn id="264" fill="hold">
                      <p:stCondLst>
                        <p:cond delay="indefinite"/>
                      </p:stCondLst>
                      <p:childTnLst>
                        <p:par>
                          <p:cTn id="265" fill="hold">
                            <p:stCondLst>
                              <p:cond delay="0"/>
                            </p:stCondLst>
                            <p:childTnLst>
                              <p:par>
                                <p:cTn id="266" presetID="1" presetClass="entr" presetSubtype="0" fill="hold" grpId="0" nodeType="clickEffect">
                                  <p:stCondLst>
                                    <p:cond delay="0"/>
                                  </p:stCondLst>
                                  <p:childTnLst>
                                    <p:set>
                                      <p:cBhvr>
                                        <p:cTn id="267" dur="1" fill="hold">
                                          <p:stCondLst>
                                            <p:cond delay="0"/>
                                          </p:stCondLst>
                                        </p:cTn>
                                        <p:tgtEl>
                                          <p:spTgt spid="19"/>
                                        </p:tgtEl>
                                        <p:attrNameLst>
                                          <p:attrName>style.visibility</p:attrName>
                                        </p:attrNameLst>
                                      </p:cBhvr>
                                      <p:to>
                                        <p:strVal val="visible"/>
                                      </p:to>
                                    </p:set>
                                  </p:childTnLst>
                                </p:cTn>
                              </p:par>
                            </p:childTnLst>
                          </p:cTn>
                        </p:par>
                      </p:childTnLst>
                    </p:cTn>
                  </p:par>
                  <p:par>
                    <p:cTn id="268" fill="hold">
                      <p:stCondLst>
                        <p:cond delay="indefinite"/>
                      </p:stCondLst>
                      <p:childTnLst>
                        <p:par>
                          <p:cTn id="269" fill="hold">
                            <p:stCondLst>
                              <p:cond delay="0"/>
                            </p:stCondLst>
                            <p:childTnLst>
                              <p:par>
                                <p:cTn id="270" presetID="1" presetClass="entr" presetSubtype="0" fill="hold" grpId="0" nodeType="clickEffect">
                                  <p:stCondLst>
                                    <p:cond delay="0"/>
                                  </p:stCondLst>
                                  <p:childTnLst>
                                    <p:set>
                                      <p:cBhvr>
                                        <p:cTn id="271" dur="1" fill="hold">
                                          <p:stCondLst>
                                            <p:cond delay="0"/>
                                          </p:stCondLst>
                                        </p:cTn>
                                        <p:tgtEl>
                                          <p:spTgt spid="20"/>
                                        </p:tgtEl>
                                        <p:attrNameLst>
                                          <p:attrName>style.visibility</p:attrName>
                                        </p:attrNameLst>
                                      </p:cBhvr>
                                      <p:to>
                                        <p:strVal val="visible"/>
                                      </p:to>
                                    </p:set>
                                  </p:childTnLst>
                                </p:cTn>
                              </p:par>
                            </p:childTnLst>
                          </p:cTn>
                        </p:par>
                      </p:childTnLst>
                    </p:cTn>
                  </p:par>
                  <p:par>
                    <p:cTn id="272" fill="hold">
                      <p:stCondLst>
                        <p:cond delay="indefinite"/>
                      </p:stCondLst>
                      <p:childTnLst>
                        <p:par>
                          <p:cTn id="273" fill="hold">
                            <p:stCondLst>
                              <p:cond delay="0"/>
                            </p:stCondLst>
                            <p:childTnLst>
                              <p:par>
                                <p:cTn id="274" presetID="1" presetClass="entr" presetSubtype="0" fill="hold" grpId="0" nodeType="clickEffect">
                                  <p:stCondLst>
                                    <p:cond delay="0"/>
                                  </p:stCondLst>
                                  <p:childTnLst>
                                    <p:set>
                                      <p:cBhvr>
                                        <p:cTn id="275" dur="1" fill="hold">
                                          <p:stCondLst>
                                            <p:cond delay="0"/>
                                          </p:stCondLst>
                                        </p:cTn>
                                        <p:tgtEl>
                                          <p:spTgt spid="21"/>
                                        </p:tgtEl>
                                        <p:attrNameLst>
                                          <p:attrName>style.visibility</p:attrName>
                                        </p:attrNameLst>
                                      </p:cBhvr>
                                      <p:to>
                                        <p:strVal val="visible"/>
                                      </p:to>
                                    </p:set>
                                  </p:childTnLst>
                                </p:cTn>
                              </p:par>
                            </p:childTnLst>
                          </p:cTn>
                        </p:par>
                      </p:childTnLst>
                    </p:cTn>
                  </p:par>
                  <p:par>
                    <p:cTn id="276" fill="hold">
                      <p:stCondLst>
                        <p:cond delay="indefinite"/>
                      </p:stCondLst>
                      <p:childTnLst>
                        <p:par>
                          <p:cTn id="277" fill="hold">
                            <p:stCondLst>
                              <p:cond delay="0"/>
                            </p:stCondLst>
                            <p:childTnLst>
                              <p:par>
                                <p:cTn id="278" presetID="1" presetClass="entr" presetSubtype="0" fill="hold" grpId="0" nodeType="clickEffect">
                                  <p:stCondLst>
                                    <p:cond delay="0"/>
                                  </p:stCondLst>
                                  <p:childTnLst>
                                    <p:set>
                                      <p:cBhvr>
                                        <p:cTn id="279" dur="1" fill="hold">
                                          <p:stCondLst>
                                            <p:cond delay="0"/>
                                          </p:stCondLst>
                                        </p:cTn>
                                        <p:tgtEl>
                                          <p:spTgt spid="22"/>
                                        </p:tgtEl>
                                        <p:attrNameLst>
                                          <p:attrName>style.visibility</p:attrName>
                                        </p:attrNameLst>
                                      </p:cBhvr>
                                      <p:to>
                                        <p:strVal val="visible"/>
                                      </p:to>
                                    </p:set>
                                  </p:childTnLst>
                                </p:cTn>
                              </p:par>
                            </p:childTnLst>
                          </p:cTn>
                        </p:par>
                      </p:childTnLst>
                    </p:cTn>
                  </p:par>
                  <p:par>
                    <p:cTn id="280" fill="hold">
                      <p:stCondLst>
                        <p:cond delay="indefinite"/>
                      </p:stCondLst>
                      <p:childTnLst>
                        <p:par>
                          <p:cTn id="281" fill="hold">
                            <p:stCondLst>
                              <p:cond delay="0"/>
                            </p:stCondLst>
                            <p:childTnLst>
                              <p:par>
                                <p:cTn id="282" presetID="1" presetClass="entr" presetSubtype="0" fill="hold" grpId="0" nodeType="clickEffect">
                                  <p:stCondLst>
                                    <p:cond delay="0"/>
                                  </p:stCondLst>
                                  <p:childTnLst>
                                    <p:set>
                                      <p:cBhvr>
                                        <p:cTn id="283" dur="1" fill="hold">
                                          <p:stCondLst>
                                            <p:cond delay="0"/>
                                          </p:stCondLst>
                                        </p:cTn>
                                        <p:tgtEl>
                                          <p:spTgt spid="23"/>
                                        </p:tgtEl>
                                        <p:attrNameLst>
                                          <p:attrName>style.visibility</p:attrName>
                                        </p:attrNameLst>
                                      </p:cBhvr>
                                      <p:to>
                                        <p:strVal val="visible"/>
                                      </p:to>
                                    </p:set>
                                  </p:childTnLst>
                                </p:cTn>
                              </p:par>
                            </p:childTnLst>
                          </p:cTn>
                        </p:par>
                      </p:childTnLst>
                    </p:cTn>
                  </p:par>
                  <p:par>
                    <p:cTn id="284" fill="hold">
                      <p:stCondLst>
                        <p:cond delay="indefinite"/>
                      </p:stCondLst>
                      <p:childTnLst>
                        <p:par>
                          <p:cTn id="285" fill="hold">
                            <p:stCondLst>
                              <p:cond delay="0"/>
                            </p:stCondLst>
                            <p:childTnLst>
                              <p:par>
                                <p:cTn id="286" presetID="1" presetClass="entr" presetSubtype="0" fill="hold" grpId="0" nodeType="clickEffect">
                                  <p:stCondLst>
                                    <p:cond delay="0"/>
                                  </p:stCondLst>
                                  <p:childTnLst>
                                    <p:set>
                                      <p:cBhvr>
                                        <p:cTn id="287" dur="1" fill="hold">
                                          <p:stCondLst>
                                            <p:cond delay="0"/>
                                          </p:stCondLst>
                                        </p:cTn>
                                        <p:tgtEl>
                                          <p:spTgt spid="24"/>
                                        </p:tgtEl>
                                        <p:attrNameLst>
                                          <p:attrName>style.visibility</p:attrName>
                                        </p:attrNameLst>
                                      </p:cBhvr>
                                      <p:to>
                                        <p:strVal val="visible"/>
                                      </p:to>
                                    </p:set>
                                  </p:childTnLst>
                                </p:cTn>
                              </p:par>
                            </p:childTnLst>
                          </p:cTn>
                        </p:par>
                      </p:childTnLst>
                    </p:cTn>
                  </p:par>
                  <p:par>
                    <p:cTn id="288" fill="hold">
                      <p:stCondLst>
                        <p:cond delay="indefinite"/>
                      </p:stCondLst>
                      <p:childTnLst>
                        <p:par>
                          <p:cTn id="289" fill="hold">
                            <p:stCondLst>
                              <p:cond delay="0"/>
                            </p:stCondLst>
                            <p:childTnLst>
                              <p:par>
                                <p:cTn id="290" presetID="1" presetClass="entr" presetSubtype="0" fill="hold" grpId="0" nodeType="clickEffect">
                                  <p:stCondLst>
                                    <p:cond delay="0"/>
                                  </p:stCondLst>
                                  <p:childTnLst>
                                    <p:set>
                                      <p:cBhvr>
                                        <p:cTn id="291" dur="1" fill="hold">
                                          <p:stCondLst>
                                            <p:cond delay="0"/>
                                          </p:stCondLst>
                                        </p:cTn>
                                        <p:tgtEl>
                                          <p:spTgt spid="25"/>
                                        </p:tgtEl>
                                        <p:attrNameLst>
                                          <p:attrName>style.visibility</p:attrName>
                                        </p:attrNameLst>
                                      </p:cBhvr>
                                      <p:to>
                                        <p:strVal val="visible"/>
                                      </p:to>
                                    </p:set>
                                  </p:childTnLst>
                                </p:cTn>
                              </p:par>
                            </p:childTnLst>
                          </p:cTn>
                        </p:par>
                      </p:childTnLst>
                    </p:cTn>
                  </p:par>
                  <p:par>
                    <p:cTn id="292" fill="hold">
                      <p:stCondLst>
                        <p:cond delay="indefinite"/>
                      </p:stCondLst>
                      <p:childTnLst>
                        <p:par>
                          <p:cTn id="293" fill="hold">
                            <p:stCondLst>
                              <p:cond delay="0"/>
                            </p:stCondLst>
                            <p:childTnLst>
                              <p:par>
                                <p:cTn id="294" presetID="1" presetClass="entr" presetSubtype="0" fill="hold" grpId="0" nodeType="clickEffect">
                                  <p:stCondLst>
                                    <p:cond delay="0"/>
                                  </p:stCondLst>
                                  <p:childTnLst>
                                    <p:set>
                                      <p:cBhvr>
                                        <p:cTn id="295" dur="1" fill="hold">
                                          <p:stCondLst>
                                            <p:cond delay="0"/>
                                          </p:stCondLst>
                                        </p:cTn>
                                        <p:tgtEl>
                                          <p:spTgt spid="26"/>
                                        </p:tgtEl>
                                        <p:attrNameLst>
                                          <p:attrName>style.visibility</p:attrName>
                                        </p:attrNameLst>
                                      </p:cBhvr>
                                      <p:to>
                                        <p:strVal val="visible"/>
                                      </p:to>
                                    </p:set>
                                  </p:childTnLst>
                                </p:cTn>
                              </p:par>
                            </p:childTnLst>
                          </p:cTn>
                        </p:par>
                      </p:childTnLst>
                    </p:cTn>
                  </p:par>
                  <p:par>
                    <p:cTn id="296" fill="hold">
                      <p:stCondLst>
                        <p:cond delay="indefinite"/>
                      </p:stCondLst>
                      <p:childTnLst>
                        <p:par>
                          <p:cTn id="297" fill="hold">
                            <p:stCondLst>
                              <p:cond delay="0"/>
                            </p:stCondLst>
                            <p:childTnLst>
                              <p:par>
                                <p:cTn id="298" presetID="1" presetClass="entr" presetSubtype="0" fill="hold" grpId="0" nodeType="clickEffect">
                                  <p:stCondLst>
                                    <p:cond delay="0"/>
                                  </p:stCondLst>
                                  <p:childTnLst>
                                    <p:set>
                                      <p:cBhvr>
                                        <p:cTn id="299" dur="1" fill="hold">
                                          <p:stCondLst>
                                            <p:cond delay="0"/>
                                          </p:stCondLst>
                                        </p:cTn>
                                        <p:tgtEl>
                                          <p:spTgt spid="27"/>
                                        </p:tgtEl>
                                        <p:attrNameLst>
                                          <p:attrName>style.visibility</p:attrName>
                                        </p:attrNameLst>
                                      </p:cBhvr>
                                      <p:to>
                                        <p:strVal val="visible"/>
                                      </p:to>
                                    </p:set>
                                  </p:childTnLst>
                                </p:cTn>
                              </p:par>
                            </p:childTnLst>
                          </p:cTn>
                        </p:par>
                      </p:childTnLst>
                    </p:cTn>
                  </p:par>
                  <p:par>
                    <p:cTn id="300" fill="hold">
                      <p:stCondLst>
                        <p:cond delay="indefinite"/>
                      </p:stCondLst>
                      <p:childTnLst>
                        <p:par>
                          <p:cTn id="301" fill="hold">
                            <p:stCondLst>
                              <p:cond delay="0"/>
                            </p:stCondLst>
                            <p:childTnLst>
                              <p:par>
                                <p:cTn id="302" presetID="1" presetClass="entr" presetSubtype="0" fill="hold" grpId="0" nodeType="clickEffect">
                                  <p:stCondLst>
                                    <p:cond delay="0"/>
                                  </p:stCondLst>
                                  <p:childTnLst>
                                    <p:set>
                                      <p:cBhvr>
                                        <p:cTn id="30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76600" y="1981200"/>
            <a:ext cx="5950668" cy="923330"/>
          </a:xfrm>
          <a:prstGeom prst="rect">
            <a:avLst/>
          </a:prstGeom>
          <a:noFill/>
        </p:spPr>
        <p:txBody>
          <a:bodyPr wrap="none">
            <a:spAutoFit/>
          </a:bodyPr>
          <a:lstStyle/>
          <a:p>
            <a:pPr algn="ctr">
              <a:defRPr/>
            </a:pPr>
            <a:r>
              <a:rPr lang="en-US" sz="5400" dirty="0">
                <a:ln w="0"/>
                <a:solidFill>
                  <a:srgbClr val="FFFF00"/>
                </a:solidFill>
                <a:effectLst>
                  <a:reflection blurRad="6350" stA="53000" endA="300" endPos="35500" dir="5400000" sy="-90000" algn="bl" rotWithShape="0"/>
                </a:effectLst>
                <a:latin typeface="Showcard Gothic" panose="04020904020102020604" pitchFamily="82" charset="0"/>
              </a:rPr>
              <a:t>WHILE YOU READ</a:t>
            </a:r>
          </a:p>
        </p:txBody>
      </p:sp>
      <p:sp>
        <p:nvSpPr>
          <p:cNvPr id="4" name="Rectangle 3"/>
          <p:cNvSpPr>
            <a:spLocks noChangeArrowheads="1"/>
          </p:cNvSpPr>
          <p:nvPr/>
        </p:nvSpPr>
        <p:spPr bwMode="auto">
          <a:xfrm>
            <a:off x="3429000" y="3081338"/>
            <a:ext cx="51054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400" b="1">
                <a:solidFill>
                  <a:srgbClr val="002060"/>
                </a:solidFill>
                <a:latin typeface="Vivaldi" panose="03020602050506090804" pitchFamily="66" charset="0"/>
                <a:cs typeface="Times New Roman" panose="02020603050405020304" pitchFamily="18" charset="0"/>
              </a:rPr>
              <a:t>Read the passage and do the task that follow:</a:t>
            </a:r>
            <a:endParaRPr lang="en-US" altLang="en-US" sz="4400">
              <a:solidFill>
                <a:srgbClr val="002060"/>
              </a:solidFill>
              <a:latin typeface="Vivaldi" panose="03020602050506090804" pitchFamily="66" charset="0"/>
              <a:cs typeface="Times New Roman" panose="02020603050405020304" pitchFamily="18" charset="0"/>
            </a:endParaRPr>
          </a:p>
        </p:txBody>
      </p:sp>
    </p:spTree>
    <p:extLst>
      <p:ext uri="{BB962C8B-B14F-4D97-AF65-F5344CB8AC3E}">
        <p14:creationId xmlns:p14="http://schemas.microsoft.com/office/powerpoint/2010/main" val="3297992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nodeType="afterGroup">
                            <p:stCondLst>
                              <p:cond delay="2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76"/>
            <a:ext cx="12192000" cy="6882376"/>
          </a:xfrm>
          <a:prstGeom prst="rect">
            <a:avLst/>
          </a:prstGeom>
        </p:spPr>
      </p:pic>
      <p:sp>
        <p:nvSpPr>
          <p:cNvPr id="2" name="Rectangle 1"/>
          <p:cNvSpPr/>
          <p:nvPr/>
        </p:nvSpPr>
        <p:spPr>
          <a:xfrm>
            <a:off x="438912" y="542078"/>
            <a:ext cx="11100816" cy="5209118"/>
          </a:xfrm>
          <a:prstGeom prst="rect">
            <a:avLst/>
          </a:prstGeom>
          <a:solidFill>
            <a:schemeClr val="accent6">
              <a:lumMod val="20000"/>
              <a:lumOff val="80000"/>
            </a:schemeClr>
          </a:solidFill>
        </p:spPr>
        <p:txBody>
          <a:bodyPr wrap="square">
            <a:spAutoFit/>
          </a:bodyPr>
          <a:lstStyle/>
          <a:p>
            <a:pPr algn="just">
              <a:lnSpc>
                <a:spcPts val="1900"/>
              </a:lnSpc>
              <a:spcBef>
                <a:spcPct val="0"/>
              </a:spcBef>
            </a:pPr>
            <a:r>
              <a:rPr lang="en-US" altLang="en-US" sz="2000" dirty="0">
                <a:latin typeface="Times New Roman" panose="02020603050405020304" pitchFamily="18" charset="0"/>
                <a:cs typeface="Times New Roman" panose="02020603050405020304" pitchFamily="18" charset="0"/>
              </a:rPr>
              <a:t>What will life be like in the future? Different people have different answers to this question; some are pessimistic while others optimistic.</a:t>
            </a:r>
          </a:p>
          <a:p>
            <a:pPr algn="just">
              <a:lnSpc>
                <a:spcPts val="1900"/>
              </a:lnSpc>
              <a:spcBef>
                <a:spcPct val="0"/>
              </a:spcBef>
            </a:pPr>
            <a:r>
              <a:rPr lang="en-US" altLang="en-US" sz="2000" dirty="0">
                <a:latin typeface="Times New Roman" panose="02020603050405020304" pitchFamily="18" charset="0"/>
                <a:cs typeface="Times New Roman" panose="02020603050405020304" pitchFamily="18" charset="0"/>
              </a:rPr>
              <a:t>Things will be much worse than they are nowadays, pessimists say. The whole world will experience a period of economic depression.  Many large corporations will be wiped out and millions of jobs will be lost. The security of the earth will be threatened by terrorism as terrorist groups will become more powerful and more dangerous. On the contrary, optimists believe that life will be far better than it is today. We will be living in a much cleaner environment, breathing fresher air and eating healthier foods. We will also be better looked after by a more modern medical system. Domestic chores will no longer be a burden thanks to the inventions of labor – saving devices.</a:t>
            </a:r>
          </a:p>
          <a:p>
            <a:pPr algn="just">
              <a:lnSpc>
                <a:spcPts val="1900"/>
              </a:lnSpc>
              <a:spcBef>
                <a:spcPct val="0"/>
              </a:spcBef>
            </a:pPr>
            <a:r>
              <a:rPr lang="en-US" altLang="en-US" sz="2000" dirty="0">
                <a:latin typeface="Times New Roman" panose="02020603050405020304" pitchFamily="18" charset="0"/>
                <a:cs typeface="Times New Roman" panose="02020603050405020304" pitchFamily="18" charset="0"/>
              </a:rPr>
              <a:t>For better or worse, it is certain that in the future some things will be very different. Developments in micro technology – computers and telecommunication are bound to have a huge influence on various aspects of our lives. Take work, for instance. Robots will do most of the work in factories, so they will be cleaner places for fewer people to work in them. Offices, too, will go electronic with the result that paper will almost completely disappear. More people will work from  home on computers linked to a head office. As for travel, it is likely that space – shuttle technology will be used in normal air travel achieving speeds of up to 15, 000 </a:t>
            </a:r>
            <a:r>
              <a:rPr lang="en-US" altLang="en-US" sz="2000" dirty="0" err="1" smtClean="0">
                <a:latin typeface="Times New Roman" panose="02020603050405020304" pitchFamily="18" charset="0"/>
                <a:cs typeface="Times New Roman" panose="02020603050405020304" pitchFamily="18" charset="0"/>
              </a:rPr>
              <a:t>kph</a:t>
            </a:r>
            <a:r>
              <a:rPr lang="en-US" altLang="en-US" sz="2000" dirty="0" smtClean="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Cars will still be with us, but, instead of petrol, they will run on anything from electricity to methane gas. They will also be fitted with computers to tell us how efficiently we are driving and if there is anything wrong on the road ahead.</a:t>
            </a:r>
          </a:p>
          <a:p>
            <a:pPr algn="just">
              <a:lnSpc>
                <a:spcPts val="1900"/>
              </a:lnSpc>
              <a:spcBef>
                <a:spcPct val="0"/>
              </a:spcBef>
            </a:pPr>
            <a:r>
              <a:rPr lang="en-US" altLang="en-US" sz="2000" dirty="0">
                <a:latin typeface="Times New Roman" panose="02020603050405020304" pitchFamily="18" charset="0"/>
                <a:cs typeface="Times New Roman" panose="02020603050405020304" pitchFamily="18" charset="0"/>
              </a:rPr>
              <a:t>Whatever we expect from the future, remember that progress has never moved in straight lines, and history is full of unexpected developments. However, we are confident that the future is in our hands, and it is our responsibility to contribute to bettering our own lives.</a:t>
            </a:r>
          </a:p>
        </p:txBody>
      </p:sp>
    </p:spTree>
    <p:extLst>
      <p:ext uri="{BB962C8B-B14F-4D97-AF65-F5344CB8AC3E}">
        <p14:creationId xmlns:p14="http://schemas.microsoft.com/office/powerpoint/2010/main" val="29814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01952" y="76200"/>
            <a:ext cx="6025896" cy="685800"/>
          </a:xfrm>
          <a:solidFill>
            <a:srgbClr val="92D050"/>
          </a:solidFill>
        </p:spPr>
        <p:txBody>
          <a:bodyPr>
            <a:noAutofit/>
          </a:bodyPr>
          <a:lstStyle/>
          <a:p>
            <a:pPr eaLnBrk="1" hangingPunct="1"/>
            <a:r>
              <a:rPr lang="en-US" altLang="en-US" sz="2800" b="1" dirty="0">
                <a:solidFill>
                  <a:srgbClr val="FF0000"/>
                </a:solidFill>
              </a:rPr>
              <a:t>Find the words or phrases in the passage</a:t>
            </a:r>
            <a:br>
              <a:rPr lang="en-US" altLang="en-US" sz="2800" b="1" dirty="0">
                <a:solidFill>
                  <a:srgbClr val="FF0000"/>
                </a:solidFill>
              </a:rPr>
            </a:br>
            <a:r>
              <a:rPr lang="en-US" altLang="en-US" sz="2800" b="1" dirty="0">
                <a:solidFill>
                  <a:srgbClr val="FF0000"/>
                </a:solidFill>
              </a:rPr>
              <a:t> which have the following meanings</a:t>
            </a:r>
          </a:p>
        </p:txBody>
      </p:sp>
      <p:sp>
        <p:nvSpPr>
          <p:cNvPr id="9219" name="Text Box 3"/>
          <p:cNvSpPr txBox="1">
            <a:spLocks noChangeArrowheads="1"/>
          </p:cNvSpPr>
          <p:nvPr/>
        </p:nvSpPr>
        <p:spPr bwMode="auto">
          <a:xfrm>
            <a:off x="1600200" y="762001"/>
            <a:ext cx="6477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bg1"/>
                </a:solidFill>
                <a:latin typeface="Arial" panose="020B0604020202020204" pitchFamily="34" charset="0"/>
              </a:defRPr>
            </a:lvl1pPr>
            <a:lvl2pPr marL="800100" indent="-342900">
              <a:defRPr sz="2400">
                <a:solidFill>
                  <a:schemeClr val="bg1"/>
                </a:solidFill>
                <a:latin typeface="Arial" panose="020B0604020202020204" pitchFamily="34" charset="0"/>
              </a:defRPr>
            </a:lvl2pPr>
            <a:lvl3pPr marL="1257300" indent="-342900">
              <a:defRPr sz="2400">
                <a:solidFill>
                  <a:schemeClr val="bg1"/>
                </a:solidFill>
                <a:latin typeface="Arial" panose="020B0604020202020204" pitchFamily="34" charset="0"/>
              </a:defRPr>
            </a:lvl3pPr>
            <a:lvl4pPr marL="1714500" indent="-342900">
              <a:defRPr sz="2400">
                <a:solidFill>
                  <a:schemeClr val="bg1"/>
                </a:solidFill>
                <a:latin typeface="Arial" panose="020B0604020202020204" pitchFamily="34" charset="0"/>
              </a:defRPr>
            </a:lvl4pPr>
            <a:lvl5pPr marL="2171700" indent="-342900">
              <a:defRPr sz="2400">
                <a:solidFill>
                  <a:schemeClr val="bg1"/>
                </a:solidFill>
                <a:latin typeface="Arial" panose="020B0604020202020204" pitchFamily="34" charset="0"/>
              </a:defRPr>
            </a:lvl5pPr>
            <a:lvl6pPr marL="2628900" indent="-342900" eaLnBrk="0" fontAlgn="base" hangingPunct="0">
              <a:spcBef>
                <a:spcPct val="0"/>
              </a:spcBef>
              <a:spcAft>
                <a:spcPct val="0"/>
              </a:spcAft>
              <a:defRPr sz="2400">
                <a:solidFill>
                  <a:schemeClr val="bg1"/>
                </a:solidFill>
                <a:latin typeface="Arial" panose="020B0604020202020204" pitchFamily="34" charset="0"/>
              </a:defRPr>
            </a:lvl6pPr>
            <a:lvl7pPr marL="3086100" indent="-342900" eaLnBrk="0" fontAlgn="base" hangingPunct="0">
              <a:spcBef>
                <a:spcPct val="0"/>
              </a:spcBef>
              <a:spcAft>
                <a:spcPct val="0"/>
              </a:spcAft>
              <a:defRPr sz="2400">
                <a:solidFill>
                  <a:schemeClr val="bg1"/>
                </a:solidFill>
                <a:latin typeface="Arial" panose="020B0604020202020204" pitchFamily="34" charset="0"/>
              </a:defRPr>
            </a:lvl7pPr>
            <a:lvl8pPr marL="3543300" indent="-342900" eaLnBrk="0" fontAlgn="base" hangingPunct="0">
              <a:spcBef>
                <a:spcPct val="0"/>
              </a:spcBef>
              <a:spcAft>
                <a:spcPct val="0"/>
              </a:spcAft>
              <a:defRPr sz="2400">
                <a:solidFill>
                  <a:schemeClr val="bg1"/>
                </a:solidFill>
                <a:latin typeface="Arial" panose="020B0604020202020204" pitchFamily="34" charset="0"/>
              </a:defRPr>
            </a:lvl8pPr>
            <a:lvl9pPr marL="4000500" indent="-342900" eaLnBrk="0" fontAlgn="base" hangingPunct="0">
              <a:spcBef>
                <a:spcPct val="0"/>
              </a:spcBef>
              <a:spcAft>
                <a:spcPct val="0"/>
              </a:spcAft>
              <a:defRPr sz="2400">
                <a:solidFill>
                  <a:schemeClr val="bg1"/>
                </a:solidFill>
                <a:latin typeface="Arial" panose="020B0604020202020204" pitchFamily="34" charset="0"/>
              </a:defRPr>
            </a:lvl9pPr>
          </a:lstStyle>
          <a:p>
            <a:pPr eaLnBrk="1" hangingPunct="1">
              <a:spcBef>
                <a:spcPct val="50000"/>
              </a:spcBef>
              <a:buFontTx/>
              <a:buAutoNum type="arabicPeriod"/>
            </a:pPr>
            <a:r>
              <a:rPr lang="en-US" altLang="en-US" b="1"/>
              <a:t>People who always expect </a:t>
            </a:r>
            <a:r>
              <a:rPr lang="en-US" altLang="en-US" b="1" u="sng">
                <a:solidFill>
                  <a:srgbClr val="FFFF66"/>
                </a:solidFill>
              </a:rPr>
              <a:t>bad things</a:t>
            </a:r>
            <a:r>
              <a:rPr lang="en-US" altLang="en-US" b="1"/>
              <a:t> to happen   </a:t>
            </a:r>
          </a:p>
          <a:p>
            <a:pPr eaLnBrk="1" hangingPunct="1">
              <a:spcBef>
                <a:spcPct val="50000"/>
              </a:spcBef>
              <a:buFontTx/>
              <a:buAutoNum type="arabicPeriod"/>
            </a:pPr>
            <a:r>
              <a:rPr lang="en-US" altLang="en-US" b="1"/>
              <a:t>People who always expect </a:t>
            </a:r>
            <a:r>
              <a:rPr lang="en-US" altLang="en-US" b="1" u="sng">
                <a:solidFill>
                  <a:srgbClr val="FFFF66"/>
                </a:solidFill>
              </a:rPr>
              <a:t>good things</a:t>
            </a:r>
            <a:r>
              <a:rPr lang="en-US" altLang="en-US" b="1"/>
              <a:t> to happen </a:t>
            </a:r>
          </a:p>
          <a:p>
            <a:pPr eaLnBrk="1" hangingPunct="1">
              <a:spcBef>
                <a:spcPct val="50000"/>
              </a:spcBef>
              <a:buFontTx/>
              <a:buAutoNum type="arabicPeriod"/>
            </a:pPr>
            <a:r>
              <a:rPr lang="en-US" altLang="en-US" b="1"/>
              <a:t>A period when there’s </a:t>
            </a:r>
            <a:r>
              <a:rPr lang="en-US" altLang="en-US" b="1" u="sng">
                <a:solidFill>
                  <a:srgbClr val="FFFF66"/>
                </a:solidFill>
              </a:rPr>
              <a:t>little economic</a:t>
            </a:r>
            <a:r>
              <a:rPr lang="en-US" altLang="en-US" b="1"/>
              <a:t> </a:t>
            </a:r>
            <a:r>
              <a:rPr lang="en-US" altLang="en-US" b="1" u="sng">
                <a:solidFill>
                  <a:srgbClr val="FFFF66"/>
                </a:solidFill>
              </a:rPr>
              <a:t>activity</a:t>
            </a:r>
            <a:r>
              <a:rPr lang="en-US" altLang="en-US" b="1"/>
              <a:t> and many people are </a:t>
            </a:r>
            <a:r>
              <a:rPr lang="en-US" altLang="en-US" b="1" u="sng">
                <a:solidFill>
                  <a:srgbClr val="FFFF66"/>
                </a:solidFill>
              </a:rPr>
              <a:t>poor</a:t>
            </a:r>
            <a:r>
              <a:rPr lang="en-US" altLang="en-US" b="1"/>
              <a:t> or </a:t>
            </a:r>
            <a:r>
              <a:rPr lang="en-US" altLang="en-US" b="1" u="sng">
                <a:solidFill>
                  <a:srgbClr val="FFFF66"/>
                </a:solidFill>
              </a:rPr>
              <a:t>without jobs</a:t>
            </a:r>
          </a:p>
          <a:p>
            <a:pPr eaLnBrk="1" hangingPunct="1">
              <a:spcBef>
                <a:spcPct val="50000"/>
              </a:spcBef>
              <a:buFontTx/>
              <a:buAutoNum type="arabicPeriod"/>
            </a:pPr>
            <a:r>
              <a:rPr lang="en-US" altLang="en-US" b="1"/>
              <a:t>The use of </a:t>
            </a:r>
            <a:r>
              <a:rPr lang="en-US" altLang="en-US" b="1" u="sng">
                <a:solidFill>
                  <a:srgbClr val="FFFF66"/>
                </a:solidFill>
              </a:rPr>
              <a:t>violent action</a:t>
            </a:r>
            <a:r>
              <a:rPr lang="en-US" altLang="en-US" b="1"/>
              <a:t> in order to achieve political aims or to force a government to act </a:t>
            </a:r>
          </a:p>
          <a:p>
            <a:pPr eaLnBrk="1" hangingPunct="1">
              <a:spcBef>
                <a:spcPct val="50000"/>
              </a:spcBef>
              <a:buFontTx/>
              <a:buAutoNum type="arabicPeriod"/>
            </a:pPr>
            <a:r>
              <a:rPr lang="en-US" altLang="en-US" b="1"/>
              <a:t>Be </a:t>
            </a:r>
            <a:r>
              <a:rPr lang="en-US" altLang="en-US" b="1" u="sng">
                <a:solidFill>
                  <a:srgbClr val="FFFF66"/>
                </a:solidFill>
              </a:rPr>
              <a:t>destroyed</a:t>
            </a:r>
            <a:r>
              <a:rPr lang="en-US" altLang="en-US" b="1"/>
              <a:t> or </a:t>
            </a:r>
            <a:r>
              <a:rPr lang="en-US" altLang="en-US" b="1" u="sng">
                <a:solidFill>
                  <a:srgbClr val="FFFF66"/>
                </a:solidFill>
              </a:rPr>
              <a:t>removed completely</a:t>
            </a:r>
            <a:r>
              <a:rPr lang="en-US" altLang="en-US" sz="2000" b="1"/>
              <a:t>    </a:t>
            </a:r>
            <a:endParaRPr lang="en-US" altLang="en-US" b="1"/>
          </a:p>
          <a:p>
            <a:pPr eaLnBrk="1" hangingPunct="1">
              <a:spcBef>
                <a:spcPct val="50000"/>
              </a:spcBef>
            </a:pPr>
            <a:r>
              <a:rPr lang="en-US" altLang="en-US" b="1"/>
              <a:t>6.  </a:t>
            </a:r>
            <a:r>
              <a:rPr lang="en-US" altLang="en-US" b="1" u="sng">
                <a:solidFill>
                  <a:srgbClr val="FFFF66"/>
                </a:solidFill>
              </a:rPr>
              <a:t>Spacecraft</a:t>
            </a:r>
            <a:r>
              <a:rPr lang="en-US" altLang="en-US" b="1"/>
              <a:t> designed to be used for </a:t>
            </a:r>
            <a:r>
              <a:rPr lang="en-US" altLang="en-US" b="1" u="sng">
                <a:solidFill>
                  <a:srgbClr val="FFFF66"/>
                </a:solidFill>
              </a:rPr>
              <a:t>travelling</a:t>
            </a:r>
            <a:r>
              <a:rPr lang="en-US" altLang="en-US" b="1"/>
              <a:t> between the earth and a space station</a:t>
            </a:r>
          </a:p>
        </p:txBody>
      </p:sp>
      <p:sp>
        <p:nvSpPr>
          <p:cNvPr id="9220" name="Rectangle 4"/>
          <p:cNvSpPr>
            <a:spLocks noChangeArrowheads="1"/>
          </p:cNvSpPr>
          <p:nvPr/>
        </p:nvSpPr>
        <p:spPr bwMode="auto">
          <a:xfrm>
            <a:off x="8077200" y="762000"/>
            <a:ext cx="2262188" cy="533400"/>
          </a:xfrm>
          <a:prstGeom prst="rect">
            <a:avLst/>
          </a:prstGeom>
          <a:solidFill>
            <a:schemeClr val="accent2"/>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lgn="ctr" eaLnBrk="1" hangingPunct="1"/>
            <a:r>
              <a:rPr lang="en-US" altLang="en-US" b="1"/>
              <a:t>Pessimists </a:t>
            </a:r>
          </a:p>
        </p:txBody>
      </p:sp>
      <p:sp>
        <p:nvSpPr>
          <p:cNvPr id="9221" name="Rectangle 5"/>
          <p:cNvSpPr>
            <a:spLocks noChangeArrowheads="1"/>
          </p:cNvSpPr>
          <p:nvPr/>
        </p:nvSpPr>
        <p:spPr bwMode="auto">
          <a:xfrm>
            <a:off x="8001000" y="1676400"/>
            <a:ext cx="2262188" cy="533400"/>
          </a:xfrm>
          <a:prstGeom prst="rect">
            <a:avLst/>
          </a:prstGeom>
          <a:solidFill>
            <a:schemeClr val="accent2"/>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lgn="ctr" eaLnBrk="1" hangingPunct="1"/>
            <a:r>
              <a:rPr lang="en-US" altLang="en-US" b="1"/>
              <a:t>Optimists </a:t>
            </a:r>
          </a:p>
        </p:txBody>
      </p:sp>
      <p:sp>
        <p:nvSpPr>
          <p:cNvPr id="9222" name="Rectangle 6"/>
          <p:cNvSpPr>
            <a:spLocks noChangeArrowheads="1"/>
          </p:cNvSpPr>
          <p:nvPr/>
        </p:nvSpPr>
        <p:spPr bwMode="auto">
          <a:xfrm>
            <a:off x="7848600" y="2743200"/>
            <a:ext cx="2590800" cy="533400"/>
          </a:xfrm>
          <a:prstGeom prst="rect">
            <a:avLst/>
          </a:prstGeom>
          <a:solidFill>
            <a:schemeClr val="accent2"/>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lgn="ctr" eaLnBrk="1" hangingPunct="1"/>
            <a:r>
              <a:rPr lang="en-US" altLang="en-US" b="1"/>
              <a:t>Economic </a:t>
            </a:r>
          </a:p>
          <a:p>
            <a:pPr algn="ctr" eaLnBrk="1" hangingPunct="1"/>
            <a:r>
              <a:rPr lang="en-US" altLang="en-US" b="1"/>
              <a:t>depression </a:t>
            </a:r>
          </a:p>
        </p:txBody>
      </p:sp>
      <p:sp>
        <p:nvSpPr>
          <p:cNvPr id="9223" name="Rectangle 7"/>
          <p:cNvSpPr>
            <a:spLocks noChangeArrowheads="1"/>
          </p:cNvSpPr>
          <p:nvPr/>
        </p:nvSpPr>
        <p:spPr bwMode="auto">
          <a:xfrm>
            <a:off x="8001000" y="5105400"/>
            <a:ext cx="2286000" cy="533400"/>
          </a:xfrm>
          <a:prstGeom prst="rect">
            <a:avLst/>
          </a:prstGeom>
          <a:solidFill>
            <a:schemeClr val="accent2"/>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lgn="ctr" eaLnBrk="1" hangingPunct="1"/>
            <a:r>
              <a:rPr lang="en-US" altLang="en-US" b="1"/>
              <a:t>Wiped out</a:t>
            </a:r>
          </a:p>
        </p:txBody>
      </p:sp>
      <p:sp>
        <p:nvSpPr>
          <p:cNvPr id="9224" name="Rectangle 8"/>
          <p:cNvSpPr>
            <a:spLocks noChangeArrowheads="1"/>
          </p:cNvSpPr>
          <p:nvPr/>
        </p:nvSpPr>
        <p:spPr bwMode="auto">
          <a:xfrm>
            <a:off x="8305800" y="5715000"/>
            <a:ext cx="2286000" cy="533400"/>
          </a:xfrm>
          <a:prstGeom prst="rect">
            <a:avLst/>
          </a:prstGeom>
          <a:solidFill>
            <a:schemeClr val="accent2"/>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lgn="ctr" eaLnBrk="1" hangingPunct="1"/>
            <a:r>
              <a:rPr lang="en-US" altLang="en-US" b="1"/>
              <a:t>Space - shuttle</a:t>
            </a:r>
          </a:p>
        </p:txBody>
      </p:sp>
      <p:sp>
        <p:nvSpPr>
          <p:cNvPr id="9225" name="Rectangle 9"/>
          <p:cNvSpPr>
            <a:spLocks noChangeArrowheads="1"/>
          </p:cNvSpPr>
          <p:nvPr/>
        </p:nvSpPr>
        <p:spPr bwMode="auto">
          <a:xfrm>
            <a:off x="8001000" y="3886200"/>
            <a:ext cx="2286000" cy="533400"/>
          </a:xfrm>
          <a:prstGeom prst="rect">
            <a:avLst/>
          </a:prstGeom>
          <a:solidFill>
            <a:schemeClr val="accent2"/>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lgn="ctr" eaLnBrk="1" hangingPunct="1"/>
            <a:r>
              <a:rPr lang="en-US" altLang="en-US" b="1"/>
              <a:t>Terrorism</a:t>
            </a:r>
          </a:p>
        </p:txBody>
      </p:sp>
      <p:sp>
        <p:nvSpPr>
          <p:cNvPr id="18442" name="WordArt 10"/>
          <p:cNvSpPr>
            <a:spLocks noChangeArrowheads="1" noChangeShapeType="1" noTextEdit="1"/>
          </p:cNvSpPr>
          <p:nvPr/>
        </p:nvSpPr>
        <p:spPr bwMode="auto">
          <a:xfrm>
            <a:off x="495300" y="185737"/>
            <a:ext cx="1104900" cy="466725"/>
          </a:xfrm>
          <a:prstGeom prst="rect">
            <a:avLst/>
          </a:prstGeom>
          <a:solidFill>
            <a:srgbClr val="92D050"/>
          </a:solidFill>
        </p:spPr>
        <p:txBody>
          <a:bodyPr wrap="none" fromWordArt="1">
            <a:prstTxWarp prst="textPlain">
              <a:avLst>
                <a:gd name="adj" fmla="val 50000"/>
              </a:avLst>
            </a:prstTxWarp>
          </a:bodyPr>
          <a:lstStyle/>
          <a:p>
            <a:pPr algn="ctr"/>
            <a:r>
              <a:rPr lang="en-US" sz="3200" kern="10" dirty="0">
                <a:ln w="9525">
                  <a:solidFill>
                    <a:schemeClr val="bg1"/>
                  </a:solidFill>
                  <a:round/>
                  <a:headEnd/>
                  <a:tailEnd/>
                </a:ln>
                <a:solidFill>
                  <a:srgbClr val="FF0000">
                    <a:alpha val="63136"/>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Task 1</a:t>
            </a:r>
          </a:p>
        </p:txBody>
      </p:sp>
    </p:spTree>
    <p:extLst>
      <p:ext uri="{BB962C8B-B14F-4D97-AF65-F5344CB8AC3E}">
        <p14:creationId xmlns:p14="http://schemas.microsoft.com/office/powerpoint/2010/main" val="4190188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 calcmode="lin" valueType="num">
                                      <p:cBhvr>
                                        <p:cTn id="7" dur="1000" fill="hold"/>
                                        <p:tgtEl>
                                          <p:spTgt spid="18442"/>
                                        </p:tgtEl>
                                        <p:attrNameLst>
                                          <p:attrName>ppt_w</p:attrName>
                                        </p:attrNameLst>
                                      </p:cBhvr>
                                      <p:tavLst>
                                        <p:tav tm="0">
                                          <p:val>
                                            <p:fltVal val="0"/>
                                          </p:val>
                                        </p:tav>
                                        <p:tav tm="100000">
                                          <p:val>
                                            <p:strVal val="#ppt_w"/>
                                          </p:val>
                                        </p:tav>
                                      </p:tavLst>
                                    </p:anim>
                                    <p:anim calcmode="lin" valueType="num">
                                      <p:cBhvr>
                                        <p:cTn id="8" dur="1000" fill="hold"/>
                                        <p:tgtEl>
                                          <p:spTgt spid="18442"/>
                                        </p:tgtEl>
                                        <p:attrNameLst>
                                          <p:attrName>ppt_h</p:attrName>
                                        </p:attrNameLst>
                                      </p:cBhvr>
                                      <p:tavLst>
                                        <p:tav tm="0">
                                          <p:val>
                                            <p:fltVal val="0"/>
                                          </p:val>
                                        </p:tav>
                                        <p:tav tm="100000">
                                          <p:val>
                                            <p:strVal val="#ppt_h"/>
                                          </p:val>
                                        </p:tav>
                                      </p:tavLst>
                                    </p:anim>
                                    <p:anim calcmode="lin" valueType="num">
                                      <p:cBhvr>
                                        <p:cTn id="9" dur="1000" fill="hold"/>
                                        <p:tgtEl>
                                          <p:spTgt spid="18442"/>
                                        </p:tgtEl>
                                        <p:attrNameLst>
                                          <p:attrName>style.rotation</p:attrName>
                                        </p:attrNameLst>
                                      </p:cBhvr>
                                      <p:tavLst>
                                        <p:tav tm="0">
                                          <p:val>
                                            <p:fltVal val="90"/>
                                          </p:val>
                                        </p:tav>
                                        <p:tav tm="100000">
                                          <p:val>
                                            <p:fltVal val="0"/>
                                          </p:val>
                                        </p:tav>
                                      </p:tavLst>
                                    </p:anim>
                                    <p:animEffect transition="in" filter="fade">
                                      <p:cBhvr>
                                        <p:cTn id="10" dur="1000"/>
                                        <p:tgtEl>
                                          <p:spTgt spid="1844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434"/>
                                        </p:tgtEl>
                                        <p:attrNameLst>
                                          <p:attrName>style.visibility</p:attrName>
                                        </p:attrNameLst>
                                      </p:cBhvr>
                                      <p:to>
                                        <p:strVal val="visible"/>
                                      </p:to>
                                    </p:set>
                                    <p:anim calcmode="lin" valueType="num">
                                      <p:cBhvr additive="base">
                                        <p:cTn id="15" dur="500" fill="hold"/>
                                        <p:tgtEl>
                                          <p:spTgt spid="18434"/>
                                        </p:tgtEl>
                                        <p:attrNameLst>
                                          <p:attrName>ppt_x</p:attrName>
                                        </p:attrNameLst>
                                      </p:cBhvr>
                                      <p:tavLst>
                                        <p:tav tm="0">
                                          <p:val>
                                            <p:strVal val="#ppt_x"/>
                                          </p:val>
                                        </p:tav>
                                        <p:tav tm="100000">
                                          <p:val>
                                            <p:strVal val="#ppt_x"/>
                                          </p:val>
                                        </p:tav>
                                      </p:tavLst>
                                    </p:anim>
                                    <p:anim calcmode="lin" valueType="num">
                                      <p:cBhvr additive="base">
                                        <p:cTn id="16"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219"/>
                                        </p:tgtEl>
                                        <p:attrNameLst>
                                          <p:attrName>style.visibility</p:attrName>
                                        </p:attrNameLst>
                                      </p:cBhvr>
                                      <p:to>
                                        <p:strVal val="visible"/>
                                      </p:to>
                                    </p:set>
                                    <p:animEffect transition="in" filter="checkerboard(across)">
                                      <p:cBhvr>
                                        <p:cTn id="21" dur="500"/>
                                        <p:tgtEl>
                                          <p:spTgt spid="92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9220"/>
                                        </p:tgtEl>
                                        <p:attrNameLst>
                                          <p:attrName>style.visibility</p:attrName>
                                        </p:attrNameLst>
                                      </p:cBhvr>
                                      <p:to>
                                        <p:strVal val="visible"/>
                                      </p:to>
                                    </p:set>
                                    <p:anim calcmode="lin" valueType="num">
                                      <p:cBhvr>
                                        <p:cTn id="26" dur="500" fill="hold"/>
                                        <p:tgtEl>
                                          <p:spTgt spid="9220"/>
                                        </p:tgtEl>
                                        <p:attrNameLst>
                                          <p:attrName>ppt_w</p:attrName>
                                        </p:attrNameLst>
                                      </p:cBhvr>
                                      <p:tavLst>
                                        <p:tav tm="0">
                                          <p:val>
                                            <p:fltVal val="0"/>
                                          </p:val>
                                        </p:tav>
                                        <p:tav tm="100000">
                                          <p:val>
                                            <p:strVal val="#ppt_w"/>
                                          </p:val>
                                        </p:tav>
                                      </p:tavLst>
                                    </p:anim>
                                    <p:anim calcmode="lin" valueType="num">
                                      <p:cBhvr>
                                        <p:cTn id="27" dur="500" fill="hold"/>
                                        <p:tgtEl>
                                          <p:spTgt spid="9220"/>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9221"/>
                                        </p:tgtEl>
                                        <p:attrNameLst>
                                          <p:attrName>style.visibility</p:attrName>
                                        </p:attrNameLst>
                                      </p:cBhvr>
                                      <p:to>
                                        <p:strVal val="visible"/>
                                      </p:to>
                                    </p:set>
                                    <p:anim calcmode="lin" valueType="num">
                                      <p:cBhvr>
                                        <p:cTn id="32" dur="500" fill="hold"/>
                                        <p:tgtEl>
                                          <p:spTgt spid="9221"/>
                                        </p:tgtEl>
                                        <p:attrNameLst>
                                          <p:attrName>ppt_w</p:attrName>
                                        </p:attrNameLst>
                                      </p:cBhvr>
                                      <p:tavLst>
                                        <p:tav tm="0">
                                          <p:val>
                                            <p:fltVal val="0"/>
                                          </p:val>
                                        </p:tav>
                                        <p:tav tm="100000">
                                          <p:val>
                                            <p:strVal val="#ppt_w"/>
                                          </p:val>
                                        </p:tav>
                                      </p:tavLst>
                                    </p:anim>
                                    <p:anim calcmode="lin" valueType="num">
                                      <p:cBhvr>
                                        <p:cTn id="33" dur="500" fill="hold"/>
                                        <p:tgtEl>
                                          <p:spTgt spid="9221"/>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9222"/>
                                        </p:tgtEl>
                                        <p:attrNameLst>
                                          <p:attrName>style.visibility</p:attrName>
                                        </p:attrNameLst>
                                      </p:cBhvr>
                                      <p:to>
                                        <p:strVal val="visible"/>
                                      </p:to>
                                    </p:set>
                                    <p:anim calcmode="lin" valueType="num">
                                      <p:cBhvr>
                                        <p:cTn id="38" dur="500" fill="hold"/>
                                        <p:tgtEl>
                                          <p:spTgt spid="9222"/>
                                        </p:tgtEl>
                                        <p:attrNameLst>
                                          <p:attrName>ppt_w</p:attrName>
                                        </p:attrNameLst>
                                      </p:cBhvr>
                                      <p:tavLst>
                                        <p:tav tm="0">
                                          <p:val>
                                            <p:fltVal val="0"/>
                                          </p:val>
                                        </p:tav>
                                        <p:tav tm="100000">
                                          <p:val>
                                            <p:strVal val="#ppt_w"/>
                                          </p:val>
                                        </p:tav>
                                      </p:tavLst>
                                    </p:anim>
                                    <p:anim calcmode="lin" valueType="num">
                                      <p:cBhvr>
                                        <p:cTn id="39" dur="500" fill="hold"/>
                                        <p:tgtEl>
                                          <p:spTgt spid="9222"/>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9225"/>
                                        </p:tgtEl>
                                        <p:attrNameLst>
                                          <p:attrName>style.visibility</p:attrName>
                                        </p:attrNameLst>
                                      </p:cBhvr>
                                      <p:to>
                                        <p:strVal val="visible"/>
                                      </p:to>
                                    </p:set>
                                    <p:anim calcmode="lin" valueType="num">
                                      <p:cBhvr>
                                        <p:cTn id="44" dur="500" fill="hold"/>
                                        <p:tgtEl>
                                          <p:spTgt spid="9225"/>
                                        </p:tgtEl>
                                        <p:attrNameLst>
                                          <p:attrName>ppt_w</p:attrName>
                                        </p:attrNameLst>
                                      </p:cBhvr>
                                      <p:tavLst>
                                        <p:tav tm="0">
                                          <p:val>
                                            <p:fltVal val="0"/>
                                          </p:val>
                                        </p:tav>
                                        <p:tav tm="100000">
                                          <p:val>
                                            <p:strVal val="#ppt_w"/>
                                          </p:val>
                                        </p:tav>
                                      </p:tavLst>
                                    </p:anim>
                                    <p:anim calcmode="lin" valueType="num">
                                      <p:cBhvr>
                                        <p:cTn id="45" dur="500" fill="hold"/>
                                        <p:tgtEl>
                                          <p:spTgt spid="9225"/>
                                        </p:tgtEl>
                                        <p:attrNameLst>
                                          <p:attrName>ppt_h</p:attrName>
                                        </p:attrNameLst>
                                      </p:cBhvr>
                                      <p:tavLst>
                                        <p:tav tm="0">
                                          <p:val>
                                            <p:fltVal val="0"/>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9223"/>
                                        </p:tgtEl>
                                        <p:attrNameLst>
                                          <p:attrName>style.visibility</p:attrName>
                                        </p:attrNameLst>
                                      </p:cBhvr>
                                      <p:to>
                                        <p:strVal val="visible"/>
                                      </p:to>
                                    </p:set>
                                    <p:anim calcmode="lin" valueType="num">
                                      <p:cBhvr>
                                        <p:cTn id="50" dur="500" fill="hold"/>
                                        <p:tgtEl>
                                          <p:spTgt spid="9223"/>
                                        </p:tgtEl>
                                        <p:attrNameLst>
                                          <p:attrName>ppt_w</p:attrName>
                                        </p:attrNameLst>
                                      </p:cBhvr>
                                      <p:tavLst>
                                        <p:tav tm="0">
                                          <p:val>
                                            <p:fltVal val="0"/>
                                          </p:val>
                                        </p:tav>
                                        <p:tav tm="100000">
                                          <p:val>
                                            <p:strVal val="#ppt_w"/>
                                          </p:val>
                                        </p:tav>
                                      </p:tavLst>
                                    </p:anim>
                                    <p:anim calcmode="lin" valueType="num">
                                      <p:cBhvr>
                                        <p:cTn id="51" dur="500" fill="hold"/>
                                        <p:tgtEl>
                                          <p:spTgt spid="9223"/>
                                        </p:tgtEl>
                                        <p:attrNameLst>
                                          <p:attrName>ppt_h</p:attrName>
                                        </p:attrNameLst>
                                      </p:cBhvr>
                                      <p:tavLst>
                                        <p:tav tm="0">
                                          <p:val>
                                            <p:fltVal val="0"/>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9224"/>
                                        </p:tgtEl>
                                        <p:attrNameLst>
                                          <p:attrName>style.visibility</p:attrName>
                                        </p:attrNameLst>
                                      </p:cBhvr>
                                      <p:to>
                                        <p:strVal val="visible"/>
                                      </p:to>
                                    </p:set>
                                    <p:anim calcmode="lin" valueType="num">
                                      <p:cBhvr>
                                        <p:cTn id="56" dur="500" fill="hold"/>
                                        <p:tgtEl>
                                          <p:spTgt spid="9224"/>
                                        </p:tgtEl>
                                        <p:attrNameLst>
                                          <p:attrName>ppt_w</p:attrName>
                                        </p:attrNameLst>
                                      </p:cBhvr>
                                      <p:tavLst>
                                        <p:tav tm="0">
                                          <p:val>
                                            <p:fltVal val="0"/>
                                          </p:val>
                                        </p:tav>
                                        <p:tav tm="100000">
                                          <p:val>
                                            <p:strVal val="#ppt_w"/>
                                          </p:val>
                                        </p:tav>
                                      </p:tavLst>
                                    </p:anim>
                                    <p:anim calcmode="lin" valueType="num">
                                      <p:cBhvr>
                                        <p:cTn id="57" dur="500" fill="hold"/>
                                        <p:tgtEl>
                                          <p:spTgt spid="92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9219" grpId="0"/>
      <p:bldP spid="9220" grpId="0" animBg="1"/>
      <p:bldP spid="9221" grpId="0" animBg="1"/>
      <p:bldP spid="9222" grpId="0" animBg="1"/>
      <p:bldP spid="9223" grpId="0" animBg="1"/>
      <p:bldP spid="9224" grpId="0" animBg="1"/>
      <p:bldP spid="9225" grpId="0" animBg="1"/>
      <p:bldP spid="184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9458" name="TextBox 6"/>
          <p:cNvSpPr txBox="1">
            <a:spLocks noChangeArrowheads="1"/>
          </p:cNvSpPr>
          <p:nvPr/>
        </p:nvSpPr>
        <p:spPr bwMode="auto">
          <a:xfrm>
            <a:off x="1770888" y="129553"/>
            <a:ext cx="7565136" cy="348813"/>
          </a:xfrm>
          <a:prstGeom prst="rect">
            <a:avLst/>
          </a:prstGeom>
          <a:solidFill>
            <a:srgbClr val="FFFF00"/>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000"/>
              </a:lnSpc>
              <a:spcBef>
                <a:spcPct val="0"/>
              </a:spcBef>
              <a:buNone/>
            </a:pPr>
            <a:r>
              <a:rPr lang="en-US" altLang="en-US" b="1" dirty="0">
                <a:solidFill>
                  <a:srgbClr val="FF0000"/>
                </a:solidFill>
                <a:latin typeface="Benguiat" pitchFamily="18" charset="0"/>
              </a:rPr>
              <a:t>2. </a:t>
            </a:r>
            <a:r>
              <a:rPr lang="en-US" altLang="en-US" b="1" u="sng" dirty="0">
                <a:solidFill>
                  <a:srgbClr val="FF0000"/>
                </a:solidFill>
                <a:latin typeface="Benguiat" pitchFamily="18" charset="0"/>
              </a:rPr>
              <a:t>Task </a:t>
            </a:r>
            <a:r>
              <a:rPr lang="en-US" altLang="en-US" sz="2900" b="1" u="sng" dirty="0">
                <a:solidFill>
                  <a:srgbClr val="FF0000"/>
                </a:solidFill>
                <a:latin typeface="Benguiat" pitchFamily="18" charset="0"/>
              </a:rPr>
              <a:t>2</a:t>
            </a:r>
            <a:r>
              <a:rPr lang="en-US" altLang="en-US" sz="2900" b="1" dirty="0">
                <a:solidFill>
                  <a:srgbClr val="FF0000"/>
                </a:solidFill>
                <a:latin typeface="Benguiat" pitchFamily="18" charset="0"/>
              </a:rPr>
              <a:t>:</a:t>
            </a:r>
            <a:r>
              <a:rPr lang="en-US" altLang="en-US" sz="2900" b="1" i="1" dirty="0">
                <a:solidFill>
                  <a:srgbClr val="FF0000"/>
                </a:solidFill>
                <a:latin typeface="Bellevue" pitchFamily="2" charset="0"/>
              </a:rPr>
              <a:t>Answer  the following questions.</a:t>
            </a:r>
          </a:p>
        </p:txBody>
      </p:sp>
      <p:sp>
        <p:nvSpPr>
          <p:cNvPr id="8" name="TextBox 7"/>
          <p:cNvSpPr txBox="1">
            <a:spLocks noChangeArrowheads="1"/>
          </p:cNvSpPr>
          <p:nvPr/>
        </p:nvSpPr>
        <p:spPr bwMode="auto">
          <a:xfrm>
            <a:off x="109728" y="544470"/>
            <a:ext cx="5300472" cy="5734903"/>
          </a:xfrm>
          <a:prstGeom prst="rect">
            <a:avLst/>
          </a:prstGeom>
          <a:noFill/>
          <a:ln w="9525" cmpd="thickThin">
            <a:solidFill>
              <a:schemeClr val="accent1"/>
            </a:solidFill>
            <a:miter lim="800000"/>
            <a:headEnd/>
            <a:tailEnd/>
          </a:ln>
        </p:spPr>
        <p:txBody>
          <a:bodyPr wrap="square">
            <a:spAutoFit/>
          </a:bodyPr>
          <a:lstStyle/>
          <a:p>
            <a:pPr algn="just">
              <a:lnSpc>
                <a:spcPts val="2000"/>
              </a:lnSpc>
              <a:defRPr/>
            </a:pPr>
            <a:r>
              <a:rPr lang="en-US" sz="2400" b="1" dirty="0">
                <a:solidFill>
                  <a:schemeClr val="tx1">
                    <a:lumMod val="95000"/>
                    <a:lumOff val="5000"/>
                  </a:schemeClr>
                </a:solidFill>
                <a:latin typeface="Bellevue" pitchFamily="2" charset="0"/>
                <a:ea typeface="Bellevue" pitchFamily="2" charset="0"/>
                <a:cs typeface="Bellevue" pitchFamily="2" charset="0"/>
              </a:rPr>
              <a:t>1. What will happen in an economic depression?</a:t>
            </a:r>
          </a:p>
          <a:p>
            <a:pPr algn="just">
              <a:lnSpc>
                <a:spcPts val="2000"/>
              </a:lnSpc>
              <a:defRPr/>
            </a:pPr>
            <a:r>
              <a:rPr lang="en-US" sz="2400" b="1" dirty="0">
                <a:solidFill>
                  <a:srgbClr val="000066"/>
                </a:solidFill>
                <a:latin typeface="Commerce-Condensed" pitchFamily="18" charset="0"/>
                <a:ea typeface="Commerce-Condensed" pitchFamily="18" charset="0"/>
                <a:cs typeface="Commerce-Condensed" pitchFamily="18" charset="0"/>
                <a:sym typeface="Wingdings"/>
              </a:rPr>
              <a:t></a:t>
            </a:r>
          </a:p>
          <a:p>
            <a:pPr algn="just">
              <a:lnSpc>
                <a:spcPts val="2000"/>
              </a:lnSpc>
              <a:defRPr/>
            </a:pPr>
            <a:endParaRPr lang="en-US" sz="2400" b="1" dirty="0">
              <a:solidFill>
                <a:schemeClr val="tx1">
                  <a:lumMod val="95000"/>
                  <a:lumOff val="5000"/>
                </a:schemeClr>
              </a:solidFill>
              <a:latin typeface="Bellevue" pitchFamily="2" charset="0"/>
              <a:ea typeface="Bellevue" pitchFamily="2" charset="0"/>
              <a:cs typeface="Bellevue" pitchFamily="2" charset="0"/>
            </a:endParaRPr>
          </a:p>
          <a:p>
            <a:pPr algn="just">
              <a:lnSpc>
                <a:spcPts val="2000"/>
              </a:lnSpc>
              <a:defRPr/>
            </a:pPr>
            <a:endParaRPr lang="en-US" sz="2400" b="1" dirty="0">
              <a:solidFill>
                <a:schemeClr val="tx1">
                  <a:lumMod val="95000"/>
                  <a:lumOff val="5000"/>
                </a:schemeClr>
              </a:solidFill>
              <a:latin typeface="Bellevue" pitchFamily="2" charset="0"/>
              <a:ea typeface="Bellevue" pitchFamily="2" charset="0"/>
              <a:cs typeface="Bellevue" pitchFamily="2" charset="0"/>
            </a:endParaRPr>
          </a:p>
          <a:p>
            <a:pPr algn="just">
              <a:lnSpc>
                <a:spcPts val="2000"/>
              </a:lnSpc>
              <a:defRPr/>
            </a:pPr>
            <a:r>
              <a:rPr lang="en-US" sz="2400" b="1" dirty="0">
                <a:solidFill>
                  <a:schemeClr val="tx1">
                    <a:lumMod val="95000"/>
                    <a:lumOff val="5000"/>
                  </a:schemeClr>
                </a:solidFill>
                <a:latin typeface="Bellevue" pitchFamily="2" charset="0"/>
                <a:ea typeface="Bellevue" pitchFamily="2" charset="0"/>
                <a:cs typeface="Bellevue" pitchFamily="2" charset="0"/>
              </a:rPr>
              <a:t>2. Why, according to pessimists, will the security of the earth be threatened?</a:t>
            </a:r>
          </a:p>
          <a:p>
            <a:pPr algn="just">
              <a:lnSpc>
                <a:spcPts val="2000"/>
              </a:lnSpc>
              <a:defRPr/>
            </a:pPr>
            <a:endParaRPr lang="en-US" sz="2400" b="1" dirty="0">
              <a:solidFill>
                <a:srgbClr val="000066"/>
              </a:solidFill>
              <a:latin typeface="Commerce-Condensed" pitchFamily="18" charset="0"/>
              <a:ea typeface="Commerce-Condensed" pitchFamily="18" charset="0"/>
              <a:cs typeface="Commerce-Condensed" pitchFamily="18" charset="0"/>
              <a:sym typeface="Wingdings"/>
            </a:endParaRPr>
          </a:p>
          <a:p>
            <a:pPr algn="just">
              <a:lnSpc>
                <a:spcPts val="2000"/>
              </a:lnSpc>
              <a:defRPr/>
            </a:pPr>
            <a:endParaRPr lang="en-US" sz="2400" b="1" dirty="0">
              <a:solidFill>
                <a:schemeClr val="tx1">
                  <a:lumMod val="95000"/>
                  <a:lumOff val="5000"/>
                </a:schemeClr>
              </a:solidFill>
              <a:latin typeface="Bellevue" pitchFamily="2" charset="0"/>
              <a:ea typeface="Bellevue" pitchFamily="2" charset="0"/>
              <a:cs typeface="Bellevue" pitchFamily="2" charset="0"/>
            </a:endParaRPr>
          </a:p>
          <a:p>
            <a:pPr algn="just">
              <a:lnSpc>
                <a:spcPts val="2000"/>
              </a:lnSpc>
              <a:defRPr/>
            </a:pPr>
            <a:endParaRPr lang="en-US" sz="2400" b="1" dirty="0">
              <a:solidFill>
                <a:schemeClr val="tx1">
                  <a:lumMod val="95000"/>
                  <a:lumOff val="5000"/>
                </a:schemeClr>
              </a:solidFill>
              <a:latin typeface="Bellevue" pitchFamily="2" charset="0"/>
              <a:ea typeface="Bellevue" pitchFamily="2" charset="0"/>
              <a:cs typeface="Bellevue" pitchFamily="2" charset="0"/>
            </a:endParaRPr>
          </a:p>
          <a:p>
            <a:pPr algn="just">
              <a:lnSpc>
                <a:spcPts val="2000"/>
              </a:lnSpc>
              <a:defRPr/>
            </a:pPr>
            <a:r>
              <a:rPr lang="en-US" sz="2400" b="1" dirty="0">
                <a:solidFill>
                  <a:schemeClr val="tx1">
                    <a:lumMod val="95000"/>
                    <a:lumOff val="5000"/>
                  </a:schemeClr>
                </a:solidFill>
                <a:latin typeface="Bellevue" pitchFamily="2" charset="0"/>
                <a:ea typeface="Bellevue" pitchFamily="2" charset="0"/>
                <a:cs typeface="Bellevue" pitchFamily="2" charset="0"/>
              </a:rPr>
              <a:t>3. What will life be like in the future, according to optimists?</a:t>
            </a:r>
          </a:p>
          <a:p>
            <a:pPr algn="just">
              <a:lnSpc>
                <a:spcPts val="2000"/>
              </a:lnSpc>
              <a:defRPr/>
            </a:pPr>
            <a:r>
              <a:rPr lang="en-US" sz="2400" b="1" dirty="0">
                <a:solidFill>
                  <a:srgbClr val="000066"/>
                </a:solidFill>
                <a:latin typeface="Commerce-Condensed" pitchFamily="18" charset="0"/>
                <a:ea typeface="Commerce-Condensed" pitchFamily="18" charset="0"/>
                <a:cs typeface="Commerce-Condensed" pitchFamily="18" charset="0"/>
                <a:sym typeface="Wingdings"/>
              </a:rPr>
              <a:t></a:t>
            </a:r>
          </a:p>
          <a:p>
            <a:pPr algn="just">
              <a:lnSpc>
                <a:spcPts val="2000"/>
              </a:lnSpc>
              <a:defRPr/>
            </a:pPr>
            <a:endParaRPr lang="en-US" sz="2400" b="1" dirty="0">
              <a:solidFill>
                <a:schemeClr val="tx1">
                  <a:lumMod val="95000"/>
                  <a:lumOff val="5000"/>
                </a:schemeClr>
              </a:solidFill>
              <a:latin typeface="Bellevue" pitchFamily="2" charset="0"/>
              <a:ea typeface="Bellevue" pitchFamily="2" charset="0"/>
              <a:cs typeface="Bellevue" pitchFamily="2" charset="0"/>
            </a:endParaRPr>
          </a:p>
          <a:p>
            <a:pPr algn="just">
              <a:lnSpc>
                <a:spcPts val="2000"/>
              </a:lnSpc>
              <a:defRPr/>
            </a:pPr>
            <a:r>
              <a:rPr lang="en-US" sz="2400" b="1" dirty="0">
                <a:solidFill>
                  <a:schemeClr val="tx1">
                    <a:lumMod val="95000"/>
                    <a:lumOff val="5000"/>
                  </a:schemeClr>
                </a:solidFill>
                <a:latin typeface="Bellevue" pitchFamily="2" charset="0"/>
                <a:ea typeface="Bellevue" pitchFamily="2" charset="0"/>
                <a:cs typeface="Bellevue" pitchFamily="2" charset="0"/>
              </a:rPr>
              <a:t>4. What are the most important factors that will bring about dramatic changes in different aspects of our lives?</a:t>
            </a:r>
          </a:p>
          <a:p>
            <a:pPr algn="just">
              <a:lnSpc>
                <a:spcPts val="2000"/>
              </a:lnSpc>
              <a:defRPr/>
            </a:pPr>
            <a:r>
              <a:rPr lang="en-US" sz="2400" b="1" dirty="0">
                <a:solidFill>
                  <a:srgbClr val="000066"/>
                </a:solidFill>
                <a:latin typeface="Commerce-Condensed" pitchFamily="18" charset="0"/>
                <a:ea typeface="Commerce-Condensed" pitchFamily="18" charset="0"/>
                <a:cs typeface="Commerce-Condensed" pitchFamily="18" charset="0"/>
                <a:sym typeface="Wingdings"/>
              </a:rPr>
              <a:t></a:t>
            </a:r>
            <a:endParaRPr lang="en-US" sz="2400" dirty="0">
              <a:solidFill>
                <a:srgbClr val="000066"/>
              </a:solidFill>
              <a:latin typeface="Commerce-Condensed" pitchFamily="18" charset="0"/>
              <a:ea typeface="Commerce-Condensed" pitchFamily="18" charset="0"/>
              <a:cs typeface="Commerce-Condensed" pitchFamily="18" charset="0"/>
              <a:sym typeface="Wingdings"/>
            </a:endParaRPr>
          </a:p>
          <a:p>
            <a:pPr algn="just">
              <a:lnSpc>
                <a:spcPts val="2000"/>
              </a:lnSpc>
              <a:defRPr/>
            </a:pPr>
            <a:endParaRPr lang="en-US" sz="2400" i="1" dirty="0">
              <a:solidFill>
                <a:srgbClr val="000066"/>
              </a:solidFill>
              <a:latin typeface="Commerce-Condensed" pitchFamily="18" charset="0"/>
              <a:ea typeface="Commerce-Condensed" pitchFamily="18" charset="0"/>
              <a:cs typeface="Commerce-Condensed" pitchFamily="18" charset="0"/>
              <a:sym typeface="Wingdings"/>
            </a:endParaRPr>
          </a:p>
          <a:p>
            <a:pPr algn="just">
              <a:lnSpc>
                <a:spcPts val="2000"/>
              </a:lnSpc>
              <a:defRPr/>
            </a:pPr>
            <a:endParaRPr lang="en-US" sz="2400" i="1" dirty="0">
              <a:solidFill>
                <a:schemeClr val="tx1">
                  <a:lumMod val="95000"/>
                  <a:lumOff val="5000"/>
                </a:schemeClr>
              </a:solidFill>
              <a:latin typeface="Bellevue" pitchFamily="2" charset="0"/>
              <a:ea typeface="Bellevue" pitchFamily="2" charset="0"/>
              <a:cs typeface="Bellevue" pitchFamily="2" charset="0"/>
            </a:endParaRPr>
          </a:p>
        </p:txBody>
      </p:sp>
      <p:sp>
        <p:nvSpPr>
          <p:cNvPr id="9" name="TextBox 4"/>
          <p:cNvSpPr txBox="1">
            <a:spLocks noChangeArrowheads="1"/>
          </p:cNvSpPr>
          <p:nvPr/>
        </p:nvSpPr>
        <p:spPr bwMode="auto">
          <a:xfrm>
            <a:off x="5553455" y="544470"/>
            <a:ext cx="6517671" cy="6017032"/>
          </a:xfrm>
          <a:prstGeom prst="rect">
            <a:avLst/>
          </a:prstGeom>
          <a:blipFill>
            <a:blip r:embed="rId3">
              <a:lum bright="42000"/>
            </a:blip>
            <a:stretch>
              <a:fillRect/>
            </a:stretch>
          </a:blipFill>
          <a:ln w="9525">
            <a:solidFill>
              <a:srgbClr val="C00000"/>
            </a:solidFill>
            <a:miter lim="800000"/>
            <a:headEnd/>
            <a:tailEnd/>
          </a:ln>
        </p:spPr>
        <p:txBody>
          <a:bodyPr wrap="square">
            <a:spAutoFit/>
          </a:bodyPr>
          <a:lstStyle/>
          <a:p>
            <a:pPr algn="just">
              <a:lnSpc>
                <a:spcPts val="2100"/>
              </a:lnSpc>
              <a:defRPr/>
            </a:pPr>
            <a:r>
              <a:rPr lang="en-US" sz="2400" b="1" dirty="0">
                <a:latin typeface="Arial Narrow" pitchFamily="34" charset="0"/>
              </a:rPr>
              <a:t>What will life be like in the future? Different people have different answers to this question; some are pessimistic while others optimistic.</a:t>
            </a:r>
          </a:p>
          <a:p>
            <a:pPr algn="just">
              <a:lnSpc>
                <a:spcPts val="2100"/>
              </a:lnSpc>
              <a:defRPr/>
            </a:pPr>
            <a:r>
              <a:rPr lang="en-US" sz="2400" b="1" dirty="0">
                <a:latin typeface="Arial Narrow" pitchFamily="34" charset="0"/>
              </a:rPr>
              <a:t>Things will be much worse than they are nowadays, pessimists say. The whole world will experience a period of economic depression.                                                                                    </a:t>
            </a:r>
          </a:p>
          <a:p>
            <a:pPr algn="just">
              <a:lnSpc>
                <a:spcPts val="2100"/>
              </a:lnSpc>
              <a:defRPr/>
            </a:pPr>
            <a:r>
              <a:rPr lang="en-US" sz="2400" b="1" dirty="0">
                <a:latin typeface="Arial Narrow" pitchFamily="34" charset="0"/>
              </a:rPr>
              <a:t>                                                                                      </a:t>
            </a:r>
            <a:r>
              <a:rPr lang="en-US" sz="2400" b="1" dirty="0" smtClean="0">
                <a:latin typeface="Arial Narrow" pitchFamily="34" charset="0"/>
              </a:rPr>
              <a:t>           	         The </a:t>
            </a:r>
            <a:r>
              <a:rPr lang="en-US" sz="2400" b="1" dirty="0">
                <a:latin typeface="Arial Narrow" pitchFamily="34" charset="0"/>
              </a:rPr>
              <a:t>security of the earth will be threatened by terrorism as         </a:t>
            </a:r>
          </a:p>
          <a:p>
            <a:pPr algn="just">
              <a:lnSpc>
                <a:spcPts val="2100"/>
              </a:lnSpc>
              <a:defRPr/>
            </a:pPr>
            <a:r>
              <a:rPr lang="en-US" sz="2400" b="1" dirty="0">
                <a:latin typeface="Arial Narrow" pitchFamily="34" charset="0"/>
              </a:rPr>
              <a:t>                                                                              </a:t>
            </a:r>
            <a:r>
              <a:rPr lang="en-US" sz="2400" b="1" dirty="0" smtClean="0">
                <a:latin typeface="Arial Narrow" pitchFamily="34" charset="0"/>
              </a:rPr>
              <a:t>On </a:t>
            </a:r>
            <a:r>
              <a:rPr lang="en-US" sz="2400" b="1" dirty="0">
                <a:latin typeface="Arial Narrow" pitchFamily="34" charset="0"/>
              </a:rPr>
              <a:t>the contrary, optimists believe that </a:t>
            </a:r>
          </a:p>
          <a:p>
            <a:pPr algn="just">
              <a:lnSpc>
                <a:spcPts val="2100"/>
              </a:lnSpc>
              <a:defRPr/>
            </a:pPr>
            <a:r>
              <a:rPr lang="en-US" sz="2400" b="1" dirty="0">
                <a:latin typeface="Arial Narrow" pitchFamily="34" charset="0"/>
              </a:rPr>
              <a:t>                              </a:t>
            </a:r>
            <a:r>
              <a:rPr lang="en-US" sz="2400" b="1" dirty="0" smtClean="0">
                <a:latin typeface="Arial Narrow" pitchFamily="34" charset="0"/>
              </a:rPr>
              <a:t> </a:t>
            </a:r>
            <a:r>
              <a:rPr lang="en-US" sz="2400" b="1" dirty="0">
                <a:latin typeface="Arial Narrow" pitchFamily="34" charset="0"/>
              </a:rPr>
              <a:t>We will be living in a much cleaner environment, breathing fresher air and eating healthier foods. We will also be better looked after by a more modern medical system. Domestic chores will no longer be a burden thanks to the inventions of labor – saving devices.</a:t>
            </a:r>
          </a:p>
          <a:p>
            <a:pPr algn="just">
              <a:lnSpc>
                <a:spcPts val="2100"/>
              </a:lnSpc>
              <a:defRPr/>
            </a:pPr>
            <a:r>
              <a:rPr lang="en-US" sz="2400" b="1" dirty="0">
                <a:latin typeface="Arial Narrow" pitchFamily="34" charset="0"/>
              </a:rPr>
              <a:t>For better or worse, it is certain that in the future some things will be very different. </a:t>
            </a:r>
          </a:p>
          <a:p>
            <a:pPr algn="just">
              <a:lnSpc>
                <a:spcPts val="2100"/>
              </a:lnSpc>
              <a:defRPr/>
            </a:pPr>
            <a:endParaRPr lang="en-US" sz="2400" b="1" dirty="0">
              <a:latin typeface="Arial Narrow" pitchFamily="34" charset="0"/>
            </a:endParaRPr>
          </a:p>
          <a:p>
            <a:pPr algn="just">
              <a:lnSpc>
                <a:spcPts val="2100"/>
              </a:lnSpc>
              <a:defRPr/>
            </a:pPr>
            <a:endParaRPr lang="en-US" sz="2400" b="1" dirty="0">
              <a:latin typeface="Arial Narrow" pitchFamily="34" charset="0"/>
            </a:endParaRPr>
          </a:p>
          <a:p>
            <a:pPr algn="just">
              <a:lnSpc>
                <a:spcPts val="2100"/>
              </a:lnSpc>
              <a:defRPr/>
            </a:pPr>
            <a:r>
              <a:rPr lang="en-US" sz="2400" dirty="0" smtClean="0">
                <a:latin typeface="Arial" charset="0"/>
              </a:rPr>
              <a:t>                                                  </a:t>
            </a:r>
            <a:endParaRPr lang="en-US" sz="2400" dirty="0">
              <a:latin typeface="Arial" charset="0"/>
            </a:endParaRPr>
          </a:p>
        </p:txBody>
      </p:sp>
      <p:sp>
        <p:nvSpPr>
          <p:cNvPr id="14" name="Minus 13"/>
          <p:cNvSpPr/>
          <p:nvPr/>
        </p:nvSpPr>
        <p:spPr>
          <a:xfrm>
            <a:off x="-178593" y="1019298"/>
            <a:ext cx="2199417" cy="807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Minus 14"/>
          <p:cNvSpPr>
            <a:spLocks noChangeArrowheads="1"/>
          </p:cNvSpPr>
          <p:nvPr/>
        </p:nvSpPr>
        <p:spPr bwMode="auto">
          <a:xfrm>
            <a:off x="1943099" y="797943"/>
            <a:ext cx="1204913" cy="48602"/>
          </a:xfrm>
          <a:custGeom>
            <a:avLst/>
            <a:gdLst>
              <a:gd name="T0" fmla="*/ 660997 w 762000"/>
              <a:gd name="T1" fmla="*/ 23019 h 46038"/>
              <a:gd name="T2" fmla="*/ 381000 w 762000"/>
              <a:gd name="T3" fmla="*/ 28433 h 46038"/>
              <a:gd name="T4" fmla="*/ 101003 w 762000"/>
              <a:gd name="T5" fmla="*/ 23019 h 46038"/>
              <a:gd name="T6" fmla="*/ 381000 w 762000"/>
              <a:gd name="T7" fmla="*/ 17605 h 46038"/>
              <a:gd name="T8" fmla="*/ 0 60000 65536"/>
              <a:gd name="T9" fmla="*/ 5898240 60000 65536"/>
              <a:gd name="T10" fmla="*/ 11796480 60000 65536"/>
              <a:gd name="T11" fmla="*/ 17694720 60000 65536"/>
              <a:gd name="T12" fmla="*/ 101003 w 762000"/>
              <a:gd name="T13" fmla="*/ 17605 h 46038"/>
              <a:gd name="T14" fmla="*/ 660997 w 762000"/>
              <a:gd name="T15" fmla="*/ 28433 h 46038"/>
            </a:gdLst>
            <a:ahLst/>
            <a:cxnLst>
              <a:cxn ang="T8">
                <a:pos x="T0" y="T1"/>
              </a:cxn>
              <a:cxn ang="T9">
                <a:pos x="T2" y="T3"/>
              </a:cxn>
              <a:cxn ang="T10">
                <a:pos x="T4" y="T5"/>
              </a:cxn>
              <a:cxn ang="T11">
                <a:pos x="T6" y="T7"/>
              </a:cxn>
            </a:cxnLst>
            <a:rect l="T12" t="T13" r="T14" b="T15"/>
            <a:pathLst>
              <a:path w="762000" h="46038">
                <a:moveTo>
                  <a:pt x="101003" y="17605"/>
                </a:moveTo>
                <a:lnTo>
                  <a:pt x="660997" y="17605"/>
                </a:lnTo>
                <a:lnTo>
                  <a:pt x="660997" y="28433"/>
                </a:lnTo>
                <a:lnTo>
                  <a:pt x="101003" y="28433"/>
                </a:lnTo>
                <a:close/>
              </a:path>
            </a:pathLst>
          </a:custGeom>
          <a:solidFill>
            <a:schemeClr val="accent1"/>
          </a:solidFill>
          <a:ln w="19050" algn="ctr">
            <a:solidFill>
              <a:srgbClr val="385D8A"/>
            </a:solidFill>
            <a:miter lim="800000"/>
            <a:headEnd/>
            <a:tailEnd/>
          </a:ln>
        </p:spPr>
        <p:txBody>
          <a:bodyPr anchor="ctr"/>
          <a:lstStyle/>
          <a:p>
            <a:pPr algn="ctr" eaLnBrk="1" hangingPunct="1">
              <a:defRPr/>
            </a:pPr>
            <a:endParaRPr lang="en-US" sz="2400">
              <a:solidFill>
                <a:schemeClr val="lt1"/>
              </a:solidFill>
            </a:endParaRPr>
          </a:p>
        </p:txBody>
      </p:sp>
      <p:sp>
        <p:nvSpPr>
          <p:cNvPr id="16" name="Minus 15"/>
          <p:cNvSpPr/>
          <p:nvPr/>
        </p:nvSpPr>
        <p:spPr>
          <a:xfrm>
            <a:off x="3771900" y="797943"/>
            <a:ext cx="1751076"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17" name="Minus 16"/>
          <p:cNvSpPr>
            <a:spLocks noChangeArrowheads="1"/>
          </p:cNvSpPr>
          <p:nvPr/>
        </p:nvSpPr>
        <p:spPr bwMode="auto">
          <a:xfrm>
            <a:off x="658368" y="3577107"/>
            <a:ext cx="865632" cy="47387"/>
          </a:xfrm>
          <a:custGeom>
            <a:avLst/>
            <a:gdLst>
              <a:gd name="T0" fmla="*/ 1189794 w 1371600"/>
              <a:gd name="T1" fmla="*/ 38100 h 76200"/>
              <a:gd name="T2" fmla="*/ 685800 w 1371600"/>
              <a:gd name="T3" fmla="*/ 47061 h 76200"/>
              <a:gd name="T4" fmla="*/ 181806 w 1371600"/>
              <a:gd name="T5" fmla="*/ 38100 h 76200"/>
              <a:gd name="T6" fmla="*/ 685800 w 1371600"/>
              <a:gd name="T7" fmla="*/ 29139 h 76200"/>
              <a:gd name="T8" fmla="*/ 0 60000 65536"/>
              <a:gd name="T9" fmla="*/ 5898240 60000 65536"/>
              <a:gd name="T10" fmla="*/ 11796480 60000 65536"/>
              <a:gd name="T11" fmla="*/ 17694720 60000 65536"/>
              <a:gd name="T12" fmla="*/ 181806 w 1371600"/>
              <a:gd name="T13" fmla="*/ 29139 h 76200"/>
              <a:gd name="T14" fmla="*/ 1189794 w 1371600"/>
              <a:gd name="T15" fmla="*/ 47061 h 76200"/>
            </a:gdLst>
            <a:ahLst/>
            <a:cxnLst>
              <a:cxn ang="T8">
                <a:pos x="T0" y="T1"/>
              </a:cxn>
              <a:cxn ang="T9">
                <a:pos x="T2" y="T3"/>
              </a:cxn>
              <a:cxn ang="T10">
                <a:pos x="T4" y="T5"/>
              </a:cxn>
              <a:cxn ang="T11">
                <a:pos x="T6" y="T7"/>
              </a:cxn>
            </a:cxnLst>
            <a:rect l="T12" t="T13" r="T14" b="T15"/>
            <a:pathLst>
              <a:path w="1371600" h="76200">
                <a:moveTo>
                  <a:pt x="181806" y="29139"/>
                </a:moveTo>
                <a:lnTo>
                  <a:pt x="1189794" y="29139"/>
                </a:lnTo>
                <a:lnTo>
                  <a:pt x="1189794" y="47061"/>
                </a:lnTo>
                <a:lnTo>
                  <a:pt x="181806" y="47061"/>
                </a:lnTo>
                <a:lnTo>
                  <a:pt x="181806" y="29139"/>
                </a:lnTo>
                <a:close/>
              </a:path>
            </a:pathLst>
          </a:custGeom>
          <a:solidFill>
            <a:schemeClr val="accent1"/>
          </a:solidFill>
          <a:ln w="19050" algn="ctr">
            <a:solidFill>
              <a:srgbClr val="385D8A"/>
            </a:solidFill>
            <a:miter lim="800000"/>
            <a:headEnd/>
            <a:tailEnd/>
          </a:ln>
        </p:spPr>
        <p:txBody>
          <a:bodyPr anchor="ctr"/>
          <a:lstStyle/>
          <a:p>
            <a:endParaRPr lang="en-US"/>
          </a:p>
        </p:txBody>
      </p:sp>
      <p:sp>
        <p:nvSpPr>
          <p:cNvPr id="18" name="Minus 17"/>
          <p:cNvSpPr>
            <a:spLocks noChangeArrowheads="1"/>
          </p:cNvSpPr>
          <p:nvPr/>
        </p:nvSpPr>
        <p:spPr bwMode="auto">
          <a:xfrm>
            <a:off x="1445705" y="2300775"/>
            <a:ext cx="1245108" cy="65775"/>
          </a:xfrm>
          <a:custGeom>
            <a:avLst/>
            <a:gdLst>
              <a:gd name="T0" fmla="*/ 528798 w 609600"/>
              <a:gd name="T1" fmla="*/ 23019 h 46038"/>
              <a:gd name="T2" fmla="*/ 304800 w 609600"/>
              <a:gd name="T3" fmla="*/ 28433 h 46038"/>
              <a:gd name="T4" fmla="*/ 80802 w 609600"/>
              <a:gd name="T5" fmla="*/ 23019 h 46038"/>
              <a:gd name="T6" fmla="*/ 304800 w 609600"/>
              <a:gd name="T7" fmla="*/ 17605 h 46038"/>
              <a:gd name="T8" fmla="*/ 0 60000 65536"/>
              <a:gd name="T9" fmla="*/ 5898240 60000 65536"/>
              <a:gd name="T10" fmla="*/ 11796480 60000 65536"/>
              <a:gd name="T11" fmla="*/ 17694720 60000 65536"/>
              <a:gd name="T12" fmla="*/ 80802 w 609600"/>
              <a:gd name="T13" fmla="*/ 17605 h 46038"/>
              <a:gd name="T14" fmla="*/ 528798 w 609600"/>
              <a:gd name="T15" fmla="*/ 28433 h 46038"/>
            </a:gdLst>
            <a:ahLst/>
            <a:cxnLst>
              <a:cxn ang="T8">
                <a:pos x="T0" y="T1"/>
              </a:cxn>
              <a:cxn ang="T9">
                <a:pos x="T2" y="T3"/>
              </a:cxn>
              <a:cxn ang="T10">
                <a:pos x="T4" y="T5"/>
              </a:cxn>
              <a:cxn ang="T11">
                <a:pos x="T6" y="T7"/>
              </a:cxn>
            </a:cxnLst>
            <a:rect l="T12" t="T13" r="T14" b="T15"/>
            <a:pathLst>
              <a:path w="609600" h="46038">
                <a:moveTo>
                  <a:pt x="80802" y="17605"/>
                </a:moveTo>
                <a:lnTo>
                  <a:pt x="528798" y="17605"/>
                </a:lnTo>
                <a:lnTo>
                  <a:pt x="528798" y="28433"/>
                </a:lnTo>
                <a:lnTo>
                  <a:pt x="80802" y="28433"/>
                </a:lnTo>
                <a:close/>
              </a:path>
            </a:pathLst>
          </a:custGeom>
          <a:solidFill>
            <a:schemeClr val="accent1"/>
          </a:solidFill>
          <a:ln w="19050" algn="ctr">
            <a:solidFill>
              <a:srgbClr val="385D8A"/>
            </a:solidFill>
            <a:miter lim="800000"/>
            <a:headEnd/>
            <a:tailEnd/>
          </a:ln>
        </p:spPr>
        <p:txBody>
          <a:bodyPr anchor="ctr"/>
          <a:lstStyle/>
          <a:p>
            <a:pPr algn="ctr" eaLnBrk="1" hangingPunct="1">
              <a:defRPr/>
            </a:pPr>
            <a:endParaRPr lang="en-US" sz="2400">
              <a:solidFill>
                <a:schemeClr val="lt1"/>
              </a:solidFill>
            </a:endParaRPr>
          </a:p>
        </p:txBody>
      </p:sp>
      <p:sp>
        <p:nvSpPr>
          <p:cNvPr id="20" name="Minus 19"/>
          <p:cNvSpPr/>
          <p:nvPr/>
        </p:nvSpPr>
        <p:spPr>
          <a:xfrm>
            <a:off x="109727" y="2533993"/>
            <a:ext cx="1780985" cy="10284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2" name="Minus 21"/>
          <p:cNvSpPr/>
          <p:nvPr/>
        </p:nvSpPr>
        <p:spPr>
          <a:xfrm>
            <a:off x="2329625" y="3575724"/>
            <a:ext cx="609600" cy="4603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3" name="Minus 22"/>
          <p:cNvSpPr/>
          <p:nvPr/>
        </p:nvSpPr>
        <p:spPr>
          <a:xfrm flipV="1">
            <a:off x="2985516" y="3794485"/>
            <a:ext cx="1668780" cy="11516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Minus 23"/>
          <p:cNvSpPr/>
          <p:nvPr/>
        </p:nvSpPr>
        <p:spPr>
          <a:xfrm>
            <a:off x="3100293" y="3571088"/>
            <a:ext cx="982980" cy="5067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6" name="Minus 25"/>
          <p:cNvSpPr>
            <a:spLocks noChangeArrowheads="1"/>
          </p:cNvSpPr>
          <p:nvPr/>
        </p:nvSpPr>
        <p:spPr bwMode="auto">
          <a:xfrm>
            <a:off x="671513" y="4599179"/>
            <a:ext cx="609600" cy="46037"/>
          </a:xfrm>
          <a:custGeom>
            <a:avLst/>
            <a:gdLst>
              <a:gd name="T0" fmla="*/ 528798 w 609600"/>
              <a:gd name="T1" fmla="*/ 23019 h 46038"/>
              <a:gd name="T2" fmla="*/ 304800 w 609600"/>
              <a:gd name="T3" fmla="*/ 28433 h 46038"/>
              <a:gd name="T4" fmla="*/ 80802 w 609600"/>
              <a:gd name="T5" fmla="*/ 23019 h 46038"/>
              <a:gd name="T6" fmla="*/ 304800 w 609600"/>
              <a:gd name="T7" fmla="*/ 17605 h 46038"/>
              <a:gd name="T8" fmla="*/ 0 60000 65536"/>
              <a:gd name="T9" fmla="*/ 5898240 60000 65536"/>
              <a:gd name="T10" fmla="*/ 11796480 60000 65536"/>
              <a:gd name="T11" fmla="*/ 17694720 60000 65536"/>
              <a:gd name="T12" fmla="*/ 80802 w 609600"/>
              <a:gd name="T13" fmla="*/ 17605 h 46038"/>
              <a:gd name="T14" fmla="*/ 528798 w 609600"/>
              <a:gd name="T15" fmla="*/ 28433 h 46038"/>
            </a:gdLst>
            <a:ahLst/>
            <a:cxnLst>
              <a:cxn ang="T8">
                <a:pos x="T0" y="T1"/>
              </a:cxn>
              <a:cxn ang="T9">
                <a:pos x="T2" y="T3"/>
              </a:cxn>
              <a:cxn ang="T10">
                <a:pos x="T4" y="T5"/>
              </a:cxn>
              <a:cxn ang="T11">
                <a:pos x="T6" y="T7"/>
              </a:cxn>
            </a:cxnLst>
            <a:rect l="T12" t="T13" r="T14" b="T15"/>
            <a:pathLst>
              <a:path w="609600" h="46038">
                <a:moveTo>
                  <a:pt x="80802" y="17605"/>
                </a:moveTo>
                <a:lnTo>
                  <a:pt x="528798" y="17605"/>
                </a:lnTo>
                <a:lnTo>
                  <a:pt x="528798" y="28433"/>
                </a:lnTo>
                <a:lnTo>
                  <a:pt x="80802" y="28433"/>
                </a:lnTo>
                <a:close/>
              </a:path>
            </a:pathLst>
          </a:custGeom>
          <a:solidFill>
            <a:schemeClr val="accent1"/>
          </a:solidFill>
          <a:ln w="19050" algn="ctr">
            <a:solidFill>
              <a:srgbClr val="385D8A"/>
            </a:solidFill>
            <a:miter lim="800000"/>
            <a:headEnd/>
            <a:tailEnd/>
          </a:ln>
        </p:spPr>
        <p:txBody>
          <a:bodyPr anchor="ctr"/>
          <a:lstStyle/>
          <a:p>
            <a:pPr algn="ctr" eaLnBrk="1" hangingPunct="1">
              <a:defRPr/>
            </a:pPr>
            <a:endParaRPr lang="en-US" sz="2400">
              <a:solidFill>
                <a:schemeClr val="lt1"/>
              </a:solidFill>
            </a:endParaRPr>
          </a:p>
        </p:txBody>
      </p:sp>
      <p:sp>
        <p:nvSpPr>
          <p:cNvPr id="27" name="Minus 26"/>
          <p:cNvSpPr/>
          <p:nvPr/>
        </p:nvSpPr>
        <p:spPr>
          <a:xfrm>
            <a:off x="115635" y="4839869"/>
            <a:ext cx="1165478"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28" name="Minus 27"/>
          <p:cNvSpPr>
            <a:spLocks noChangeArrowheads="1"/>
          </p:cNvSpPr>
          <p:nvPr/>
        </p:nvSpPr>
        <p:spPr bwMode="auto">
          <a:xfrm>
            <a:off x="2822448" y="4604242"/>
            <a:ext cx="2700528" cy="45719"/>
          </a:xfrm>
          <a:custGeom>
            <a:avLst/>
            <a:gdLst>
              <a:gd name="T0" fmla="*/ 1916891 w 2209800"/>
              <a:gd name="T1" fmla="*/ 38100 h 76200"/>
              <a:gd name="T2" fmla="*/ 1104900 w 2209800"/>
              <a:gd name="T3" fmla="*/ 47061 h 76200"/>
              <a:gd name="T4" fmla="*/ 292909 w 2209800"/>
              <a:gd name="T5" fmla="*/ 38100 h 76200"/>
              <a:gd name="T6" fmla="*/ 1104900 w 2209800"/>
              <a:gd name="T7" fmla="*/ 29139 h 76200"/>
              <a:gd name="T8" fmla="*/ 0 60000 65536"/>
              <a:gd name="T9" fmla="*/ 5898240 60000 65536"/>
              <a:gd name="T10" fmla="*/ 11796480 60000 65536"/>
              <a:gd name="T11" fmla="*/ 17694720 60000 65536"/>
              <a:gd name="T12" fmla="*/ 292909 w 2209800"/>
              <a:gd name="T13" fmla="*/ 29139 h 76200"/>
              <a:gd name="T14" fmla="*/ 1916891 w 2209800"/>
              <a:gd name="T15" fmla="*/ 47061 h 76200"/>
            </a:gdLst>
            <a:ahLst/>
            <a:cxnLst>
              <a:cxn ang="T8">
                <a:pos x="T0" y="T1"/>
              </a:cxn>
              <a:cxn ang="T9">
                <a:pos x="T2" y="T3"/>
              </a:cxn>
              <a:cxn ang="T10">
                <a:pos x="T4" y="T5"/>
              </a:cxn>
              <a:cxn ang="T11">
                <a:pos x="T6" y="T7"/>
              </a:cxn>
            </a:cxnLst>
            <a:rect l="T12" t="T13" r="T14" b="T15"/>
            <a:pathLst>
              <a:path w="2209800" h="76200">
                <a:moveTo>
                  <a:pt x="292909" y="29139"/>
                </a:moveTo>
                <a:lnTo>
                  <a:pt x="1916891" y="29139"/>
                </a:lnTo>
                <a:lnTo>
                  <a:pt x="1916891" y="47061"/>
                </a:lnTo>
                <a:lnTo>
                  <a:pt x="292909" y="47061"/>
                </a:lnTo>
                <a:close/>
              </a:path>
            </a:pathLst>
          </a:custGeom>
          <a:solidFill>
            <a:schemeClr val="accent1"/>
          </a:solidFill>
          <a:ln w="19050" algn="ctr">
            <a:solidFill>
              <a:srgbClr val="385D8A"/>
            </a:solidFill>
            <a:miter lim="800000"/>
            <a:headEnd/>
            <a:tailEnd/>
          </a:ln>
        </p:spPr>
        <p:txBody>
          <a:bodyPr anchor="ctr"/>
          <a:lstStyle/>
          <a:p>
            <a:pPr algn="ctr" eaLnBrk="1" hangingPunct="1">
              <a:defRPr/>
            </a:pPr>
            <a:endParaRPr lang="en-US" sz="2400">
              <a:solidFill>
                <a:schemeClr val="lt1"/>
              </a:solidFill>
            </a:endParaRPr>
          </a:p>
        </p:txBody>
      </p:sp>
      <p:sp>
        <p:nvSpPr>
          <p:cNvPr id="29" name="Minus 28"/>
          <p:cNvSpPr>
            <a:spLocks noChangeArrowheads="1"/>
          </p:cNvSpPr>
          <p:nvPr/>
        </p:nvSpPr>
        <p:spPr bwMode="auto">
          <a:xfrm flipV="1">
            <a:off x="-108776" y="5366326"/>
            <a:ext cx="3428048" cy="52493"/>
          </a:xfrm>
          <a:custGeom>
            <a:avLst/>
            <a:gdLst>
              <a:gd name="T0" fmla="*/ 2115190 w 2438400"/>
              <a:gd name="T1" fmla="*/ 23019 h 46038"/>
              <a:gd name="T2" fmla="*/ 1219200 w 2438400"/>
              <a:gd name="T3" fmla="*/ 28433 h 46038"/>
              <a:gd name="T4" fmla="*/ 323210 w 2438400"/>
              <a:gd name="T5" fmla="*/ 23019 h 46038"/>
              <a:gd name="T6" fmla="*/ 1219200 w 2438400"/>
              <a:gd name="T7" fmla="*/ 17605 h 46038"/>
              <a:gd name="T8" fmla="*/ 0 60000 65536"/>
              <a:gd name="T9" fmla="*/ 5898240 60000 65536"/>
              <a:gd name="T10" fmla="*/ 11796480 60000 65536"/>
              <a:gd name="T11" fmla="*/ 17694720 60000 65536"/>
              <a:gd name="T12" fmla="*/ 323210 w 2438400"/>
              <a:gd name="T13" fmla="*/ 17605 h 46038"/>
              <a:gd name="T14" fmla="*/ 2115190 w 2438400"/>
              <a:gd name="T15" fmla="*/ 28433 h 46038"/>
            </a:gdLst>
            <a:ahLst/>
            <a:cxnLst>
              <a:cxn ang="T8">
                <a:pos x="T0" y="T1"/>
              </a:cxn>
              <a:cxn ang="T9">
                <a:pos x="T2" y="T3"/>
              </a:cxn>
              <a:cxn ang="T10">
                <a:pos x="T4" y="T5"/>
              </a:cxn>
              <a:cxn ang="T11">
                <a:pos x="T6" y="T7"/>
              </a:cxn>
            </a:cxnLst>
            <a:rect l="T12" t="T13" r="T14" b="T15"/>
            <a:pathLst>
              <a:path w="2438400" h="46038">
                <a:moveTo>
                  <a:pt x="323210" y="17605"/>
                </a:moveTo>
                <a:lnTo>
                  <a:pt x="2115190" y="17605"/>
                </a:lnTo>
                <a:lnTo>
                  <a:pt x="2115190" y="28433"/>
                </a:lnTo>
                <a:lnTo>
                  <a:pt x="323210" y="28433"/>
                </a:lnTo>
                <a:close/>
              </a:path>
            </a:pathLst>
          </a:custGeom>
          <a:solidFill>
            <a:schemeClr val="accent1"/>
          </a:solidFill>
          <a:ln w="19050" algn="ctr">
            <a:solidFill>
              <a:srgbClr val="385D8A"/>
            </a:solidFill>
            <a:miter lim="800000"/>
            <a:headEnd/>
            <a:tailEnd/>
          </a:ln>
        </p:spPr>
        <p:txBody>
          <a:bodyPr rot="10800000" anchor="ctr"/>
          <a:lstStyle/>
          <a:p>
            <a:pPr algn="ctr" eaLnBrk="1" hangingPunct="1">
              <a:defRPr/>
            </a:pPr>
            <a:endParaRPr lang="en-US" sz="2400">
              <a:solidFill>
                <a:schemeClr val="lt1"/>
              </a:solidFill>
            </a:endParaRPr>
          </a:p>
        </p:txBody>
      </p:sp>
      <p:sp>
        <p:nvSpPr>
          <p:cNvPr id="31" name="TextBox 30"/>
          <p:cNvSpPr txBox="1"/>
          <p:nvPr/>
        </p:nvSpPr>
        <p:spPr>
          <a:xfrm>
            <a:off x="5628704" y="1920779"/>
            <a:ext cx="6289263" cy="823302"/>
          </a:xfrm>
          <a:prstGeom prst="rect">
            <a:avLst/>
          </a:prstGeom>
          <a:noFill/>
        </p:spPr>
        <p:txBody>
          <a:bodyPr wrap="square">
            <a:spAutoFit/>
          </a:bodyPr>
          <a:lstStyle/>
          <a:p>
            <a:pPr>
              <a:lnSpc>
                <a:spcPts val="1900"/>
              </a:lnSpc>
              <a:defRPr/>
            </a:pPr>
            <a:r>
              <a:rPr lang="en-US" sz="2400" b="1" dirty="0">
                <a:latin typeface="Arial Narrow" pitchFamily="34" charset="0"/>
              </a:rPr>
              <a:t>                                                     </a:t>
            </a:r>
            <a:r>
              <a:rPr lang="en-US" sz="2400" b="1" dirty="0" smtClean="0">
                <a:latin typeface="Arial Narrow" pitchFamily="34" charset="0"/>
              </a:rPr>
              <a:t> Many </a:t>
            </a:r>
            <a:r>
              <a:rPr lang="en-US" sz="2400" b="1" dirty="0">
                <a:latin typeface="Arial Narrow" pitchFamily="34" charset="0"/>
              </a:rPr>
              <a:t>large corporations will be wiped out and millions of jobs will be lost.</a:t>
            </a:r>
            <a:endParaRPr lang="en-US" sz="2400" dirty="0">
              <a:latin typeface="Arial" charset="0"/>
            </a:endParaRPr>
          </a:p>
        </p:txBody>
      </p:sp>
      <p:sp>
        <p:nvSpPr>
          <p:cNvPr id="32" name="TextBox 31"/>
          <p:cNvSpPr txBox="1">
            <a:spLocks noChangeArrowheads="1"/>
          </p:cNvSpPr>
          <p:nvPr/>
        </p:nvSpPr>
        <p:spPr bwMode="auto">
          <a:xfrm>
            <a:off x="5628704" y="1920779"/>
            <a:ext cx="6377368"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1900"/>
              </a:lnSpc>
              <a:spcBef>
                <a:spcPct val="0"/>
              </a:spcBef>
              <a:buNone/>
            </a:pPr>
            <a:r>
              <a:rPr lang="en-US" altLang="en-US" sz="2400" b="1" dirty="0">
                <a:solidFill>
                  <a:srgbClr val="FF0000"/>
                </a:solidFill>
                <a:latin typeface="Arial Narrow" panose="020B0606020202030204" pitchFamily="34" charset="0"/>
              </a:rPr>
              <a:t>                                                     </a:t>
            </a:r>
            <a:r>
              <a:rPr lang="en-US" altLang="en-US" sz="2400" b="1" dirty="0" smtClean="0">
                <a:solidFill>
                  <a:srgbClr val="FF0000"/>
                </a:solidFill>
                <a:latin typeface="Arial Narrow" panose="020B0606020202030204" pitchFamily="34" charset="0"/>
              </a:rPr>
              <a:t> </a:t>
            </a:r>
            <a:r>
              <a:rPr lang="en-US" altLang="en-US" sz="2400" b="1" u="sng" dirty="0" smtClean="0">
                <a:solidFill>
                  <a:srgbClr val="FF0000"/>
                </a:solidFill>
                <a:latin typeface="Arial Narrow" panose="020B0606020202030204" pitchFamily="34" charset="0"/>
              </a:rPr>
              <a:t>Many </a:t>
            </a:r>
            <a:r>
              <a:rPr lang="en-US" altLang="en-US" sz="2400" b="1" u="sng" dirty="0">
                <a:solidFill>
                  <a:srgbClr val="FF0000"/>
                </a:solidFill>
                <a:latin typeface="Arial Narrow" panose="020B0606020202030204" pitchFamily="34" charset="0"/>
              </a:rPr>
              <a:t>large corporations will be wiped out and millions of jobs will be lost.</a:t>
            </a:r>
            <a:endParaRPr lang="en-US" altLang="en-US" sz="2400" u="sng" dirty="0">
              <a:solidFill>
                <a:srgbClr val="FF0000"/>
              </a:solidFill>
            </a:endParaRPr>
          </a:p>
        </p:txBody>
      </p:sp>
      <p:sp>
        <p:nvSpPr>
          <p:cNvPr id="33" name="TextBox 32"/>
          <p:cNvSpPr txBox="1"/>
          <p:nvPr/>
        </p:nvSpPr>
        <p:spPr>
          <a:xfrm>
            <a:off x="274320" y="1124542"/>
            <a:ext cx="4971288" cy="823302"/>
          </a:xfrm>
          <a:prstGeom prst="rect">
            <a:avLst/>
          </a:prstGeom>
          <a:noFill/>
        </p:spPr>
        <p:txBody>
          <a:bodyPr wrap="square">
            <a:spAutoFit/>
          </a:bodyPr>
          <a:lstStyle/>
          <a:p>
            <a:pPr algn="just">
              <a:lnSpc>
                <a:spcPts val="1900"/>
              </a:lnSpc>
              <a:defRPr/>
            </a:pPr>
            <a:r>
              <a:rPr lang="en-US" sz="2400" b="1" i="1" dirty="0">
                <a:solidFill>
                  <a:srgbClr val="0000CC"/>
                </a:solidFill>
                <a:latin typeface="Arial Narrow" pitchFamily="34" charset="0"/>
              </a:rPr>
              <a:t>    Many large corporations will be wiped out and millions of jobs will be lost</a:t>
            </a:r>
            <a:r>
              <a:rPr lang="en-US" sz="2400" b="1" dirty="0">
                <a:solidFill>
                  <a:srgbClr val="C00000"/>
                </a:solidFill>
                <a:latin typeface="Arial Narrow" pitchFamily="34" charset="0"/>
              </a:rPr>
              <a:t> (lines 3-4 </a:t>
            </a:r>
            <a:r>
              <a:rPr lang="en-US" sz="2400" b="1" dirty="0" err="1">
                <a:solidFill>
                  <a:srgbClr val="C00000"/>
                </a:solidFill>
                <a:latin typeface="Arial Narrow" pitchFamily="34" charset="0"/>
              </a:rPr>
              <a:t>para</a:t>
            </a:r>
            <a:r>
              <a:rPr lang="en-US" sz="2400" b="1" dirty="0">
                <a:solidFill>
                  <a:srgbClr val="C00000"/>
                </a:solidFill>
                <a:latin typeface="Arial Narrow" pitchFamily="34" charset="0"/>
              </a:rPr>
              <a:t> 2)</a:t>
            </a:r>
            <a:endParaRPr lang="en-US" sz="2400" i="1" dirty="0">
              <a:solidFill>
                <a:srgbClr val="0000CC"/>
              </a:solidFill>
              <a:latin typeface="Arial" charset="0"/>
            </a:endParaRPr>
          </a:p>
        </p:txBody>
      </p:sp>
      <p:sp>
        <p:nvSpPr>
          <p:cNvPr id="34" name="Minus 33"/>
          <p:cNvSpPr/>
          <p:nvPr/>
        </p:nvSpPr>
        <p:spPr>
          <a:xfrm>
            <a:off x="1491425" y="3569264"/>
            <a:ext cx="8382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 name="TextBox 34"/>
          <p:cNvSpPr txBox="1">
            <a:spLocks noChangeArrowheads="1"/>
          </p:cNvSpPr>
          <p:nvPr/>
        </p:nvSpPr>
        <p:spPr bwMode="auto">
          <a:xfrm>
            <a:off x="5606366" y="2675336"/>
            <a:ext cx="6311601"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100"/>
              </a:lnSpc>
              <a:spcBef>
                <a:spcPct val="0"/>
              </a:spcBef>
              <a:buNone/>
            </a:pPr>
            <a:r>
              <a:rPr lang="en-US" altLang="en-US" sz="2400" b="1" dirty="0" smtClean="0">
                <a:latin typeface="Arial Narrow" panose="020B0606020202030204" pitchFamily="34" charset="0"/>
              </a:rPr>
              <a:t>                                             terrorist </a:t>
            </a:r>
            <a:r>
              <a:rPr lang="en-US" altLang="en-US" sz="2400" b="1" dirty="0">
                <a:latin typeface="Arial Narrow" panose="020B0606020202030204" pitchFamily="34" charset="0"/>
              </a:rPr>
              <a:t>groups will become more powerful and more dangerous.</a:t>
            </a:r>
            <a:endParaRPr lang="en-US" altLang="en-US" sz="2400" dirty="0"/>
          </a:p>
        </p:txBody>
      </p:sp>
      <p:sp>
        <p:nvSpPr>
          <p:cNvPr id="36" name="TextBox 35"/>
          <p:cNvSpPr txBox="1">
            <a:spLocks noChangeArrowheads="1"/>
          </p:cNvSpPr>
          <p:nvPr/>
        </p:nvSpPr>
        <p:spPr bwMode="auto">
          <a:xfrm>
            <a:off x="5606366" y="2690012"/>
            <a:ext cx="589469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100"/>
              </a:lnSpc>
              <a:spcBef>
                <a:spcPct val="0"/>
              </a:spcBef>
              <a:buNone/>
            </a:pPr>
            <a:r>
              <a:rPr lang="en-US" altLang="en-US" sz="2400" b="1" u="sng" dirty="0" smtClean="0">
                <a:solidFill>
                  <a:srgbClr val="FF0000"/>
                </a:solidFill>
                <a:latin typeface="Arial Narrow" panose="020B0606020202030204" pitchFamily="34" charset="0"/>
              </a:rPr>
              <a:t>                                             terrorist </a:t>
            </a:r>
            <a:r>
              <a:rPr lang="en-US" altLang="en-US" sz="2400" b="1" u="sng" dirty="0">
                <a:solidFill>
                  <a:srgbClr val="FF0000"/>
                </a:solidFill>
                <a:latin typeface="Arial Narrow" panose="020B0606020202030204" pitchFamily="34" charset="0"/>
              </a:rPr>
              <a:t>groups will become more powerful and more dangerous.</a:t>
            </a:r>
            <a:endParaRPr lang="en-US" altLang="en-US" sz="2400" u="sng" dirty="0">
              <a:solidFill>
                <a:srgbClr val="FF0000"/>
              </a:solidFill>
            </a:endParaRPr>
          </a:p>
        </p:txBody>
      </p:sp>
      <p:sp>
        <p:nvSpPr>
          <p:cNvPr id="37" name="TextBox 36"/>
          <p:cNvSpPr txBox="1">
            <a:spLocks noChangeArrowheads="1"/>
          </p:cNvSpPr>
          <p:nvPr/>
        </p:nvSpPr>
        <p:spPr bwMode="auto">
          <a:xfrm>
            <a:off x="198120" y="2577687"/>
            <a:ext cx="5135880"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1900"/>
              </a:lnSpc>
              <a:spcBef>
                <a:spcPct val="0"/>
              </a:spcBef>
              <a:buNone/>
            </a:pPr>
            <a:r>
              <a:rPr lang="en-US" altLang="en-US" sz="2400" b="1" dirty="0">
                <a:solidFill>
                  <a:srgbClr val="000066"/>
                </a:solidFill>
                <a:latin typeface="Commerce-Condensed" pitchFamily="18" charset="0"/>
                <a:sym typeface="Wingdings" panose="05000000000000000000" pitchFamily="2" charset="2"/>
              </a:rPr>
              <a:t></a:t>
            </a:r>
            <a:r>
              <a:rPr lang="en-US" altLang="en-US" sz="2400" b="1" i="1" dirty="0">
                <a:solidFill>
                  <a:srgbClr val="0000CC"/>
                </a:solidFill>
                <a:latin typeface="Arial Narrow" panose="020B0606020202030204" pitchFamily="34" charset="0"/>
              </a:rPr>
              <a:t> Because terrorist groups will become more powerful and more dangerous.</a:t>
            </a:r>
            <a:r>
              <a:rPr lang="en-US" altLang="en-US" sz="2400" dirty="0"/>
              <a:t> </a:t>
            </a:r>
            <a:r>
              <a:rPr lang="en-US" altLang="en-US" sz="2400" b="1" dirty="0">
                <a:solidFill>
                  <a:srgbClr val="C00000"/>
                </a:solidFill>
                <a:latin typeface="Arial Narrow" panose="020B0606020202030204" pitchFamily="34" charset="0"/>
              </a:rPr>
              <a:t>(lines 4-5 para 2)</a:t>
            </a:r>
            <a:endParaRPr lang="en-US" altLang="en-US" sz="2400" b="1" i="1" dirty="0">
              <a:solidFill>
                <a:srgbClr val="C00000"/>
              </a:solidFill>
            </a:endParaRPr>
          </a:p>
        </p:txBody>
      </p:sp>
      <p:sp>
        <p:nvSpPr>
          <p:cNvPr id="38" name="TextBox 37"/>
          <p:cNvSpPr txBox="1"/>
          <p:nvPr/>
        </p:nvSpPr>
        <p:spPr>
          <a:xfrm>
            <a:off x="5616989" y="2961798"/>
            <a:ext cx="6331457" cy="900246"/>
          </a:xfrm>
          <a:prstGeom prst="rect">
            <a:avLst/>
          </a:prstGeom>
          <a:noFill/>
        </p:spPr>
        <p:txBody>
          <a:bodyPr wrap="square">
            <a:spAutoFit/>
          </a:bodyPr>
          <a:lstStyle/>
          <a:p>
            <a:pPr>
              <a:lnSpc>
                <a:spcPts val="2100"/>
              </a:lnSpc>
              <a:defRPr/>
            </a:pPr>
            <a:r>
              <a:rPr lang="en-US" sz="2400" b="1" dirty="0">
                <a:latin typeface="Arial Narrow" pitchFamily="34" charset="0"/>
              </a:rPr>
              <a:t>                                                                                       </a:t>
            </a:r>
            <a:r>
              <a:rPr lang="en-US" sz="2400" b="1" dirty="0" smtClean="0">
                <a:latin typeface="Arial Narrow" pitchFamily="34" charset="0"/>
              </a:rPr>
              <a:t>         				 life </a:t>
            </a:r>
            <a:r>
              <a:rPr lang="en-US" sz="2400" b="1" dirty="0">
                <a:latin typeface="Arial Narrow" pitchFamily="34" charset="0"/>
              </a:rPr>
              <a:t>will be far better than it is </a:t>
            </a:r>
            <a:r>
              <a:rPr lang="en-US" sz="2400" b="1" dirty="0" smtClean="0">
                <a:latin typeface="Arial Narrow" pitchFamily="34" charset="0"/>
              </a:rPr>
              <a:t>today.</a:t>
            </a:r>
            <a:endParaRPr lang="en-US" sz="2400" dirty="0">
              <a:latin typeface="Arial" charset="0"/>
            </a:endParaRPr>
          </a:p>
        </p:txBody>
      </p:sp>
      <p:sp>
        <p:nvSpPr>
          <p:cNvPr id="39" name="TextBox 38"/>
          <p:cNvSpPr txBox="1"/>
          <p:nvPr/>
        </p:nvSpPr>
        <p:spPr>
          <a:xfrm>
            <a:off x="5628704" y="2961798"/>
            <a:ext cx="6398108" cy="900246"/>
          </a:xfrm>
          <a:prstGeom prst="rect">
            <a:avLst/>
          </a:prstGeom>
          <a:noFill/>
        </p:spPr>
        <p:txBody>
          <a:bodyPr wrap="square">
            <a:spAutoFit/>
          </a:bodyPr>
          <a:lstStyle/>
          <a:p>
            <a:pPr>
              <a:lnSpc>
                <a:spcPts val="2100"/>
              </a:lnSpc>
              <a:defRPr/>
            </a:pPr>
            <a:r>
              <a:rPr lang="en-US" sz="2400" b="1" dirty="0">
                <a:latin typeface="Arial Narrow" pitchFamily="34" charset="0"/>
              </a:rPr>
              <a:t>                                                                                       </a:t>
            </a:r>
            <a:r>
              <a:rPr lang="en-US" sz="2400" b="1" dirty="0" smtClean="0">
                <a:latin typeface="Arial Narrow" pitchFamily="34" charset="0"/>
              </a:rPr>
              <a:t>                        			              </a:t>
            </a:r>
            <a:r>
              <a:rPr lang="en-US" sz="2400" b="1" u="sng" dirty="0" smtClean="0">
                <a:solidFill>
                  <a:srgbClr val="FF0000"/>
                </a:solidFill>
                <a:latin typeface="Arial Narrow" pitchFamily="34" charset="0"/>
              </a:rPr>
              <a:t>life </a:t>
            </a:r>
            <a:r>
              <a:rPr lang="en-US" sz="2400" b="1" u="sng" dirty="0">
                <a:solidFill>
                  <a:srgbClr val="FF0000"/>
                </a:solidFill>
                <a:latin typeface="Arial Narrow" pitchFamily="34" charset="0"/>
              </a:rPr>
              <a:t>will be far better </a:t>
            </a:r>
            <a:r>
              <a:rPr lang="en-US" sz="2400" b="1" u="sng" dirty="0" smtClean="0">
                <a:solidFill>
                  <a:srgbClr val="FF0000"/>
                </a:solidFill>
                <a:latin typeface="Arial Narrow" pitchFamily="34" charset="0"/>
              </a:rPr>
              <a:t>      than </a:t>
            </a:r>
            <a:r>
              <a:rPr lang="en-US" sz="2400" b="1" u="sng" dirty="0">
                <a:solidFill>
                  <a:srgbClr val="FF0000"/>
                </a:solidFill>
                <a:latin typeface="Arial Narrow" pitchFamily="34" charset="0"/>
              </a:rPr>
              <a:t>it is today.</a:t>
            </a:r>
            <a:endParaRPr lang="en-US" sz="2400" u="sng" dirty="0">
              <a:solidFill>
                <a:srgbClr val="FF0000"/>
              </a:solidFill>
              <a:latin typeface="Arial" charset="0"/>
            </a:endParaRPr>
          </a:p>
        </p:txBody>
      </p:sp>
      <p:sp>
        <p:nvSpPr>
          <p:cNvPr id="40" name="TextBox 39"/>
          <p:cNvSpPr txBox="1"/>
          <p:nvPr/>
        </p:nvSpPr>
        <p:spPr>
          <a:xfrm>
            <a:off x="197072" y="3854184"/>
            <a:ext cx="5048535" cy="579438"/>
          </a:xfrm>
          <a:prstGeom prst="rect">
            <a:avLst/>
          </a:prstGeom>
          <a:noFill/>
        </p:spPr>
        <p:txBody>
          <a:bodyPr wrap="square">
            <a:spAutoFit/>
          </a:bodyPr>
          <a:lstStyle/>
          <a:p>
            <a:pPr>
              <a:lnSpc>
                <a:spcPts val="1900"/>
              </a:lnSpc>
              <a:defRPr/>
            </a:pPr>
            <a:r>
              <a:rPr lang="en-US" sz="2400" b="1" i="1" dirty="0">
                <a:solidFill>
                  <a:srgbClr val="0000CC"/>
                </a:solidFill>
                <a:latin typeface="Arial Narrow" pitchFamily="34" charset="0"/>
              </a:rPr>
              <a:t>     Life will be far better than it is today.</a:t>
            </a:r>
            <a:r>
              <a:rPr lang="en-US" sz="2400" dirty="0">
                <a:latin typeface="Arial" charset="0"/>
              </a:rPr>
              <a:t> </a:t>
            </a:r>
            <a:r>
              <a:rPr lang="en-US" sz="2400" b="1" dirty="0">
                <a:solidFill>
                  <a:srgbClr val="C00000"/>
                </a:solidFill>
                <a:latin typeface="Arial Narrow" pitchFamily="34" charset="0"/>
              </a:rPr>
              <a:t>(lines 7-10, </a:t>
            </a:r>
            <a:r>
              <a:rPr lang="en-US" sz="2400" b="1" dirty="0" err="1">
                <a:solidFill>
                  <a:srgbClr val="C00000"/>
                </a:solidFill>
                <a:latin typeface="Arial Narrow" pitchFamily="34" charset="0"/>
              </a:rPr>
              <a:t>para</a:t>
            </a:r>
            <a:r>
              <a:rPr lang="en-US" sz="2400" b="1" dirty="0">
                <a:solidFill>
                  <a:srgbClr val="C00000"/>
                </a:solidFill>
                <a:latin typeface="Arial Narrow" pitchFamily="34" charset="0"/>
              </a:rPr>
              <a:t> 2)</a:t>
            </a:r>
            <a:endParaRPr lang="en-US" sz="2400" b="1" i="1" dirty="0">
              <a:solidFill>
                <a:srgbClr val="C00000"/>
              </a:solidFill>
              <a:latin typeface="Arial Narrow" pitchFamily="34" charset="0"/>
            </a:endParaRPr>
          </a:p>
        </p:txBody>
      </p:sp>
      <p:sp>
        <p:nvSpPr>
          <p:cNvPr id="41" name="TextBox 40"/>
          <p:cNvSpPr txBox="1"/>
          <p:nvPr/>
        </p:nvSpPr>
        <p:spPr>
          <a:xfrm>
            <a:off x="5606366" y="5355980"/>
            <a:ext cx="6457093" cy="1169551"/>
          </a:xfrm>
          <a:prstGeom prst="rect">
            <a:avLst/>
          </a:prstGeom>
          <a:noFill/>
        </p:spPr>
        <p:txBody>
          <a:bodyPr wrap="square">
            <a:spAutoFit/>
          </a:bodyPr>
          <a:lstStyle/>
          <a:p>
            <a:pPr algn="just">
              <a:lnSpc>
                <a:spcPts val="2100"/>
              </a:lnSpc>
              <a:defRPr/>
            </a:pPr>
            <a:r>
              <a:rPr lang="en-US" sz="2400" b="1" dirty="0">
                <a:latin typeface="Arial Narrow" pitchFamily="34" charset="0"/>
              </a:rPr>
              <a:t>                                                 </a:t>
            </a:r>
            <a:r>
              <a:rPr lang="en-US" sz="2400" b="1" dirty="0" smtClean="0">
                <a:latin typeface="Arial Narrow" pitchFamily="34" charset="0"/>
              </a:rPr>
              <a:t>        Developments </a:t>
            </a:r>
            <a:r>
              <a:rPr lang="en-US" sz="2400" b="1" dirty="0">
                <a:latin typeface="Arial Narrow" pitchFamily="34" charset="0"/>
              </a:rPr>
              <a:t>in micro technology – computers and telecommunication are bound to have a huge influence on various aspects of our lives.</a:t>
            </a:r>
            <a:endParaRPr lang="en-US" sz="2400" dirty="0">
              <a:latin typeface="Arial" charset="0"/>
            </a:endParaRPr>
          </a:p>
        </p:txBody>
      </p:sp>
      <p:sp>
        <p:nvSpPr>
          <p:cNvPr id="42" name="TextBox 41"/>
          <p:cNvSpPr txBox="1"/>
          <p:nvPr/>
        </p:nvSpPr>
        <p:spPr>
          <a:xfrm>
            <a:off x="5606366" y="5381627"/>
            <a:ext cx="6457093" cy="1118255"/>
          </a:xfrm>
          <a:prstGeom prst="rect">
            <a:avLst/>
          </a:prstGeom>
          <a:noFill/>
        </p:spPr>
        <p:txBody>
          <a:bodyPr wrap="square">
            <a:spAutoFit/>
          </a:bodyPr>
          <a:lstStyle/>
          <a:p>
            <a:pPr algn="just">
              <a:lnSpc>
                <a:spcPts val="2000"/>
              </a:lnSpc>
              <a:defRPr/>
            </a:pPr>
            <a:r>
              <a:rPr lang="en-US" sz="2400" b="1" dirty="0">
                <a:latin typeface="Arial Narrow" pitchFamily="34" charset="0"/>
              </a:rPr>
              <a:t>                                                 </a:t>
            </a:r>
            <a:r>
              <a:rPr lang="en-US" sz="2400" b="1" dirty="0" smtClean="0">
                <a:latin typeface="Arial Narrow" pitchFamily="34" charset="0"/>
              </a:rPr>
              <a:t>        </a:t>
            </a:r>
            <a:r>
              <a:rPr lang="en-US" sz="2400" b="1" u="sng" dirty="0" smtClean="0">
                <a:solidFill>
                  <a:srgbClr val="FF0000"/>
                </a:solidFill>
                <a:latin typeface="Arial Narrow" pitchFamily="34" charset="0"/>
              </a:rPr>
              <a:t>Developments </a:t>
            </a:r>
            <a:r>
              <a:rPr lang="en-US" sz="2400" b="1" u="sng" dirty="0">
                <a:solidFill>
                  <a:srgbClr val="FF0000"/>
                </a:solidFill>
                <a:latin typeface="Arial Narrow" pitchFamily="34" charset="0"/>
              </a:rPr>
              <a:t>in micro technology – computers and telecommunication are bound to have a huge influence on various aspects of our lives.</a:t>
            </a:r>
            <a:endParaRPr lang="en-US" sz="2400" u="sng" dirty="0">
              <a:solidFill>
                <a:srgbClr val="FF0000"/>
              </a:solidFill>
              <a:latin typeface="Arial" charset="0"/>
            </a:endParaRPr>
          </a:p>
        </p:txBody>
      </p:sp>
      <p:sp>
        <p:nvSpPr>
          <p:cNvPr id="43" name="TextBox 42"/>
          <p:cNvSpPr txBox="1"/>
          <p:nvPr/>
        </p:nvSpPr>
        <p:spPr>
          <a:xfrm>
            <a:off x="153399" y="5445231"/>
            <a:ext cx="5135880" cy="900246"/>
          </a:xfrm>
          <a:prstGeom prst="rect">
            <a:avLst/>
          </a:prstGeom>
          <a:noFill/>
        </p:spPr>
        <p:txBody>
          <a:bodyPr wrap="square">
            <a:spAutoFit/>
          </a:bodyPr>
          <a:lstStyle/>
          <a:p>
            <a:pPr algn="just">
              <a:lnSpc>
                <a:spcPts val="2100"/>
              </a:lnSpc>
              <a:defRPr/>
            </a:pPr>
            <a:r>
              <a:rPr lang="en-US" sz="2400" b="1" dirty="0">
                <a:latin typeface="Arial Narrow" pitchFamily="34" charset="0"/>
              </a:rPr>
              <a:t>     </a:t>
            </a:r>
            <a:r>
              <a:rPr lang="en-US" sz="2400" b="1" i="1" dirty="0">
                <a:solidFill>
                  <a:srgbClr val="0000CC"/>
                </a:solidFill>
                <a:latin typeface="Arial Narrow" pitchFamily="34" charset="0"/>
              </a:rPr>
              <a:t>They are </a:t>
            </a:r>
            <a:r>
              <a:rPr lang="en-US" sz="2400" b="1" i="1" dirty="0" smtClean="0">
                <a:solidFill>
                  <a:srgbClr val="0000CC"/>
                </a:solidFill>
                <a:latin typeface="Arial Narrow" pitchFamily="34" charset="0"/>
              </a:rPr>
              <a:t>developments </a:t>
            </a:r>
            <a:r>
              <a:rPr lang="en-US" sz="2400" b="1" i="1" dirty="0">
                <a:solidFill>
                  <a:srgbClr val="0000CC"/>
                </a:solidFill>
                <a:latin typeface="Arial Narrow" pitchFamily="34" charset="0"/>
              </a:rPr>
              <a:t>in </a:t>
            </a:r>
            <a:r>
              <a:rPr lang="en-US" sz="2400" b="1" i="1" dirty="0" smtClean="0">
                <a:solidFill>
                  <a:srgbClr val="0000CC"/>
                </a:solidFill>
                <a:latin typeface="Arial Narrow" pitchFamily="34" charset="0"/>
              </a:rPr>
              <a:t>micro </a:t>
            </a:r>
            <a:r>
              <a:rPr lang="en-US" sz="2400" b="1" i="1" dirty="0">
                <a:solidFill>
                  <a:srgbClr val="0000CC"/>
                </a:solidFill>
                <a:latin typeface="Arial Narrow" pitchFamily="34" charset="0"/>
              </a:rPr>
              <a:t>technology – computers and telecommunication</a:t>
            </a:r>
            <a:r>
              <a:rPr lang="en-US" sz="2400" dirty="0">
                <a:latin typeface="Arial" charset="0"/>
              </a:rPr>
              <a:t> </a:t>
            </a:r>
            <a:r>
              <a:rPr lang="en-US" sz="2400" b="1" dirty="0">
                <a:solidFill>
                  <a:srgbClr val="C00000"/>
                </a:solidFill>
                <a:latin typeface="Arial Narrow" pitchFamily="34" charset="0"/>
              </a:rPr>
              <a:t>(lines 2-3 para 3)</a:t>
            </a:r>
            <a:endParaRPr lang="en-US" sz="2400" b="1" i="1" dirty="0">
              <a:solidFill>
                <a:srgbClr val="C00000"/>
              </a:solidFill>
              <a:latin typeface="Arial Narrow" pitchFamily="34" charset="0"/>
            </a:endParaRPr>
          </a:p>
        </p:txBody>
      </p:sp>
    </p:spTree>
    <p:extLst>
      <p:ext uri="{BB962C8B-B14F-4D97-AF65-F5344CB8AC3E}">
        <p14:creationId xmlns:p14="http://schemas.microsoft.com/office/powerpoint/2010/main" val="19555116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arn(inVertical)">
                                      <p:cBhvr>
                                        <p:cTn id="7" dur="500"/>
                                        <p:tgtEl>
                                          <p:spTgt spid="1945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Right)">
                                      <p:cBhvr>
                                        <p:cTn id="18" dur="500"/>
                                        <p:tgtEl>
                                          <p:spTgt spid="15"/>
                                        </p:tgtEl>
                                      </p:cBhvr>
                                    </p:animEffect>
                                  </p:childTnLst>
                                </p:cTn>
                              </p:par>
                              <p:par>
                                <p:cTn id="19" presetID="18" presetClass="entr" presetSubtype="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strips(downRight)">
                                      <p:cBhvr>
                                        <p:cTn id="21" dur="500"/>
                                        <p:tgtEl>
                                          <p:spTgt spid="16"/>
                                        </p:tgtEl>
                                      </p:cBhvr>
                                    </p:animEffect>
                                  </p:childTnLst>
                                </p:cTn>
                              </p:par>
                              <p:par>
                                <p:cTn id="22" presetID="18" presetClass="entr" presetSubtype="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strips(downRight)">
                                      <p:cBhvr>
                                        <p:cTn id="24" dur="500"/>
                                        <p:tgtEl>
                                          <p:spTgt spid="1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trips(downRight)">
                                      <p:cBhvr>
                                        <p:cTn id="29" dur="500"/>
                                        <p:tgtEl>
                                          <p:spTgt spid="18"/>
                                        </p:tgtEl>
                                      </p:cBhvr>
                                    </p:animEffect>
                                  </p:childTnLst>
                                </p:cTn>
                              </p:par>
                              <p:par>
                                <p:cTn id="30" presetID="18" presetClass="entr" presetSubtype="6"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strips(downRight)">
                                      <p:cBhvr>
                                        <p:cTn id="32" dur="500"/>
                                        <p:tgtEl>
                                          <p:spTgt spid="34"/>
                                        </p:tgtEl>
                                      </p:cBhvr>
                                    </p:animEffect>
                                  </p:childTnLst>
                                </p:cTn>
                              </p:par>
                              <p:par>
                                <p:cTn id="33" presetID="18" presetClass="entr" presetSubtype="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strips(downRight)">
                                      <p:cBhvr>
                                        <p:cTn id="35" dur="500"/>
                                        <p:tgtEl>
                                          <p:spTgt spid="17"/>
                                        </p:tgtEl>
                                      </p:cBhvr>
                                    </p:animEffect>
                                  </p:childTnLst>
                                </p:cTn>
                              </p:par>
                              <p:par>
                                <p:cTn id="36" presetID="18" presetClass="entr" presetSubtype="6"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strips(downRight)">
                                      <p:cBhvr>
                                        <p:cTn id="38" dur="500"/>
                                        <p:tgtEl>
                                          <p:spTgt spid="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6"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strips(downRight)">
                                      <p:cBhvr>
                                        <p:cTn id="43" dur="500"/>
                                        <p:tgtEl>
                                          <p:spTgt spid="22"/>
                                        </p:tgtEl>
                                      </p:cBhvr>
                                    </p:animEffect>
                                  </p:childTnLst>
                                </p:cTn>
                              </p:par>
                              <p:par>
                                <p:cTn id="44" presetID="18" presetClass="entr" presetSubtype="6"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strips(downRight)">
                                      <p:cBhvr>
                                        <p:cTn id="46" dur="500"/>
                                        <p:tgtEl>
                                          <p:spTgt spid="23"/>
                                        </p:tgtEl>
                                      </p:cBhvr>
                                    </p:animEffect>
                                  </p:childTnLst>
                                </p:cTn>
                              </p:par>
                              <p:par>
                                <p:cTn id="47" presetID="18" presetClass="entr" presetSubtype="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strips(downRight)">
                                      <p:cBhvr>
                                        <p:cTn id="49" dur="500"/>
                                        <p:tgtEl>
                                          <p:spTgt spid="2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8" presetClass="entr" presetSubtype="6"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strips(downRight)">
                                      <p:cBhvr>
                                        <p:cTn id="54" dur="500"/>
                                        <p:tgtEl>
                                          <p:spTgt spid="26"/>
                                        </p:tgtEl>
                                      </p:cBhvr>
                                    </p:animEffect>
                                  </p:childTnLst>
                                </p:cTn>
                              </p:par>
                              <p:par>
                                <p:cTn id="55" presetID="18" presetClass="entr" presetSubtype="6"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strips(downRight)">
                                      <p:cBhvr>
                                        <p:cTn id="57" dur="500"/>
                                        <p:tgtEl>
                                          <p:spTgt spid="27"/>
                                        </p:tgtEl>
                                      </p:cBhvr>
                                    </p:animEffect>
                                  </p:childTnLst>
                                </p:cTn>
                              </p:par>
                              <p:par>
                                <p:cTn id="58" presetID="18" presetClass="entr" presetSubtype="6"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strips(downRight)">
                                      <p:cBhvr>
                                        <p:cTn id="60" dur="500"/>
                                        <p:tgtEl>
                                          <p:spTgt spid="28"/>
                                        </p:tgtEl>
                                      </p:cBhvr>
                                    </p:animEffect>
                                  </p:childTnLst>
                                </p:cTn>
                              </p:par>
                              <p:par>
                                <p:cTn id="61" presetID="18" presetClass="entr" presetSubtype="6"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strips(downRight)">
                                      <p:cBhvr>
                                        <p:cTn id="63" dur="500"/>
                                        <p:tgtEl>
                                          <p:spTgt spid="2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diamond(in)">
                                      <p:cBhvr>
                                        <p:cTn id="68" dur="500"/>
                                        <p:tgtEl>
                                          <p:spTgt spid="9"/>
                                        </p:tgtEl>
                                      </p:cBhvr>
                                    </p:animEffect>
                                  </p:childTnLst>
                                </p:cTn>
                              </p:par>
                              <p:par>
                                <p:cTn id="69" presetID="8" presetClass="entr" presetSubtype="16"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diamond(in)">
                                      <p:cBhvr>
                                        <p:cTn id="71" dur="500"/>
                                        <p:tgtEl>
                                          <p:spTgt spid="35"/>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diamond(in)">
                                      <p:cBhvr>
                                        <p:cTn id="74" dur="500"/>
                                        <p:tgtEl>
                                          <p:spTgt spid="38"/>
                                        </p:tgtEl>
                                      </p:cBhvr>
                                    </p:animEffect>
                                  </p:childTnLst>
                                </p:cTn>
                              </p:par>
                              <p:par>
                                <p:cTn id="75" presetID="8" presetClass="entr" presetSubtype="16" fill="hold" nodeType="withEffect">
                                  <p:stCondLst>
                                    <p:cond delay="0"/>
                                  </p:stCondLst>
                                  <p:childTnLst>
                                    <p:set>
                                      <p:cBhvr>
                                        <p:cTn id="76" dur="1" fill="hold">
                                          <p:stCondLst>
                                            <p:cond delay="0"/>
                                          </p:stCondLst>
                                        </p:cTn>
                                        <p:tgtEl>
                                          <p:spTgt spid="41">
                                            <p:txEl>
                                              <p:pRg st="0" end="0"/>
                                            </p:txEl>
                                          </p:spTgt>
                                        </p:tgtEl>
                                        <p:attrNameLst>
                                          <p:attrName>style.visibility</p:attrName>
                                        </p:attrNameLst>
                                      </p:cBhvr>
                                      <p:to>
                                        <p:strVal val="visible"/>
                                      </p:to>
                                    </p:set>
                                    <p:animEffect transition="in" filter="diamond(in)">
                                      <p:cBhvr>
                                        <p:cTn id="77" dur="500"/>
                                        <p:tgtEl>
                                          <p:spTgt spid="41">
                                            <p:txEl>
                                              <p:pRg st="0" end="0"/>
                                            </p:txEl>
                                          </p:spTgt>
                                        </p:tgtEl>
                                      </p:cBhvr>
                                    </p:animEffect>
                                  </p:childTnLst>
                                </p:cTn>
                              </p:par>
                              <p:par>
                                <p:cTn id="78" presetID="8" presetClass="entr" presetSubtype="16"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diamond(in)">
                                      <p:cBhvr>
                                        <p:cTn id="80" dur="500"/>
                                        <p:tgtEl>
                                          <p:spTgt spid="3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8" presetClass="exit" presetSubtype="16" fill="hold" grpId="1" nodeType="clickEffect">
                                  <p:stCondLst>
                                    <p:cond delay="0"/>
                                  </p:stCondLst>
                                  <p:childTnLst>
                                    <p:animEffect transition="out" filter="diamond(in)">
                                      <p:cBhvr>
                                        <p:cTn id="84" dur="500"/>
                                        <p:tgtEl>
                                          <p:spTgt spid="31"/>
                                        </p:tgtEl>
                                      </p:cBhvr>
                                    </p:animEffect>
                                    <p:set>
                                      <p:cBhvr>
                                        <p:cTn id="85" dur="1" fill="hold">
                                          <p:stCondLst>
                                            <p:cond delay="499"/>
                                          </p:stCondLst>
                                        </p:cTn>
                                        <p:tgtEl>
                                          <p:spTgt spid="31"/>
                                        </p:tgtEl>
                                        <p:attrNameLst>
                                          <p:attrName>style.visibility</p:attrName>
                                        </p:attrNameLst>
                                      </p:cBhvr>
                                      <p:to>
                                        <p:strVal val="hidden"/>
                                      </p:to>
                                    </p:set>
                                  </p:childTnLst>
                                </p:cTn>
                              </p:par>
                              <p:par>
                                <p:cTn id="86" presetID="8" presetClass="entr" presetSubtype="32"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diamond(out)">
                                      <p:cBhvr>
                                        <p:cTn id="88" dur="500"/>
                                        <p:tgtEl>
                                          <p:spTgt spid="32"/>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8" presetClass="entr" presetSubtype="16"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diamond(in)">
                                      <p:cBhvr>
                                        <p:cTn id="93" dur="500"/>
                                        <p:tgtEl>
                                          <p:spTgt spid="3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8" presetClass="exit" presetSubtype="16" fill="hold" grpId="1" nodeType="clickEffect">
                                  <p:stCondLst>
                                    <p:cond delay="0"/>
                                  </p:stCondLst>
                                  <p:childTnLst>
                                    <p:animEffect transition="out" filter="diamond(in)">
                                      <p:cBhvr>
                                        <p:cTn id="97" dur="500"/>
                                        <p:tgtEl>
                                          <p:spTgt spid="35"/>
                                        </p:tgtEl>
                                      </p:cBhvr>
                                    </p:animEffect>
                                    <p:set>
                                      <p:cBhvr>
                                        <p:cTn id="98" dur="1" fill="hold">
                                          <p:stCondLst>
                                            <p:cond delay="499"/>
                                          </p:stCondLst>
                                        </p:cTn>
                                        <p:tgtEl>
                                          <p:spTgt spid="35"/>
                                        </p:tgtEl>
                                        <p:attrNameLst>
                                          <p:attrName>style.visibility</p:attrName>
                                        </p:attrNameLst>
                                      </p:cBhvr>
                                      <p:to>
                                        <p:strVal val="hidden"/>
                                      </p:to>
                                    </p:set>
                                  </p:childTnLst>
                                </p:cTn>
                              </p:par>
                              <p:par>
                                <p:cTn id="99" presetID="8" presetClass="entr" presetSubtype="32"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diamond(out)">
                                      <p:cBhvr>
                                        <p:cTn id="101" dur="500"/>
                                        <p:tgtEl>
                                          <p:spTgt spid="36"/>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8" presetClass="entr" presetSubtype="16" fill="hold" grpId="0" nodeType="click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diamond(in)">
                                      <p:cBhvr>
                                        <p:cTn id="106" dur="500"/>
                                        <p:tgtEl>
                                          <p:spTgt spid="3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8" presetClass="exit" presetSubtype="16" fill="hold" grpId="1" nodeType="clickEffect">
                                  <p:stCondLst>
                                    <p:cond delay="0"/>
                                  </p:stCondLst>
                                  <p:childTnLst>
                                    <p:animEffect transition="out" filter="diamond(in)">
                                      <p:cBhvr>
                                        <p:cTn id="110" dur="500"/>
                                        <p:tgtEl>
                                          <p:spTgt spid="38"/>
                                        </p:tgtEl>
                                      </p:cBhvr>
                                    </p:animEffect>
                                    <p:set>
                                      <p:cBhvr>
                                        <p:cTn id="111" dur="1" fill="hold">
                                          <p:stCondLst>
                                            <p:cond delay="499"/>
                                          </p:stCondLst>
                                        </p:cTn>
                                        <p:tgtEl>
                                          <p:spTgt spid="38"/>
                                        </p:tgtEl>
                                        <p:attrNameLst>
                                          <p:attrName>style.visibility</p:attrName>
                                        </p:attrNameLst>
                                      </p:cBhvr>
                                      <p:to>
                                        <p:strVal val="hidden"/>
                                      </p:to>
                                    </p:set>
                                  </p:childTnLst>
                                </p:cTn>
                              </p:par>
                              <p:par>
                                <p:cTn id="112" presetID="8" presetClass="entr" presetSubtype="32" fill="hold" nodeType="withEffect">
                                  <p:stCondLst>
                                    <p:cond delay="0"/>
                                  </p:stCondLst>
                                  <p:childTnLst>
                                    <p:set>
                                      <p:cBhvr>
                                        <p:cTn id="113" dur="1" fill="hold">
                                          <p:stCondLst>
                                            <p:cond delay="0"/>
                                          </p:stCondLst>
                                        </p:cTn>
                                        <p:tgtEl>
                                          <p:spTgt spid="39">
                                            <p:txEl>
                                              <p:pRg st="0" end="0"/>
                                            </p:txEl>
                                          </p:spTgt>
                                        </p:tgtEl>
                                        <p:attrNameLst>
                                          <p:attrName>style.visibility</p:attrName>
                                        </p:attrNameLst>
                                      </p:cBhvr>
                                      <p:to>
                                        <p:strVal val="visible"/>
                                      </p:to>
                                    </p:set>
                                    <p:animEffect transition="in" filter="diamond(out)">
                                      <p:cBhvr>
                                        <p:cTn id="114" dur="500"/>
                                        <p:tgtEl>
                                          <p:spTgt spid="39">
                                            <p:txEl>
                                              <p:pRg st="0" end="0"/>
                                            </p:txEl>
                                          </p:spTgt>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8" presetClass="entr" presetSubtype="16" fill="hold" nodeType="clickEffect">
                                  <p:stCondLst>
                                    <p:cond delay="0"/>
                                  </p:stCondLst>
                                  <p:childTnLst>
                                    <p:set>
                                      <p:cBhvr>
                                        <p:cTn id="118" dur="1" fill="hold">
                                          <p:stCondLst>
                                            <p:cond delay="0"/>
                                          </p:stCondLst>
                                        </p:cTn>
                                        <p:tgtEl>
                                          <p:spTgt spid="40">
                                            <p:txEl>
                                              <p:pRg st="0" end="0"/>
                                            </p:txEl>
                                          </p:spTgt>
                                        </p:tgtEl>
                                        <p:attrNameLst>
                                          <p:attrName>style.visibility</p:attrName>
                                        </p:attrNameLst>
                                      </p:cBhvr>
                                      <p:to>
                                        <p:strVal val="visible"/>
                                      </p:to>
                                    </p:set>
                                    <p:animEffect transition="in" filter="diamond(in)">
                                      <p:cBhvr>
                                        <p:cTn id="119" dur="500"/>
                                        <p:tgtEl>
                                          <p:spTgt spid="40">
                                            <p:txEl>
                                              <p:pRg st="0" end="0"/>
                                            </p:txEl>
                                          </p:spTgt>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8" presetClass="exit" presetSubtype="16" fill="hold" grpId="0" nodeType="clickEffect">
                                  <p:stCondLst>
                                    <p:cond delay="0"/>
                                  </p:stCondLst>
                                  <p:childTnLst>
                                    <p:animEffect transition="out" filter="diamond(in)">
                                      <p:cBhvr>
                                        <p:cTn id="123" dur="500"/>
                                        <p:tgtEl>
                                          <p:spTgt spid="41">
                                            <p:txEl>
                                              <p:pRg st="0" end="0"/>
                                            </p:txEl>
                                          </p:spTgt>
                                        </p:tgtEl>
                                      </p:cBhvr>
                                    </p:animEffect>
                                    <p:set>
                                      <p:cBhvr>
                                        <p:cTn id="124" dur="1" fill="hold">
                                          <p:stCondLst>
                                            <p:cond delay="499"/>
                                          </p:stCondLst>
                                        </p:cTn>
                                        <p:tgtEl>
                                          <p:spTgt spid="41">
                                            <p:txEl>
                                              <p:pRg st="0" end="0"/>
                                            </p:txEl>
                                          </p:spTgt>
                                        </p:tgtEl>
                                        <p:attrNameLst>
                                          <p:attrName>style.visibility</p:attrName>
                                        </p:attrNameLst>
                                      </p:cBhvr>
                                      <p:to>
                                        <p:strVal val="hidden"/>
                                      </p:to>
                                    </p:set>
                                  </p:childTnLst>
                                </p:cTn>
                              </p:par>
                              <p:par>
                                <p:cTn id="125" presetID="8" presetClass="entr" presetSubtype="32"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diamond(out)">
                                      <p:cBhvr>
                                        <p:cTn id="127" dur="500"/>
                                        <p:tgtEl>
                                          <p:spTgt spid="4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8" presetClass="entr" presetSubtype="32" fill="hold" grpId="0" nodeType="click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diamond(out)">
                                      <p:cBhvr>
                                        <p:cTn id="13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8" grpId="0" animBg="1"/>
      <p:bldP spid="9" grpId="0" animBg="1"/>
      <p:bldP spid="31" grpId="0"/>
      <p:bldP spid="31" grpId="1"/>
      <p:bldP spid="32" grpId="0"/>
      <p:bldP spid="33" grpId="0"/>
      <p:bldP spid="35" grpId="0"/>
      <p:bldP spid="35" grpId="1"/>
      <p:bldP spid="36" grpId="0"/>
      <p:bldP spid="37" grpId="0"/>
      <p:bldP spid="38" grpId="0"/>
      <p:bldP spid="38" grpId="1"/>
      <p:bldP spid="41" grpId="0" build="allAtOnce"/>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1261</Words>
  <Application>Microsoft Office PowerPoint</Application>
  <PresentationFormat>Widescreen</PresentationFormat>
  <Paragraphs>166</Paragraphs>
  <Slides>14</Slides>
  <Notes>1</Notes>
  <HiddenSlides>0</HiddenSlides>
  <MMClips>1</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14</vt:i4>
      </vt:variant>
    </vt:vector>
  </HeadingPairs>
  <TitlesOfParts>
    <vt:vector size="35" baseType="lpstr">
      <vt:lpstr>.VnCooper</vt:lpstr>
      <vt:lpstr>Algerian</vt:lpstr>
      <vt:lpstr>Architecture</vt:lpstr>
      <vt:lpstr>Arial</vt:lpstr>
      <vt:lpstr>Arial Black</vt:lpstr>
      <vt:lpstr>Arial Narrow</vt:lpstr>
      <vt:lpstr>Bellevue</vt:lpstr>
      <vt:lpstr>Benguiat</vt:lpstr>
      <vt:lpstr>Bodoni MT Condensed</vt:lpstr>
      <vt:lpstr>Broadway</vt:lpstr>
      <vt:lpstr>Calibri</vt:lpstr>
      <vt:lpstr>Calibri Light</vt:lpstr>
      <vt:lpstr>Comic Sans MS</vt:lpstr>
      <vt:lpstr>Commerce-Condensed</vt:lpstr>
      <vt:lpstr>Impact</vt:lpstr>
      <vt:lpstr>Showcard Gothic</vt:lpstr>
      <vt:lpstr>Times New Roman</vt:lpstr>
      <vt:lpstr>Vivaldi</vt:lpstr>
      <vt:lpstr>VNI-Thufap2</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 the words or phrases in the passage  which have the following meanings</vt:lpstr>
      <vt:lpstr>PowerPoint Presentation</vt:lpstr>
      <vt:lpstr>Task 3</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DLCH</dc:creator>
  <cp:lastModifiedBy>Windows User</cp:lastModifiedBy>
  <cp:revision>39</cp:revision>
  <dcterms:created xsi:type="dcterms:W3CDTF">2021-11-24T15:06:24Z</dcterms:created>
  <dcterms:modified xsi:type="dcterms:W3CDTF">2021-12-03T16:31:10Z</dcterms:modified>
</cp:coreProperties>
</file>