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277" r:id="rId2"/>
    <p:sldId id="366" r:id="rId3"/>
    <p:sldId id="278" r:id="rId4"/>
    <p:sldId id="368" r:id="rId5"/>
    <p:sldId id="359" r:id="rId6"/>
    <p:sldId id="362" r:id="rId7"/>
    <p:sldId id="354" r:id="rId8"/>
    <p:sldId id="367" r:id="rId9"/>
    <p:sldId id="355" r:id="rId10"/>
    <p:sldId id="360" r:id="rId11"/>
    <p:sldId id="356" r:id="rId12"/>
    <p:sldId id="363" r:id="rId13"/>
    <p:sldId id="365" r:id="rId14"/>
  </p:sldIdLst>
  <p:sldSz cx="9144000" cy="6858000" type="screen4x3"/>
  <p:notesSz cx="6858000" cy="9144000"/>
  <p:embeddedFontLst>
    <p:embeddedFont>
      <p:font typeface=".VnSouthern" panose="020B7200000000000000"/>
      <p:regular r:id="rId17"/>
      <p:bold r:id="rId18"/>
      <p:italic r:id="rId19"/>
      <p:boldItalic r:id="rId20"/>
    </p:embeddedFont>
    <p:embeddedFont>
      <p:font typeface=".VnVogue" panose="020B0604020202020204"/>
      <p:regular r:id="rId21"/>
    </p:embeddedFont>
    <p:embeddedFont>
      <p:font typeface=".VnArial Narrow" panose="020BE200000000000000"/>
      <p:regular r:id="rId22"/>
      <p:bold r:id="rId23"/>
      <p:italic r:id="rId24"/>
    </p:embeddedFont>
    <p:embeddedFont>
      <p:font typeface=".VnArial" panose="020B7200000000000000" pitchFamily="34" charset="0"/>
      <p:regular r:id="rId25"/>
      <p:bold r:id="rId26"/>
      <p:italic r:id="rId27"/>
      <p:boldItalic r:id="rId28"/>
    </p:embeddedFont>
    <p:embeddedFont>
      <p:font typeface=".VnArialH" panose="020BE200000000000000"/>
      <p:regular r:id="rId29"/>
      <p:bold r:id="rId30"/>
      <p:italic r:id="rId31"/>
      <p:boldItalic r:id="rId32"/>
    </p:embeddedFont>
    <p:embeddedFont>
      <p:font typeface=".VnBahamasB" panose="020BE200000000000000"/>
      <p:bold r:id="rId33"/>
    </p:embeddedFont>
    <p:embeddedFont>
      <p:font typeface=".VnTimeH" panose="020BE200000000000000"/>
      <p:regular r:id="rId34"/>
      <p:bold r:id="rId35"/>
      <p:italic r:id="rId36"/>
      <p:boldItalic r:id="rId37"/>
    </p:embeddedFont>
    <p:embeddedFont>
      <p:font typeface=".VnBook-Antiqua" panose="020B7200000000000000"/>
      <p:regular r:id="rId38"/>
      <p:bold r:id="rId39"/>
    </p:embeddedFont>
  </p:embeddedFontLst>
  <p:defaultTextStyle>
    <a:defPPr>
      <a:defRPr lang="en-US"/>
    </a:defPPr>
    <a:lvl1pPr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tx1"/>
        </a:solidFill>
        <a:latin typeface="Arial" panose="020B0604020202020204" pitchFamily="34" charset="0"/>
        <a:ea typeface="+mn-ea"/>
        <a:cs typeface="+mn-cs"/>
      </a:defRPr>
    </a:lvl5pPr>
    <a:lvl6pPr marL="2286000" algn="l" defTabSz="914400" rtl="0" eaLnBrk="1" latinLnBrk="0" hangingPunct="1">
      <a:defRPr kern="1200" baseline="-25000">
        <a:solidFill>
          <a:schemeClr val="tx1"/>
        </a:solidFill>
        <a:latin typeface="Arial" panose="020B0604020202020204" pitchFamily="34" charset="0"/>
        <a:ea typeface="+mn-ea"/>
        <a:cs typeface="+mn-cs"/>
      </a:defRPr>
    </a:lvl6pPr>
    <a:lvl7pPr marL="2743200" algn="l" defTabSz="914400" rtl="0" eaLnBrk="1" latinLnBrk="0" hangingPunct="1">
      <a:defRPr kern="1200" baseline="-25000">
        <a:solidFill>
          <a:schemeClr val="tx1"/>
        </a:solidFill>
        <a:latin typeface="Arial" panose="020B0604020202020204" pitchFamily="34" charset="0"/>
        <a:ea typeface="+mn-ea"/>
        <a:cs typeface="+mn-cs"/>
      </a:defRPr>
    </a:lvl7pPr>
    <a:lvl8pPr marL="3200400" algn="l" defTabSz="914400" rtl="0" eaLnBrk="1" latinLnBrk="0" hangingPunct="1">
      <a:defRPr kern="1200" baseline="-25000">
        <a:solidFill>
          <a:schemeClr val="tx1"/>
        </a:solidFill>
        <a:latin typeface="Arial" panose="020B0604020202020204" pitchFamily="34" charset="0"/>
        <a:ea typeface="+mn-ea"/>
        <a:cs typeface="+mn-cs"/>
      </a:defRPr>
    </a:lvl8pPr>
    <a:lvl9pPr marL="3657600" algn="l" defTabSz="914400" rtl="0" eaLnBrk="1" latinLnBrk="0" hangingPunct="1">
      <a:defRPr kern="1200" baseline="-250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99FF"/>
    <a:srgbClr val="FF33CC"/>
    <a:srgbClr val="0000FF"/>
    <a:srgbClr val="00FFFF"/>
    <a:srgbClr val="FF8F43"/>
    <a:srgbClr val="00FF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27" autoAdjust="0"/>
    <p:restoredTop sz="94660"/>
  </p:normalViewPr>
  <p:slideViewPr>
    <p:cSldViewPr>
      <p:cViewPr varScale="1">
        <p:scale>
          <a:sx n="65" d="100"/>
          <a:sy n="65" d="100"/>
        </p:scale>
        <p:origin x="1124"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font" Target="fonts/font23.fntdata"/><Relationship Id="rId21" Type="http://schemas.openxmlformats.org/officeDocument/2006/relationships/font" Target="fonts/font5.fntdata"/><Relationship Id="rId34" Type="http://schemas.openxmlformats.org/officeDocument/2006/relationships/font" Target="fonts/font18.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font" Target="fonts/font2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font" Target="fonts/font22.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5" Type="http://schemas.openxmlformats.org/officeDocument/2006/relationships/image" Target="../media/image24.png"/><Relationship Id="rId4" Type="http://schemas.openxmlformats.org/officeDocument/2006/relationships/image" Target="../media/image2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4100"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4101"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1CC6A8CC-03E6-4976-A31A-8B3F32DFE802}"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endParaRPr lang="en-US" altLang="en-US"/>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endParaRPr lang="en-US" altLang="en-US"/>
          </a:p>
        </p:txBody>
      </p:sp>
      <p:sp>
        <p:nvSpPr>
          <p:cNvPr id="3076" name="Rectangle 4"/>
          <p:cNvSpPr>
            <a:spLocks noGrp="1" noRot="1" noChangeAspect="1" noChangeArrowheads="1" noTextEdit="1"/>
          </p:cNvSpPr>
          <p:nvPr>
            <p:ph type="sldImg" idx="2"/>
          </p:nvPr>
        </p:nvSpPr>
        <p:spPr bwMode="auto">
          <a:xfrm>
            <a:off x="1144588" y="687388"/>
            <a:ext cx="4568825" cy="3425825"/>
          </a:xfrm>
          <a:prstGeom prst="rect">
            <a:avLst/>
          </a:prstGeom>
          <a:no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endParaRPr lang="en-US" alt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fld id="{FD0AD0CC-909A-43C0-BA28-EF778C8B2D1B}"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C12054-B993-41C8-B042-896116D4431E}" type="slidenum">
              <a:rPr lang="en-US" altLang="en-US"/>
              <a:pPr/>
              <a:t>1</a:t>
            </a:fld>
            <a:endParaRPr lang="en-US" altLang="en-US"/>
          </a:p>
        </p:txBody>
      </p:sp>
      <p:sp>
        <p:nvSpPr>
          <p:cNvPr id="6146" name="Rectangle 2"/>
          <p:cNvSpPr>
            <a:spLocks noGrp="1" noRot="1" noChangeAspect="1" noChangeArrowheads="1" noTextEdit="1"/>
          </p:cNvSpPr>
          <p:nvPr>
            <p:ph type="sldImg"/>
          </p:nvPr>
        </p:nvSpPr>
        <p:spPr>
          <a:ln cap="flat"/>
        </p:spPr>
      </p:sp>
      <p:sp>
        <p:nvSpPr>
          <p:cNvPr id="614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6F0AB0-A8F6-4585-B979-8344D4C9AE43}" type="slidenum">
              <a:rPr lang="en-US" altLang="en-US"/>
              <a:pPr/>
              <a:t>3</a:t>
            </a:fld>
            <a:endParaRPr lang="en-US" altLang="en-US"/>
          </a:p>
        </p:txBody>
      </p:sp>
      <p:sp>
        <p:nvSpPr>
          <p:cNvPr id="8194" name="Rectangle 2"/>
          <p:cNvSpPr>
            <a:spLocks noGrp="1" noRot="1" noChangeAspect="1" noChangeArrowheads="1" noTextEdit="1"/>
          </p:cNvSpPr>
          <p:nvPr>
            <p:ph type="sldImg"/>
          </p:nvPr>
        </p:nvSpPr>
        <p:spPr>
          <a:ln cap="flat"/>
        </p:spPr>
      </p:sp>
      <p:sp>
        <p:nvSpPr>
          <p:cNvPr id="819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939F8B-BC33-4D3E-A59E-819D7711A751}" type="slidenum">
              <a:rPr lang="en-US" altLang="en-US"/>
              <a:pPr/>
              <a:t>4</a:t>
            </a:fld>
            <a:endParaRPr lang="en-US" altLang="en-US"/>
          </a:p>
        </p:txBody>
      </p:sp>
      <p:sp>
        <p:nvSpPr>
          <p:cNvPr id="33794" name="Rectangle 2"/>
          <p:cNvSpPr>
            <a:spLocks noGrp="1" noRot="1" noChangeAspect="1" noChangeArrowheads="1" noTextEdit="1"/>
          </p:cNvSpPr>
          <p:nvPr>
            <p:ph type="sldImg"/>
          </p:nvPr>
        </p:nvSpPr>
        <p:spPr>
          <a:ln cap="flat"/>
        </p:spPr>
      </p:sp>
      <p:sp>
        <p:nvSpPr>
          <p:cNvPr id="33795"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D2925B-F65F-415F-9790-ED5D488B92F8}" type="slidenum">
              <a:rPr lang="en-US" altLang="en-US"/>
              <a:pPr/>
              <a:t>7</a:t>
            </a:fld>
            <a:endParaRPr lang="en-US" altLang="en-US"/>
          </a:p>
        </p:txBody>
      </p:sp>
      <p:sp>
        <p:nvSpPr>
          <p:cNvPr id="12290" name="Rectangle 2"/>
          <p:cNvSpPr>
            <a:spLocks noGrp="1" noRot="1" noChangeAspect="1" noChangeArrowheads="1" noTextEdit="1"/>
          </p:cNvSpPr>
          <p:nvPr>
            <p:ph type="sldImg"/>
          </p:nvPr>
        </p:nvSpPr>
        <p:spPr>
          <a:ln cap="flat"/>
        </p:spPr>
      </p:sp>
      <p:sp>
        <p:nvSpPr>
          <p:cNvPr id="12291"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9ED30-6971-4FF7-95B1-DDEC3E11161B}" type="slidenum">
              <a:rPr lang="en-US" altLang="en-US"/>
              <a:pPr/>
              <a:t>9</a:t>
            </a:fld>
            <a:endParaRPr lang="en-US" altLang="en-US"/>
          </a:p>
        </p:txBody>
      </p:sp>
      <p:sp>
        <p:nvSpPr>
          <p:cNvPr id="14338" name="Rectangle 2"/>
          <p:cNvSpPr>
            <a:spLocks noGrp="1" noRot="1" noChangeAspect="1" noChangeArrowheads="1" noTextEdit="1"/>
          </p:cNvSpPr>
          <p:nvPr>
            <p:ph type="sldImg"/>
          </p:nvPr>
        </p:nvSpPr>
        <p:spPr>
          <a:ln cap="flat"/>
        </p:spPr>
      </p:sp>
      <p:sp>
        <p:nvSpPr>
          <p:cNvPr id="14339"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AFB19B-EA16-408C-BF3F-8F7EAAB136DB}" type="slidenum">
              <a:rPr lang="en-US" altLang="en-US"/>
              <a:pPr/>
              <a:t>11</a:t>
            </a:fld>
            <a:endParaRPr lang="en-US" altLang="en-US"/>
          </a:p>
        </p:txBody>
      </p:sp>
      <p:sp>
        <p:nvSpPr>
          <p:cNvPr id="16386" name="Rectangle 2"/>
          <p:cNvSpPr>
            <a:spLocks noGrp="1" noRot="1" noChangeAspect="1" noChangeArrowheads="1" noTextEdit="1"/>
          </p:cNvSpPr>
          <p:nvPr>
            <p:ph type="sldImg"/>
          </p:nvPr>
        </p:nvSpPr>
        <p:spPr>
          <a:ln cap="flat"/>
        </p:spPr>
      </p:sp>
      <p:sp>
        <p:nvSpPr>
          <p:cNvPr id="16387" name="Rectangle 3"/>
          <p:cNvSpPr>
            <a:spLocks noGrp="1" noChangeArrowheads="1"/>
          </p:cNvSpPr>
          <p:nvPr>
            <p:ph type="body" idx="1"/>
          </p:nvPr>
        </p:nvSpPr>
        <p:spPr>
          <a:ln/>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052" name="Group 4"/>
          <p:cNvGrpSpPr>
            <a:grpSpLocks/>
          </p:cNvGrpSpPr>
          <p:nvPr/>
        </p:nvGrpSpPr>
        <p:grpSpPr bwMode="auto">
          <a:xfrm>
            <a:off x="-6350" y="20638"/>
            <a:ext cx="9145588" cy="6859587"/>
            <a:chOff x="-4" y="13"/>
            <a:chExt cx="5761" cy="4321"/>
          </a:xfrm>
        </p:grpSpPr>
        <p:sp>
          <p:nvSpPr>
            <p:cNvPr id="2050" name="Freeform 2"/>
            <p:cNvSpPr>
              <a:spLocks/>
            </p:cNvSpPr>
            <p:nvPr/>
          </p:nvSpPr>
          <p:spPr bwMode="hidden">
            <a:xfrm>
              <a:off x="-4" y="3085"/>
              <a:ext cx="5761" cy="1249"/>
            </a:xfrm>
            <a:custGeom>
              <a:avLst/>
              <a:gdLst>
                <a:gd name="T0" fmla="*/ 5760 w 5761"/>
                <a:gd name="T1" fmla="*/ 1248 h 1249"/>
                <a:gd name="T2" fmla="*/ 0 w 5761"/>
                <a:gd name="T3" fmla="*/ 1248 h 1249"/>
                <a:gd name="T4" fmla="*/ 0 w 5761"/>
                <a:gd name="T5" fmla="*/ 0 h 1249"/>
                <a:gd name="T6" fmla="*/ 5760 w 5761"/>
                <a:gd name="T7" fmla="*/ 0 h 1249"/>
                <a:gd name="T8" fmla="*/ 5760 w 5761"/>
                <a:gd name="T9" fmla="*/ 1248 h 1249"/>
              </a:gdLst>
              <a:ahLst/>
              <a:cxnLst>
                <a:cxn ang="0">
                  <a:pos x="T0" y="T1"/>
                </a:cxn>
                <a:cxn ang="0">
                  <a:pos x="T2" y="T3"/>
                </a:cxn>
                <a:cxn ang="0">
                  <a:pos x="T4" y="T5"/>
                </a:cxn>
                <a:cxn ang="0">
                  <a:pos x="T6" y="T7"/>
                </a:cxn>
                <a:cxn ang="0">
                  <a:pos x="T8" y="T9"/>
                </a:cxn>
              </a:cxnLst>
              <a:rect l="0" t="0" r="r" b="b"/>
              <a:pathLst>
                <a:path w="5761" h="1249">
                  <a:moveTo>
                    <a:pt x="5760" y="1248"/>
                  </a:moveTo>
                  <a:lnTo>
                    <a:pt x="0" y="1248"/>
                  </a:lnTo>
                  <a:lnTo>
                    <a:pt x="0" y="0"/>
                  </a:lnTo>
                  <a:lnTo>
                    <a:pt x="5760" y="0"/>
                  </a:lnTo>
                  <a:lnTo>
                    <a:pt x="5760" y="1248"/>
                  </a:lnTo>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1" name="Freeform 3"/>
            <p:cNvSpPr>
              <a:spLocks/>
            </p:cNvSpPr>
            <p:nvPr/>
          </p:nvSpPr>
          <p:spPr bwMode="hidden">
            <a:xfrm>
              <a:off x="-4" y="13"/>
              <a:ext cx="5761" cy="3073"/>
            </a:xfrm>
            <a:custGeom>
              <a:avLst/>
              <a:gdLst>
                <a:gd name="T0" fmla="*/ 5760 w 5761"/>
                <a:gd name="T1" fmla="*/ 3072 h 3073"/>
                <a:gd name="T2" fmla="*/ 0 w 5761"/>
                <a:gd name="T3" fmla="*/ 3072 h 3073"/>
                <a:gd name="T4" fmla="*/ 0 w 5761"/>
                <a:gd name="T5" fmla="*/ 0 h 3073"/>
                <a:gd name="T6" fmla="*/ 5760 w 5761"/>
                <a:gd name="T7" fmla="*/ 0 h 3073"/>
                <a:gd name="T8" fmla="*/ 5760 w 5761"/>
                <a:gd name="T9" fmla="*/ 3072 h 3073"/>
              </a:gdLst>
              <a:ahLst/>
              <a:cxnLst>
                <a:cxn ang="0">
                  <a:pos x="T0" y="T1"/>
                </a:cxn>
                <a:cxn ang="0">
                  <a:pos x="T2" y="T3"/>
                </a:cxn>
                <a:cxn ang="0">
                  <a:pos x="T4" y="T5"/>
                </a:cxn>
                <a:cxn ang="0">
                  <a:pos x="T6" y="T7"/>
                </a:cxn>
                <a:cxn ang="0">
                  <a:pos x="T8" y="T9"/>
                </a:cxn>
              </a:cxnLst>
              <a:rect l="0" t="0" r="r" b="b"/>
              <a:pathLst>
                <a:path w="5761" h="3073">
                  <a:moveTo>
                    <a:pt x="5760" y="3072"/>
                  </a:moveTo>
                  <a:lnTo>
                    <a:pt x="0" y="3072"/>
                  </a:lnTo>
                  <a:lnTo>
                    <a:pt x="0" y="0"/>
                  </a:lnTo>
                  <a:lnTo>
                    <a:pt x="5760" y="0"/>
                  </a:lnTo>
                  <a:lnTo>
                    <a:pt x="5760" y="3072"/>
                  </a:lnTo>
                </a:path>
              </a:pathLst>
            </a:custGeom>
            <a:gradFill rotWithShape="0">
              <a:gsLst>
                <a:gs pos="0">
                  <a:schemeClr val="bg1">
                    <a:gamma/>
                    <a:shade val="49804"/>
                    <a:invGamma/>
                  </a:schemeClr>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53" name="Freeform 5"/>
          <p:cNvSpPr>
            <a:spLocks/>
          </p:cNvSpPr>
          <p:nvPr/>
        </p:nvSpPr>
        <p:spPr bwMode="hidden">
          <a:xfrm>
            <a:off x="6242050" y="6269038"/>
            <a:ext cx="2897188" cy="611187"/>
          </a:xfrm>
          <a:custGeom>
            <a:avLst/>
            <a:gdLst>
              <a:gd name="T0" fmla="*/ 1824 w 1825"/>
              <a:gd name="T1" fmla="*/ 384 h 385"/>
              <a:gd name="T2" fmla="*/ 0 w 1825"/>
              <a:gd name="T3" fmla="*/ 384 h 385"/>
              <a:gd name="T4" fmla="*/ 0 w 1825"/>
              <a:gd name="T5" fmla="*/ 0 h 385"/>
              <a:gd name="T6" fmla="*/ 1824 w 1825"/>
              <a:gd name="T7" fmla="*/ 0 h 385"/>
              <a:gd name="T8" fmla="*/ 1824 w 1825"/>
              <a:gd name="T9" fmla="*/ 384 h 385"/>
            </a:gdLst>
            <a:ahLst/>
            <a:cxnLst>
              <a:cxn ang="0">
                <a:pos x="T0" y="T1"/>
              </a:cxn>
              <a:cxn ang="0">
                <a:pos x="T2" y="T3"/>
              </a:cxn>
              <a:cxn ang="0">
                <a:pos x="T4" y="T5"/>
              </a:cxn>
              <a:cxn ang="0">
                <a:pos x="T6" y="T7"/>
              </a:cxn>
              <a:cxn ang="0">
                <a:pos x="T8" y="T9"/>
              </a:cxn>
            </a:cxnLst>
            <a:rect l="0" t="0" r="r" b="b"/>
            <a:pathLst>
              <a:path w="1825" h="385">
                <a:moveTo>
                  <a:pt x="1824" y="384"/>
                </a:moveTo>
                <a:lnTo>
                  <a:pt x="0" y="384"/>
                </a:lnTo>
                <a:lnTo>
                  <a:pt x="0" y="0"/>
                </a:lnTo>
                <a:lnTo>
                  <a:pt x="1824" y="0"/>
                </a:lnTo>
                <a:lnTo>
                  <a:pt x="1824" y="384"/>
                </a:lnTo>
              </a:path>
            </a:pathLst>
          </a:cu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2" name="Group 14"/>
          <p:cNvGrpSpPr>
            <a:grpSpLocks/>
          </p:cNvGrpSpPr>
          <p:nvPr/>
        </p:nvGrpSpPr>
        <p:grpSpPr bwMode="auto">
          <a:xfrm>
            <a:off x="-1588" y="6034088"/>
            <a:ext cx="7847013" cy="852487"/>
            <a:chOff x="-1" y="3801"/>
            <a:chExt cx="4943" cy="537"/>
          </a:xfrm>
        </p:grpSpPr>
        <p:sp>
          <p:nvSpPr>
            <p:cNvPr id="2054" name="Freeform 6"/>
            <p:cNvSpPr>
              <a:spLocks/>
            </p:cNvSpPr>
            <p:nvPr/>
          </p:nvSpPr>
          <p:spPr bwMode="ltGray">
            <a:xfrm>
              <a:off x="1487" y="3801"/>
              <a:ext cx="3241" cy="537"/>
            </a:xfrm>
            <a:custGeom>
              <a:avLst/>
              <a:gdLst>
                <a:gd name="T0" fmla="*/ 3132 w 3241"/>
                <a:gd name="T1" fmla="*/ 469 h 537"/>
                <a:gd name="T2" fmla="*/ 2995 w 3241"/>
                <a:gd name="T3" fmla="*/ 395 h 537"/>
                <a:gd name="T4" fmla="*/ 2911 w 3241"/>
                <a:gd name="T5" fmla="*/ 375 h 537"/>
                <a:gd name="T6" fmla="*/ 2678 w 3241"/>
                <a:gd name="T7" fmla="*/ 228 h 537"/>
                <a:gd name="T8" fmla="*/ 2553 w 3241"/>
                <a:gd name="T9" fmla="*/ 74 h 537"/>
                <a:gd name="T10" fmla="*/ 2457 w 3241"/>
                <a:gd name="T11" fmla="*/ 7 h 537"/>
                <a:gd name="T12" fmla="*/ 2403 w 3241"/>
                <a:gd name="T13" fmla="*/ 47 h 537"/>
                <a:gd name="T14" fmla="*/ 2289 w 3241"/>
                <a:gd name="T15" fmla="*/ 74 h 537"/>
                <a:gd name="T16" fmla="*/ 2134 w 3241"/>
                <a:gd name="T17" fmla="*/ 74 h 537"/>
                <a:gd name="T18" fmla="*/ 2044 w 3241"/>
                <a:gd name="T19" fmla="*/ 128 h 537"/>
                <a:gd name="T20" fmla="*/ 1775 w 3241"/>
                <a:gd name="T21" fmla="*/ 222 h 537"/>
                <a:gd name="T22" fmla="*/ 1602 w 3241"/>
                <a:gd name="T23" fmla="*/ 181 h 537"/>
                <a:gd name="T24" fmla="*/ 1560 w 3241"/>
                <a:gd name="T25" fmla="*/ 101 h 537"/>
                <a:gd name="T26" fmla="*/ 1542 w 3241"/>
                <a:gd name="T27" fmla="*/ 87 h 537"/>
                <a:gd name="T28" fmla="*/ 1446 w 3241"/>
                <a:gd name="T29" fmla="*/ 60 h 537"/>
                <a:gd name="T30" fmla="*/ 1375 w 3241"/>
                <a:gd name="T31" fmla="*/ 74 h 537"/>
                <a:gd name="T32" fmla="*/ 1309 w 3241"/>
                <a:gd name="T33" fmla="*/ 87 h 537"/>
                <a:gd name="T34" fmla="*/ 1243 w 3241"/>
                <a:gd name="T35" fmla="*/ 13 h 537"/>
                <a:gd name="T36" fmla="*/ 1225 w 3241"/>
                <a:gd name="T37" fmla="*/ 0 h 537"/>
                <a:gd name="T38" fmla="*/ 1189 w 3241"/>
                <a:gd name="T39" fmla="*/ 0 h 537"/>
                <a:gd name="T40" fmla="*/ 1106 w 3241"/>
                <a:gd name="T41" fmla="*/ 34 h 537"/>
                <a:gd name="T42" fmla="*/ 1094 w 3241"/>
                <a:gd name="T43" fmla="*/ 40 h 537"/>
                <a:gd name="T44" fmla="*/ 1070 w 3241"/>
                <a:gd name="T45" fmla="*/ 54 h 537"/>
                <a:gd name="T46" fmla="*/ 1034 w 3241"/>
                <a:gd name="T47" fmla="*/ 74 h 537"/>
                <a:gd name="T48" fmla="*/ 1004 w 3241"/>
                <a:gd name="T49" fmla="*/ 74 h 537"/>
                <a:gd name="T50" fmla="*/ 986 w 3241"/>
                <a:gd name="T51" fmla="*/ 74 h 537"/>
                <a:gd name="T52" fmla="*/ 956 w 3241"/>
                <a:gd name="T53" fmla="*/ 81 h 537"/>
                <a:gd name="T54" fmla="*/ 920 w 3241"/>
                <a:gd name="T55" fmla="*/ 94 h 537"/>
                <a:gd name="T56" fmla="*/ 884 w 3241"/>
                <a:gd name="T57" fmla="*/ 107 h 537"/>
                <a:gd name="T58" fmla="*/ 843 w 3241"/>
                <a:gd name="T59" fmla="*/ 128 h 537"/>
                <a:gd name="T60" fmla="*/ 813 w 3241"/>
                <a:gd name="T61" fmla="*/ 141 h 537"/>
                <a:gd name="T62" fmla="*/ 789 w 3241"/>
                <a:gd name="T63" fmla="*/ 148 h 537"/>
                <a:gd name="T64" fmla="*/ 783 w 3241"/>
                <a:gd name="T65" fmla="*/ 154 h 537"/>
                <a:gd name="T66" fmla="*/ 556 w 3241"/>
                <a:gd name="T67" fmla="*/ 228 h 537"/>
                <a:gd name="T68" fmla="*/ 394 w 3241"/>
                <a:gd name="T69" fmla="*/ 294 h 537"/>
                <a:gd name="T70" fmla="*/ 107 w 3241"/>
                <a:gd name="T71" fmla="*/ 462 h 537"/>
                <a:gd name="T72" fmla="*/ 0 w 3241"/>
                <a:gd name="T73" fmla="*/ 536 h 537"/>
                <a:gd name="T74" fmla="*/ 3240 w 3241"/>
                <a:gd name="T75" fmla="*/ 536 h 537"/>
                <a:gd name="T76" fmla="*/ 3132 w 3241"/>
                <a:gd name="T77" fmla="*/ 46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1" h="537">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chemeClr val="bg2">
                    <a:gamma/>
                    <a:tint val="70196"/>
                    <a:invGamma/>
                  </a:schemeClr>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60" name="Group 12"/>
            <p:cNvGrpSpPr>
              <a:grpSpLocks/>
            </p:cNvGrpSpPr>
            <p:nvPr/>
          </p:nvGrpSpPr>
          <p:grpSpPr bwMode="auto">
            <a:xfrm>
              <a:off x="2485" y="3801"/>
              <a:ext cx="2457" cy="537"/>
              <a:chOff x="2485" y="3801"/>
              <a:chExt cx="2457" cy="537"/>
            </a:xfrm>
          </p:grpSpPr>
          <p:sp>
            <p:nvSpPr>
              <p:cNvPr id="2055" name="Freeform 7"/>
              <p:cNvSpPr>
                <a:spLocks/>
              </p:cNvSpPr>
              <p:nvPr/>
            </p:nvSpPr>
            <p:spPr bwMode="ltGray">
              <a:xfrm>
                <a:off x="3947" y="3808"/>
                <a:ext cx="995" cy="530"/>
              </a:xfrm>
              <a:custGeom>
                <a:avLst/>
                <a:gdLst>
                  <a:gd name="T0" fmla="*/ 636 w 995"/>
                  <a:gd name="T1" fmla="*/ 373 h 530"/>
                  <a:gd name="T2" fmla="*/ 495 w 995"/>
                  <a:gd name="T3" fmla="*/ 370 h 530"/>
                  <a:gd name="T4" fmla="*/ 280 w 995"/>
                  <a:gd name="T5" fmla="*/ 249 h 530"/>
                  <a:gd name="T6" fmla="*/ 127 w 995"/>
                  <a:gd name="T7" fmla="*/ 66 h 530"/>
                  <a:gd name="T8" fmla="*/ 0 w 995"/>
                  <a:gd name="T9" fmla="*/ 0 h 530"/>
                  <a:gd name="T10" fmla="*/ 22 w 995"/>
                  <a:gd name="T11" fmla="*/ 26 h 530"/>
                  <a:gd name="T12" fmla="*/ 0 w 995"/>
                  <a:gd name="T13" fmla="*/ 65 h 530"/>
                  <a:gd name="T14" fmla="*/ 30 w 995"/>
                  <a:gd name="T15" fmla="*/ 119 h 530"/>
                  <a:gd name="T16" fmla="*/ 75 w 995"/>
                  <a:gd name="T17" fmla="*/ 243 h 530"/>
                  <a:gd name="T18" fmla="*/ 45 w 995"/>
                  <a:gd name="T19" fmla="*/ 422 h 530"/>
                  <a:gd name="T20" fmla="*/ 200 w 995"/>
                  <a:gd name="T21" fmla="*/ 329 h 530"/>
                  <a:gd name="T22" fmla="*/ 592 w 995"/>
                  <a:gd name="T23" fmla="*/ 527 h 530"/>
                  <a:gd name="T24" fmla="*/ 994 w 995"/>
                  <a:gd name="T25" fmla="*/ 529 h 530"/>
                  <a:gd name="T26" fmla="*/ 828 w 995"/>
                  <a:gd name="T27" fmla="*/ 473 h 530"/>
                  <a:gd name="T28" fmla="*/ 636 w 995"/>
                  <a:gd name="T29" fmla="*/ 373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5" h="530">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6" name="Freeform 8"/>
              <p:cNvSpPr>
                <a:spLocks/>
              </p:cNvSpPr>
              <p:nvPr/>
            </p:nvSpPr>
            <p:spPr bwMode="ltGray">
              <a:xfrm>
                <a:off x="2676" y="3801"/>
                <a:ext cx="187" cy="396"/>
              </a:xfrm>
              <a:custGeom>
                <a:avLst/>
                <a:gdLst>
                  <a:gd name="T0" fmla="*/ 36 w 187"/>
                  <a:gd name="T1" fmla="*/ 0 h 396"/>
                  <a:gd name="T2" fmla="*/ 54 w 187"/>
                  <a:gd name="T3" fmla="*/ 20 h 396"/>
                  <a:gd name="T4" fmla="*/ 24 w 187"/>
                  <a:gd name="T5" fmla="*/ 34 h 396"/>
                  <a:gd name="T6" fmla="*/ 18 w 187"/>
                  <a:gd name="T7" fmla="*/ 74 h 396"/>
                  <a:gd name="T8" fmla="*/ 42 w 187"/>
                  <a:gd name="T9" fmla="*/ 128 h 396"/>
                  <a:gd name="T10" fmla="*/ 48 w 187"/>
                  <a:gd name="T11" fmla="*/ 181 h 396"/>
                  <a:gd name="T12" fmla="*/ 0 w 187"/>
                  <a:gd name="T13" fmla="*/ 395 h 396"/>
                  <a:gd name="T14" fmla="*/ 54 w 187"/>
                  <a:gd name="T15" fmla="*/ 261 h 396"/>
                  <a:gd name="T16" fmla="*/ 84 w 187"/>
                  <a:gd name="T17" fmla="*/ 242 h 396"/>
                  <a:gd name="T18" fmla="*/ 126 w 187"/>
                  <a:gd name="T19" fmla="*/ 141 h 396"/>
                  <a:gd name="T20" fmla="*/ 144 w 187"/>
                  <a:gd name="T21" fmla="*/ 134 h 396"/>
                  <a:gd name="T22" fmla="*/ 144 w 187"/>
                  <a:gd name="T23" fmla="*/ 101 h 396"/>
                  <a:gd name="T24" fmla="*/ 186 w 187"/>
                  <a:gd name="T25" fmla="*/ 74 h 396"/>
                  <a:gd name="T26" fmla="*/ 162 w 187"/>
                  <a:gd name="T27" fmla="*/ 67 h 396"/>
                  <a:gd name="T28" fmla="*/ 36 w 187"/>
                  <a:gd name="T2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396">
                    <a:moveTo>
                      <a:pt x="36" y="0"/>
                    </a:moveTo>
                    <a:lnTo>
                      <a:pt x="54" y="20"/>
                    </a:lnTo>
                    <a:lnTo>
                      <a:pt x="24" y="34"/>
                    </a:lnTo>
                    <a:lnTo>
                      <a:pt x="18" y="74"/>
                    </a:lnTo>
                    <a:lnTo>
                      <a:pt x="42" y="128"/>
                    </a:lnTo>
                    <a:lnTo>
                      <a:pt x="48" y="181"/>
                    </a:lnTo>
                    <a:lnTo>
                      <a:pt x="0" y="395"/>
                    </a:lnTo>
                    <a:lnTo>
                      <a:pt x="54" y="261"/>
                    </a:lnTo>
                    <a:lnTo>
                      <a:pt x="84" y="242"/>
                    </a:lnTo>
                    <a:lnTo>
                      <a:pt x="126" y="141"/>
                    </a:lnTo>
                    <a:lnTo>
                      <a:pt x="144" y="134"/>
                    </a:lnTo>
                    <a:lnTo>
                      <a:pt x="144" y="101"/>
                    </a:lnTo>
                    <a:lnTo>
                      <a:pt x="186" y="74"/>
                    </a:lnTo>
                    <a:lnTo>
                      <a:pt x="162" y="67"/>
                    </a:lnTo>
                    <a:lnTo>
                      <a:pt x="36"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7" name="Freeform 9"/>
              <p:cNvSpPr>
                <a:spLocks/>
              </p:cNvSpPr>
              <p:nvPr/>
            </p:nvSpPr>
            <p:spPr bwMode="ltGray">
              <a:xfrm>
                <a:off x="3029" y="3902"/>
                <a:ext cx="379" cy="272"/>
              </a:xfrm>
              <a:custGeom>
                <a:avLst/>
                <a:gdLst>
                  <a:gd name="T0" fmla="*/ 18 w 379"/>
                  <a:gd name="T1" fmla="*/ 0 h 272"/>
                  <a:gd name="T2" fmla="*/ 12 w 379"/>
                  <a:gd name="T3" fmla="*/ 13 h 272"/>
                  <a:gd name="T4" fmla="*/ 0 w 379"/>
                  <a:gd name="T5" fmla="*/ 40 h 272"/>
                  <a:gd name="T6" fmla="*/ 60 w 379"/>
                  <a:gd name="T7" fmla="*/ 121 h 272"/>
                  <a:gd name="T8" fmla="*/ 310 w 379"/>
                  <a:gd name="T9" fmla="*/ 271 h 272"/>
                  <a:gd name="T10" fmla="*/ 290 w 379"/>
                  <a:gd name="T11" fmla="*/ 139 h 272"/>
                  <a:gd name="T12" fmla="*/ 378 w 379"/>
                  <a:gd name="T13" fmla="*/ 76 h 272"/>
                  <a:gd name="T14" fmla="*/ 251 w 379"/>
                  <a:gd name="T15" fmla="*/ 94 h 272"/>
                  <a:gd name="T16" fmla="*/ 90 w 379"/>
                  <a:gd name="T17" fmla="*/ 54 h 272"/>
                  <a:gd name="T18" fmla="*/ 18 w 379"/>
                  <a:gd name="T1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272">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8" name="Freeform 10"/>
              <p:cNvSpPr>
                <a:spLocks/>
              </p:cNvSpPr>
              <p:nvPr/>
            </p:nvSpPr>
            <p:spPr bwMode="ltGray">
              <a:xfrm>
                <a:off x="3627" y="3875"/>
                <a:ext cx="156" cy="75"/>
              </a:xfrm>
              <a:custGeom>
                <a:avLst/>
                <a:gdLst>
                  <a:gd name="T0" fmla="*/ 114 w 156"/>
                  <a:gd name="T1" fmla="*/ 0 h 75"/>
                  <a:gd name="T2" fmla="*/ 0 w 156"/>
                  <a:gd name="T3" fmla="*/ 0 h 75"/>
                  <a:gd name="T4" fmla="*/ 6 w 156"/>
                  <a:gd name="T5" fmla="*/ 7 h 75"/>
                  <a:gd name="T6" fmla="*/ 6 w 156"/>
                  <a:gd name="T7" fmla="*/ 20 h 75"/>
                  <a:gd name="T8" fmla="*/ 0 w 156"/>
                  <a:gd name="T9" fmla="*/ 27 h 75"/>
                  <a:gd name="T10" fmla="*/ 78 w 156"/>
                  <a:gd name="T11" fmla="*/ 67 h 75"/>
                  <a:gd name="T12" fmla="*/ 96 w 156"/>
                  <a:gd name="T13" fmla="*/ 47 h 75"/>
                  <a:gd name="T14" fmla="*/ 155 w 156"/>
                  <a:gd name="T15" fmla="*/ 74 h 75"/>
                  <a:gd name="T16" fmla="*/ 126 w 156"/>
                  <a:gd name="T17" fmla="*/ 27 h 75"/>
                  <a:gd name="T18" fmla="*/ 149 w 156"/>
                  <a:gd name="T19" fmla="*/ 0 h 75"/>
                  <a:gd name="T20" fmla="*/ 114 w 156"/>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114" y="0"/>
                    </a:moveTo>
                    <a:lnTo>
                      <a:pt x="0" y="0"/>
                    </a:lnTo>
                    <a:lnTo>
                      <a:pt x="6" y="7"/>
                    </a:lnTo>
                    <a:lnTo>
                      <a:pt x="6" y="20"/>
                    </a:lnTo>
                    <a:lnTo>
                      <a:pt x="0" y="27"/>
                    </a:lnTo>
                    <a:lnTo>
                      <a:pt x="78" y="67"/>
                    </a:lnTo>
                    <a:lnTo>
                      <a:pt x="96" y="47"/>
                    </a:lnTo>
                    <a:lnTo>
                      <a:pt x="155" y="74"/>
                    </a:lnTo>
                    <a:lnTo>
                      <a:pt x="126" y="27"/>
                    </a:lnTo>
                    <a:lnTo>
                      <a:pt x="149" y="0"/>
                    </a:lnTo>
                    <a:lnTo>
                      <a:pt x="114"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9" name="Freeform 11"/>
              <p:cNvSpPr>
                <a:spLocks/>
              </p:cNvSpPr>
              <p:nvPr/>
            </p:nvSpPr>
            <p:spPr bwMode="ltGray">
              <a:xfrm>
                <a:off x="2485" y="3868"/>
                <a:ext cx="43" cy="82"/>
              </a:xfrm>
              <a:custGeom>
                <a:avLst/>
                <a:gdLst>
                  <a:gd name="T0" fmla="*/ 6 w 43"/>
                  <a:gd name="T1" fmla="*/ 40 h 82"/>
                  <a:gd name="T2" fmla="*/ 0 w 43"/>
                  <a:gd name="T3" fmla="*/ 20 h 82"/>
                  <a:gd name="T4" fmla="*/ 12 w 43"/>
                  <a:gd name="T5" fmla="*/ 7 h 82"/>
                  <a:gd name="T6" fmla="*/ 0 w 43"/>
                  <a:gd name="T7" fmla="*/ 7 h 82"/>
                  <a:gd name="T8" fmla="*/ 12 w 43"/>
                  <a:gd name="T9" fmla="*/ 7 h 82"/>
                  <a:gd name="T10" fmla="*/ 24 w 43"/>
                  <a:gd name="T11" fmla="*/ 7 h 82"/>
                  <a:gd name="T12" fmla="*/ 36 w 43"/>
                  <a:gd name="T13" fmla="*/ 7 h 82"/>
                  <a:gd name="T14" fmla="*/ 42 w 43"/>
                  <a:gd name="T15" fmla="*/ 0 h 82"/>
                  <a:gd name="T16" fmla="*/ 30 w 43"/>
                  <a:gd name="T17" fmla="*/ 20 h 82"/>
                  <a:gd name="T18" fmla="*/ 42 w 43"/>
                  <a:gd name="T19" fmla="*/ 54 h 82"/>
                  <a:gd name="T20" fmla="*/ 12 w 43"/>
                  <a:gd name="T21" fmla="*/ 81 h 82"/>
                  <a:gd name="T22" fmla="*/ 6 w 43"/>
                  <a:gd name="T2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82">
                    <a:moveTo>
                      <a:pt x="6" y="40"/>
                    </a:moveTo>
                    <a:lnTo>
                      <a:pt x="0" y="20"/>
                    </a:lnTo>
                    <a:lnTo>
                      <a:pt x="12" y="7"/>
                    </a:lnTo>
                    <a:lnTo>
                      <a:pt x="0" y="7"/>
                    </a:lnTo>
                    <a:lnTo>
                      <a:pt x="12" y="7"/>
                    </a:lnTo>
                    <a:lnTo>
                      <a:pt x="24" y="7"/>
                    </a:lnTo>
                    <a:lnTo>
                      <a:pt x="36" y="7"/>
                    </a:lnTo>
                    <a:lnTo>
                      <a:pt x="42" y="0"/>
                    </a:lnTo>
                    <a:lnTo>
                      <a:pt x="30" y="20"/>
                    </a:lnTo>
                    <a:lnTo>
                      <a:pt x="42" y="54"/>
                    </a:lnTo>
                    <a:lnTo>
                      <a:pt x="12" y="81"/>
                    </a:lnTo>
                    <a:lnTo>
                      <a:pt x="6" y="4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61" name="Freeform 13"/>
            <p:cNvSpPr>
              <a:spLocks/>
            </p:cNvSpPr>
            <p:nvPr/>
          </p:nvSpPr>
          <p:spPr bwMode="ltGray">
            <a:xfrm>
              <a:off x="-1" y="3801"/>
              <a:ext cx="3977" cy="536"/>
            </a:xfrm>
            <a:custGeom>
              <a:avLst/>
              <a:gdLst>
                <a:gd name="T0" fmla="*/ 3976 w 3977"/>
                <a:gd name="T1" fmla="*/ 535 h 536"/>
                <a:gd name="T2" fmla="*/ 3970 w 3977"/>
                <a:gd name="T3" fmla="*/ 535 h 536"/>
                <a:gd name="T4" fmla="*/ 3844 w 3977"/>
                <a:gd name="T5" fmla="*/ 517 h 536"/>
                <a:gd name="T6" fmla="*/ 2487 w 3977"/>
                <a:gd name="T7" fmla="*/ 310 h 536"/>
                <a:gd name="T8" fmla="*/ 2039 w 3977"/>
                <a:gd name="T9" fmla="*/ 37 h 536"/>
                <a:gd name="T10" fmla="*/ 1907 w 3977"/>
                <a:gd name="T11" fmla="*/ 24 h 536"/>
                <a:gd name="T12" fmla="*/ 1883 w 3977"/>
                <a:gd name="T13" fmla="*/ 55 h 536"/>
                <a:gd name="T14" fmla="*/ 1859 w 3977"/>
                <a:gd name="T15" fmla="*/ 55 h 536"/>
                <a:gd name="T16" fmla="*/ 1830 w 3977"/>
                <a:gd name="T17" fmla="*/ 30 h 536"/>
                <a:gd name="T18" fmla="*/ 1704 w 3977"/>
                <a:gd name="T19" fmla="*/ 104 h 536"/>
                <a:gd name="T20" fmla="*/ 1608 w 3977"/>
                <a:gd name="T21" fmla="*/ 128 h 536"/>
                <a:gd name="T22" fmla="*/ 1561 w 3977"/>
                <a:gd name="T23" fmla="*/ 134 h 536"/>
                <a:gd name="T24" fmla="*/ 1495 w 3977"/>
                <a:gd name="T25" fmla="*/ 104 h 536"/>
                <a:gd name="T26" fmla="*/ 1357 w 3977"/>
                <a:gd name="T27" fmla="*/ 128 h 536"/>
                <a:gd name="T28" fmla="*/ 1285 w 3977"/>
                <a:gd name="T29" fmla="*/ 24 h 536"/>
                <a:gd name="T30" fmla="*/ 1280 w 3977"/>
                <a:gd name="T31" fmla="*/ 18 h 536"/>
                <a:gd name="T32" fmla="*/ 1262 w 3977"/>
                <a:gd name="T33" fmla="*/ 12 h 536"/>
                <a:gd name="T34" fmla="*/ 1238 w 3977"/>
                <a:gd name="T35" fmla="*/ 6 h 536"/>
                <a:gd name="T36" fmla="*/ 1220 w 3977"/>
                <a:gd name="T37" fmla="*/ 0 h 536"/>
                <a:gd name="T38" fmla="*/ 1196 w 3977"/>
                <a:gd name="T39" fmla="*/ 0 h 536"/>
                <a:gd name="T40" fmla="*/ 1166 w 3977"/>
                <a:gd name="T41" fmla="*/ 0 h 536"/>
                <a:gd name="T42" fmla="*/ 1142 w 3977"/>
                <a:gd name="T43" fmla="*/ 0 h 536"/>
                <a:gd name="T44" fmla="*/ 1136 w 3977"/>
                <a:gd name="T45" fmla="*/ 0 h 536"/>
                <a:gd name="T46" fmla="*/ 1130 w 3977"/>
                <a:gd name="T47" fmla="*/ 0 h 536"/>
                <a:gd name="T48" fmla="*/ 1124 w 3977"/>
                <a:gd name="T49" fmla="*/ 6 h 536"/>
                <a:gd name="T50" fmla="*/ 1118 w 3977"/>
                <a:gd name="T51" fmla="*/ 12 h 536"/>
                <a:gd name="T52" fmla="*/ 1100 w 3977"/>
                <a:gd name="T53" fmla="*/ 18 h 536"/>
                <a:gd name="T54" fmla="*/ 1088 w 3977"/>
                <a:gd name="T55" fmla="*/ 18 h 536"/>
                <a:gd name="T56" fmla="*/ 1070 w 3977"/>
                <a:gd name="T57" fmla="*/ 24 h 536"/>
                <a:gd name="T58" fmla="*/ 1052 w 3977"/>
                <a:gd name="T59" fmla="*/ 30 h 536"/>
                <a:gd name="T60" fmla="*/ 1034 w 3977"/>
                <a:gd name="T61" fmla="*/ 37 h 536"/>
                <a:gd name="T62" fmla="*/ 1028 w 3977"/>
                <a:gd name="T63" fmla="*/ 43 h 536"/>
                <a:gd name="T64" fmla="*/ 969 w 3977"/>
                <a:gd name="T65" fmla="*/ 61 h 536"/>
                <a:gd name="T66" fmla="*/ 921 w 3977"/>
                <a:gd name="T67" fmla="*/ 73 h 536"/>
                <a:gd name="T68" fmla="*/ 855 w 3977"/>
                <a:gd name="T69" fmla="*/ 49 h 536"/>
                <a:gd name="T70" fmla="*/ 825 w 3977"/>
                <a:gd name="T71" fmla="*/ 49 h 536"/>
                <a:gd name="T72" fmla="*/ 759 w 3977"/>
                <a:gd name="T73" fmla="*/ 73 h 536"/>
                <a:gd name="T74" fmla="*/ 735 w 3977"/>
                <a:gd name="T75" fmla="*/ 73 h 536"/>
                <a:gd name="T76" fmla="*/ 706 w 3977"/>
                <a:gd name="T77" fmla="*/ 61 h 536"/>
                <a:gd name="T78" fmla="*/ 640 w 3977"/>
                <a:gd name="T79" fmla="*/ 61 h 536"/>
                <a:gd name="T80" fmla="*/ 544 w 3977"/>
                <a:gd name="T81" fmla="*/ 73 h 536"/>
                <a:gd name="T82" fmla="*/ 389 w 3977"/>
                <a:gd name="T83" fmla="*/ 18 h 536"/>
                <a:gd name="T84" fmla="*/ 323 w 3977"/>
                <a:gd name="T85" fmla="*/ 61 h 536"/>
                <a:gd name="T86" fmla="*/ 317 w 3977"/>
                <a:gd name="T87" fmla="*/ 61 h 536"/>
                <a:gd name="T88" fmla="*/ 305 w 3977"/>
                <a:gd name="T89" fmla="*/ 73 h 536"/>
                <a:gd name="T90" fmla="*/ 287 w 3977"/>
                <a:gd name="T91" fmla="*/ 79 h 536"/>
                <a:gd name="T92" fmla="*/ 263 w 3977"/>
                <a:gd name="T93" fmla="*/ 91 h 536"/>
                <a:gd name="T94" fmla="*/ 203 w 3977"/>
                <a:gd name="T95" fmla="*/ 122 h 536"/>
                <a:gd name="T96" fmla="*/ 149 w 3977"/>
                <a:gd name="T97" fmla="*/ 152 h 536"/>
                <a:gd name="T98" fmla="*/ 78 w 3977"/>
                <a:gd name="T99" fmla="*/ 171 h 536"/>
                <a:gd name="T100" fmla="*/ 0 w 3977"/>
                <a:gd name="T101" fmla="*/ 183 h 536"/>
                <a:gd name="T102" fmla="*/ 0 w 3977"/>
                <a:gd name="T103" fmla="*/ 535 h 536"/>
                <a:gd name="T104" fmla="*/ 1010 w 3977"/>
                <a:gd name="T105" fmla="*/ 535 h 536"/>
                <a:gd name="T106" fmla="*/ 3725 w 3977"/>
                <a:gd name="T107" fmla="*/ 535 h 536"/>
                <a:gd name="T108" fmla="*/ 3976 w 3977"/>
                <a:gd name="T109" fmla="*/ 5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77" h="536">
                  <a:moveTo>
                    <a:pt x="3976" y="535"/>
                  </a:moveTo>
                  <a:lnTo>
                    <a:pt x="3970" y="535"/>
                  </a:lnTo>
                  <a:lnTo>
                    <a:pt x="3844" y="517"/>
                  </a:lnTo>
                  <a:lnTo>
                    <a:pt x="2487" y="310"/>
                  </a:lnTo>
                  <a:lnTo>
                    <a:pt x="2039" y="37"/>
                  </a:lnTo>
                  <a:lnTo>
                    <a:pt x="1907" y="24"/>
                  </a:lnTo>
                  <a:lnTo>
                    <a:pt x="1883" y="55"/>
                  </a:lnTo>
                  <a:lnTo>
                    <a:pt x="1859" y="55"/>
                  </a:lnTo>
                  <a:lnTo>
                    <a:pt x="1830" y="30"/>
                  </a:lnTo>
                  <a:lnTo>
                    <a:pt x="1704" y="104"/>
                  </a:lnTo>
                  <a:lnTo>
                    <a:pt x="1608" y="128"/>
                  </a:lnTo>
                  <a:lnTo>
                    <a:pt x="1561" y="134"/>
                  </a:lnTo>
                  <a:lnTo>
                    <a:pt x="1495" y="104"/>
                  </a:lnTo>
                  <a:lnTo>
                    <a:pt x="1357" y="128"/>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7"/>
                  </a:lnTo>
                  <a:lnTo>
                    <a:pt x="1028" y="43"/>
                  </a:lnTo>
                  <a:lnTo>
                    <a:pt x="969" y="61"/>
                  </a:lnTo>
                  <a:lnTo>
                    <a:pt x="921" y="73"/>
                  </a:lnTo>
                  <a:lnTo>
                    <a:pt x="855" y="49"/>
                  </a:lnTo>
                  <a:lnTo>
                    <a:pt x="825" y="49"/>
                  </a:lnTo>
                  <a:lnTo>
                    <a:pt x="759" y="73"/>
                  </a:lnTo>
                  <a:lnTo>
                    <a:pt x="735" y="73"/>
                  </a:lnTo>
                  <a:lnTo>
                    <a:pt x="706" y="61"/>
                  </a:lnTo>
                  <a:lnTo>
                    <a:pt x="640" y="61"/>
                  </a:lnTo>
                  <a:lnTo>
                    <a:pt x="544" y="73"/>
                  </a:lnTo>
                  <a:lnTo>
                    <a:pt x="389" y="18"/>
                  </a:lnTo>
                  <a:lnTo>
                    <a:pt x="323" y="61"/>
                  </a:lnTo>
                  <a:lnTo>
                    <a:pt x="317" y="61"/>
                  </a:lnTo>
                  <a:lnTo>
                    <a:pt x="305" y="73"/>
                  </a:lnTo>
                  <a:lnTo>
                    <a:pt x="287" y="79"/>
                  </a:lnTo>
                  <a:lnTo>
                    <a:pt x="263" y="91"/>
                  </a:lnTo>
                  <a:lnTo>
                    <a:pt x="203" y="122"/>
                  </a:lnTo>
                  <a:lnTo>
                    <a:pt x="149" y="152"/>
                  </a:lnTo>
                  <a:lnTo>
                    <a:pt x="78" y="171"/>
                  </a:lnTo>
                  <a:lnTo>
                    <a:pt x="0" y="183"/>
                  </a:lnTo>
                  <a:lnTo>
                    <a:pt x="0" y="535"/>
                  </a:lnTo>
                  <a:lnTo>
                    <a:pt x="1010" y="535"/>
                  </a:lnTo>
                  <a:lnTo>
                    <a:pt x="3725" y="535"/>
                  </a:lnTo>
                  <a:lnTo>
                    <a:pt x="3976" y="535"/>
                  </a:lnTo>
                </a:path>
              </a:pathLst>
            </a:custGeom>
            <a:gradFill rotWithShape="0">
              <a:gsLst>
                <a:gs pos="0">
                  <a:schemeClr val="bg2">
                    <a:gamma/>
                    <a:tint val="80000"/>
                    <a:invGamma/>
                  </a:schemeClr>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69" name="Group 21"/>
          <p:cNvGrpSpPr>
            <a:grpSpLocks/>
          </p:cNvGrpSpPr>
          <p:nvPr/>
        </p:nvGrpSpPr>
        <p:grpSpPr bwMode="auto">
          <a:xfrm>
            <a:off x="627063" y="6021388"/>
            <a:ext cx="5686425" cy="850900"/>
            <a:chOff x="395" y="3793"/>
            <a:chExt cx="3582" cy="536"/>
          </a:xfrm>
        </p:grpSpPr>
        <p:sp>
          <p:nvSpPr>
            <p:cNvPr id="2063" name="Freeform 15"/>
            <p:cNvSpPr>
              <a:spLocks/>
            </p:cNvSpPr>
            <p:nvPr/>
          </p:nvSpPr>
          <p:spPr bwMode="auto">
            <a:xfrm>
              <a:off x="1196" y="3793"/>
              <a:ext cx="366" cy="292"/>
            </a:xfrm>
            <a:custGeom>
              <a:avLst/>
              <a:gdLst>
                <a:gd name="T0" fmla="*/ 24 w 366"/>
                <a:gd name="T1" fmla="*/ 24 h 292"/>
                <a:gd name="T2" fmla="*/ 0 w 366"/>
                <a:gd name="T3" fmla="*/ 61 h 292"/>
                <a:gd name="T4" fmla="*/ 66 w 366"/>
                <a:gd name="T5" fmla="*/ 110 h 292"/>
                <a:gd name="T6" fmla="*/ 143 w 366"/>
                <a:gd name="T7" fmla="*/ 183 h 292"/>
                <a:gd name="T8" fmla="*/ 191 w 366"/>
                <a:gd name="T9" fmla="*/ 170 h 292"/>
                <a:gd name="T10" fmla="*/ 341 w 366"/>
                <a:gd name="T11" fmla="*/ 291 h 292"/>
                <a:gd name="T12" fmla="*/ 305 w 366"/>
                <a:gd name="T13" fmla="*/ 176 h 292"/>
                <a:gd name="T14" fmla="*/ 365 w 366"/>
                <a:gd name="T15" fmla="*/ 134 h 292"/>
                <a:gd name="T16" fmla="*/ 359 w 366"/>
                <a:gd name="T17" fmla="*/ 128 h 292"/>
                <a:gd name="T18" fmla="*/ 335 w 366"/>
                <a:gd name="T19" fmla="*/ 116 h 292"/>
                <a:gd name="T20" fmla="*/ 299 w 366"/>
                <a:gd name="T21" fmla="*/ 91 h 292"/>
                <a:gd name="T22" fmla="*/ 257 w 366"/>
                <a:gd name="T23" fmla="*/ 73 h 292"/>
                <a:gd name="T24" fmla="*/ 215 w 366"/>
                <a:gd name="T25" fmla="*/ 55 h 292"/>
                <a:gd name="T26" fmla="*/ 173 w 366"/>
                <a:gd name="T27" fmla="*/ 37 h 292"/>
                <a:gd name="T28" fmla="*/ 143 w 366"/>
                <a:gd name="T29" fmla="*/ 24 h 292"/>
                <a:gd name="T30" fmla="*/ 131 w 366"/>
                <a:gd name="T31" fmla="*/ 18 h 292"/>
                <a:gd name="T32" fmla="*/ 107 w 366"/>
                <a:gd name="T33" fmla="*/ 18 h 292"/>
                <a:gd name="T34" fmla="*/ 95 w 366"/>
                <a:gd name="T35" fmla="*/ 18 h 292"/>
                <a:gd name="T36" fmla="*/ 72 w 366"/>
                <a:gd name="T37" fmla="*/ 12 h 292"/>
                <a:gd name="T38" fmla="*/ 66 w 366"/>
                <a:gd name="T39" fmla="*/ 12 h 292"/>
                <a:gd name="T40" fmla="*/ 54 w 366"/>
                <a:gd name="T41" fmla="*/ 6 h 292"/>
                <a:gd name="T42" fmla="*/ 42 w 366"/>
                <a:gd name="T43" fmla="*/ 0 h 292"/>
                <a:gd name="T44" fmla="*/ 30 w 366"/>
                <a:gd name="T45" fmla="*/ 0 h 292"/>
                <a:gd name="T46" fmla="*/ 24 w 366"/>
                <a:gd name="T47" fmla="*/ 2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 h="292">
                  <a:moveTo>
                    <a:pt x="24" y="24"/>
                  </a:moveTo>
                  <a:lnTo>
                    <a:pt x="0" y="61"/>
                  </a:lnTo>
                  <a:lnTo>
                    <a:pt x="66" y="110"/>
                  </a:lnTo>
                  <a:lnTo>
                    <a:pt x="143" y="183"/>
                  </a:lnTo>
                  <a:lnTo>
                    <a:pt x="191" y="170"/>
                  </a:lnTo>
                  <a:lnTo>
                    <a:pt x="341" y="291"/>
                  </a:lnTo>
                  <a:lnTo>
                    <a:pt x="305" y="176"/>
                  </a:lnTo>
                  <a:lnTo>
                    <a:pt x="365" y="134"/>
                  </a:lnTo>
                  <a:lnTo>
                    <a:pt x="359" y="128"/>
                  </a:lnTo>
                  <a:lnTo>
                    <a:pt x="335" y="116"/>
                  </a:lnTo>
                  <a:lnTo>
                    <a:pt x="299" y="91"/>
                  </a:lnTo>
                  <a:lnTo>
                    <a:pt x="257" y="73"/>
                  </a:lnTo>
                  <a:lnTo>
                    <a:pt x="215" y="55"/>
                  </a:lnTo>
                  <a:lnTo>
                    <a:pt x="173" y="37"/>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4" name="Freeform 16"/>
            <p:cNvSpPr>
              <a:spLocks/>
            </p:cNvSpPr>
            <p:nvPr/>
          </p:nvSpPr>
          <p:spPr bwMode="auto">
            <a:xfrm>
              <a:off x="1943" y="3829"/>
              <a:ext cx="2034" cy="500"/>
            </a:xfrm>
            <a:custGeom>
              <a:avLst/>
              <a:gdLst>
                <a:gd name="T0" fmla="*/ 186 w 2034"/>
                <a:gd name="T1" fmla="*/ 18 h 500"/>
                <a:gd name="T2" fmla="*/ 138 w 2034"/>
                <a:gd name="T3" fmla="*/ 6 h 500"/>
                <a:gd name="T4" fmla="*/ 96 w 2034"/>
                <a:gd name="T5" fmla="*/ 0 h 500"/>
                <a:gd name="T6" fmla="*/ 36 w 2034"/>
                <a:gd name="T7" fmla="*/ 0 h 500"/>
                <a:gd name="T8" fmla="*/ 12 w 2034"/>
                <a:gd name="T9" fmla="*/ 25 h 500"/>
                <a:gd name="T10" fmla="*/ 0 w 2034"/>
                <a:gd name="T11" fmla="*/ 128 h 500"/>
                <a:gd name="T12" fmla="*/ 60 w 2034"/>
                <a:gd name="T13" fmla="*/ 104 h 500"/>
                <a:gd name="T14" fmla="*/ 90 w 2034"/>
                <a:gd name="T15" fmla="*/ 134 h 500"/>
                <a:gd name="T16" fmla="*/ 150 w 2034"/>
                <a:gd name="T17" fmla="*/ 153 h 500"/>
                <a:gd name="T18" fmla="*/ 209 w 2034"/>
                <a:gd name="T19" fmla="*/ 273 h 500"/>
                <a:gd name="T20" fmla="*/ 401 w 2034"/>
                <a:gd name="T21" fmla="*/ 359 h 500"/>
                <a:gd name="T22" fmla="*/ 777 w 2034"/>
                <a:gd name="T23" fmla="*/ 359 h 500"/>
                <a:gd name="T24" fmla="*/ 2033 w 2034"/>
                <a:gd name="T25" fmla="*/ 499 h 500"/>
                <a:gd name="T26" fmla="*/ 1991 w 2034"/>
                <a:gd name="T27" fmla="*/ 493 h 500"/>
                <a:gd name="T28" fmla="*/ 676 w 2034"/>
                <a:gd name="T29" fmla="*/ 243 h 500"/>
                <a:gd name="T30" fmla="*/ 514 w 2034"/>
                <a:gd name="T31" fmla="*/ 159 h 500"/>
                <a:gd name="T32" fmla="*/ 425 w 2034"/>
                <a:gd name="T33" fmla="*/ 110 h 500"/>
                <a:gd name="T34" fmla="*/ 365 w 2034"/>
                <a:gd name="T35" fmla="*/ 92 h 500"/>
                <a:gd name="T36" fmla="*/ 281 w 2034"/>
                <a:gd name="T37" fmla="*/ 61 h 500"/>
                <a:gd name="T38" fmla="*/ 186 w 2034"/>
                <a:gd name="T39" fmla="*/ 1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4" h="50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5" name="Freeform 17"/>
            <p:cNvSpPr>
              <a:spLocks/>
            </p:cNvSpPr>
            <p:nvPr/>
          </p:nvSpPr>
          <p:spPr bwMode="auto">
            <a:xfrm>
              <a:off x="1830" y="3823"/>
              <a:ext cx="72" cy="62"/>
            </a:xfrm>
            <a:custGeom>
              <a:avLst/>
              <a:gdLst>
                <a:gd name="T0" fmla="*/ 0 w 72"/>
                <a:gd name="T1" fmla="*/ 18 h 62"/>
                <a:gd name="T2" fmla="*/ 6 w 72"/>
                <a:gd name="T3" fmla="*/ 18 h 62"/>
                <a:gd name="T4" fmla="*/ 12 w 72"/>
                <a:gd name="T5" fmla="*/ 12 h 62"/>
                <a:gd name="T6" fmla="*/ 6 w 72"/>
                <a:gd name="T7" fmla="*/ 6 h 62"/>
                <a:gd name="T8" fmla="*/ 0 w 72"/>
                <a:gd name="T9" fmla="*/ 0 h 62"/>
                <a:gd name="T10" fmla="*/ 29 w 72"/>
                <a:gd name="T11" fmla="*/ 18 h 62"/>
                <a:gd name="T12" fmla="*/ 53 w 72"/>
                <a:gd name="T13" fmla="*/ 18 h 62"/>
                <a:gd name="T14" fmla="*/ 59 w 72"/>
                <a:gd name="T15" fmla="*/ 30 h 62"/>
                <a:gd name="T16" fmla="*/ 65 w 72"/>
                <a:gd name="T17" fmla="*/ 43 h 62"/>
                <a:gd name="T18" fmla="*/ 71 w 72"/>
                <a:gd name="T19" fmla="*/ 55 h 62"/>
                <a:gd name="T20" fmla="*/ 71 w 72"/>
                <a:gd name="T21" fmla="*/ 61 h 62"/>
                <a:gd name="T22" fmla="*/ 59 w 72"/>
                <a:gd name="T23" fmla="*/ 55 h 62"/>
                <a:gd name="T24" fmla="*/ 47 w 72"/>
                <a:gd name="T25" fmla="*/ 43 h 62"/>
                <a:gd name="T26" fmla="*/ 23 w 72"/>
                <a:gd name="T27" fmla="*/ 30 h 62"/>
                <a:gd name="T28" fmla="*/ 23 w 72"/>
                <a:gd name="T29" fmla="*/ 37 h 62"/>
                <a:gd name="T30" fmla="*/ 18 w 72"/>
                <a:gd name="T31" fmla="*/ 43 h 62"/>
                <a:gd name="T32" fmla="*/ 12 w 72"/>
                <a:gd name="T33" fmla="*/ 49 h 62"/>
                <a:gd name="T34" fmla="*/ 6 w 72"/>
                <a:gd name="T35" fmla="*/ 49 h 62"/>
                <a:gd name="T36" fmla="*/ 6 w 72"/>
                <a:gd name="T37" fmla="*/ 37 h 62"/>
                <a:gd name="T38" fmla="*/ 0 w 72"/>
                <a:gd name="T39"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62">
                  <a:moveTo>
                    <a:pt x="0" y="18"/>
                  </a:moveTo>
                  <a:lnTo>
                    <a:pt x="6" y="18"/>
                  </a:lnTo>
                  <a:lnTo>
                    <a:pt x="12" y="12"/>
                  </a:lnTo>
                  <a:lnTo>
                    <a:pt x="6" y="6"/>
                  </a:lnTo>
                  <a:lnTo>
                    <a:pt x="0" y="0"/>
                  </a:lnTo>
                  <a:lnTo>
                    <a:pt x="29" y="18"/>
                  </a:lnTo>
                  <a:lnTo>
                    <a:pt x="53" y="18"/>
                  </a:lnTo>
                  <a:lnTo>
                    <a:pt x="59" y="30"/>
                  </a:lnTo>
                  <a:lnTo>
                    <a:pt x="65" y="43"/>
                  </a:lnTo>
                  <a:lnTo>
                    <a:pt x="71" y="55"/>
                  </a:lnTo>
                  <a:lnTo>
                    <a:pt x="71" y="61"/>
                  </a:lnTo>
                  <a:lnTo>
                    <a:pt x="59" y="55"/>
                  </a:lnTo>
                  <a:lnTo>
                    <a:pt x="47" y="43"/>
                  </a:lnTo>
                  <a:lnTo>
                    <a:pt x="23" y="30"/>
                  </a:lnTo>
                  <a:lnTo>
                    <a:pt x="23" y="37"/>
                  </a:lnTo>
                  <a:lnTo>
                    <a:pt x="18" y="43"/>
                  </a:lnTo>
                  <a:lnTo>
                    <a:pt x="12" y="49"/>
                  </a:lnTo>
                  <a:lnTo>
                    <a:pt x="6" y="49"/>
                  </a:lnTo>
                  <a:lnTo>
                    <a:pt x="6" y="37"/>
                  </a:lnTo>
                  <a:lnTo>
                    <a:pt x="0" y="1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6" name="Freeform 18"/>
            <p:cNvSpPr>
              <a:spLocks/>
            </p:cNvSpPr>
            <p:nvPr/>
          </p:nvSpPr>
          <p:spPr bwMode="auto">
            <a:xfrm>
              <a:off x="855" y="3842"/>
              <a:ext cx="162" cy="165"/>
            </a:xfrm>
            <a:custGeom>
              <a:avLst/>
              <a:gdLst>
                <a:gd name="T0" fmla="*/ 30 w 162"/>
                <a:gd name="T1" fmla="*/ 0 h 165"/>
                <a:gd name="T2" fmla="*/ 48 w 162"/>
                <a:gd name="T3" fmla="*/ 6 h 165"/>
                <a:gd name="T4" fmla="*/ 72 w 162"/>
                <a:gd name="T5" fmla="*/ 6 h 165"/>
                <a:gd name="T6" fmla="*/ 114 w 162"/>
                <a:gd name="T7" fmla="*/ 12 h 165"/>
                <a:gd name="T8" fmla="*/ 96 w 162"/>
                <a:gd name="T9" fmla="*/ 55 h 165"/>
                <a:gd name="T10" fmla="*/ 96 w 162"/>
                <a:gd name="T11" fmla="*/ 61 h 165"/>
                <a:gd name="T12" fmla="*/ 102 w 162"/>
                <a:gd name="T13" fmla="*/ 73 h 165"/>
                <a:gd name="T14" fmla="*/ 108 w 162"/>
                <a:gd name="T15" fmla="*/ 85 h 165"/>
                <a:gd name="T16" fmla="*/ 120 w 162"/>
                <a:gd name="T17" fmla="*/ 97 h 165"/>
                <a:gd name="T18" fmla="*/ 143 w 162"/>
                <a:gd name="T19" fmla="*/ 115 h 165"/>
                <a:gd name="T20" fmla="*/ 155 w 162"/>
                <a:gd name="T21" fmla="*/ 140 h 165"/>
                <a:gd name="T22" fmla="*/ 161 w 162"/>
                <a:gd name="T23" fmla="*/ 158 h 165"/>
                <a:gd name="T24" fmla="*/ 161 w 162"/>
                <a:gd name="T25" fmla="*/ 164 h 165"/>
                <a:gd name="T26" fmla="*/ 96 w 162"/>
                <a:gd name="T27" fmla="*/ 103 h 165"/>
                <a:gd name="T28" fmla="*/ 30 w 162"/>
                <a:gd name="T29" fmla="*/ 55 h 165"/>
                <a:gd name="T30" fmla="*/ 0 w 162"/>
                <a:gd name="T31" fmla="*/ 0 h 165"/>
                <a:gd name="T32" fmla="*/ 30 w 162"/>
                <a:gd name="T3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65">
                  <a:moveTo>
                    <a:pt x="30" y="0"/>
                  </a:moveTo>
                  <a:lnTo>
                    <a:pt x="48" y="6"/>
                  </a:lnTo>
                  <a:lnTo>
                    <a:pt x="72" y="6"/>
                  </a:lnTo>
                  <a:lnTo>
                    <a:pt x="114" y="12"/>
                  </a:lnTo>
                  <a:lnTo>
                    <a:pt x="96" y="55"/>
                  </a:lnTo>
                  <a:lnTo>
                    <a:pt x="96" y="61"/>
                  </a:lnTo>
                  <a:lnTo>
                    <a:pt x="102" y="73"/>
                  </a:lnTo>
                  <a:lnTo>
                    <a:pt x="108" y="85"/>
                  </a:lnTo>
                  <a:lnTo>
                    <a:pt x="120" y="97"/>
                  </a:lnTo>
                  <a:lnTo>
                    <a:pt x="143" y="115"/>
                  </a:lnTo>
                  <a:lnTo>
                    <a:pt x="155" y="140"/>
                  </a:lnTo>
                  <a:lnTo>
                    <a:pt x="161" y="158"/>
                  </a:lnTo>
                  <a:lnTo>
                    <a:pt x="161" y="164"/>
                  </a:lnTo>
                  <a:lnTo>
                    <a:pt x="96" y="103"/>
                  </a:lnTo>
                  <a:lnTo>
                    <a:pt x="30" y="55"/>
                  </a:lnTo>
                  <a:lnTo>
                    <a:pt x="0" y="0"/>
                  </a:lnTo>
                  <a:lnTo>
                    <a:pt x="3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7" name="Freeform 19"/>
            <p:cNvSpPr>
              <a:spLocks/>
            </p:cNvSpPr>
            <p:nvPr/>
          </p:nvSpPr>
          <p:spPr bwMode="auto">
            <a:xfrm>
              <a:off x="706" y="3854"/>
              <a:ext cx="60" cy="62"/>
            </a:xfrm>
            <a:custGeom>
              <a:avLst/>
              <a:gdLst>
                <a:gd name="T0" fmla="*/ 59 w 60"/>
                <a:gd name="T1" fmla="*/ 6 h 62"/>
                <a:gd name="T2" fmla="*/ 41 w 60"/>
                <a:gd name="T3" fmla="*/ 30 h 62"/>
                <a:gd name="T4" fmla="*/ 41 w 60"/>
                <a:gd name="T5" fmla="*/ 37 h 62"/>
                <a:gd name="T6" fmla="*/ 47 w 60"/>
                <a:gd name="T7" fmla="*/ 43 h 62"/>
                <a:gd name="T8" fmla="*/ 53 w 60"/>
                <a:gd name="T9" fmla="*/ 55 h 62"/>
                <a:gd name="T10" fmla="*/ 53 w 60"/>
                <a:gd name="T11" fmla="*/ 61 h 62"/>
                <a:gd name="T12" fmla="*/ 47 w 60"/>
                <a:gd name="T13" fmla="*/ 55 h 62"/>
                <a:gd name="T14" fmla="*/ 35 w 60"/>
                <a:gd name="T15" fmla="*/ 49 h 62"/>
                <a:gd name="T16" fmla="*/ 23 w 60"/>
                <a:gd name="T17" fmla="*/ 37 h 62"/>
                <a:gd name="T18" fmla="*/ 17 w 60"/>
                <a:gd name="T19" fmla="*/ 30 h 62"/>
                <a:gd name="T20" fmla="*/ 0 w 60"/>
                <a:gd name="T21" fmla="*/ 0 h 62"/>
                <a:gd name="T22" fmla="*/ 59 w 60"/>
                <a:gd name="T23"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2">
                  <a:moveTo>
                    <a:pt x="59" y="6"/>
                  </a:moveTo>
                  <a:lnTo>
                    <a:pt x="41" y="30"/>
                  </a:lnTo>
                  <a:lnTo>
                    <a:pt x="41" y="37"/>
                  </a:lnTo>
                  <a:lnTo>
                    <a:pt x="47" y="43"/>
                  </a:lnTo>
                  <a:lnTo>
                    <a:pt x="53" y="55"/>
                  </a:lnTo>
                  <a:lnTo>
                    <a:pt x="53" y="61"/>
                  </a:lnTo>
                  <a:lnTo>
                    <a:pt x="47" y="55"/>
                  </a:lnTo>
                  <a:lnTo>
                    <a:pt x="35" y="49"/>
                  </a:lnTo>
                  <a:lnTo>
                    <a:pt x="23" y="37"/>
                  </a:lnTo>
                  <a:lnTo>
                    <a:pt x="17" y="30"/>
                  </a:lnTo>
                  <a:lnTo>
                    <a:pt x="0" y="0"/>
                  </a:lnTo>
                  <a:lnTo>
                    <a:pt x="59" y="6"/>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8" name="Freeform 20"/>
            <p:cNvSpPr>
              <a:spLocks/>
            </p:cNvSpPr>
            <p:nvPr/>
          </p:nvSpPr>
          <p:spPr bwMode="auto">
            <a:xfrm>
              <a:off x="395" y="3811"/>
              <a:ext cx="246" cy="208"/>
            </a:xfrm>
            <a:custGeom>
              <a:avLst/>
              <a:gdLst>
                <a:gd name="T0" fmla="*/ 233 w 246"/>
                <a:gd name="T1" fmla="*/ 37 h 208"/>
                <a:gd name="T2" fmla="*/ 245 w 246"/>
                <a:gd name="T3" fmla="*/ 43 h 208"/>
                <a:gd name="T4" fmla="*/ 209 w 246"/>
                <a:gd name="T5" fmla="*/ 85 h 208"/>
                <a:gd name="T6" fmla="*/ 143 w 246"/>
                <a:gd name="T7" fmla="*/ 134 h 208"/>
                <a:gd name="T8" fmla="*/ 167 w 246"/>
                <a:gd name="T9" fmla="*/ 158 h 208"/>
                <a:gd name="T10" fmla="*/ 179 w 246"/>
                <a:gd name="T11" fmla="*/ 207 h 208"/>
                <a:gd name="T12" fmla="*/ 77 w 246"/>
                <a:gd name="T13" fmla="*/ 134 h 208"/>
                <a:gd name="T14" fmla="*/ 47 w 246"/>
                <a:gd name="T15" fmla="*/ 85 h 208"/>
                <a:gd name="T16" fmla="*/ 89 w 246"/>
                <a:gd name="T17" fmla="*/ 67 h 208"/>
                <a:gd name="T18" fmla="*/ 59 w 246"/>
                <a:gd name="T19" fmla="*/ 37 h 208"/>
                <a:gd name="T20" fmla="*/ 0 w 246"/>
                <a:gd name="T21" fmla="*/ 12 h 208"/>
                <a:gd name="T22" fmla="*/ 0 w 246"/>
                <a:gd name="T23" fmla="*/ 0 h 208"/>
                <a:gd name="T24" fmla="*/ 6 w 246"/>
                <a:gd name="T25" fmla="*/ 0 h 208"/>
                <a:gd name="T26" fmla="*/ 12 w 246"/>
                <a:gd name="T27" fmla="*/ 0 h 208"/>
                <a:gd name="T28" fmla="*/ 47 w 246"/>
                <a:gd name="T29" fmla="*/ 6 h 208"/>
                <a:gd name="T30" fmla="*/ 77 w 246"/>
                <a:gd name="T31" fmla="*/ 6 h 208"/>
                <a:gd name="T32" fmla="*/ 83 w 246"/>
                <a:gd name="T33" fmla="*/ 6 h 208"/>
                <a:gd name="T34" fmla="*/ 89 w 246"/>
                <a:gd name="T35" fmla="*/ 6 h 208"/>
                <a:gd name="T36" fmla="*/ 101 w 246"/>
                <a:gd name="T37" fmla="*/ 12 h 208"/>
                <a:gd name="T38" fmla="*/ 125 w 246"/>
                <a:gd name="T39" fmla="*/ 12 h 208"/>
                <a:gd name="T40" fmla="*/ 143 w 246"/>
                <a:gd name="T41" fmla="*/ 18 h 208"/>
                <a:gd name="T42" fmla="*/ 149 w 246"/>
                <a:gd name="T43" fmla="*/ 18 h 208"/>
                <a:gd name="T44" fmla="*/ 203 w 246"/>
                <a:gd name="T45" fmla="*/ 24 h 208"/>
                <a:gd name="T46" fmla="*/ 233 w 246"/>
                <a:gd name="T47" fmla="*/ 3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208">
                  <a:moveTo>
                    <a:pt x="233" y="37"/>
                  </a:moveTo>
                  <a:lnTo>
                    <a:pt x="245" y="43"/>
                  </a:lnTo>
                  <a:lnTo>
                    <a:pt x="209" y="85"/>
                  </a:lnTo>
                  <a:lnTo>
                    <a:pt x="143" y="134"/>
                  </a:lnTo>
                  <a:lnTo>
                    <a:pt x="167" y="158"/>
                  </a:lnTo>
                  <a:lnTo>
                    <a:pt x="179" y="207"/>
                  </a:lnTo>
                  <a:lnTo>
                    <a:pt x="77" y="134"/>
                  </a:lnTo>
                  <a:lnTo>
                    <a:pt x="47" y="85"/>
                  </a:lnTo>
                  <a:lnTo>
                    <a:pt x="89" y="67"/>
                  </a:lnTo>
                  <a:lnTo>
                    <a:pt x="59" y="37"/>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7"/>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70" name="Rectangle 22"/>
          <p:cNvSpPr>
            <a:spLocks noGrp="1" noChangeArrowheads="1"/>
          </p:cNvSpPr>
          <p:nvPr>
            <p:ph type="ctrTitle" sz="quarter"/>
          </p:nvPr>
        </p:nvSpPr>
        <p:spPr>
          <a:xfrm>
            <a:off x="457200" y="1447800"/>
            <a:ext cx="8229600" cy="1736725"/>
          </a:xfrm>
        </p:spPr>
        <p:txBody>
          <a:bodyPr/>
          <a:lstStyle>
            <a:lvl1pPr>
              <a:defRPr/>
            </a:lvl1pPr>
          </a:lstStyle>
          <a:p>
            <a:pPr lvl="0"/>
            <a:r>
              <a:rPr lang="en-US" altLang="en-US" noProof="0" smtClean="0"/>
              <a:t>Click to edit Master title style</a:t>
            </a:r>
          </a:p>
        </p:txBody>
      </p:sp>
      <p:sp>
        <p:nvSpPr>
          <p:cNvPr id="207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2072" name="Rectangle 24"/>
          <p:cNvSpPr>
            <a:spLocks noGrp="1" noChangeArrowheads="1"/>
          </p:cNvSpPr>
          <p:nvPr>
            <p:ph type="dt" sz="quarter" idx="2"/>
          </p:nvPr>
        </p:nvSpPr>
        <p:spPr/>
        <p:txBody>
          <a:bodyPr/>
          <a:lstStyle>
            <a:lvl1pPr>
              <a:defRPr/>
            </a:lvl1pPr>
          </a:lstStyle>
          <a:p>
            <a:endParaRPr lang="en-US" altLang="en-US"/>
          </a:p>
        </p:txBody>
      </p:sp>
      <p:sp>
        <p:nvSpPr>
          <p:cNvPr id="2073" name="Rectangle 25"/>
          <p:cNvSpPr>
            <a:spLocks noGrp="1" noChangeArrowheads="1"/>
          </p:cNvSpPr>
          <p:nvPr>
            <p:ph type="sldNum" sz="quarter" idx="4"/>
          </p:nvPr>
        </p:nvSpPr>
        <p:spPr/>
        <p:txBody>
          <a:bodyPr/>
          <a:lstStyle>
            <a:lvl1pPr>
              <a:defRPr/>
            </a:lvl1pPr>
          </a:lstStyle>
          <a:p>
            <a:fld id="{4C1EDA22-868D-4523-9756-3E53F6C684C8}" type="slidenum">
              <a:rPr lang="en-US" altLang="en-US"/>
              <a:pPr/>
              <a:t>‹#›</a:t>
            </a:fld>
            <a:endParaRPr lang="en-US" altLang="en-US"/>
          </a:p>
        </p:txBody>
      </p:sp>
      <p:sp>
        <p:nvSpPr>
          <p:cNvPr id="2074" name="Rectangle 26"/>
          <p:cNvSpPr>
            <a:spLocks noGrp="1" noChangeArrowheads="1"/>
          </p:cNvSpPr>
          <p:nvPr>
            <p:ph type="ftr" sz="quarter" idx="3"/>
          </p:nvPr>
        </p:nvSpPr>
        <p:spPr/>
        <p:txBody>
          <a:bodyPr/>
          <a:lstStyle>
            <a:lvl1pPr>
              <a:defRPr/>
            </a:lvl1pPr>
          </a:lstStyle>
          <a:p>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11F0B53-E70B-4FBE-88BD-EE19B8EEF75D}" type="slidenum">
              <a:rPr lang="en-US" altLang="en-US"/>
              <a:pPr/>
              <a:t>‹#›</a:t>
            </a:fld>
            <a:endParaRPr lang="en-US" altLang="en-US"/>
          </a:p>
        </p:txBody>
      </p:sp>
    </p:spTree>
    <p:extLst>
      <p:ext uri="{BB962C8B-B14F-4D97-AF65-F5344CB8AC3E}">
        <p14:creationId xmlns:p14="http://schemas.microsoft.com/office/powerpoint/2010/main" val="2965308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80B4463-589F-42AD-BD69-5BE1CB86ED01}" type="slidenum">
              <a:rPr lang="en-US" altLang="en-US"/>
              <a:pPr/>
              <a:t>‹#›</a:t>
            </a:fld>
            <a:endParaRPr lang="en-US" altLang="en-US"/>
          </a:p>
        </p:txBody>
      </p:sp>
    </p:spTree>
    <p:extLst>
      <p:ext uri="{BB962C8B-B14F-4D97-AF65-F5344CB8AC3E}">
        <p14:creationId xmlns:p14="http://schemas.microsoft.com/office/powerpoint/2010/main" val="3994779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CF353CF-9E54-4ADC-9916-4EE3AB12A3E0}" type="slidenum">
              <a:rPr lang="en-US" altLang="en-US"/>
              <a:pPr/>
              <a:t>‹#›</a:t>
            </a:fld>
            <a:endParaRPr lang="en-US" altLang="en-US"/>
          </a:p>
        </p:txBody>
      </p:sp>
    </p:spTree>
    <p:extLst>
      <p:ext uri="{BB962C8B-B14F-4D97-AF65-F5344CB8AC3E}">
        <p14:creationId xmlns:p14="http://schemas.microsoft.com/office/powerpoint/2010/main" val="1910032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A3D60B-7B97-43B2-96E9-64884E5E8BD0}" type="slidenum">
              <a:rPr lang="en-US" altLang="en-US"/>
              <a:pPr/>
              <a:t>‹#›</a:t>
            </a:fld>
            <a:endParaRPr lang="en-US" altLang="en-US"/>
          </a:p>
        </p:txBody>
      </p:sp>
    </p:spTree>
    <p:extLst>
      <p:ext uri="{BB962C8B-B14F-4D97-AF65-F5344CB8AC3E}">
        <p14:creationId xmlns:p14="http://schemas.microsoft.com/office/powerpoint/2010/main" val="42167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F4B9E1A-D419-48CF-971B-53DCE17A89FE}" type="slidenum">
              <a:rPr lang="en-US" altLang="en-US"/>
              <a:pPr/>
              <a:t>‹#›</a:t>
            </a:fld>
            <a:endParaRPr lang="en-US" altLang="en-US"/>
          </a:p>
        </p:txBody>
      </p:sp>
    </p:spTree>
    <p:extLst>
      <p:ext uri="{BB962C8B-B14F-4D97-AF65-F5344CB8AC3E}">
        <p14:creationId xmlns:p14="http://schemas.microsoft.com/office/powerpoint/2010/main" val="2053089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9B4BEE4D-0431-48E7-A939-2CA8932D38C1}" type="slidenum">
              <a:rPr lang="en-US" altLang="en-US"/>
              <a:pPr/>
              <a:t>‹#›</a:t>
            </a:fld>
            <a:endParaRPr lang="en-US" altLang="en-US"/>
          </a:p>
        </p:txBody>
      </p:sp>
    </p:spTree>
    <p:extLst>
      <p:ext uri="{BB962C8B-B14F-4D97-AF65-F5344CB8AC3E}">
        <p14:creationId xmlns:p14="http://schemas.microsoft.com/office/powerpoint/2010/main" val="40132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D13661CD-31BF-4F6E-811A-6E09710874DF}" type="slidenum">
              <a:rPr lang="en-US" altLang="en-US"/>
              <a:pPr/>
              <a:t>‹#›</a:t>
            </a:fld>
            <a:endParaRPr lang="en-US" altLang="en-US"/>
          </a:p>
        </p:txBody>
      </p:sp>
    </p:spTree>
    <p:extLst>
      <p:ext uri="{BB962C8B-B14F-4D97-AF65-F5344CB8AC3E}">
        <p14:creationId xmlns:p14="http://schemas.microsoft.com/office/powerpoint/2010/main" val="1111134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4BD0D14-6D6A-4333-BF3A-4FA0BA2E2CAE}" type="slidenum">
              <a:rPr lang="en-US" altLang="en-US"/>
              <a:pPr/>
              <a:t>‹#›</a:t>
            </a:fld>
            <a:endParaRPr lang="en-US" altLang="en-US"/>
          </a:p>
        </p:txBody>
      </p:sp>
    </p:spTree>
    <p:extLst>
      <p:ext uri="{BB962C8B-B14F-4D97-AF65-F5344CB8AC3E}">
        <p14:creationId xmlns:p14="http://schemas.microsoft.com/office/powerpoint/2010/main" val="2547861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7F9B3F6-8019-4766-94A6-2B2301BB0069}" type="slidenum">
              <a:rPr lang="en-US" altLang="en-US"/>
              <a:pPr/>
              <a:t>‹#›</a:t>
            </a:fld>
            <a:endParaRPr lang="en-US" altLang="en-US"/>
          </a:p>
        </p:txBody>
      </p:sp>
    </p:spTree>
    <p:extLst>
      <p:ext uri="{BB962C8B-B14F-4D97-AF65-F5344CB8AC3E}">
        <p14:creationId xmlns:p14="http://schemas.microsoft.com/office/powerpoint/2010/main" val="2792548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9076C3B0-4325-47DA-AE4E-AE5EFB40A76C}" type="slidenum">
              <a:rPr lang="en-US" altLang="en-US"/>
              <a:pPr/>
              <a:t>‹#›</a:t>
            </a:fld>
            <a:endParaRPr lang="en-US" altLang="en-US"/>
          </a:p>
        </p:txBody>
      </p:sp>
    </p:spTree>
    <p:extLst>
      <p:ext uri="{BB962C8B-B14F-4D97-AF65-F5344CB8AC3E}">
        <p14:creationId xmlns:p14="http://schemas.microsoft.com/office/powerpoint/2010/main" val="1787952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9804"/>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8" name="Group 4"/>
          <p:cNvGrpSpPr>
            <a:grpSpLocks/>
          </p:cNvGrpSpPr>
          <p:nvPr/>
        </p:nvGrpSpPr>
        <p:grpSpPr bwMode="auto">
          <a:xfrm>
            <a:off x="0" y="0"/>
            <a:ext cx="9145588" cy="6859588"/>
            <a:chOff x="0" y="0"/>
            <a:chExt cx="5761" cy="4321"/>
          </a:xfrm>
        </p:grpSpPr>
        <p:sp>
          <p:nvSpPr>
            <p:cNvPr id="1026" name="Freeform 2"/>
            <p:cNvSpPr>
              <a:spLocks/>
            </p:cNvSpPr>
            <p:nvPr/>
          </p:nvSpPr>
          <p:spPr bwMode="hidden">
            <a:xfrm>
              <a:off x="0" y="3072"/>
              <a:ext cx="5761" cy="1249"/>
            </a:xfrm>
            <a:custGeom>
              <a:avLst/>
              <a:gdLst>
                <a:gd name="T0" fmla="*/ 5760 w 5761"/>
                <a:gd name="T1" fmla="*/ 1248 h 1249"/>
                <a:gd name="T2" fmla="*/ 0 w 5761"/>
                <a:gd name="T3" fmla="*/ 1248 h 1249"/>
                <a:gd name="T4" fmla="*/ 0 w 5761"/>
                <a:gd name="T5" fmla="*/ 0 h 1249"/>
                <a:gd name="T6" fmla="*/ 5760 w 5761"/>
                <a:gd name="T7" fmla="*/ 0 h 1249"/>
                <a:gd name="T8" fmla="*/ 5760 w 5761"/>
                <a:gd name="T9" fmla="*/ 1248 h 1249"/>
              </a:gdLst>
              <a:ahLst/>
              <a:cxnLst>
                <a:cxn ang="0">
                  <a:pos x="T0" y="T1"/>
                </a:cxn>
                <a:cxn ang="0">
                  <a:pos x="T2" y="T3"/>
                </a:cxn>
                <a:cxn ang="0">
                  <a:pos x="T4" y="T5"/>
                </a:cxn>
                <a:cxn ang="0">
                  <a:pos x="T6" y="T7"/>
                </a:cxn>
                <a:cxn ang="0">
                  <a:pos x="T8" y="T9"/>
                </a:cxn>
              </a:cxnLst>
              <a:rect l="0" t="0" r="r" b="b"/>
              <a:pathLst>
                <a:path w="5761" h="1249">
                  <a:moveTo>
                    <a:pt x="5760" y="1248"/>
                  </a:moveTo>
                  <a:lnTo>
                    <a:pt x="0" y="1248"/>
                  </a:lnTo>
                  <a:lnTo>
                    <a:pt x="0" y="0"/>
                  </a:lnTo>
                  <a:lnTo>
                    <a:pt x="5760" y="0"/>
                  </a:lnTo>
                  <a:lnTo>
                    <a:pt x="5760" y="1248"/>
                  </a:lnTo>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7" name="Freeform 3"/>
            <p:cNvSpPr>
              <a:spLocks/>
            </p:cNvSpPr>
            <p:nvPr/>
          </p:nvSpPr>
          <p:spPr bwMode="hidden">
            <a:xfrm>
              <a:off x="0" y="0"/>
              <a:ext cx="5761" cy="3073"/>
            </a:xfrm>
            <a:custGeom>
              <a:avLst/>
              <a:gdLst>
                <a:gd name="T0" fmla="*/ 5760 w 5761"/>
                <a:gd name="T1" fmla="*/ 3072 h 3073"/>
                <a:gd name="T2" fmla="*/ 0 w 5761"/>
                <a:gd name="T3" fmla="*/ 3072 h 3073"/>
                <a:gd name="T4" fmla="*/ 0 w 5761"/>
                <a:gd name="T5" fmla="*/ 0 h 3073"/>
                <a:gd name="T6" fmla="*/ 5760 w 5761"/>
                <a:gd name="T7" fmla="*/ 0 h 3073"/>
                <a:gd name="T8" fmla="*/ 5760 w 5761"/>
                <a:gd name="T9" fmla="*/ 3072 h 3073"/>
              </a:gdLst>
              <a:ahLst/>
              <a:cxnLst>
                <a:cxn ang="0">
                  <a:pos x="T0" y="T1"/>
                </a:cxn>
                <a:cxn ang="0">
                  <a:pos x="T2" y="T3"/>
                </a:cxn>
                <a:cxn ang="0">
                  <a:pos x="T4" y="T5"/>
                </a:cxn>
                <a:cxn ang="0">
                  <a:pos x="T6" y="T7"/>
                </a:cxn>
                <a:cxn ang="0">
                  <a:pos x="T8" y="T9"/>
                </a:cxn>
              </a:cxnLst>
              <a:rect l="0" t="0" r="r" b="b"/>
              <a:pathLst>
                <a:path w="5761" h="3073">
                  <a:moveTo>
                    <a:pt x="5760" y="3072"/>
                  </a:moveTo>
                  <a:lnTo>
                    <a:pt x="0" y="3072"/>
                  </a:lnTo>
                  <a:lnTo>
                    <a:pt x="0" y="0"/>
                  </a:lnTo>
                  <a:lnTo>
                    <a:pt x="5760" y="0"/>
                  </a:lnTo>
                  <a:lnTo>
                    <a:pt x="5760" y="3072"/>
                  </a:lnTo>
                </a:path>
              </a:pathLst>
            </a:custGeom>
            <a:gradFill rotWithShape="0">
              <a:gsLst>
                <a:gs pos="0">
                  <a:schemeClr val="bg1">
                    <a:gamma/>
                    <a:shade val="49804"/>
                    <a:invGamma/>
                  </a:schemeClr>
                </a:gs>
                <a:gs pos="100000">
                  <a:schemeClr val="bg1"/>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29" name="Freeform 5"/>
          <p:cNvSpPr>
            <a:spLocks/>
          </p:cNvSpPr>
          <p:nvPr/>
        </p:nvSpPr>
        <p:spPr bwMode="hidden">
          <a:xfrm>
            <a:off x="6248400" y="6262688"/>
            <a:ext cx="2897188" cy="611187"/>
          </a:xfrm>
          <a:custGeom>
            <a:avLst/>
            <a:gdLst>
              <a:gd name="T0" fmla="*/ 1824 w 1825"/>
              <a:gd name="T1" fmla="*/ 384 h 385"/>
              <a:gd name="T2" fmla="*/ 0 w 1825"/>
              <a:gd name="T3" fmla="*/ 384 h 385"/>
              <a:gd name="T4" fmla="*/ 0 w 1825"/>
              <a:gd name="T5" fmla="*/ 0 h 385"/>
              <a:gd name="T6" fmla="*/ 1824 w 1825"/>
              <a:gd name="T7" fmla="*/ 0 h 385"/>
              <a:gd name="T8" fmla="*/ 1824 w 1825"/>
              <a:gd name="T9" fmla="*/ 384 h 385"/>
            </a:gdLst>
            <a:ahLst/>
            <a:cxnLst>
              <a:cxn ang="0">
                <a:pos x="T0" y="T1"/>
              </a:cxn>
              <a:cxn ang="0">
                <a:pos x="T2" y="T3"/>
              </a:cxn>
              <a:cxn ang="0">
                <a:pos x="T4" y="T5"/>
              </a:cxn>
              <a:cxn ang="0">
                <a:pos x="T6" y="T7"/>
              </a:cxn>
              <a:cxn ang="0">
                <a:pos x="T8" y="T9"/>
              </a:cxn>
            </a:cxnLst>
            <a:rect l="0" t="0" r="r" b="b"/>
            <a:pathLst>
              <a:path w="1825" h="385">
                <a:moveTo>
                  <a:pt x="1824" y="384"/>
                </a:moveTo>
                <a:lnTo>
                  <a:pt x="0" y="384"/>
                </a:lnTo>
                <a:lnTo>
                  <a:pt x="0" y="0"/>
                </a:lnTo>
                <a:lnTo>
                  <a:pt x="1824" y="0"/>
                </a:lnTo>
                <a:lnTo>
                  <a:pt x="1824" y="384"/>
                </a:lnTo>
              </a:path>
            </a:pathLst>
          </a:cu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8" name="Group 14"/>
          <p:cNvGrpSpPr>
            <a:grpSpLocks/>
          </p:cNvGrpSpPr>
          <p:nvPr/>
        </p:nvGrpSpPr>
        <p:grpSpPr bwMode="auto">
          <a:xfrm>
            <a:off x="0" y="6019800"/>
            <a:ext cx="7850188" cy="858838"/>
            <a:chOff x="0" y="3792"/>
            <a:chExt cx="4945" cy="541"/>
          </a:xfrm>
        </p:grpSpPr>
        <p:sp>
          <p:nvSpPr>
            <p:cNvPr id="1030" name="Freeform 6"/>
            <p:cNvSpPr>
              <a:spLocks/>
            </p:cNvSpPr>
            <p:nvPr/>
          </p:nvSpPr>
          <p:spPr bwMode="ltGray">
            <a:xfrm>
              <a:off x="1488" y="3792"/>
              <a:ext cx="3241" cy="537"/>
            </a:xfrm>
            <a:custGeom>
              <a:avLst/>
              <a:gdLst>
                <a:gd name="T0" fmla="*/ 3132 w 3241"/>
                <a:gd name="T1" fmla="*/ 469 h 537"/>
                <a:gd name="T2" fmla="*/ 2995 w 3241"/>
                <a:gd name="T3" fmla="*/ 395 h 537"/>
                <a:gd name="T4" fmla="*/ 2911 w 3241"/>
                <a:gd name="T5" fmla="*/ 375 h 537"/>
                <a:gd name="T6" fmla="*/ 2678 w 3241"/>
                <a:gd name="T7" fmla="*/ 228 h 537"/>
                <a:gd name="T8" fmla="*/ 2553 w 3241"/>
                <a:gd name="T9" fmla="*/ 74 h 537"/>
                <a:gd name="T10" fmla="*/ 2457 w 3241"/>
                <a:gd name="T11" fmla="*/ 7 h 537"/>
                <a:gd name="T12" fmla="*/ 2403 w 3241"/>
                <a:gd name="T13" fmla="*/ 47 h 537"/>
                <a:gd name="T14" fmla="*/ 2289 w 3241"/>
                <a:gd name="T15" fmla="*/ 74 h 537"/>
                <a:gd name="T16" fmla="*/ 2134 w 3241"/>
                <a:gd name="T17" fmla="*/ 74 h 537"/>
                <a:gd name="T18" fmla="*/ 2044 w 3241"/>
                <a:gd name="T19" fmla="*/ 128 h 537"/>
                <a:gd name="T20" fmla="*/ 1775 w 3241"/>
                <a:gd name="T21" fmla="*/ 222 h 537"/>
                <a:gd name="T22" fmla="*/ 1602 w 3241"/>
                <a:gd name="T23" fmla="*/ 181 h 537"/>
                <a:gd name="T24" fmla="*/ 1560 w 3241"/>
                <a:gd name="T25" fmla="*/ 101 h 537"/>
                <a:gd name="T26" fmla="*/ 1542 w 3241"/>
                <a:gd name="T27" fmla="*/ 87 h 537"/>
                <a:gd name="T28" fmla="*/ 1446 w 3241"/>
                <a:gd name="T29" fmla="*/ 60 h 537"/>
                <a:gd name="T30" fmla="*/ 1375 w 3241"/>
                <a:gd name="T31" fmla="*/ 74 h 537"/>
                <a:gd name="T32" fmla="*/ 1309 w 3241"/>
                <a:gd name="T33" fmla="*/ 87 h 537"/>
                <a:gd name="T34" fmla="*/ 1243 w 3241"/>
                <a:gd name="T35" fmla="*/ 13 h 537"/>
                <a:gd name="T36" fmla="*/ 1225 w 3241"/>
                <a:gd name="T37" fmla="*/ 0 h 537"/>
                <a:gd name="T38" fmla="*/ 1189 w 3241"/>
                <a:gd name="T39" fmla="*/ 0 h 537"/>
                <a:gd name="T40" fmla="*/ 1106 w 3241"/>
                <a:gd name="T41" fmla="*/ 34 h 537"/>
                <a:gd name="T42" fmla="*/ 1094 w 3241"/>
                <a:gd name="T43" fmla="*/ 40 h 537"/>
                <a:gd name="T44" fmla="*/ 1070 w 3241"/>
                <a:gd name="T45" fmla="*/ 54 h 537"/>
                <a:gd name="T46" fmla="*/ 1034 w 3241"/>
                <a:gd name="T47" fmla="*/ 74 h 537"/>
                <a:gd name="T48" fmla="*/ 1004 w 3241"/>
                <a:gd name="T49" fmla="*/ 74 h 537"/>
                <a:gd name="T50" fmla="*/ 986 w 3241"/>
                <a:gd name="T51" fmla="*/ 74 h 537"/>
                <a:gd name="T52" fmla="*/ 956 w 3241"/>
                <a:gd name="T53" fmla="*/ 81 h 537"/>
                <a:gd name="T54" fmla="*/ 920 w 3241"/>
                <a:gd name="T55" fmla="*/ 94 h 537"/>
                <a:gd name="T56" fmla="*/ 884 w 3241"/>
                <a:gd name="T57" fmla="*/ 107 h 537"/>
                <a:gd name="T58" fmla="*/ 843 w 3241"/>
                <a:gd name="T59" fmla="*/ 128 h 537"/>
                <a:gd name="T60" fmla="*/ 813 w 3241"/>
                <a:gd name="T61" fmla="*/ 141 h 537"/>
                <a:gd name="T62" fmla="*/ 789 w 3241"/>
                <a:gd name="T63" fmla="*/ 148 h 537"/>
                <a:gd name="T64" fmla="*/ 783 w 3241"/>
                <a:gd name="T65" fmla="*/ 154 h 537"/>
                <a:gd name="T66" fmla="*/ 556 w 3241"/>
                <a:gd name="T67" fmla="*/ 228 h 537"/>
                <a:gd name="T68" fmla="*/ 394 w 3241"/>
                <a:gd name="T69" fmla="*/ 294 h 537"/>
                <a:gd name="T70" fmla="*/ 107 w 3241"/>
                <a:gd name="T71" fmla="*/ 462 h 537"/>
                <a:gd name="T72" fmla="*/ 0 w 3241"/>
                <a:gd name="T73" fmla="*/ 536 h 537"/>
                <a:gd name="T74" fmla="*/ 3240 w 3241"/>
                <a:gd name="T75" fmla="*/ 536 h 537"/>
                <a:gd name="T76" fmla="*/ 3132 w 3241"/>
                <a:gd name="T77" fmla="*/ 469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241" h="537">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path>
              </a:pathLst>
            </a:custGeom>
            <a:gradFill rotWithShape="0">
              <a:gsLst>
                <a:gs pos="0">
                  <a:schemeClr val="bg2">
                    <a:gamma/>
                    <a:tint val="70196"/>
                    <a:invGamma/>
                  </a:schemeClr>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36" name="Group 12"/>
            <p:cNvGrpSpPr>
              <a:grpSpLocks/>
            </p:cNvGrpSpPr>
            <p:nvPr/>
          </p:nvGrpSpPr>
          <p:grpSpPr bwMode="auto">
            <a:xfrm>
              <a:off x="2486" y="3792"/>
              <a:ext cx="2459" cy="541"/>
              <a:chOff x="2486" y="3792"/>
              <a:chExt cx="2459" cy="541"/>
            </a:xfrm>
          </p:grpSpPr>
          <p:sp>
            <p:nvSpPr>
              <p:cNvPr id="1031" name="Freeform 7"/>
              <p:cNvSpPr>
                <a:spLocks/>
              </p:cNvSpPr>
              <p:nvPr/>
            </p:nvSpPr>
            <p:spPr bwMode="ltGray">
              <a:xfrm>
                <a:off x="3948" y="3799"/>
                <a:ext cx="997" cy="534"/>
              </a:xfrm>
              <a:custGeom>
                <a:avLst/>
                <a:gdLst>
                  <a:gd name="T0" fmla="*/ 636 w 997"/>
                  <a:gd name="T1" fmla="*/ 373 h 534"/>
                  <a:gd name="T2" fmla="*/ 495 w 997"/>
                  <a:gd name="T3" fmla="*/ 370 h 534"/>
                  <a:gd name="T4" fmla="*/ 280 w 997"/>
                  <a:gd name="T5" fmla="*/ 249 h 534"/>
                  <a:gd name="T6" fmla="*/ 127 w 997"/>
                  <a:gd name="T7" fmla="*/ 66 h 534"/>
                  <a:gd name="T8" fmla="*/ 0 w 997"/>
                  <a:gd name="T9" fmla="*/ 0 h 534"/>
                  <a:gd name="T10" fmla="*/ 22 w 997"/>
                  <a:gd name="T11" fmla="*/ 26 h 534"/>
                  <a:gd name="T12" fmla="*/ 0 w 997"/>
                  <a:gd name="T13" fmla="*/ 65 h 534"/>
                  <a:gd name="T14" fmla="*/ 30 w 997"/>
                  <a:gd name="T15" fmla="*/ 119 h 534"/>
                  <a:gd name="T16" fmla="*/ 75 w 997"/>
                  <a:gd name="T17" fmla="*/ 243 h 534"/>
                  <a:gd name="T18" fmla="*/ 45 w 997"/>
                  <a:gd name="T19" fmla="*/ 422 h 534"/>
                  <a:gd name="T20" fmla="*/ 200 w 997"/>
                  <a:gd name="T21" fmla="*/ 329 h 534"/>
                  <a:gd name="T22" fmla="*/ 612 w 997"/>
                  <a:gd name="T23" fmla="*/ 533 h 534"/>
                  <a:gd name="T24" fmla="*/ 996 w 997"/>
                  <a:gd name="T25" fmla="*/ 529 h 534"/>
                  <a:gd name="T26" fmla="*/ 828 w 997"/>
                  <a:gd name="T27" fmla="*/ 473 h 534"/>
                  <a:gd name="T28" fmla="*/ 636 w 997"/>
                  <a:gd name="T29" fmla="*/ 373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7" h="534">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2" name="Freeform 8"/>
              <p:cNvSpPr>
                <a:spLocks/>
              </p:cNvSpPr>
              <p:nvPr/>
            </p:nvSpPr>
            <p:spPr bwMode="ltGray">
              <a:xfrm>
                <a:off x="2677" y="3792"/>
                <a:ext cx="187" cy="396"/>
              </a:xfrm>
              <a:custGeom>
                <a:avLst/>
                <a:gdLst>
                  <a:gd name="T0" fmla="*/ 36 w 187"/>
                  <a:gd name="T1" fmla="*/ 0 h 396"/>
                  <a:gd name="T2" fmla="*/ 54 w 187"/>
                  <a:gd name="T3" fmla="*/ 20 h 396"/>
                  <a:gd name="T4" fmla="*/ 24 w 187"/>
                  <a:gd name="T5" fmla="*/ 34 h 396"/>
                  <a:gd name="T6" fmla="*/ 18 w 187"/>
                  <a:gd name="T7" fmla="*/ 74 h 396"/>
                  <a:gd name="T8" fmla="*/ 42 w 187"/>
                  <a:gd name="T9" fmla="*/ 128 h 396"/>
                  <a:gd name="T10" fmla="*/ 48 w 187"/>
                  <a:gd name="T11" fmla="*/ 181 h 396"/>
                  <a:gd name="T12" fmla="*/ 0 w 187"/>
                  <a:gd name="T13" fmla="*/ 395 h 396"/>
                  <a:gd name="T14" fmla="*/ 54 w 187"/>
                  <a:gd name="T15" fmla="*/ 261 h 396"/>
                  <a:gd name="T16" fmla="*/ 84 w 187"/>
                  <a:gd name="T17" fmla="*/ 242 h 396"/>
                  <a:gd name="T18" fmla="*/ 126 w 187"/>
                  <a:gd name="T19" fmla="*/ 141 h 396"/>
                  <a:gd name="T20" fmla="*/ 144 w 187"/>
                  <a:gd name="T21" fmla="*/ 134 h 396"/>
                  <a:gd name="T22" fmla="*/ 144 w 187"/>
                  <a:gd name="T23" fmla="*/ 101 h 396"/>
                  <a:gd name="T24" fmla="*/ 186 w 187"/>
                  <a:gd name="T25" fmla="*/ 74 h 396"/>
                  <a:gd name="T26" fmla="*/ 162 w 187"/>
                  <a:gd name="T27" fmla="*/ 67 h 396"/>
                  <a:gd name="T28" fmla="*/ 36 w 187"/>
                  <a:gd name="T29" fmla="*/ 0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7" h="396">
                    <a:moveTo>
                      <a:pt x="36" y="0"/>
                    </a:moveTo>
                    <a:lnTo>
                      <a:pt x="54" y="20"/>
                    </a:lnTo>
                    <a:lnTo>
                      <a:pt x="24" y="34"/>
                    </a:lnTo>
                    <a:lnTo>
                      <a:pt x="18" y="74"/>
                    </a:lnTo>
                    <a:lnTo>
                      <a:pt x="42" y="128"/>
                    </a:lnTo>
                    <a:lnTo>
                      <a:pt x="48" y="181"/>
                    </a:lnTo>
                    <a:lnTo>
                      <a:pt x="0" y="395"/>
                    </a:lnTo>
                    <a:lnTo>
                      <a:pt x="54" y="261"/>
                    </a:lnTo>
                    <a:lnTo>
                      <a:pt x="84" y="242"/>
                    </a:lnTo>
                    <a:lnTo>
                      <a:pt x="126" y="141"/>
                    </a:lnTo>
                    <a:lnTo>
                      <a:pt x="144" y="134"/>
                    </a:lnTo>
                    <a:lnTo>
                      <a:pt x="144" y="101"/>
                    </a:lnTo>
                    <a:lnTo>
                      <a:pt x="186" y="74"/>
                    </a:lnTo>
                    <a:lnTo>
                      <a:pt x="162" y="67"/>
                    </a:lnTo>
                    <a:lnTo>
                      <a:pt x="36"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3" name="Freeform 9"/>
              <p:cNvSpPr>
                <a:spLocks/>
              </p:cNvSpPr>
              <p:nvPr/>
            </p:nvSpPr>
            <p:spPr bwMode="ltGray">
              <a:xfrm>
                <a:off x="3030" y="3893"/>
                <a:ext cx="379" cy="272"/>
              </a:xfrm>
              <a:custGeom>
                <a:avLst/>
                <a:gdLst>
                  <a:gd name="T0" fmla="*/ 18 w 379"/>
                  <a:gd name="T1" fmla="*/ 0 h 272"/>
                  <a:gd name="T2" fmla="*/ 12 w 379"/>
                  <a:gd name="T3" fmla="*/ 13 h 272"/>
                  <a:gd name="T4" fmla="*/ 0 w 379"/>
                  <a:gd name="T5" fmla="*/ 40 h 272"/>
                  <a:gd name="T6" fmla="*/ 60 w 379"/>
                  <a:gd name="T7" fmla="*/ 121 h 272"/>
                  <a:gd name="T8" fmla="*/ 310 w 379"/>
                  <a:gd name="T9" fmla="*/ 271 h 272"/>
                  <a:gd name="T10" fmla="*/ 290 w 379"/>
                  <a:gd name="T11" fmla="*/ 139 h 272"/>
                  <a:gd name="T12" fmla="*/ 378 w 379"/>
                  <a:gd name="T13" fmla="*/ 76 h 272"/>
                  <a:gd name="T14" fmla="*/ 251 w 379"/>
                  <a:gd name="T15" fmla="*/ 94 h 272"/>
                  <a:gd name="T16" fmla="*/ 90 w 379"/>
                  <a:gd name="T17" fmla="*/ 54 h 272"/>
                  <a:gd name="T18" fmla="*/ 18 w 379"/>
                  <a:gd name="T19" fmla="*/ 0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9" h="272">
                    <a:moveTo>
                      <a:pt x="18" y="0"/>
                    </a:moveTo>
                    <a:lnTo>
                      <a:pt x="12" y="13"/>
                    </a:lnTo>
                    <a:lnTo>
                      <a:pt x="0" y="40"/>
                    </a:lnTo>
                    <a:lnTo>
                      <a:pt x="60" y="121"/>
                    </a:lnTo>
                    <a:lnTo>
                      <a:pt x="310" y="271"/>
                    </a:lnTo>
                    <a:lnTo>
                      <a:pt x="290" y="139"/>
                    </a:lnTo>
                    <a:lnTo>
                      <a:pt x="378" y="76"/>
                    </a:lnTo>
                    <a:lnTo>
                      <a:pt x="251" y="94"/>
                    </a:lnTo>
                    <a:lnTo>
                      <a:pt x="90" y="54"/>
                    </a:lnTo>
                    <a:lnTo>
                      <a:pt x="18"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4" name="Freeform 10"/>
              <p:cNvSpPr>
                <a:spLocks/>
              </p:cNvSpPr>
              <p:nvPr/>
            </p:nvSpPr>
            <p:spPr bwMode="ltGray">
              <a:xfrm>
                <a:off x="3628" y="3866"/>
                <a:ext cx="156" cy="75"/>
              </a:xfrm>
              <a:custGeom>
                <a:avLst/>
                <a:gdLst>
                  <a:gd name="T0" fmla="*/ 114 w 156"/>
                  <a:gd name="T1" fmla="*/ 0 h 75"/>
                  <a:gd name="T2" fmla="*/ 0 w 156"/>
                  <a:gd name="T3" fmla="*/ 0 h 75"/>
                  <a:gd name="T4" fmla="*/ 6 w 156"/>
                  <a:gd name="T5" fmla="*/ 7 h 75"/>
                  <a:gd name="T6" fmla="*/ 6 w 156"/>
                  <a:gd name="T7" fmla="*/ 20 h 75"/>
                  <a:gd name="T8" fmla="*/ 0 w 156"/>
                  <a:gd name="T9" fmla="*/ 27 h 75"/>
                  <a:gd name="T10" fmla="*/ 78 w 156"/>
                  <a:gd name="T11" fmla="*/ 67 h 75"/>
                  <a:gd name="T12" fmla="*/ 96 w 156"/>
                  <a:gd name="T13" fmla="*/ 47 h 75"/>
                  <a:gd name="T14" fmla="*/ 155 w 156"/>
                  <a:gd name="T15" fmla="*/ 74 h 75"/>
                  <a:gd name="T16" fmla="*/ 126 w 156"/>
                  <a:gd name="T17" fmla="*/ 27 h 75"/>
                  <a:gd name="T18" fmla="*/ 149 w 156"/>
                  <a:gd name="T19" fmla="*/ 0 h 75"/>
                  <a:gd name="T20" fmla="*/ 114 w 156"/>
                  <a:gd name="T21"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6" h="75">
                    <a:moveTo>
                      <a:pt x="114" y="0"/>
                    </a:moveTo>
                    <a:lnTo>
                      <a:pt x="0" y="0"/>
                    </a:lnTo>
                    <a:lnTo>
                      <a:pt x="6" y="7"/>
                    </a:lnTo>
                    <a:lnTo>
                      <a:pt x="6" y="20"/>
                    </a:lnTo>
                    <a:lnTo>
                      <a:pt x="0" y="27"/>
                    </a:lnTo>
                    <a:lnTo>
                      <a:pt x="78" y="67"/>
                    </a:lnTo>
                    <a:lnTo>
                      <a:pt x="96" y="47"/>
                    </a:lnTo>
                    <a:lnTo>
                      <a:pt x="155" y="74"/>
                    </a:lnTo>
                    <a:lnTo>
                      <a:pt x="126" y="27"/>
                    </a:lnTo>
                    <a:lnTo>
                      <a:pt x="149" y="0"/>
                    </a:lnTo>
                    <a:lnTo>
                      <a:pt x="114"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35" name="Freeform 11"/>
              <p:cNvSpPr>
                <a:spLocks/>
              </p:cNvSpPr>
              <p:nvPr/>
            </p:nvSpPr>
            <p:spPr bwMode="ltGray">
              <a:xfrm>
                <a:off x="2486" y="3859"/>
                <a:ext cx="43" cy="82"/>
              </a:xfrm>
              <a:custGeom>
                <a:avLst/>
                <a:gdLst>
                  <a:gd name="T0" fmla="*/ 6 w 43"/>
                  <a:gd name="T1" fmla="*/ 40 h 82"/>
                  <a:gd name="T2" fmla="*/ 0 w 43"/>
                  <a:gd name="T3" fmla="*/ 20 h 82"/>
                  <a:gd name="T4" fmla="*/ 12 w 43"/>
                  <a:gd name="T5" fmla="*/ 7 h 82"/>
                  <a:gd name="T6" fmla="*/ 0 w 43"/>
                  <a:gd name="T7" fmla="*/ 7 h 82"/>
                  <a:gd name="T8" fmla="*/ 12 w 43"/>
                  <a:gd name="T9" fmla="*/ 7 h 82"/>
                  <a:gd name="T10" fmla="*/ 24 w 43"/>
                  <a:gd name="T11" fmla="*/ 7 h 82"/>
                  <a:gd name="T12" fmla="*/ 36 w 43"/>
                  <a:gd name="T13" fmla="*/ 7 h 82"/>
                  <a:gd name="T14" fmla="*/ 42 w 43"/>
                  <a:gd name="T15" fmla="*/ 0 h 82"/>
                  <a:gd name="T16" fmla="*/ 30 w 43"/>
                  <a:gd name="T17" fmla="*/ 20 h 82"/>
                  <a:gd name="T18" fmla="*/ 42 w 43"/>
                  <a:gd name="T19" fmla="*/ 54 h 82"/>
                  <a:gd name="T20" fmla="*/ 12 w 43"/>
                  <a:gd name="T21" fmla="*/ 81 h 82"/>
                  <a:gd name="T22" fmla="*/ 6 w 43"/>
                  <a:gd name="T23" fmla="*/ 4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82">
                    <a:moveTo>
                      <a:pt x="6" y="40"/>
                    </a:moveTo>
                    <a:lnTo>
                      <a:pt x="0" y="20"/>
                    </a:lnTo>
                    <a:lnTo>
                      <a:pt x="12" y="7"/>
                    </a:lnTo>
                    <a:lnTo>
                      <a:pt x="0" y="7"/>
                    </a:lnTo>
                    <a:lnTo>
                      <a:pt x="12" y="7"/>
                    </a:lnTo>
                    <a:lnTo>
                      <a:pt x="24" y="7"/>
                    </a:lnTo>
                    <a:lnTo>
                      <a:pt x="36" y="7"/>
                    </a:lnTo>
                    <a:lnTo>
                      <a:pt x="42" y="0"/>
                    </a:lnTo>
                    <a:lnTo>
                      <a:pt x="30" y="20"/>
                    </a:lnTo>
                    <a:lnTo>
                      <a:pt x="42" y="54"/>
                    </a:lnTo>
                    <a:lnTo>
                      <a:pt x="12" y="81"/>
                    </a:lnTo>
                    <a:lnTo>
                      <a:pt x="6" y="4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37" name="Freeform 13"/>
            <p:cNvSpPr>
              <a:spLocks/>
            </p:cNvSpPr>
            <p:nvPr/>
          </p:nvSpPr>
          <p:spPr bwMode="ltGray">
            <a:xfrm>
              <a:off x="0" y="3792"/>
              <a:ext cx="3977" cy="536"/>
            </a:xfrm>
            <a:custGeom>
              <a:avLst/>
              <a:gdLst>
                <a:gd name="T0" fmla="*/ 3976 w 3977"/>
                <a:gd name="T1" fmla="*/ 535 h 536"/>
                <a:gd name="T2" fmla="*/ 3970 w 3977"/>
                <a:gd name="T3" fmla="*/ 535 h 536"/>
                <a:gd name="T4" fmla="*/ 3844 w 3977"/>
                <a:gd name="T5" fmla="*/ 517 h 536"/>
                <a:gd name="T6" fmla="*/ 2487 w 3977"/>
                <a:gd name="T7" fmla="*/ 310 h 536"/>
                <a:gd name="T8" fmla="*/ 2039 w 3977"/>
                <a:gd name="T9" fmla="*/ 37 h 536"/>
                <a:gd name="T10" fmla="*/ 1907 w 3977"/>
                <a:gd name="T11" fmla="*/ 24 h 536"/>
                <a:gd name="T12" fmla="*/ 1883 w 3977"/>
                <a:gd name="T13" fmla="*/ 55 h 536"/>
                <a:gd name="T14" fmla="*/ 1859 w 3977"/>
                <a:gd name="T15" fmla="*/ 55 h 536"/>
                <a:gd name="T16" fmla="*/ 1830 w 3977"/>
                <a:gd name="T17" fmla="*/ 30 h 536"/>
                <a:gd name="T18" fmla="*/ 1704 w 3977"/>
                <a:gd name="T19" fmla="*/ 104 h 536"/>
                <a:gd name="T20" fmla="*/ 1608 w 3977"/>
                <a:gd name="T21" fmla="*/ 128 h 536"/>
                <a:gd name="T22" fmla="*/ 1561 w 3977"/>
                <a:gd name="T23" fmla="*/ 134 h 536"/>
                <a:gd name="T24" fmla="*/ 1495 w 3977"/>
                <a:gd name="T25" fmla="*/ 104 h 536"/>
                <a:gd name="T26" fmla="*/ 1357 w 3977"/>
                <a:gd name="T27" fmla="*/ 128 h 536"/>
                <a:gd name="T28" fmla="*/ 1285 w 3977"/>
                <a:gd name="T29" fmla="*/ 24 h 536"/>
                <a:gd name="T30" fmla="*/ 1280 w 3977"/>
                <a:gd name="T31" fmla="*/ 18 h 536"/>
                <a:gd name="T32" fmla="*/ 1262 w 3977"/>
                <a:gd name="T33" fmla="*/ 12 h 536"/>
                <a:gd name="T34" fmla="*/ 1238 w 3977"/>
                <a:gd name="T35" fmla="*/ 6 h 536"/>
                <a:gd name="T36" fmla="*/ 1220 w 3977"/>
                <a:gd name="T37" fmla="*/ 0 h 536"/>
                <a:gd name="T38" fmla="*/ 1196 w 3977"/>
                <a:gd name="T39" fmla="*/ 0 h 536"/>
                <a:gd name="T40" fmla="*/ 1166 w 3977"/>
                <a:gd name="T41" fmla="*/ 0 h 536"/>
                <a:gd name="T42" fmla="*/ 1142 w 3977"/>
                <a:gd name="T43" fmla="*/ 0 h 536"/>
                <a:gd name="T44" fmla="*/ 1136 w 3977"/>
                <a:gd name="T45" fmla="*/ 0 h 536"/>
                <a:gd name="T46" fmla="*/ 1130 w 3977"/>
                <a:gd name="T47" fmla="*/ 0 h 536"/>
                <a:gd name="T48" fmla="*/ 1124 w 3977"/>
                <a:gd name="T49" fmla="*/ 6 h 536"/>
                <a:gd name="T50" fmla="*/ 1118 w 3977"/>
                <a:gd name="T51" fmla="*/ 12 h 536"/>
                <a:gd name="T52" fmla="*/ 1100 w 3977"/>
                <a:gd name="T53" fmla="*/ 18 h 536"/>
                <a:gd name="T54" fmla="*/ 1088 w 3977"/>
                <a:gd name="T55" fmla="*/ 18 h 536"/>
                <a:gd name="T56" fmla="*/ 1070 w 3977"/>
                <a:gd name="T57" fmla="*/ 24 h 536"/>
                <a:gd name="T58" fmla="*/ 1052 w 3977"/>
                <a:gd name="T59" fmla="*/ 30 h 536"/>
                <a:gd name="T60" fmla="*/ 1034 w 3977"/>
                <a:gd name="T61" fmla="*/ 37 h 536"/>
                <a:gd name="T62" fmla="*/ 1028 w 3977"/>
                <a:gd name="T63" fmla="*/ 43 h 536"/>
                <a:gd name="T64" fmla="*/ 969 w 3977"/>
                <a:gd name="T65" fmla="*/ 61 h 536"/>
                <a:gd name="T66" fmla="*/ 921 w 3977"/>
                <a:gd name="T67" fmla="*/ 73 h 536"/>
                <a:gd name="T68" fmla="*/ 855 w 3977"/>
                <a:gd name="T69" fmla="*/ 49 h 536"/>
                <a:gd name="T70" fmla="*/ 825 w 3977"/>
                <a:gd name="T71" fmla="*/ 49 h 536"/>
                <a:gd name="T72" fmla="*/ 759 w 3977"/>
                <a:gd name="T73" fmla="*/ 73 h 536"/>
                <a:gd name="T74" fmla="*/ 735 w 3977"/>
                <a:gd name="T75" fmla="*/ 73 h 536"/>
                <a:gd name="T76" fmla="*/ 706 w 3977"/>
                <a:gd name="T77" fmla="*/ 61 h 536"/>
                <a:gd name="T78" fmla="*/ 640 w 3977"/>
                <a:gd name="T79" fmla="*/ 61 h 536"/>
                <a:gd name="T80" fmla="*/ 544 w 3977"/>
                <a:gd name="T81" fmla="*/ 73 h 536"/>
                <a:gd name="T82" fmla="*/ 389 w 3977"/>
                <a:gd name="T83" fmla="*/ 18 h 536"/>
                <a:gd name="T84" fmla="*/ 323 w 3977"/>
                <a:gd name="T85" fmla="*/ 61 h 536"/>
                <a:gd name="T86" fmla="*/ 317 w 3977"/>
                <a:gd name="T87" fmla="*/ 61 h 536"/>
                <a:gd name="T88" fmla="*/ 305 w 3977"/>
                <a:gd name="T89" fmla="*/ 73 h 536"/>
                <a:gd name="T90" fmla="*/ 287 w 3977"/>
                <a:gd name="T91" fmla="*/ 79 h 536"/>
                <a:gd name="T92" fmla="*/ 263 w 3977"/>
                <a:gd name="T93" fmla="*/ 91 h 536"/>
                <a:gd name="T94" fmla="*/ 203 w 3977"/>
                <a:gd name="T95" fmla="*/ 122 h 536"/>
                <a:gd name="T96" fmla="*/ 149 w 3977"/>
                <a:gd name="T97" fmla="*/ 152 h 536"/>
                <a:gd name="T98" fmla="*/ 78 w 3977"/>
                <a:gd name="T99" fmla="*/ 171 h 536"/>
                <a:gd name="T100" fmla="*/ 0 w 3977"/>
                <a:gd name="T101" fmla="*/ 183 h 536"/>
                <a:gd name="T102" fmla="*/ 0 w 3977"/>
                <a:gd name="T103" fmla="*/ 535 h 536"/>
                <a:gd name="T104" fmla="*/ 1010 w 3977"/>
                <a:gd name="T105" fmla="*/ 535 h 536"/>
                <a:gd name="T106" fmla="*/ 3725 w 3977"/>
                <a:gd name="T107" fmla="*/ 535 h 536"/>
                <a:gd name="T108" fmla="*/ 3976 w 3977"/>
                <a:gd name="T109" fmla="*/ 535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977" h="536">
                  <a:moveTo>
                    <a:pt x="3976" y="535"/>
                  </a:moveTo>
                  <a:lnTo>
                    <a:pt x="3970" y="535"/>
                  </a:lnTo>
                  <a:lnTo>
                    <a:pt x="3844" y="517"/>
                  </a:lnTo>
                  <a:lnTo>
                    <a:pt x="2487" y="310"/>
                  </a:lnTo>
                  <a:lnTo>
                    <a:pt x="2039" y="37"/>
                  </a:lnTo>
                  <a:lnTo>
                    <a:pt x="1907" y="24"/>
                  </a:lnTo>
                  <a:lnTo>
                    <a:pt x="1883" y="55"/>
                  </a:lnTo>
                  <a:lnTo>
                    <a:pt x="1859" y="55"/>
                  </a:lnTo>
                  <a:lnTo>
                    <a:pt x="1830" y="30"/>
                  </a:lnTo>
                  <a:lnTo>
                    <a:pt x="1704" y="104"/>
                  </a:lnTo>
                  <a:lnTo>
                    <a:pt x="1608" y="128"/>
                  </a:lnTo>
                  <a:lnTo>
                    <a:pt x="1561" y="134"/>
                  </a:lnTo>
                  <a:lnTo>
                    <a:pt x="1495" y="104"/>
                  </a:lnTo>
                  <a:lnTo>
                    <a:pt x="1357" y="128"/>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7"/>
                  </a:lnTo>
                  <a:lnTo>
                    <a:pt x="1028" y="43"/>
                  </a:lnTo>
                  <a:lnTo>
                    <a:pt x="969" y="61"/>
                  </a:lnTo>
                  <a:lnTo>
                    <a:pt x="921" y="73"/>
                  </a:lnTo>
                  <a:lnTo>
                    <a:pt x="855" y="49"/>
                  </a:lnTo>
                  <a:lnTo>
                    <a:pt x="825" y="49"/>
                  </a:lnTo>
                  <a:lnTo>
                    <a:pt x="759" y="73"/>
                  </a:lnTo>
                  <a:lnTo>
                    <a:pt x="735" y="73"/>
                  </a:lnTo>
                  <a:lnTo>
                    <a:pt x="706" y="61"/>
                  </a:lnTo>
                  <a:lnTo>
                    <a:pt x="640" y="61"/>
                  </a:lnTo>
                  <a:lnTo>
                    <a:pt x="544" y="73"/>
                  </a:lnTo>
                  <a:lnTo>
                    <a:pt x="389" y="18"/>
                  </a:lnTo>
                  <a:lnTo>
                    <a:pt x="323" y="61"/>
                  </a:lnTo>
                  <a:lnTo>
                    <a:pt x="317" y="61"/>
                  </a:lnTo>
                  <a:lnTo>
                    <a:pt x="305" y="73"/>
                  </a:lnTo>
                  <a:lnTo>
                    <a:pt x="287" y="79"/>
                  </a:lnTo>
                  <a:lnTo>
                    <a:pt x="263" y="91"/>
                  </a:lnTo>
                  <a:lnTo>
                    <a:pt x="203" y="122"/>
                  </a:lnTo>
                  <a:lnTo>
                    <a:pt x="149" y="152"/>
                  </a:lnTo>
                  <a:lnTo>
                    <a:pt x="78" y="171"/>
                  </a:lnTo>
                  <a:lnTo>
                    <a:pt x="0" y="183"/>
                  </a:lnTo>
                  <a:lnTo>
                    <a:pt x="0" y="535"/>
                  </a:lnTo>
                  <a:lnTo>
                    <a:pt x="1010" y="535"/>
                  </a:lnTo>
                  <a:lnTo>
                    <a:pt x="3725" y="535"/>
                  </a:lnTo>
                  <a:lnTo>
                    <a:pt x="3976" y="535"/>
                  </a:lnTo>
                </a:path>
              </a:pathLst>
            </a:custGeom>
            <a:gradFill rotWithShape="0">
              <a:gsLst>
                <a:gs pos="0">
                  <a:schemeClr val="bg2">
                    <a:gamma/>
                    <a:tint val="80000"/>
                    <a:invGamma/>
                  </a:schemeClr>
                </a:gs>
                <a:gs pos="100000">
                  <a:schemeClr val="bg2"/>
                </a:gs>
              </a:gsLst>
              <a:lin ang="5400000" scaled="1"/>
            </a:gra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045" name="Group 21"/>
          <p:cNvGrpSpPr>
            <a:grpSpLocks/>
          </p:cNvGrpSpPr>
          <p:nvPr/>
        </p:nvGrpSpPr>
        <p:grpSpPr bwMode="auto">
          <a:xfrm>
            <a:off x="627063" y="6021388"/>
            <a:ext cx="5686425" cy="850900"/>
            <a:chOff x="395" y="3793"/>
            <a:chExt cx="3582" cy="536"/>
          </a:xfrm>
        </p:grpSpPr>
        <p:sp>
          <p:nvSpPr>
            <p:cNvPr id="1039" name="Freeform 15"/>
            <p:cNvSpPr>
              <a:spLocks/>
            </p:cNvSpPr>
            <p:nvPr/>
          </p:nvSpPr>
          <p:spPr bwMode="auto">
            <a:xfrm>
              <a:off x="1196" y="3793"/>
              <a:ext cx="366" cy="292"/>
            </a:xfrm>
            <a:custGeom>
              <a:avLst/>
              <a:gdLst>
                <a:gd name="T0" fmla="*/ 24 w 366"/>
                <a:gd name="T1" fmla="*/ 24 h 292"/>
                <a:gd name="T2" fmla="*/ 0 w 366"/>
                <a:gd name="T3" fmla="*/ 61 h 292"/>
                <a:gd name="T4" fmla="*/ 66 w 366"/>
                <a:gd name="T5" fmla="*/ 110 h 292"/>
                <a:gd name="T6" fmla="*/ 143 w 366"/>
                <a:gd name="T7" fmla="*/ 183 h 292"/>
                <a:gd name="T8" fmla="*/ 191 w 366"/>
                <a:gd name="T9" fmla="*/ 170 h 292"/>
                <a:gd name="T10" fmla="*/ 341 w 366"/>
                <a:gd name="T11" fmla="*/ 291 h 292"/>
                <a:gd name="T12" fmla="*/ 305 w 366"/>
                <a:gd name="T13" fmla="*/ 176 h 292"/>
                <a:gd name="T14" fmla="*/ 365 w 366"/>
                <a:gd name="T15" fmla="*/ 134 h 292"/>
                <a:gd name="T16" fmla="*/ 359 w 366"/>
                <a:gd name="T17" fmla="*/ 128 h 292"/>
                <a:gd name="T18" fmla="*/ 335 w 366"/>
                <a:gd name="T19" fmla="*/ 116 h 292"/>
                <a:gd name="T20" fmla="*/ 299 w 366"/>
                <a:gd name="T21" fmla="*/ 91 h 292"/>
                <a:gd name="T22" fmla="*/ 257 w 366"/>
                <a:gd name="T23" fmla="*/ 73 h 292"/>
                <a:gd name="T24" fmla="*/ 215 w 366"/>
                <a:gd name="T25" fmla="*/ 55 h 292"/>
                <a:gd name="T26" fmla="*/ 173 w 366"/>
                <a:gd name="T27" fmla="*/ 37 h 292"/>
                <a:gd name="T28" fmla="*/ 143 w 366"/>
                <a:gd name="T29" fmla="*/ 24 h 292"/>
                <a:gd name="T30" fmla="*/ 131 w 366"/>
                <a:gd name="T31" fmla="*/ 18 h 292"/>
                <a:gd name="T32" fmla="*/ 107 w 366"/>
                <a:gd name="T33" fmla="*/ 18 h 292"/>
                <a:gd name="T34" fmla="*/ 95 w 366"/>
                <a:gd name="T35" fmla="*/ 18 h 292"/>
                <a:gd name="T36" fmla="*/ 72 w 366"/>
                <a:gd name="T37" fmla="*/ 12 h 292"/>
                <a:gd name="T38" fmla="*/ 66 w 366"/>
                <a:gd name="T39" fmla="*/ 12 h 292"/>
                <a:gd name="T40" fmla="*/ 54 w 366"/>
                <a:gd name="T41" fmla="*/ 6 h 292"/>
                <a:gd name="T42" fmla="*/ 42 w 366"/>
                <a:gd name="T43" fmla="*/ 0 h 292"/>
                <a:gd name="T44" fmla="*/ 30 w 366"/>
                <a:gd name="T45" fmla="*/ 0 h 292"/>
                <a:gd name="T46" fmla="*/ 24 w 366"/>
                <a:gd name="T47" fmla="*/ 24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6" h="292">
                  <a:moveTo>
                    <a:pt x="24" y="24"/>
                  </a:moveTo>
                  <a:lnTo>
                    <a:pt x="0" y="61"/>
                  </a:lnTo>
                  <a:lnTo>
                    <a:pt x="66" y="110"/>
                  </a:lnTo>
                  <a:lnTo>
                    <a:pt x="143" y="183"/>
                  </a:lnTo>
                  <a:lnTo>
                    <a:pt x="191" y="170"/>
                  </a:lnTo>
                  <a:lnTo>
                    <a:pt x="341" y="291"/>
                  </a:lnTo>
                  <a:lnTo>
                    <a:pt x="305" y="176"/>
                  </a:lnTo>
                  <a:lnTo>
                    <a:pt x="365" y="134"/>
                  </a:lnTo>
                  <a:lnTo>
                    <a:pt x="359" y="128"/>
                  </a:lnTo>
                  <a:lnTo>
                    <a:pt x="335" y="116"/>
                  </a:lnTo>
                  <a:lnTo>
                    <a:pt x="299" y="91"/>
                  </a:lnTo>
                  <a:lnTo>
                    <a:pt x="257" y="73"/>
                  </a:lnTo>
                  <a:lnTo>
                    <a:pt x="215" y="55"/>
                  </a:lnTo>
                  <a:lnTo>
                    <a:pt x="173" y="37"/>
                  </a:lnTo>
                  <a:lnTo>
                    <a:pt x="143" y="24"/>
                  </a:lnTo>
                  <a:lnTo>
                    <a:pt x="131" y="18"/>
                  </a:lnTo>
                  <a:lnTo>
                    <a:pt x="107" y="18"/>
                  </a:lnTo>
                  <a:lnTo>
                    <a:pt x="95" y="18"/>
                  </a:lnTo>
                  <a:lnTo>
                    <a:pt x="72" y="12"/>
                  </a:lnTo>
                  <a:lnTo>
                    <a:pt x="66" y="12"/>
                  </a:lnTo>
                  <a:lnTo>
                    <a:pt x="54" y="6"/>
                  </a:lnTo>
                  <a:lnTo>
                    <a:pt x="42" y="0"/>
                  </a:lnTo>
                  <a:lnTo>
                    <a:pt x="30" y="0"/>
                  </a:lnTo>
                  <a:lnTo>
                    <a:pt x="24" y="24"/>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0" name="Freeform 16"/>
            <p:cNvSpPr>
              <a:spLocks/>
            </p:cNvSpPr>
            <p:nvPr/>
          </p:nvSpPr>
          <p:spPr bwMode="auto">
            <a:xfrm>
              <a:off x="1943" y="3829"/>
              <a:ext cx="2034" cy="500"/>
            </a:xfrm>
            <a:custGeom>
              <a:avLst/>
              <a:gdLst>
                <a:gd name="T0" fmla="*/ 186 w 2034"/>
                <a:gd name="T1" fmla="*/ 18 h 500"/>
                <a:gd name="T2" fmla="*/ 138 w 2034"/>
                <a:gd name="T3" fmla="*/ 6 h 500"/>
                <a:gd name="T4" fmla="*/ 96 w 2034"/>
                <a:gd name="T5" fmla="*/ 0 h 500"/>
                <a:gd name="T6" fmla="*/ 36 w 2034"/>
                <a:gd name="T7" fmla="*/ 0 h 500"/>
                <a:gd name="T8" fmla="*/ 12 w 2034"/>
                <a:gd name="T9" fmla="*/ 25 h 500"/>
                <a:gd name="T10" fmla="*/ 0 w 2034"/>
                <a:gd name="T11" fmla="*/ 128 h 500"/>
                <a:gd name="T12" fmla="*/ 60 w 2034"/>
                <a:gd name="T13" fmla="*/ 104 h 500"/>
                <a:gd name="T14" fmla="*/ 90 w 2034"/>
                <a:gd name="T15" fmla="*/ 134 h 500"/>
                <a:gd name="T16" fmla="*/ 150 w 2034"/>
                <a:gd name="T17" fmla="*/ 153 h 500"/>
                <a:gd name="T18" fmla="*/ 209 w 2034"/>
                <a:gd name="T19" fmla="*/ 273 h 500"/>
                <a:gd name="T20" fmla="*/ 401 w 2034"/>
                <a:gd name="T21" fmla="*/ 359 h 500"/>
                <a:gd name="T22" fmla="*/ 777 w 2034"/>
                <a:gd name="T23" fmla="*/ 359 h 500"/>
                <a:gd name="T24" fmla="*/ 2033 w 2034"/>
                <a:gd name="T25" fmla="*/ 499 h 500"/>
                <a:gd name="T26" fmla="*/ 1991 w 2034"/>
                <a:gd name="T27" fmla="*/ 493 h 500"/>
                <a:gd name="T28" fmla="*/ 676 w 2034"/>
                <a:gd name="T29" fmla="*/ 243 h 500"/>
                <a:gd name="T30" fmla="*/ 514 w 2034"/>
                <a:gd name="T31" fmla="*/ 159 h 500"/>
                <a:gd name="T32" fmla="*/ 425 w 2034"/>
                <a:gd name="T33" fmla="*/ 110 h 500"/>
                <a:gd name="T34" fmla="*/ 365 w 2034"/>
                <a:gd name="T35" fmla="*/ 92 h 500"/>
                <a:gd name="T36" fmla="*/ 281 w 2034"/>
                <a:gd name="T37" fmla="*/ 61 h 500"/>
                <a:gd name="T38" fmla="*/ 186 w 2034"/>
                <a:gd name="T39" fmla="*/ 18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4" h="500">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1991" y="493"/>
                  </a:lnTo>
                  <a:lnTo>
                    <a:pt x="676" y="243"/>
                  </a:lnTo>
                  <a:lnTo>
                    <a:pt x="514" y="159"/>
                  </a:lnTo>
                  <a:lnTo>
                    <a:pt x="425" y="110"/>
                  </a:lnTo>
                  <a:lnTo>
                    <a:pt x="365" y="92"/>
                  </a:lnTo>
                  <a:lnTo>
                    <a:pt x="281" y="61"/>
                  </a:lnTo>
                  <a:lnTo>
                    <a:pt x="186" y="1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1" name="Freeform 17"/>
            <p:cNvSpPr>
              <a:spLocks/>
            </p:cNvSpPr>
            <p:nvPr/>
          </p:nvSpPr>
          <p:spPr bwMode="auto">
            <a:xfrm>
              <a:off x="1830" y="3823"/>
              <a:ext cx="72" cy="62"/>
            </a:xfrm>
            <a:custGeom>
              <a:avLst/>
              <a:gdLst>
                <a:gd name="T0" fmla="*/ 0 w 72"/>
                <a:gd name="T1" fmla="*/ 18 h 62"/>
                <a:gd name="T2" fmla="*/ 6 w 72"/>
                <a:gd name="T3" fmla="*/ 18 h 62"/>
                <a:gd name="T4" fmla="*/ 12 w 72"/>
                <a:gd name="T5" fmla="*/ 12 h 62"/>
                <a:gd name="T6" fmla="*/ 6 w 72"/>
                <a:gd name="T7" fmla="*/ 6 h 62"/>
                <a:gd name="T8" fmla="*/ 0 w 72"/>
                <a:gd name="T9" fmla="*/ 0 h 62"/>
                <a:gd name="T10" fmla="*/ 29 w 72"/>
                <a:gd name="T11" fmla="*/ 18 h 62"/>
                <a:gd name="T12" fmla="*/ 53 w 72"/>
                <a:gd name="T13" fmla="*/ 18 h 62"/>
                <a:gd name="T14" fmla="*/ 59 w 72"/>
                <a:gd name="T15" fmla="*/ 30 h 62"/>
                <a:gd name="T16" fmla="*/ 65 w 72"/>
                <a:gd name="T17" fmla="*/ 43 h 62"/>
                <a:gd name="T18" fmla="*/ 71 w 72"/>
                <a:gd name="T19" fmla="*/ 55 h 62"/>
                <a:gd name="T20" fmla="*/ 71 w 72"/>
                <a:gd name="T21" fmla="*/ 61 h 62"/>
                <a:gd name="T22" fmla="*/ 59 w 72"/>
                <a:gd name="T23" fmla="*/ 55 h 62"/>
                <a:gd name="T24" fmla="*/ 47 w 72"/>
                <a:gd name="T25" fmla="*/ 43 h 62"/>
                <a:gd name="T26" fmla="*/ 23 w 72"/>
                <a:gd name="T27" fmla="*/ 30 h 62"/>
                <a:gd name="T28" fmla="*/ 23 w 72"/>
                <a:gd name="T29" fmla="*/ 37 h 62"/>
                <a:gd name="T30" fmla="*/ 18 w 72"/>
                <a:gd name="T31" fmla="*/ 43 h 62"/>
                <a:gd name="T32" fmla="*/ 12 w 72"/>
                <a:gd name="T33" fmla="*/ 49 h 62"/>
                <a:gd name="T34" fmla="*/ 6 w 72"/>
                <a:gd name="T35" fmla="*/ 49 h 62"/>
                <a:gd name="T36" fmla="*/ 6 w 72"/>
                <a:gd name="T37" fmla="*/ 37 h 62"/>
                <a:gd name="T38" fmla="*/ 0 w 72"/>
                <a:gd name="T39" fmla="*/ 1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2" h="62">
                  <a:moveTo>
                    <a:pt x="0" y="18"/>
                  </a:moveTo>
                  <a:lnTo>
                    <a:pt x="6" y="18"/>
                  </a:lnTo>
                  <a:lnTo>
                    <a:pt x="12" y="12"/>
                  </a:lnTo>
                  <a:lnTo>
                    <a:pt x="6" y="6"/>
                  </a:lnTo>
                  <a:lnTo>
                    <a:pt x="0" y="0"/>
                  </a:lnTo>
                  <a:lnTo>
                    <a:pt x="29" y="18"/>
                  </a:lnTo>
                  <a:lnTo>
                    <a:pt x="53" y="18"/>
                  </a:lnTo>
                  <a:lnTo>
                    <a:pt x="59" y="30"/>
                  </a:lnTo>
                  <a:lnTo>
                    <a:pt x="65" y="43"/>
                  </a:lnTo>
                  <a:lnTo>
                    <a:pt x="71" y="55"/>
                  </a:lnTo>
                  <a:lnTo>
                    <a:pt x="71" y="61"/>
                  </a:lnTo>
                  <a:lnTo>
                    <a:pt x="59" y="55"/>
                  </a:lnTo>
                  <a:lnTo>
                    <a:pt x="47" y="43"/>
                  </a:lnTo>
                  <a:lnTo>
                    <a:pt x="23" y="30"/>
                  </a:lnTo>
                  <a:lnTo>
                    <a:pt x="23" y="37"/>
                  </a:lnTo>
                  <a:lnTo>
                    <a:pt x="18" y="43"/>
                  </a:lnTo>
                  <a:lnTo>
                    <a:pt x="12" y="49"/>
                  </a:lnTo>
                  <a:lnTo>
                    <a:pt x="6" y="49"/>
                  </a:lnTo>
                  <a:lnTo>
                    <a:pt x="6" y="37"/>
                  </a:lnTo>
                  <a:lnTo>
                    <a:pt x="0" y="18"/>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2" name="Freeform 18"/>
            <p:cNvSpPr>
              <a:spLocks/>
            </p:cNvSpPr>
            <p:nvPr/>
          </p:nvSpPr>
          <p:spPr bwMode="auto">
            <a:xfrm>
              <a:off x="855" y="3842"/>
              <a:ext cx="162" cy="165"/>
            </a:xfrm>
            <a:custGeom>
              <a:avLst/>
              <a:gdLst>
                <a:gd name="T0" fmla="*/ 30 w 162"/>
                <a:gd name="T1" fmla="*/ 0 h 165"/>
                <a:gd name="T2" fmla="*/ 48 w 162"/>
                <a:gd name="T3" fmla="*/ 6 h 165"/>
                <a:gd name="T4" fmla="*/ 72 w 162"/>
                <a:gd name="T5" fmla="*/ 6 h 165"/>
                <a:gd name="T6" fmla="*/ 114 w 162"/>
                <a:gd name="T7" fmla="*/ 12 h 165"/>
                <a:gd name="T8" fmla="*/ 96 w 162"/>
                <a:gd name="T9" fmla="*/ 55 h 165"/>
                <a:gd name="T10" fmla="*/ 96 w 162"/>
                <a:gd name="T11" fmla="*/ 61 h 165"/>
                <a:gd name="T12" fmla="*/ 102 w 162"/>
                <a:gd name="T13" fmla="*/ 73 h 165"/>
                <a:gd name="T14" fmla="*/ 108 w 162"/>
                <a:gd name="T15" fmla="*/ 85 h 165"/>
                <a:gd name="T16" fmla="*/ 120 w 162"/>
                <a:gd name="T17" fmla="*/ 97 h 165"/>
                <a:gd name="T18" fmla="*/ 143 w 162"/>
                <a:gd name="T19" fmla="*/ 115 h 165"/>
                <a:gd name="T20" fmla="*/ 155 w 162"/>
                <a:gd name="T21" fmla="*/ 140 h 165"/>
                <a:gd name="T22" fmla="*/ 161 w 162"/>
                <a:gd name="T23" fmla="*/ 158 h 165"/>
                <a:gd name="T24" fmla="*/ 161 w 162"/>
                <a:gd name="T25" fmla="*/ 164 h 165"/>
                <a:gd name="T26" fmla="*/ 96 w 162"/>
                <a:gd name="T27" fmla="*/ 103 h 165"/>
                <a:gd name="T28" fmla="*/ 30 w 162"/>
                <a:gd name="T29" fmla="*/ 55 h 165"/>
                <a:gd name="T30" fmla="*/ 0 w 162"/>
                <a:gd name="T31" fmla="*/ 0 h 165"/>
                <a:gd name="T32" fmla="*/ 30 w 162"/>
                <a:gd name="T33"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2" h="165">
                  <a:moveTo>
                    <a:pt x="30" y="0"/>
                  </a:moveTo>
                  <a:lnTo>
                    <a:pt x="48" y="6"/>
                  </a:lnTo>
                  <a:lnTo>
                    <a:pt x="72" y="6"/>
                  </a:lnTo>
                  <a:lnTo>
                    <a:pt x="114" y="12"/>
                  </a:lnTo>
                  <a:lnTo>
                    <a:pt x="96" y="55"/>
                  </a:lnTo>
                  <a:lnTo>
                    <a:pt x="96" y="61"/>
                  </a:lnTo>
                  <a:lnTo>
                    <a:pt x="102" y="73"/>
                  </a:lnTo>
                  <a:lnTo>
                    <a:pt x="108" y="85"/>
                  </a:lnTo>
                  <a:lnTo>
                    <a:pt x="120" y="97"/>
                  </a:lnTo>
                  <a:lnTo>
                    <a:pt x="143" y="115"/>
                  </a:lnTo>
                  <a:lnTo>
                    <a:pt x="155" y="140"/>
                  </a:lnTo>
                  <a:lnTo>
                    <a:pt x="161" y="158"/>
                  </a:lnTo>
                  <a:lnTo>
                    <a:pt x="161" y="164"/>
                  </a:lnTo>
                  <a:lnTo>
                    <a:pt x="96" y="103"/>
                  </a:lnTo>
                  <a:lnTo>
                    <a:pt x="30" y="55"/>
                  </a:lnTo>
                  <a:lnTo>
                    <a:pt x="0" y="0"/>
                  </a:lnTo>
                  <a:lnTo>
                    <a:pt x="30" y="0"/>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3" name="Freeform 19"/>
            <p:cNvSpPr>
              <a:spLocks/>
            </p:cNvSpPr>
            <p:nvPr/>
          </p:nvSpPr>
          <p:spPr bwMode="auto">
            <a:xfrm>
              <a:off x="706" y="3854"/>
              <a:ext cx="60" cy="62"/>
            </a:xfrm>
            <a:custGeom>
              <a:avLst/>
              <a:gdLst>
                <a:gd name="T0" fmla="*/ 59 w 60"/>
                <a:gd name="T1" fmla="*/ 6 h 62"/>
                <a:gd name="T2" fmla="*/ 41 w 60"/>
                <a:gd name="T3" fmla="*/ 30 h 62"/>
                <a:gd name="T4" fmla="*/ 41 w 60"/>
                <a:gd name="T5" fmla="*/ 37 h 62"/>
                <a:gd name="T6" fmla="*/ 47 w 60"/>
                <a:gd name="T7" fmla="*/ 43 h 62"/>
                <a:gd name="T8" fmla="*/ 53 w 60"/>
                <a:gd name="T9" fmla="*/ 55 h 62"/>
                <a:gd name="T10" fmla="*/ 53 w 60"/>
                <a:gd name="T11" fmla="*/ 61 h 62"/>
                <a:gd name="T12" fmla="*/ 47 w 60"/>
                <a:gd name="T13" fmla="*/ 55 h 62"/>
                <a:gd name="T14" fmla="*/ 35 w 60"/>
                <a:gd name="T15" fmla="*/ 49 h 62"/>
                <a:gd name="T16" fmla="*/ 23 w 60"/>
                <a:gd name="T17" fmla="*/ 37 h 62"/>
                <a:gd name="T18" fmla="*/ 17 w 60"/>
                <a:gd name="T19" fmla="*/ 30 h 62"/>
                <a:gd name="T20" fmla="*/ 0 w 60"/>
                <a:gd name="T21" fmla="*/ 0 h 62"/>
                <a:gd name="T22" fmla="*/ 59 w 60"/>
                <a:gd name="T23" fmla="*/ 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 h="62">
                  <a:moveTo>
                    <a:pt x="59" y="6"/>
                  </a:moveTo>
                  <a:lnTo>
                    <a:pt x="41" y="30"/>
                  </a:lnTo>
                  <a:lnTo>
                    <a:pt x="41" y="37"/>
                  </a:lnTo>
                  <a:lnTo>
                    <a:pt x="47" y="43"/>
                  </a:lnTo>
                  <a:lnTo>
                    <a:pt x="53" y="55"/>
                  </a:lnTo>
                  <a:lnTo>
                    <a:pt x="53" y="61"/>
                  </a:lnTo>
                  <a:lnTo>
                    <a:pt x="47" y="55"/>
                  </a:lnTo>
                  <a:lnTo>
                    <a:pt x="35" y="49"/>
                  </a:lnTo>
                  <a:lnTo>
                    <a:pt x="23" y="37"/>
                  </a:lnTo>
                  <a:lnTo>
                    <a:pt x="17" y="30"/>
                  </a:lnTo>
                  <a:lnTo>
                    <a:pt x="0" y="0"/>
                  </a:lnTo>
                  <a:lnTo>
                    <a:pt x="59" y="6"/>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 name="Freeform 20"/>
            <p:cNvSpPr>
              <a:spLocks/>
            </p:cNvSpPr>
            <p:nvPr/>
          </p:nvSpPr>
          <p:spPr bwMode="auto">
            <a:xfrm>
              <a:off x="395" y="3811"/>
              <a:ext cx="246" cy="208"/>
            </a:xfrm>
            <a:custGeom>
              <a:avLst/>
              <a:gdLst>
                <a:gd name="T0" fmla="*/ 233 w 246"/>
                <a:gd name="T1" fmla="*/ 37 h 208"/>
                <a:gd name="T2" fmla="*/ 245 w 246"/>
                <a:gd name="T3" fmla="*/ 43 h 208"/>
                <a:gd name="T4" fmla="*/ 209 w 246"/>
                <a:gd name="T5" fmla="*/ 85 h 208"/>
                <a:gd name="T6" fmla="*/ 143 w 246"/>
                <a:gd name="T7" fmla="*/ 134 h 208"/>
                <a:gd name="T8" fmla="*/ 167 w 246"/>
                <a:gd name="T9" fmla="*/ 158 h 208"/>
                <a:gd name="T10" fmla="*/ 179 w 246"/>
                <a:gd name="T11" fmla="*/ 207 h 208"/>
                <a:gd name="T12" fmla="*/ 77 w 246"/>
                <a:gd name="T13" fmla="*/ 134 h 208"/>
                <a:gd name="T14" fmla="*/ 47 w 246"/>
                <a:gd name="T15" fmla="*/ 85 h 208"/>
                <a:gd name="T16" fmla="*/ 89 w 246"/>
                <a:gd name="T17" fmla="*/ 67 h 208"/>
                <a:gd name="T18" fmla="*/ 59 w 246"/>
                <a:gd name="T19" fmla="*/ 37 h 208"/>
                <a:gd name="T20" fmla="*/ 0 w 246"/>
                <a:gd name="T21" fmla="*/ 12 h 208"/>
                <a:gd name="T22" fmla="*/ 0 w 246"/>
                <a:gd name="T23" fmla="*/ 0 h 208"/>
                <a:gd name="T24" fmla="*/ 6 w 246"/>
                <a:gd name="T25" fmla="*/ 0 h 208"/>
                <a:gd name="T26" fmla="*/ 12 w 246"/>
                <a:gd name="T27" fmla="*/ 0 h 208"/>
                <a:gd name="T28" fmla="*/ 47 w 246"/>
                <a:gd name="T29" fmla="*/ 6 h 208"/>
                <a:gd name="T30" fmla="*/ 77 w 246"/>
                <a:gd name="T31" fmla="*/ 6 h 208"/>
                <a:gd name="T32" fmla="*/ 83 w 246"/>
                <a:gd name="T33" fmla="*/ 6 h 208"/>
                <a:gd name="T34" fmla="*/ 89 w 246"/>
                <a:gd name="T35" fmla="*/ 6 h 208"/>
                <a:gd name="T36" fmla="*/ 101 w 246"/>
                <a:gd name="T37" fmla="*/ 12 h 208"/>
                <a:gd name="T38" fmla="*/ 125 w 246"/>
                <a:gd name="T39" fmla="*/ 12 h 208"/>
                <a:gd name="T40" fmla="*/ 143 w 246"/>
                <a:gd name="T41" fmla="*/ 18 h 208"/>
                <a:gd name="T42" fmla="*/ 149 w 246"/>
                <a:gd name="T43" fmla="*/ 18 h 208"/>
                <a:gd name="T44" fmla="*/ 203 w 246"/>
                <a:gd name="T45" fmla="*/ 24 h 208"/>
                <a:gd name="T46" fmla="*/ 233 w 246"/>
                <a:gd name="T47" fmla="*/ 3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6" h="208">
                  <a:moveTo>
                    <a:pt x="233" y="37"/>
                  </a:moveTo>
                  <a:lnTo>
                    <a:pt x="245" y="43"/>
                  </a:lnTo>
                  <a:lnTo>
                    <a:pt x="209" y="85"/>
                  </a:lnTo>
                  <a:lnTo>
                    <a:pt x="143" y="134"/>
                  </a:lnTo>
                  <a:lnTo>
                    <a:pt x="167" y="158"/>
                  </a:lnTo>
                  <a:lnTo>
                    <a:pt x="179" y="207"/>
                  </a:lnTo>
                  <a:lnTo>
                    <a:pt x="77" y="134"/>
                  </a:lnTo>
                  <a:lnTo>
                    <a:pt x="47" y="85"/>
                  </a:lnTo>
                  <a:lnTo>
                    <a:pt x="89" y="67"/>
                  </a:lnTo>
                  <a:lnTo>
                    <a:pt x="59" y="37"/>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203" y="24"/>
                  </a:lnTo>
                  <a:lnTo>
                    <a:pt x="233" y="37"/>
                  </a:lnTo>
                </a:path>
              </a:pathLst>
            </a:custGeom>
            <a:solidFill>
              <a:schemeClr val="bg2"/>
            </a:solidFill>
            <a:ln>
              <a:noFill/>
            </a:ln>
            <a:effectLst/>
            <a:extLst>
              <a:ext uri="{91240B29-F687-4F45-9708-019B960494DF}">
                <a14:hiddenLine xmlns:a14="http://schemas.microsoft.com/office/drawing/2010/main" w="9525" cap="rnd">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6" name="Rectangle 22"/>
          <p:cNvSpPr>
            <a:spLocks noGrp="1" noChangeArrowheads="1"/>
          </p:cNvSpPr>
          <p:nvPr>
            <p:ph type="title"/>
          </p:nvPr>
        </p:nvSpPr>
        <p:spPr bwMode="auto">
          <a:xfrm>
            <a:off x="457200" y="2286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47" name="Rectangle 23"/>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48" name="Rectangle 24"/>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eaLnBrk="1" hangingPunct="1">
              <a:defRPr sz="1200" baseline="0">
                <a:effectLst>
                  <a:outerShdw blurRad="38100" dist="38100" dir="2700000" algn="tl">
                    <a:srgbClr val="000000"/>
                  </a:outerShdw>
                </a:effectLst>
              </a:defRPr>
            </a:lvl1pPr>
          </a:lstStyle>
          <a:p>
            <a:endParaRPr lang="en-US" altLang="en-US"/>
          </a:p>
        </p:txBody>
      </p:sp>
      <p:sp>
        <p:nvSpPr>
          <p:cNvPr id="1049" name="Rectangle 2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ctr" eaLnBrk="1" hangingPunct="1">
              <a:defRPr sz="1200" baseline="0">
                <a:effectLst>
                  <a:outerShdw blurRad="38100" dist="38100" dir="2700000" algn="tl">
                    <a:srgbClr val="000000"/>
                  </a:outerShdw>
                </a:effectLst>
              </a:defRPr>
            </a:lvl1pPr>
          </a:lstStyle>
          <a:p>
            <a:endParaRPr lang="en-US" altLang="en-US"/>
          </a:p>
        </p:txBody>
      </p:sp>
      <p:sp>
        <p:nvSpPr>
          <p:cNvPr id="1050" name="Rectangle 26"/>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eaLnBrk="1" hangingPunct="1">
              <a:defRPr sz="1200" baseline="0">
                <a:effectLst>
                  <a:outerShdw blurRad="38100" dist="38100" dir="2700000" algn="tl">
                    <a:srgbClr val="000000"/>
                  </a:outerShdw>
                </a:effectLst>
              </a:defRPr>
            </a:lvl1pPr>
          </a:lstStyle>
          <a:p>
            <a:fld id="{3F54373F-603A-45EA-B5E7-D1AE0C20ED6B}"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p:titleStyle>
    <p:bodyStyle>
      <a:lvl1pPr marL="342900" indent="-342900" algn="l" rtl="0" fontAlgn="base">
        <a:spcBef>
          <a:spcPct val="20000"/>
        </a:spcBef>
        <a:spcAft>
          <a:spcPct val="0"/>
        </a:spcAft>
        <a:buClr>
          <a:schemeClr val="tx2"/>
        </a:buClr>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lr>
          <a:schemeClr val="tx2"/>
        </a:buClr>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lr>
          <a:schemeClr val="tx2"/>
        </a:buClr>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0.bin"/><Relationship Id="rId13" Type="http://schemas.openxmlformats.org/officeDocument/2006/relationships/image" Target="../media/image24.png"/><Relationship Id="rId3" Type="http://schemas.openxmlformats.org/officeDocument/2006/relationships/oleObject" Target="../embeddings/oleObject8.bin"/><Relationship Id="rId7" Type="http://schemas.openxmlformats.org/officeDocument/2006/relationships/image" Target="../media/image21.png"/><Relationship Id="rId12" Type="http://schemas.openxmlformats.org/officeDocument/2006/relationships/oleObject" Target="../embeddings/oleObject12.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9.bin"/><Relationship Id="rId11" Type="http://schemas.openxmlformats.org/officeDocument/2006/relationships/image" Target="../media/image23.png"/><Relationship Id="rId5" Type="http://schemas.openxmlformats.org/officeDocument/2006/relationships/image" Target="../media/image25.jpeg"/><Relationship Id="rId10" Type="http://schemas.openxmlformats.org/officeDocument/2006/relationships/oleObject" Target="../embeddings/oleObject11.bin"/><Relationship Id="rId4" Type="http://schemas.openxmlformats.org/officeDocument/2006/relationships/image" Target="../media/image20.png"/><Relationship Id="rId9"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oleObject" Target="../embeddings/oleObject1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6.png"/><Relationship Id="rId2" Type="http://schemas.openxmlformats.org/officeDocument/2006/relationships/slideLayout" Target="../slideLayouts/slideLayout7.xml"/><Relationship Id="rId16" Type="http://schemas.openxmlformats.org/officeDocument/2006/relationships/image" Target="../media/image18.gif"/><Relationship Id="rId1" Type="http://schemas.openxmlformats.org/officeDocument/2006/relationships/vmlDrawing" Target="../drawings/vmlDrawing1.vml"/><Relationship Id="rId6" Type="http://schemas.openxmlformats.org/officeDocument/2006/relationships/image" Target="../media/image13.png"/><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slide" Target="slide2.xml"/><Relationship Id="rId10" Type="http://schemas.openxmlformats.org/officeDocument/2006/relationships/image" Target="../media/image15.png"/><Relationship Id="rId4" Type="http://schemas.openxmlformats.org/officeDocument/2006/relationships/image" Target="../media/image12.png"/><Relationship Id="rId9" Type="http://schemas.openxmlformats.org/officeDocument/2006/relationships/oleObject" Target="../embeddings/oleObject4.bin"/><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9.png"/><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3" name="AutoShape 33"/>
          <p:cNvSpPr>
            <a:spLocks noChangeArrowheads="1"/>
          </p:cNvSpPr>
          <p:nvPr/>
        </p:nvSpPr>
        <p:spPr bwMode="auto">
          <a:xfrm>
            <a:off x="685800" y="1066800"/>
            <a:ext cx="3962400" cy="2286000"/>
          </a:xfrm>
          <a:prstGeom prst="cloudCallout">
            <a:avLst>
              <a:gd name="adj1" fmla="val -38824"/>
              <a:gd name="adj2" fmla="val 126806"/>
            </a:avLst>
          </a:prstGeom>
          <a:gradFill rotWithShape="0">
            <a:gsLst>
              <a:gs pos="0">
                <a:srgbClr val="FFFFFF"/>
              </a:gs>
              <a:gs pos="100000">
                <a:srgbClr val="FF33CC"/>
              </a:gs>
            </a:gsLst>
            <a:path path="rect">
              <a:fillToRect l="50000" t="50000" r="50000" b="50000"/>
            </a:path>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3200" b="1" i="1">
                <a:solidFill>
                  <a:srgbClr val="000000"/>
                </a:solidFill>
                <a:latin typeface=".VnSouthern" panose="020B7200000000000000" pitchFamily="34" charset="0"/>
              </a:rPr>
              <a:t>H·y quan s¸t vµ cho biÕt th­ viÖn tr­êng häc qu¶n lÝ s¸ch nh­ thÕ nµo ?</a:t>
            </a:r>
          </a:p>
        </p:txBody>
      </p:sp>
      <p:pic>
        <p:nvPicPr>
          <p:cNvPr id="5154" name="Picture 34" descr="DISK_2"/>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724400"/>
            <a:ext cx="1447800" cy="1266825"/>
          </a:xfrm>
          <a:prstGeom prst="rect">
            <a:avLst/>
          </a:prstGeom>
          <a:noFill/>
          <a:extLst>
            <a:ext uri="{909E8E84-426E-40DD-AFC4-6F175D3DCCD1}">
              <a14:hiddenFill xmlns:a14="http://schemas.microsoft.com/office/drawing/2010/main">
                <a:solidFill>
                  <a:srgbClr val="FFFFFF"/>
                </a:solidFill>
              </a14:hiddenFill>
            </a:ext>
          </a:extLst>
        </p:spPr>
      </p:pic>
      <p:pic>
        <p:nvPicPr>
          <p:cNvPr id="5157" name="Picture 37" descr="phucv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57200"/>
            <a:ext cx="7772400" cy="5829300"/>
          </a:xfrm>
          <a:prstGeom prst="rect">
            <a:avLst/>
          </a:prstGeom>
          <a:noFill/>
          <a:extLst>
            <a:ext uri="{909E8E84-426E-40DD-AFC4-6F175D3DCCD1}">
              <a14:hiddenFill xmlns:a14="http://schemas.microsoft.com/office/drawing/2010/main">
                <a:solidFill>
                  <a:srgbClr val="FFFFFF"/>
                </a:solidFill>
              </a14:hiddenFill>
            </a:ext>
          </a:extLst>
        </p:spPr>
      </p:pic>
      <p:pic>
        <p:nvPicPr>
          <p:cNvPr id="5158" name="Picture 38" descr="tdien"/>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381000" y="457200"/>
            <a:ext cx="7772400" cy="58293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60" name="Picture 40" descr="kesachd2"/>
          <p:cNvPicPr>
            <a:picLocks noGrp="1" noChangeAspect="1" noChangeArrowheads="1"/>
          </p:cNvPicPr>
          <p:nvPr>
            <p:ph sz="half" idx="2"/>
          </p:nvPr>
        </p:nvPicPr>
        <p:blipFill>
          <a:blip r:embed="rId6">
            <a:extLst>
              <a:ext uri="{28A0092B-C50C-407E-A947-70E740481C1C}">
                <a14:useLocalDpi xmlns:a14="http://schemas.microsoft.com/office/drawing/2010/main" val="0"/>
              </a:ext>
            </a:extLst>
          </a:blip>
          <a:srcRect/>
          <a:stretch>
            <a:fillRect/>
          </a:stretch>
        </p:blipFill>
        <p:spPr>
          <a:xfrm>
            <a:off x="304800" y="457200"/>
            <a:ext cx="7848600" cy="58864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5157"/>
                                        </p:tgtEl>
                                        <p:attrNameLst>
                                          <p:attrName>style.visibility</p:attrName>
                                        </p:attrNameLst>
                                      </p:cBhvr>
                                      <p:to>
                                        <p:strVal val="visible"/>
                                      </p:to>
                                    </p:set>
                                    <p:anim calcmode="lin" valueType="num">
                                      <p:cBhvr additive="base">
                                        <p:cTn id="7" dur="500" fill="hold"/>
                                        <p:tgtEl>
                                          <p:spTgt spid="5157"/>
                                        </p:tgtEl>
                                        <p:attrNameLst>
                                          <p:attrName>ppt_x</p:attrName>
                                        </p:attrNameLst>
                                      </p:cBhvr>
                                      <p:tavLst>
                                        <p:tav tm="0">
                                          <p:val>
                                            <p:strVal val="0-#ppt_w/2"/>
                                          </p:val>
                                        </p:tav>
                                        <p:tav tm="100000">
                                          <p:val>
                                            <p:strVal val="#ppt_x"/>
                                          </p:val>
                                        </p:tav>
                                      </p:tavLst>
                                    </p:anim>
                                    <p:anim calcmode="lin" valueType="num">
                                      <p:cBhvr additive="base">
                                        <p:cTn id="8" dur="500" fill="hold"/>
                                        <p:tgtEl>
                                          <p:spTgt spid="515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5158"/>
                                        </p:tgtEl>
                                        <p:attrNameLst>
                                          <p:attrName>style.visibility</p:attrName>
                                        </p:attrNameLst>
                                      </p:cBhvr>
                                      <p:to>
                                        <p:strVal val="visible"/>
                                      </p:to>
                                    </p:set>
                                    <p:anim calcmode="lin" valueType="num">
                                      <p:cBhvr additive="base">
                                        <p:cTn id="13" dur="500" fill="hold"/>
                                        <p:tgtEl>
                                          <p:spTgt spid="5158"/>
                                        </p:tgtEl>
                                        <p:attrNameLst>
                                          <p:attrName>ppt_x</p:attrName>
                                        </p:attrNameLst>
                                      </p:cBhvr>
                                      <p:tavLst>
                                        <p:tav tm="0">
                                          <p:val>
                                            <p:strVal val="0-#ppt_w/2"/>
                                          </p:val>
                                        </p:tav>
                                        <p:tav tm="100000">
                                          <p:val>
                                            <p:strVal val="#ppt_x"/>
                                          </p:val>
                                        </p:tav>
                                      </p:tavLst>
                                    </p:anim>
                                    <p:anim calcmode="lin" valueType="num">
                                      <p:cBhvr additive="base">
                                        <p:cTn id="14" dur="500" fill="hold"/>
                                        <p:tgtEl>
                                          <p:spTgt spid="515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5160"/>
                                        </p:tgtEl>
                                        <p:attrNameLst>
                                          <p:attrName>style.visibility</p:attrName>
                                        </p:attrNameLst>
                                      </p:cBhvr>
                                      <p:to>
                                        <p:strVal val="visible"/>
                                      </p:to>
                                    </p:set>
                                    <p:anim calcmode="lin" valueType="num">
                                      <p:cBhvr additive="base">
                                        <p:cTn id="19" dur="500" fill="hold"/>
                                        <p:tgtEl>
                                          <p:spTgt spid="5160"/>
                                        </p:tgtEl>
                                        <p:attrNameLst>
                                          <p:attrName>ppt_x</p:attrName>
                                        </p:attrNameLst>
                                      </p:cBhvr>
                                      <p:tavLst>
                                        <p:tav tm="0">
                                          <p:val>
                                            <p:strVal val="0-#ppt_w/2"/>
                                          </p:val>
                                        </p:tav>
                                        <p:tav tm="100000">
                                          <p:val>
                                            <p:strVal val="#ppt_x"/>
                                          </p:val>
                                        </p:tav>
                                      </p:tavLst>
                                    </p:anim>
                                    <p:anim calcmode="lin" valueType="num">
                                      <p:cBhvr additive="base">
                                        <p:cTn id="20" dur="500" fill="hold"/>
                                        <p:tgtEl>
                                          <p:spTgt spid="51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2" name="Text Box 18"/>
          <p:cNvSpPr txBox="1">
            <a:spLocks noChangeArrowheads="1"/>
          </p:cNvSpPr>
          <p:nvPr/>
        </p:nvSpPr>
        <p:spPr bwMode="auto">
          <a:xfrm>
            <a:off x="4038600" y="990600"/>
            <a:ext cx="1981200" cy="4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sz="3200" b="1"/>
              <a:t>Thư mục gốc</a:t>
            </a:r>
          </a:p>
        </p:txBody>
      </p:sp>
      <p:graphicFrame>
        <p:nvGraphicFramePr>
          <p:cNvPr id="21523" name="Object 19"/>
          <p:cNvGraphicFramePr>
            <a:graphicFrameLocks noChangeAspect="1"/>
          </p:cNvGraphicFramePr>
          <p:nvPr/>
        </p:nvGraphicFramePr>
        <p:xfrm>
          <a:off x="4332288" y="1524000"/>
          <a:ext cx="1419225" cy="476250"/>
        </p:xfrm>
        <a:graphic>
          <a:graphicData uri="http://schemas.openxmlformats.org/presentationml/2006/ole">
            <mc:AlternateContent xmlns:mc="http://schemas.openxmlformats.org/markup-compatibility/2006">
              <mc:Choice xmlns:v="urn:schemas-microsoft-com:vml" Requires="v">
                <p:oleObj spid="_x0000_s21611" name="Bitmap Image" r:id="rId3" imgW="1419048" imgH="476316" progId="Paint.Picture">
                  <p:embed/>
                </p:oleObj>
              </mc:Choice>
              <mc:Fallback>
                <p:oleObj name="Bitmap Image" r:id="rId3" imgW="1419048" imgH="476316" progId="Paint.Picture">
                  <p:embed/>
                  <p:pic>
                    <p:nvPicPr>
                      <p:cNvPr id="0" name="Object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2288" y="1524000"/>
                        <a:ext cx="14192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24" name="Text Box 20" descr="Bouquet"/>
          <p:cNvSpPr txBox="1">
            <a:spLocks noChangeArrowheads="1"/>
          </p:cNvSpPr>
          <p:nvPr/>
        </p:nvSpPr>
        <p:spPr bwMode="auto">
          <a:xfrm>
            <a:off x="0" y="990600"/>
            <a:ext cx="2133600" cy="1713290"/>
          </a:xfrm>
          <a:prstGeom prst="rect">
            <a:avLst/>
          </a:prstGeom>
          <a:noFill/>
          <a:ln>
            <a:noFill/>
          </a:ln>
          <a:effectLst/>
          <a:extLst>
            <a:ext uri="{909E8E84-426E-40DD-AFC4-6F175D3DCCD1}">
              <a14:hiddenFill xmlns:a14="http://schemas.microsoft.com/office/drawing/2010/main">
                <a:blipFill dpi="0" rotWithShape="1">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182880">
            <a:spAutoFit/>
          </a:bodyPr>
          <a:lstStyle/>
          <a:p>
            <a:r>
              <a:rPr lang="vi-VN" sz="2800" b="1"/>
              <a:t>Trong mỗi thư mục, có thể tạo những thư mục khác gọi là thư mục con. </a:t>
            </a:r>
          </a:p>
        </p:txBody>
      </p:sp>
      <p:graphicFrame>
        <p:nvGraphicFramePr>
          <p:cNvPr id="21526" name="Object 22"/>
          <p:cNvGraphicFramePr>
            <a:graphicFrameLocks noChangeAspect="1"/>
          </p:cNvGraphicFramePr>
          <p:nvPr/>
        </p:nvGraphicFramePr>
        <p:xfrm>
          <a:off x="2274888" y="1981200"/>
          <a:ext cx="6107112" cy="733425"/>
        </p:xfrm>
        <a:graphic>
          <a:graphicData uri="http://schemas.openxmlformats.org/presentationml/2006/ole">
            <mc:AlternateContent xmlns:mc="http://schemas.openxmlformats.org/markup-compatibility/2006">
              <mc:Choice xmlns:v="urn:schemas-microsoft-com:vml" Requires="v">
                <p:oleObj spid="_x0000_s21612" name="Bitmap Image" r:id="rId6" imgW="6106377" imgH="733333" progId="Paint.Picture">
                  <p:embed/>
                </p:oleObj>
              </mc:Choice>
              <mc:Fallback>
                <p:oleObj name="Bitmap Image" r:id="rId6" imgW="6106377" imgH="733333" progId="Paint.Picture">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74888" y="1981200"/>
                        <a:ext cx="6107112" cy="73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27" name="Object 23"/>
          <p:cNvGraphicFramePr>
            <a:graphicFrameLocks noChangeAspect="1"/>
          </p:cNvGraphicFramePr>
          <p:nvPr/>
        </p:nvGraphicFramePr>
        <p:xfrm>
          <a:off x="1360488" y="2667000"/>
          <a:ext cx="5019675" cy="685800"/>
        </p:xfrm>
        <a:graphic>
          <a:graphicData uri="http://schemas.openxmlformats.org/presentationml/2006/ole">
            <mc:AlternateContent xmlns:mc="http://schemas.openxmlformats.org/markup-compatibility/2006">
              <mc:Choice xmlns:v="urn:schemas-microsoft-com:vml" Requires="v">
                <p:oleObj spid="_x0000_s21613" name="Bitmap Image" r:id="rId8" imgW="5020376" imgH="685714" progId="Paint.Picture">
                  <p:embed/>
                </p:oleObj>
              </mc:Choice>
              <mc:Fallback>
                <p:oleObj name="Bitmap Image" r:id="rId8" imgW="5020376" imgH="685714" progId="Paint.Picture">
                  <p:embed/>
                  <p:pic>
                    <p:nvPicPr>
                      <p:cNvPr id="0" name="Object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0488" y="2667000"/>
                        <a:ext cx="5019675"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28" name="Text Box 24" descr="Bouquet"/>
          <p:cNvSpPr txBox="1">
            <a:spLocks noChangeArrowheads="1"/>
          </p:cNvSpPr>
          <p:nvPr/>
        </p:nvSpPr>
        <p:spPr bwMode="auto">
          <a:xfrm>
            <a:off x="7086600" y="3048000"/>
            <a:ext cx="1676400" cy="1620957"/>
          </a:xfrm>
          <a:prstGeom prst="rect">
            <a:avLst/>
          </a:prstGeom>
          <a:noFill/>
          <a:ln>
            <a:noFill/>
          </a:ln>
          <a:effectLst/>
          <a:extLst>
            <a:ext uri="{909E8E84-426E-40DD-AFC4-6F175D3DCCD1}">
              <a14:hiddenFill xmlns:a14="http://schemas.microsoft.com/office/drawing/2010/main">
                <a:blipFill dpi="0" rotWithShape="1">
                  <a:blip r:embed="rId5"/>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vi-VN" sz="2800" b="1"/>
              <a:t>Mỗi thư mục có thể chứa các tệp và thư mục con.</a:t>
            </a:r>
          </a:p>
        </p:txBody>
      </p:sp>
      <p:graphicFrame>
        <p:nvGraphicFramePr>
          <p:cNvPr id="21529" name="Object 25"/>
          <p:cNvGraphicFramePr>
            <a:graphicFrameLocks noChangeAspect="1"/>
          </p:cNvGraphicFramePr>
          <p:nvPr/>
        </p:nvGraphicFramePr>
        <p:xfrm>
          <a:off x="3798888" y="2057400"/>
          <a:ext cx="1343025" cy="676275"/>
        </p:xfrm>
        <a:graphic>
          <a:graphicData uri="http://schemas.openxmlformats.org/presentationml/2006/ole">
            <mc:AlternateContent xmlns:mc="http://schemas.openxmlformats.org/markup-compatibility/2006">
              <mc:Choice xmlns:v="urn:schemas-microsoft-com:vml" Requires="v">
                <p:oleObj spid="_x0000_s21614" name="Bitmap Image" r:id="rId10" imgW="1343212" imgH="676369" progId="Paint.Picture">
                  <p:embed/>
                </p:oleObj>
              </mc:Choice>
              <mc:Fallback>
                <p:oleObj name="Bitmap Image" r:id="rId10" imgW="1343212" imgH="676369" progId="Paint.Picture">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8888" y="2057400"/>
                        <a:ext cx="1343025" cy="67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1530" name="Object 26"/>
          <p:cNvGraphicFramePr>
            <a:graphicFrameLocks noChangeAspect="1"/>
          </p:cNvGraphicFramePr>
          <p:nvPr/>
        </p:nvGraphicFramePr>
        <p:xfrm>
          <a:off x="1360488" y="3352800"/>
          <a:ext cx="5314950" cy="685800"/>
        </p:xfrm>
        <a:graphic>
          <a:graphicData uri="http://schemas.openxmlformats.org/presentationml/2006/ole">
            <mc:AlternateContent xmlns:mc="http://schemas.openxmlformats.org/markup-compatibility/2006">
              <mc:Choice xmlns:v="urn:schemas-microsoft-com:vml" Requires="v">
                <p:oleObj spid="_x0000_s21615" name="Bitmap Image" r:id="rId12" imgW="5315692" imgH="685714" progId="Paint.Picture">
                  <p:embed/>
                </p:oleObj>
              </mc:Choice>
              <mc:Fallback>
                <p:oleObj name="Bitmap Image" r:id="rId12" imgW="5315692" imgH="685714" progId="Paint.Picture">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60488" y="3352800"/>
                        <a:ext cx="531495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31" name="Text Box 27"/>
          <p:cNvSpPr txBox="1">
            <a:spLocks noChangeArrowheads="1"/>
          </p:cNvSpPr>
          <p:nvPr/>
        </p:nvSpPr>
        <p:spPr bwMode="auto">
          <a:xfrm>
            <a:off x="381000" y="5181600"/>
            <a:ext cx="7772400" cy="91440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lvl1pPr marL="457200" indent="-457200">
              <a:defRPr>
                <a:solidFill>
                  <a:schemeClr val="tx1"/>
                </a:solidFill>
                <a:latin typeface="Arial" panose="020B0604020202020204" pitchFamily="34" charset="0"/>
              </a:defRPr>
            </a:lvl1pPr>
            <a:lvl2pPr marL="6286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baseline="0">
                <a:solidFill>
                  <a:srgbClr val="0000FF"/>
                </a:solidFill>
                <a:latin typeface=".VnArial Narrow" panose="020BE200000000000000" pitchFamily="34" charset="0"/>
                <a:sym typeface="Wingdings" panose="05000000000000000000" pitchFamily="2" charset="2"/>
              </a:rPr>
              <a:t> </a:t>
            </a:r>
            <a:r>
              <a:rPr lang="vi-VN" b="1" baseline="0">
                <a:solidFill>
                  <a:schemeClr val="bg1">
                    <a:lumMod val="75000"/>
                  </a:schemeClr>
                </a:solidFill>
              </a:rPr>
              <a:t>Trong một thư mục không chứa các tệp cùng tên</a:t>
            </a:r>
            <a:r>
              <a:rPr lang="vi-VN" b="1">
                <a:solidFill>
                  <a:schemeClr val="bg1">
                    <a:lumMod val="75000"/>
                  </a:schemeClr>
                </a:solidFill>
              </a:rPr>
              <a:t> </a:t>
            </a:r>
            <a:r>
              <a:rPr lang="vi-VN" b="1" baseline="0">
                <a:solidFill>
                  <a:schemeClr val="bg1">
                    <a:lumMod val="75000"/>
                  </a:schemeClr>
                </a:solidFill>
              </a:rPr>
              <a:t>và các thư mục con cùng tên</a:t>
            </a:r>
            <a:r>
              <a:rPr lang="en-US" altLang="en-US" sz="2400" b="1" baseline="0" smtClean="0">
                <a:solidFill>
                  <a:schemeClr val="bg1">
                    <a:lumMod val="75000"/>
                  </a:schemeClr>
                </a:solidFill>
                <a:latin typeface=".VnArial Narrow" panose="020BE200000000000000" pitchFamily="34" charset="0"/>
                <a:sym typeface="Wingdings" panose="05000000000000000000" pitchFamily="2" charset="2"/>
              </a:rPr>
              <a:t>.</a:t>
            </a:r>
            <a:r>
              <a:rPr lang="en-US" altLang="en-US" b="1" smtClean="0">
                <a:solidFill>
                  <a:schemeClr val="bg1">
                    <a:lumMod val="75000"/>
                  </a:schemeClr>
                </a:solidFill>
                <a:sym typeface="Wingdings" panose="05000000000000000000" pitchFamily="2" charset="2"/>
              </a:rPr>
              <a:t> </a:t>
            </a:r>
            <a:endParaRPr lang="en-US" altLang="en-US" b="1">
              <a:solidFill>
                <a:schemeClr val="bg1">
                  <a:lumMod val="75000"/>
                </a:schemeClr>
              </a:solidFill>
              <a:sym typeface="Wingdings" panose="05000000000000000000" pitchFamily="2" charset="2"/>
            </a:endParaRPr>
          </a:p>
        </p:txBody>
      </p:sp>
      <p:sp>
        <p:nvSpPr>
          <p:cNvPr id="21532" name="Rectangle 28"/>
          <p:cNvSpPr>
            <a:spLocks noChangeArrowheads="1"/>
          </p:cNvSpPr>
          <p:nvPr/>
        </p:nvSpPr>
        <p:spPr bwMode="auto">
          <a:xfrm>
            <a:off x="457200" y="228600"/>
            <a:ext cx="80010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vi-VN" sz="2800" b="1" baseline="0">
                <a:solidFill>
                  <a:srgbClr val="FFFF00"/>
                </a:solidFill>
              </a:rPr>
              <a:t>Sơ đồ dạng cây các tệp và thư mục</a:t>
            </a:r>
          </a:p>
        </p:txBody>
      </p:sp>
      <p:sp>
        <p:nvSpPr>
          <p:cNvPr id="21534" name="Text Box 30"/>
          <p:cNvSpPr txBox="1">
            <a:spLocks noChangeArrowheads="1"/>
          </p:cNvSpPr>
          <p:nvPr/>
        </p:nvSpPr>
        <p:spPr bwMode="auto">
          <a:xfrm>
            <a:off x="381000" y="4648200"/>
            <a:ext cx="7772400" cy="55399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altLang="en-US" sz="2400" b="1" baseline="0">
                <a:solidFill>
                  <a:srgbClr val="0000FF"/>
                </a:solidFill>
                <a:latin typeface=".VnArial Narrow" panose="020BE200000000000000" pitchFamily="34" charset="0"/>
                <a:sym typeface="Wingdings" panose="05000000000000000000" pitchFamily="2" charset="2"/>
              </a:rPr>
              <a:t> </a:t>
            </a:r>
            <a:r>
              <a:rPr lang="vi-VN" b="1" baseline="0">
                <a:solidFill>
                  <a:schemeClr val="bg1">
                    <a:lumMod val="75000"/>
                  </a:schemeClr>
                </a:solidFill>
              </a:rPr>
              <a:t>Thư mục chứa thư mục con được gọi là thư mục mẹ.</a:t>
            </a:r>
          </a:p>
        </p:txBody>
      </p:sp>
      <p:sp>
        <p:nvSpPr>
          <p:cNvPr id="21535" name="Text Box 31"/>
          <p:cNvSpPr txBox="1">
            <a:spLocks noChangeArrowheads="1"/>
          </p:cNvSpPr>
          <p:nvPr/>
        </p:nvSpPr>
        <p:spPr bwMode="auto">
          <a:xfrm>
            <a:off x="381000" y="6096000"/>
            <a:ext cx="7772400" cy="553998"/>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91440" bIns="91440">
            <a:spAutoFit/>
          </a:bodyPr>
          <a:lstStyle/>
          <a:p>
            <a:r>
              <a:rPr lang="en-US" altLang="en-US" sz="2400" b="1" baseline="0">
                <a:solidFill>
                  <a:srgbClr val="0000FF"/>
                </a:solidFill>
                <a:latin typeface=".VnArial Narrow" panose="020BE200000000000000" pitchFamily="34" charset="0"/>
                <a:sym typeface="Wingdings" panose="05000000000000000000" pitchFamily="2" charset="2"/>
              </a:rPr>
              <a:t> </a:t>
            </a:r>
            <a:r>
              <a:rPr lang="vi-VN" b="1" baseline="0">
                <a:solidFill>
                  <a:schemeClr val="bg1">
                    <a:lumMod val="75000"/>
                  </a:schemeClr>
                </a:solidFill>
              </a:rPr>
              <a:t>Tên thư mục được đặt theo quy cách đặt phần tên của tệp.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1522"/>
                                        </p:tgtEl>
                                        <p:attrNameLst>
                                          <p:attrName>style.visibility</p:attrName>
                                        </p:attrNameLst>
                                      </p:cBhvr>
                                      <p:to>
                                        <p:strVal val="visible"/>
                                      </p:to>
                                    </p:set>
                                    <p:anim calcmode="lin" valueType="num">
                                      <p:cBhvr additive="base">
                                        <p:cTn id="7" dur="500" fill="hold"/>
                                        <p:tgtEl>
                                          <p:spTgt spid="21522"/>
                                        </p:tgtEl>
                                        <p:attrNameLst>
                                          <p:attrName>ppt_x</p:attrName>
                                        </p:attrNameLst>
                                      </p:cBhvr>
                                      <p:tavLst>
                                        <p:tav tm="0">
                                          <p:val>
                                            <p:strVal val="0-#ppt_w/2"/>
                                          </p:val>
                                        </p:tav>
                                        <p:tav tm="100000">
                                          <p:val>
                                            <p:strVal val="#ppt_x"/>
                                          </p:val>
                                        </p:tav>
                                      </p:tavLst>
                                    </p:anim>
                                    <p:anim calcmode="lin" valueType="num">
                                      <p:cBhvr additive="base">
                                        <p:cTn id="8" dur="500" fill="hold"/>
                                        <p:tgtEl>
                                          <p:spTgt spid="21522"/>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18" presetClass="entr" presetSubtype="6" fill="hold" nodeType="afterEffect">
                                  <p:stCondLst>
                                    <p:cond delay="0"/>
                                  </p:stCondLst>
                                  <p:childTnLst>
                                    <p:set>
                                      <p:cBhvr>
                                        <p:cTn id="11" dur="1" fill="hold">
                                          <p:stCondLst>
                                            <p:cond delay="0"/>
                                          </p:stCondLst>
                                        </p:cTn>
                                        <p:tgtEl>
                                          <p:spTgt spid="21523"/>
                                        </p:tgtEl>
                                        <p:attrNameLst>
                                          <p:attrName>style.visibility</p:attrName>
                                        </p:attrNameLst>
                                      </p:cBhvr>
                                      <p:to>
                                        <p:strVal val="visible"/>
                                      </p:to>
                                    </p:set>
                                    <p:animEffect transition="in" filter="strips(downRight)">
                                      <p:cBhvr>
                                        <p:cTn id="12" dur="500"/>
                                        <p:tgtEl>
                                          <p:spTgt spid="215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1524"/>
                                        </p:tgtEl>
                                        <p:attrNameLst>
                                          <p:attrName>style.visibility</p:attrName>
                                        </p:attrNameLst>
                                      </p:cBhvr>
                                      <p:to>
                                        <p:strVal val="visible"/>
                                      </p:to>
                                    </p:set>
                                    <p:anim calcmode="lin" valueType="num">
                                      <p:cBhvr additive="base">
                                        <p:cTn id="17" dur="500" fill="hold"/>
                                        <p:tgtEl>
                                          <p:spTgt spid="21524"/>
                                        </p:tgtEl>
                                        <p:attrNameLst>
                                          <p:attrName>ppt_x</p:attrName>
                                        </p:attrNameLst>
                                      </p:cBhvr>
                                      <p:tavLst>
                                        <p:tav tm="0">
                                          <p:val>
                                            <p:strVal val="0-#ppt_w/2"/>
                                          </p:val>
                                        </p:tav>
                                        <p:tav tm="100000">
                                          <p:val>
                                            <p:strVal val="#ppt_x"/>
                                          </p:val>
                                        </p:tav>
                                      </p:tavLst>
                                    </p:anim>
                                    <p:anim calcmode="lin" valueType="num">
                                      <p:cBhvr additive="base">
                                        <p:cTn id="18" dur="500" fill="hold"/>
                                        <p:tgtEl>
                                          <p:spTgt spid="21524"/>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500"/>
                            </p:stCondLst>
                            <p:childTnLst>
                              <p:par>
                                <p:cTn id="20" presetID="18" presetClass="entr" presetSubtype="6" fill="hold" nodeType="afterEffect">
                                  <p:stCondLst>
                                    <p:cond delay="0"/>
                                  </p:stCondLst>
                                  <p:childTnLst>
                                    <p:set>
                                      <p:cBhvr>
                                        <p:cTn id="21" dur="1" fill="hold">
                                          <p:stCondLst>
                                            <p:cond delay="0"/>
                                          </p:stCondLst>
                                        </p:cTn>
                                        <p:tgtEl>
                                          <p:spTgt spid="21526"/>
                                        </p:tgtEl>
                                        <p:attrNameLst>
                                          <p:attrName>style.visibility</p:attrName>
                                        </p:attrNameLst>
                                      </p:cBhvr>
                                      <p:to>
                                        <p:strVal val="visible"/>
                                      </p:to>
                                    </p:set>
                                    <p:animEffect transition="in" filter="strips(downRight)">
                                      <p:cBhvr>
                                        <p:cTn id="22" dur="500"/>
                                        <p:tgtEl>
                                          <p:spTgt spid="2152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21528"/>
                                        </p:tgtEl>
                                        <p:attrNameLst>
                                          <p:attrName>style.visibility</p:attrName>
                                        </p:attrNameLst>
                                      </p:cBhvr>
                                      <p:to>
                                        <p:strVal val="visible"/>
                                      </p:to>
                                    </p:set>
                                    <p:anim calcmode="lin" valueType="num">
                                      <p:cBhvr>
                                        <p:cTn id="27" dur="500" fill="hold"/>
                                        <p:tgtEl>
                                          <p:spTgt spid="21528"/>
                                        </p:tgtEl>
                                        <p:attrNameLst>
                                          <p:attrName>ppt_w</p:attrName>
                                        </p:attrNameLst>
                                      </p:cBhvr>
                                      <p:tavLst>
                                        <p:tav tm="0">
                                          <p:val>
                                            <p:fltVal val="0"/>
                                          </p:val>
                                        </p:tav>
                                        <p:tav tm="100000">
                                          <p:val>
                                            <p:strVal val="#ppt_w"/>
                                          </p:val>
                                        </p:tav>
                                      </p:tavLst>
                                    </p:anim>
                                    <p:anim calcmode="lin" valueType="num">
                                      <p:cBhvr>
                                        <p:cTn id="28" dur="500" fill="hold"/>
                                        <p:tgtEl>
                                          <p:spTgt spid="21528"/>
                                        </p:tgtEl>
                                        <p:attrNameLst>
                                          <p:attrName>ppt_h</p:attrName>
                                        </p:attrNameLst>
                                      </p:cBhvr>
                                      <p:tavLst>
                                        <p:tav tm="0">
                                          <p:val>
                                            <p:fltVal val="0"/>
                                          </p:val>
                                        </p:tav>
                                        <p:tav tm="100000">
                                          <p:val>
                                            <p:strVal val="#ppt_h"/>
                                          </p:val>
                                        </p:tav>
                                      </p:tavLst>
                                    </p:anim>
                                  </p:childTnLst>
                                </p:cTn>
                              </p:par>
                            </p:childTnLst>
                          </p:cTn>
                        </p:par>
                        <p:par>
                          <p:cTn id="29" fill="hold" nodeType="afterGroup">
                            <p:stCondLst>
                              <p:cond delay="500"/>
                            </p:stCondLst>
                            <p:childTnLst>
                              <p:par>
                                <p:cTn id="30" presetID="18" presetClass="entr" presetSubtype="6" fill="hold" nodeType="afterEffect">
                                  <p:stCondLst>
                                    <p:cond delay="0"/>
                                  </p:stCondLst>
                                  <p:childTnLst>
                                    <p:set>
                                      <p:cBhvr>
                                        <p:cTn id="31" dur="1" fill="hold">
                                          <p:stCondLst>
                                            <p:cond delay="0"/>
                                          </p:stCondLst>
                                        </p:cTn>
                                        <p:tgtEl>
                                          <p:spTgt spid="21527"/>
                                        </p:tgtEl>
                                        <p:attrNameLst>
                                          <p:attrName>style.visibility</p:attrName>
                                        </p:attrNameLst>
                                      </p:cBhvr>
                                      <p:to>
                                        <p:strVal val="visible"/>
                                      </p:to>
                                    </p:set>
                                    <p:animEffect transition="in" filter="strips(downRight)">
                                      <p:cBhvr>
                                        <p:cTn id="32" dur="500"/>
                                        <p:tgtEl>
                                          <p:spTgt spid="21527"/>
                                        </p:tgtEl>
                                      </p:cBhvr>
                                    </p:animEffect>
                                  </p:childTnLst>
                                </p:cTn>
                              </p:par>
                            </p:childTnLst>
                          </p:cTn>
                        </p:par>
                        <p:par>
                          <p:cTn id="33" fill="hold" nodeType="afterGroup">
                            <p:stCondLst>
                              <p:cond delay="1000"/>
                            </p:stCondLst>
                            <p:childTnLst>
                              <p:par>
                                <p:cTn id="34" presetID="18" presetClass="entr" presetSubtype="12" fill="hold" nodeType="afterEffect">
                                  <p:stCondLst>
                                    <p:cond delay="0"/>
                                  </p:stCondLst>
                                  <p:childTnLst>
                                    <p:set>
                                      <p:cBhvr>
                                        <p:cTn id="35" dur="1" fill="hold">
                                          <p:stCondLst>
                                            <p:cond delay="0"/>
                                          </p:stCondLst>
                                        </p:cTn>
                                        <p:tgtEl>
                                          <p:spTgt spid="21529"/>
                                        </p:tgtEl>
                                        <p:attrNameLst>
                                          <p:attrName>style.visibility</p:attrName>
                                        </p:attrNameLst>
                                      </p:cBhvr>
                                      <p:to>
                                        <p:strVal val="visible"/>
                                      </p:to>
                                    </p:set>
                                    <p:animEffect transition="in" filter="strips(downLeft)">
                                      <p:cBhvr>
                                        <p:cTn id="36" dur="500"/>
                                        <p:tgtEl>
                                          <p:spTgt spid="21529"/>
                                        </p:tgtEl>
                                      </p:cBhvr>
                                    </p:animEffect>
                                  </p:childTnLst>
                                </p:cTn>
                              </p:par>
                            </p:childTnLst>
                          </p:cTn>
                        </p:par>
                        <p:par>
                          <p:cTn id="37" fill="hold" nodeType="afterGroup">
                            <p:stCondLst>
                              <p:cond delay="1500"/>
                            </p:stCondLst>
                            <p:childTnLst>
                              <p:par>
                                <p:cTn id="38" presetID="18" presetClass="entr" presetSubtype="12" fill="hold" nodeType="afterEffect">
                                  <p:stCondLst>
                                    <p:cond delay="0"/>
                                  </p:stCondLst>
                                  <p:childTnLst>
                                    <p:set>
                                      <p:cBhvr>
                                        <p:cTn id="39" dur="1" fill="hold">
                                          <p:stCondLst>
                                            <p:cond delay="0"/>
                                          </p:stCondLst>
                                        </p:cTn>
                                        <p:tgtEl>
                                          <p:spTgt spid="21530"/>
                                        </p:tgtEl>
                                        <p:attrNameLst>
                                          <p:attrName>style.visibility</p:attrName>
                                        </p:attrNameLst>
                                      </p:cBhvr>
                                      <p:to>
                                        <p:strVal val="visible"/>
                                      </p:to>
                                    </p:set>
                                    <p:animEffect transition="in" filter="strips(downLeft)">
                                      <p:cBhvr>
                                        <p:cTn id="40" dur="500"/>
                                        <p:tgtEl>
                                          <p:spTgt spid="21530"/>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1532"/>
                                        </p:tgtEl>
                                        <p:attrNameLst>
                                          <p:attrName>style.visibility</p:attrName>
                                        </p:attrNameLst>
                                      </p:cBhvr>
                                      <p:to>
                                        <p:strVal val="visible"/>
                                      </p:to>
                                    </p:set>
                                    <p:anim calcmode="lin" valueType="num">
                                      <p:cBhvr>
                                        <p:cTn id="45" dur="500" fill="hold"/>
                                        <p:tgtEl>
                                          <p:spTgt spid="21532"/>
                                        </p:tgtEl>
                                        <p:attrNameLst>
                                          <p:attrName>ppt_w</p:attrName>
                                        </p:attrNameLst>
                                      </p:cBhvr>
                                      <p:tavLst>
                                        <p:tav tm="0">
                                          <p:val>
                                            <p:fltVal val="0"/>
                                          </p:val>
                                        </p:tav>
                                        <p:tav tm="100000">
                                          <p:val>
                                            <p:strVal val="#ppt_w"/>
                                          </p:val>
                                        </p:tav>
                                      </p:tavLst>
                                    </p:anim>
                                    <p:anim calcmode="lin" valueType="num">
                                      <p:cBhvr>
                                        <p:cTn id="46" dur="500" fill="hold"/>
                                        <p:tgtEl>
                                          <p:spTgt spid="21532"/>
                                        </p:tgtEl>
                                        <p:attrNameLst>
                                          <p:attrName>ppt_h</p:attrName>
                                        </p:attrNameLst>
                                      </p:cBhvr>
                                      <p:tavLst>
                                        <p:tav tm="0">
                                          <p:val>
                                            <p:fltVal val="0"/>
                                          </p:val>
                                        </p:tav>
                                        <p:tav tm="100000">
                                          <p:val>
                                            <p:strVal val="#ppt_h"/>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1534"/>
                                        </p:tgtEl>
                                        <p:attrNameLst>
                                          <p:attrName>style.visibility</p:attrName>
                                        </p:attrNameLst>
                                      </p:cBhvr>
                                      <p:to>
                                        <p:strVal val="visible"/>
                                      </p:to>
                                    </p:set>
                                    <p:anim calcmode="lin" valueType="num">
                                      <p:cBhvr additive="base">
                                        <p:cTn id="51" dur="500" fill="hold"/>
                                        <p:tgtEl>
                                          <p:spTgt spid="21534"/>
                                        </p:tgtEl>
                                        <p:attrNameLst>
                                          <p:attrName>ppt_x</p:attrName>
                                        </p:attrNameLst>
                                      </p:cBhvr>
                                      <p:tavLst>
                                        <p:tav tm="0">
                                          <p:val>
                                            <p:strVal val="0-#ppt_w/2"/>
                                          </p:val>
                                        </p:tav>
                                        <p:tav tm="100000">
                                          <p:val>
                                            <p:strVal val="#ppt_x"/>
                                          </p:val>
                                        </p:tav>
                                      </p:tavLst>
                                    </p:anim>
                                    <p:anim calcmode="lin" valueType="num">
                                      <p:cBhvr additive="base">
                                        <p:cTn id="52" dur="500" fill="hold"/>
                                        <p:tgtEl>
                                          <p:spTgt spid="21534"/>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1531"/>
                                        </p:tgtEl>
                                        <p:attrNameLst>
                                          <p:attrName>style.visibility</p:attrName>
                                        </p:attrNameLst>
                                      </p:cBhvr>
                                      <p:to>
                                        <p:strVal val="visible"/>
                                      </p:to>
                                    </p:set>
                                    <p:anim calcmode="lin" valueType="num">
                                      <p:cBhvr additive="base">
                                        <p:cTn id="57" dur="500" fill="hold"/>
                                        <p:tgtEl>
                                          <p:spTgt spid="21531"/>
                                        </p:tgtEl>
                                        <p:attrNameLst>
                                          <p:attrName>ppt_x</p:attrName>
                                        </p:attrNameLst>
                                      </p:cBhvr>
                                      <p:tavLst>
                                        <p:tav tm="0">
                                          <p:val>
                                            <p:strVal val="0-#ppt_w/2"/>
                                          </p:val>
                                        </p:tav>
                                        <p:tav tm="100000">
                                          <p:val>
                                            <p:strVal val="#ppt_x"/>
                                          </p:val>
                                        </p:tav>
                                      </p:tavLst>
                                    </p:anim>
                                    <p:anim calcmode="lin" valueType="num">
                                      <p:cBhvr additive="base">
                                        <p:cTn id="58" dur="500" fill="hold"/>
                                        <p:tgtEl>
                                          <p:spTgt spid="21531"/>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1535"/>
                                        </p:tgtEl>
                                        <p:attrNameLst>
                                          <p:attrName>style.visibility</p:attrName>
                                        </p:attrNameLst>
                                      </p:cBhvr>
                                      <p:to>
                                        <p:strVal val="visible"/>
                                      </p:to>
                                    </p:set>
                                    <p:anim calcmode="lin" valueType="num">
                                      <p:cBhvr additive="base">
                                        <p:cTn id="63" dur="500" fill="hold"/>
                                        <p:tgtEl>
                                          <p:spTgt spid="21535"/>
                                        </p:tgtEl>
                                        <p:attrNameLst>
                                          <p:attrName>ppt_x</p:attrName>
                                        </p:attrNameLst>
                                      </p:cBhvr>
                                      <p:tavLst>
                                        <p:tav tm="0">
                                          <p:val>
                                            <p:strVal val="0-#ppt_w/2"/>
                                          </p:val>
                                        </p:tav>
                                        <p:tav tm="100000">
                                          <p:val>
                                            <p:strVal val="#ppt_x"/>
                                          </p:val>
                                        </p:tav>
                                      </p:tavLst>
                                    </p:anim>
                                    <p:anim calcmode="lin" valueType="num">
                                      <p:cBhvr additive="base">
                                        <p:cTn id="64" dur="500" fill="hold"/>
                                        <p:tgtEl>
                                          <p:spTgt spid="215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2" grpId="0" autoUpdateAnimBg="0"/>
      <p:bldP spid="21524" grpId="0"/>
      <p:bldP spid="21528" grpId="0"/>
      <p:bldP spid="21531" grpId="0" animBg="1"/>
      <p:bldP spid="21532" grpId="0"/>
      <p:bldP spid="21534" grpId="0" animBg="1"/>
      <p:bldP spid="2153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381000" y="152400"/>
            <a:ext cx="7772400" cy="42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eaLnBrk="1" hangingPunct="1">
              <a:lnSpc>
                <a:spcPct val="90000"/>
              </a:lnSpc>
              <a:spcBef>
                <a:spcPct val="50000"/>
              </a:spcBef>
            </a:pPr>
            <a:r>
              <a:rPr lang="en-US" altLang="en-US" sz="2400" b="1" baseline="0">
                <a:latin typeface=".VnSouthern" panose="020B7200000000000000" pitchFamily="34" charset="0"/>
              </a:rPr>
              <a:t>c. §­êng dÉn (Path)</a:t>
            </a:r>
          </a:p>
        </p:txBody>
      </p:sp>
      <p:sp>
        <p:nvSpPr>
          <p:cNvPr id="15363" name="Rectangle 3"/>
          <p:cNvSpPr>
            <a:spLocks noChangeArrowheads="1"/>
          </p:cNvSpPr>
          <p:nvPr/>
        </p:nvSpPr>
        <p:spPr bwMode="auto">
          <a:xfrm>
            <a:off x="5257800" y="4927600"/>
            <a:ext cx="3181350" cy="822325"/>
          </a:xfrm>
          <a:prstGeom prst="rect">
            <a:avLst/>
          </a:prstGeom>
          <a:gradFill rotWithShape="0">
            <a:gsLst>
              <a:gs pos="0">
                <a:srgbClr val="00FFFF"/>
              </a:gs>
              <a:gs pos="100000">
                <a:srgbClr val="FF99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2400" baseline="0">
                <a:solidFill>
                  <a:srgbClr val="0000FF"/>
                </a:solidFill>
                <a:latin typeface=".VnTimeH" panose="020BE200000000000000" pitchFamily="34" charset="0"/>
              </a:rPr>
              <a:t>C:\games\iq\iq.EXE </a:t>
            </a:r>
          </a:p>
          <a:p>
            <a:r>
              <a:rPr lang="en-US" altLang="en-US" sz="2400" baseline="0">
                <a:solidFill>
                  <a:srgbClr val="0000FF"/>
                </a:solidFill>
                <a:latin typeface=".VnTimeH" panose="020BE200000000000000" pitchFamily="34" charset="0"/>
              </a:rPr>
              <a:t>C:\hoc\FOX</a:t>
            </a:r>
          </a:p>
        </p:txBody>
      </p:sp>
      <p:sp>
        <p:nvSpPr>
          <p:cNvPr id="15364" name="Rectangle 4"/>
          <p:cNvSpPr>
            <a:spLocks noChangeArrowheads="1"/>
          </p:cNvSpPr>
          <p:nvPr/>
        </p:nvSpPr>
        <p:spPr bwMode="auto">
          <a:xfrm>
            <a:off x="304800" y="609600"/>
            <a:ext cx="8229600"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1" hangingPunct="1">
              <a:lnSpc>
                <a:spcPct val="90000"/>
              </a:lnSpc>
              <a:spcBef>
                <a:spcPct val="50000"/>
              </a:spcBef>
            </a:pPr>
            <a:r>
              <a:rPr lang="en-US" altLang="en-US" sz="2400" baseline="0">
                <a:latin typeface=".VnArial" panose="020B7200000000000000" pitchFamily="34" charset="0"/>
              </a:rPr>
              <a:t>Lµ ®­êng chØ dÉn ®Õn tÖp, th­ môc theo chiÒu ®i tõ th­ môc gèc ®Õn th­ môc chøa tÖp vµ sau cïng ®Õn tÖp. Trong ®ã tªn c¸c th­ môc vµ tªn tÖp ph©n c¸ch nhau bëi kÝ tù “</a:t>
            </a:r>
            <a:r>
              <a:rPr lang="en-US" altLang="en-US" sz="2800" baseline="0">
                <a:solidFill>
                  <a:srgbClr val="99FF33"/>
                </a:solidFill>
                <a:latin typeface=".VnArial" panose="020B7200000000000000" pitchFamily="34" charset="0"/>
              </a:rPr>
              <a:t>\</a:t>
            </a:r>
            <a:r>
              <a:rPr lang="en-US" altLang="en-US" sz="2400" baseline="0">
                <a:latin typeface=".VnArial" panose="020B7200000000000000" pitchFamily="34" charset="0"/>
              </a:rPr>
              <a:t>”.</a:t>
            </a:r>
          </a:p>
        </p:txBody>
      </p:sp>
      <p:graphicFrame>
        <p:nvGraphicFramePr>
          <p:cNvPr id="15365" name="Object 5"/>
          <p:cNvGraphicFramePr>
            <a:graphicFrameLocks/>
          </p:cNvGraphicFramePr>
          <p:nvPr/>
        </p:nvGraphicFramePr>
        <p:xfrm>
          <a:off x="928688" y="2032000"/>
          <a:ext cx="7300912" cy="2613025"/>
        </p:xfrm>
        <a:graphic>
          <a:graphicData uri="http://schemas.openxmlformats.org/presentationml/2006/ole">
            <mc:AlternateContent xmlns:mc="http://schemas.openxmlformats.org/markup-compatibility/2006">
              <mc:Choice xmlns:v="urn:schemas-microsoft-com:vml" Requires="v">
                <p:oleObj spid="_x0000_s15384" name="Bitmap Image" r:id="rId4" imgW="7300800" imgH="2612880" progId="Paint.Picture">
                  <p:embed/>
                </p:oleObj>
              </mc:Choice>
              <mc:Fallback>
                <p:oleObj name="Bitmap Image" r:id="rId4" imgW="7300800" imgH="2612880" progId="Paint.Picture">
                  <p:embed/>
                  <p:pic>
                    <p:nvPicPr>
                      <p:cNvPr id="0" name="Object 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8688" y="2032000"/>
                        <a:ext cx="7300912" cy="261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5368" name="Group 8"/>
          <p:cNvGrpSpPr>
            <a:grpSpLocks/>
          </p:cNvGrpSpPr>
          <p:nvPr/>
        </p:nvGrpSpPr>
        <p:grpSpPr bwMode="auto">
          <a:xfrm>
            <a:off x="234950" y="4540250"/>
            <a:ext cx="4511675" cy="1936750"/>
            <a:chOff x="148" y="2492"/>
            <a:chExt cx="2842" cy="1220"/>
          </a:xfrm>
        </p:grpSpPr>
        <p:pic>
          <p:nvPicPr>
            <p:cNvPr id="15366" name="Picture 6"/>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 y="2492"/>
              <a:ext cx="2842" cy="1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7" name="Rectangle 7"/>
            <p:cNvSpPr>
              <a:spLocks noChangeArrowheads="1"/>
            </p:cNvSpPr>
            <p:nvPr/>
          </p:nvSpPr>
          <p:spPr bwMode="auto">
            <a:xfrm>
              <a:off x="1158" y="2686"/>
              <a:ext cx="1331" cy="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en-US" altLang="en-US" sz="2800">
                  <a:solidFill>
                    <a:srgbClr val="FFFF00"/>
                  </a:solidFill>
                  <a:latin typeface=".VnBahamasB" panose="020BE200000000000000" pitchFamily="34" charset="0"/>
                </a:rPr>
                <a:t>Em h·y chØ ®­êng dÉn tíi tÖp IQ.EXE, ®­êng dÉn tíi th­ môc FOX?</a:t>
              </a:r>
            </a:p>
          </p:txBody>
        </p:sp>
      </p:gr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4"/>
                                        </p:tgtEl>
                                        <p:attrNameLst>
                                          <p:attrName>style.visibility</p:attrName>
                                        </p:attrNameLst>
                                      </p:cBhvr>
                                      <p:to>
                                        <p:strVal val="visible"/>
                                      </p:to>
                                    </p:set>
                                    <p:anim calcmode="lin" valueType="num">
                                      <p:cBhvr additive="base">
                                        <p:cTn id="7" dur="500" fill="hold"/>
                                        <p:tgtEl>
                                          <p:spTgt spid="15364"/>
                                        </p:tgtEl>
                                        <p:attrNameLst>
                                          <p:attrName>ppt_x</p:attrName>
                                        </p:attrNameLst>
                                      </p:cBhvr>
                                      <p:tavLst>
                                        <p:tav tm="0">
                                          <p:val>
                                            <p:strVal val="0-#ppt_w/2"/>
                                          </p:val>
                                        </p:tav>
                                        <p:tav tm="100000">
                                          <p:val>
                                            <p:strVal val="#ppt_x"/>
                                          </p:val>
                                        </p:tav>
                                      </p:tavLst>
                                    </p:anim>
                                    <p:anim calcmode="lin" valueType="num">
                                      <p:cBhvr additive="base">
                                        <p:cTn id="8" dur="500" fill="hold"/>
                                        <p:tgtEl>
                                          <p:spTgt spid="1536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nodeType="clickEffect">
                                  <p:stCondLst>
                                    <p:cond delay="0"/>
                                  </p:stCondLst>
                                  <p:childTnLst>
                                    <p:set>
                                      <p:cBhvr>
                                        <p:cTn id="12" dur="1" fill="hold">
                                          <p:stCondLst>
                                            <p:cond delay="0"/>
                                          </p:stCondLst>
                                        </p:cTn>
                                        <p:tgtEl>
                                          <p:spTgt spid="15365"/>
                                        </p:tgtEl>
                                        <p:attrNameLst>
                                          <p:attrName>style.visibility</p:attrName>
                                        </p:attrNameLst>
                                      </p:cBhvr>
                                      <p:to>
                                        <p:strVal val="visible"/>
                                      </p:to>
                                    </p:set>
                                    <p:anim calcmode="lin" valueType="num">
                                      <p:cBhvr additive="base">
                                        <p:cTn id="13" dur="500" fill="hold"/>
                                        <p:tgtEl>
                                          <p:spTgt spid="15365"/>
                                        </p:tgtEl>
                                        <p:attrNameLst>
                                          <p:attrName>ppt_x</p:attrName>
                                        </p:attrNameLst>
                                      </p:cBhvr>
                                      <p:tavLst>
                                        <p:tav tm="0">
                                          <p:val>
                                            <p:strVal val="0-#ppt_w/2"/>
                                          </p:val>
                                        </p:tav>
                                        <p:tav tm="100000">
                                          <p:val>
                                            <p:strVal val="#ppt_x"/>
                                          </p:val>
                                        </p:tav>
                                      </p:tavLst>
                                    </p:anim>
                                    <p:anim calcmode="lin" valueType="num">
                                      <p:cBhvr additive="base">
                                        <p:cTn id="14" dur="500" fill="hold"/>
                                        <p:tgtEl>
                                          <p:spTgt spid="1536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368"/>
                                        </p:tgtEl>
                                        <p:attrNameLst>
                                          <p:attrName>style.visibility</p:attrName>
                                        </p:attrNameLst>
                                      </p:cBhvr>
                                      <p:to>
                                        <p:strVal val="visible"/>
                                      </p:to>
                                    </p:set>
                                    <p:anim calcmode="lin" valueType="num">
                                      <p:cBhvr additive="base">
                                        <p:cTn id="19" dur="500" fill="hold"/>
                                        <p:tgtEl>
                                          <p:spTgt spid="15368"/>
                                        </p:tgtEl>
                                        <p:attrNameLst>
                                          <p:attrName>ppt_x</p:attrName>
                                        </p:attrNameLst>
                                      </p:cBhvr>
                                      <p:tavLst>
                                        <p:tav tm="0">
                                          <p:val>
                                            <p:strVal val="0-#ppt_w/2"/>
                                          </p:val>
                                        </p:tav>
                                        <p:tav tm="100000">
                                          <p:val>
                                            <p:strVal val="#ppt_x"/>
                                          </p:val>
                                        </p:tav>
                                      </p:tavLst>
                                    </p:anim>
                                    <p:anim calcmode="lin" valueType="num">
                                      <p:cBhvr additive="base">
                                        <p:cTn id="20" dur="500" fill="hold"/>
                                        <p:tgtEl>
                                          <p:spTgt spid="1536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grpId="0" nodeType="clickEffect">
                                  <p:stCondLst>
                                    <p:cond delay="0"/>
                                  </p:stCondLst>
                                  <p:childTnLst>
                                    <p:set>
                                      <p:cBhvr>
                                        <p:cTn id="24" dur="1" fill="hold">
                                          <p:stCondLst>
                                            <p:cond delay="0"/>
                                          </p:stCondLst>
                                        </p:cTn>
                                        <p:tgtEl>
                                          <p:spTgt spid="15363"/>
                                        </p:tgtEl>
                                        <p:attrNameLst>
                                          <p:attrName>style.visibility</p:attrName>
                                        </p:attrNameLst>
                                      </p:cBhvr>
                                      <p:to>
                                        <p:strVal val="visible"/>
                                      </p:to>
                                    </p:set>
                                    <p:animEffect transition="in" filter="strips(downLeft)">
                                      <p:cBhvr>
                                        <p:cTn id="25" dur="5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nimBg="1" autoUpdateAnimBg="0"/>
      <p:bldP spid="15364"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04800" y="0"/>
            <a:ext cx="82296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r>
              <a:rPr lang="en-US" altLang="en-US" sz="2800" b="1" baseline="0">
                <a:solidFill>
                  <a:srgbClr val="FFFF00"/>
                </a:solidFill>
                <a:latin typeface=".VnSouthern" panose="020B7200000000000000" pitchFamily="34" charset="0"/>
              </a:rPr>
              <a:t>2. </a:t>
            </a:r>
            <a:r>
              <a:rPr lang="en-US" sz="3200" b="1" baseline="0">
                <a:solidFill>
                  <a:srgbClr val="FFFF00"/>
                </a:solidFill>
              </a:rPr>
              <a:t>Hệ thống quản lí tệp </a:t>
            </a:r>
            <a:endParaRPr lang="en-US" sz="3200" baseline="0">
              <a:solidFill>
                <a:srgbClr val="FFFF00"/>
              </a:solidFill>
            </a:endParaRPr>
          </a:p>
        </p:txBody>
      </p:sp>
      <p:sp>
        <p:nvSpPr>
          <p:cNvPr id="25605" name="Rectangle 5"/>
          <p:cNvSpPr>
            <a:spLocks noChangeArrowheads="1"/>
          </p:cNvSpPr>
          <p:nvPr/>
        </p:nvSpPr>
        <p:spPr bwMode="auto">
          <a:xfrm>
            <a:off x="457200" y="685800"/>
            <a:ext cx="8382000" cy="193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a:r>
              <a:rPr lang="vi-VN" sz="2400" baseline="0"/>
              <a:t>Là một thành phần của hệ điều hành có nhiệm vụ tổ chức thông tin trên bộ nhớ ngoài, cung cấp các dịch vụ để người dùng có thể dễ dàng thực hiện việc đọc/ghi thông tin trên bộ nhớ ngoài và đảm bảo chương trình đang hoạt động trong hệ thống có thể đồng thời truy cập đến các địa chỉ</a:t>
            </a:r>
            <a:r>
              <a:rPr lang="en-US" altLang="en-US" sz="2400" baseline="0" smtClean="0">
                <a:latin typeface=".VnArial" panose="020B7200000000000000" pitchFamily="34" charset="0"/>
              </a:rPr>
              <a:t>.</a:t>
            </a:r>
            <a:endParaRPr lang="en-US" altLang="en-US" sz="2400" baseline="0">
              <a:latin typeface=".VnArial" panose="020B7200000000000000" pitchFamily="34" charset="0"/>
            </a:endParaRPr>
          </a:p>
        </p:txBody>
      </p:sp>
      <p:sp>
        <p:nvSpPr>
          <p:cNvPr id="25606" name="Rectangle 6"/>
          <p:cNvSpPr>
            <a:spLocks noChangeArrowheads="1"/>
          </p:cNvSpPr>
          <p:nvPr/>
        </p:nvSpPr>
        <p:spPr bwMode="auto">
          <a:xfrm>
            <a:off x="152400" y="2971800"/>
            <a:ext cx="8001000" cy="369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just" eaLnBrk="1" hangingPunct="1">
              <a:lnSpc>
                <a:spcPct val="90000"/>
              </a:lnSpc>
              <a:spcBef>
                <a:spcPct val="50000"/>
              </a:spcBef>
            </a:pPr>
            <a:r>
              <a:rPr lang="vi-VN" sz="2000" b="1" baseline="0">
                <a:solidFill>
                  <a:srgbClr val="FFFF00"/>
                </a:solidFill>
              </a:rPr>
              <a:t>Các đặc trưng của hệ thống quản lí tệp </a:t>
            </a:r>
            <a:r>
              <a:rPr lang="en-US" altLang="en-US" sz="2000" b="1" baseline="0" smtClean="0">
                <a:solidFill>
                  <a:srgbClr val="FFFF00"/>
                </a:solidFill>
                <a:latin typeface=".VnSouthern" panose="020B7200000000000000" pitchFamily="34" charset="0"/>
              </a:rPr>
              <a:t>:</a:t>
            </a:r>
            <a:endParaRPr lang="en-US" altLang="en-US" sz="2000" b="1" baseline="0">
              <a:solidFill>
                <a:srgbClr val="FFFF00"/>
              </a:solidFill>
              <a:latin typeface=".VnSouthern" panose="020B7200000000000000" pitchFamily="34" charset="0"/>
            </a:endParaRPr>
          </a:p>
        </p:txBody>
      </p:sp>
      <p:sp>
        <p:nvSpPr>
          <p:cNvPr id="25607" name="Rectangle 7"/>
          <p:cNvSpPr>
            <a:spLocks noChangeArrowheads="1"/>
          </p:cNvSpPr>
          <p:nvPr/>
        </p:nvSpPr>
        <p:spPr bwMode="auto">
          <a:xfrm>
            <a:off x="304800" y="3733800"/>
            <a:ext cx="77724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0050" indent="-400050">
              <a:defRPr>
                <a:solidFill>
                  <a:schemeClr val="tx1"/>
                </a:solidFill>
                <a:latin typeface="Arial" panose="020B0604020202020204" pitchFamily="34" charset="0"/>
              </a:defRPr>
            </a:lvl1pPr>
            <a:lvl2pPr marL="51435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buFont typeface="Arial" panose="020B0604020202020204" pitchFamily="34" charset="0"/>
              <a:buChar char="•"/>
            </a:pPr>
            <a:r>
              <a:rPr lang="en-US" b="1" baseline="0">
                <a:latin typeface="Times New Roman" panose="02020603050405020304" pitchFamily="18" charset="0"/>
                <a:cs typeface="Times New Roman" panose="02020603050405020304" pitchFamily="18" charset="0"/>
              </a:rPr>
              <a:t>Đảm bảo tốc độ truy cập thông tin cao.</a:t>
            </a:r>
          </a:p>
          <a:p>
            <a:pPr>
              <a:buFont typeface="Arial" panose="020B0604020202020204" pitchFamily="34" charset="0"/>
              <a:buChar char="•"/>
            </a:pPr>
            <a:r>
              <a:rPr lang="vi-VN" b="1" baseline="0">
                <a:latin typeface="Times New Roman" panose="02020603050405020304" pitchFamily="18" charset="0"/>
                <a:cs typeface="Times New Roman" panose="02020603050405020304" pitchFamily="18" charset="0"/>
              </a:rPr>
              <a:t>Độc lập giữa thông tin và phương tiện mang thông tin.</a:t>
            </a:r>
          </a:p>
          <a:p>
            <a:pPr>
              <a:buFont typeface="Arial" panose="020B0604020202020204" pitchFamily="34" charset="0"/>
              <a:buChar char="•"/>
            </a:pPr>
            <a:r>
              <a:rPr lang="vi-VN" b="1" baseline="0">
                <a:latin typeface="Times New Roman" panose="02020603050405020304" pitchFamily="18" charset="0"/>
                <a:cs typeface="Times New Roman" panose="02020603050405020304" pitchFamily="18" charset="0"/>
              </a:rPr>
              <a:t>Độc lập giữa phương án lưu trữ và phương pháp xử lí.</a:t>
            </a:r>
          </a:p>
          <a:p>
            <a:pPr>
              <a:buFont typeface="Arial" panose="020B0604020202020204" pitchFamily="34" charset="0"/>
              <a:buChar char="•"/>
            </a:pPr>
            <a:r>
              <a:rPr lang="en-US" b="1" baseline="0">
                <a:latin typeface="Times New Roman" panose="02020603050405020304" pitchFamily="18" charset="0"/>
                <a:cs typeface="Times New Roman" panose="02020603050405020304" pitchFamily="18" charset="0"/>
              </a:rPr>
              <a:t>Sử dụng bộ nhớ ngoài một cách hiệu quả.</a:t>
            </a:r>
          </a:p>
          <a:p>
            <a:pPr>
              <a:buFont typeface="Arial" panose="020B0604020202020204" pitchFamily="34" charset="0"/>
              <a:buChar char="•"/>
            </a:pPr>
            <a:r>
              <a:rPr lang="vi-VN" b="1" baseline="0">
                <a:latin typeface="Times New Roman" panose="02020603050405020304" pitchFamily="18" charset="0"/>
                <a:cs typeface="Times New Roman" panose="02020603050405020304" pitchFamily="18" charset="0"/>
              </a:rPr>
              <a:t>Tổ chức bảo vệ thông tin giúp hạn chế ảnh hưởng của các lỗi kĩ thuật hoặc chương trình.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anim calcmode="lin" valueType="num">
                                      <p:cBhvr additive="base">
                                        <p:cTn id="7" dur="500" fill="hold"/>
                                        <p:tgtEl>
                                          <p:spTgt spid="25605"/>
                                        </p:tgtEl>
                                        <p:attrNameLst>
                                          <p:attrName>ppt_x</p:attrName>
                                        </p:attrNameLst>
                                      </p:cBhvr>
                                      <p:tavLst>
                                        <p:tav tm="0">
                                          <p:val>
                                            <p:strVal val="0-#ppt_w/2"/>
                                          </p:val>
                                        </p:tav>
                                        <p:tav tm="100000">
                                          <p:val>
                                            <p:strVal val="#ppt_x"/>
                                          </p:val>
                                        </p:tav>
                                      </p:tavLst>
                                    </p:anim>
                                    <p:anim calcmode="lin" valueType="num">
                                      <p:cBhvr additive="base">
                                        <p:cTn id="8" dur="500" fill="hold"/>
                                        <p:tgtEl>
                                          <p:spTgt spid="2560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25606"/>
                                        </p:tgtEl>
                                        <p:attrNameLst>
                                          <p:attrName>style.visibility</p:attrName>
                                        </p:attrNameLst>
                                      </p:cBhvr>
                                      <p:to>
                                        <p:strVal val="visible"/>
                                      </p:to>
                                    </p:set>
                                    <p:anim calcmode="discrete" valueType="clr">
                                      <p:cBhvr override="childStyle">
                                        <p:cTn id="13" dur="80"/>
                                        <p:tgtEl>
                                          <p:spTgt spid="25606"/>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25606"/>
                                        </p:tgtEl>
                                        <p:attrNameLst>
                                          <p:attrName>fillcolor</p:attrName>
                                        </p:attrNameLst>
                                      </p:cBhvr>
                                      <p:tavLst>
                                        <p:tav tm="0">
                                          <p:val>
                                            <p:clrVal>
                                              <a:schemeClr val="accent2"/>
                                            </p:clrVal>
                                          </p:val>
                                        </p:tav>
                                        <p:tav tm="50000">
                                          <p:val>
                                            <p:clrVal>
                                              <a:schemeClr val="hlink"/>
                                            </p:clrVal>
                                          </p:val>
                                        </p:tav>
                                      </p:tavLst>
                                    </p:anim>
                                    <p:set>
                                      <p:cBhvr>
                                        <p:cTn id="15" dur="80"/>
                                        <p:tgtEl>
                                          <p:spTgt spid="25606"/>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25607"/>
                                        </p:tgtEl>
                                        <p:attrNameLst>
                                          <p:attrName>style.visibility</p:attrName>
                                        </p:attrNameLst>
                                      </p:cBhvr>
                                      <p:to>
                                        <p:strVal val="visible"/>
                                      </p:to>
                                    </p:set>
                                    <p:anim calcmode="discrete" valueType="clr">
                                      <p:cBhvr override="childStyle">
                                        <p:cTn id="20" dur="80"/>
                                        <p:tgtEl>
                                          <p:spTgt spid="25607"/>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25607"/>
                                        </p:tgtEl>
                                        <p:attrNameLst>
                                          <p:attrName>fillcolor</p:attrName>
                                        </p:attrNameLst>
                                      </p:cBhvr>
                                      <p:tavLst>
                                        <p:tav tm="0">
                                          <p:val>
                                            <p:clrVal>
                                              <a:schemeClr val="accent2"/>
                                            </p:clrVal>
                                          </p:val>
                                        </p:tav>
                                        <p:tav tm="50000">
                                          <p:val>
                                            <p:clrVal>
                                              <a:schemeClr val="hlink"/>
                                            </p:clrVal>
                                          </p:val>
                                        </p:tav>
                                      </p:tavLst>
                                    </p:anim>
                                    <p:set>
                                      <p:cBhvr>
                                        <p:cTn id="22" dur="80"/>
                                        <p:tgtEl>
                                          <p:spTgt spid="2560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autoUpdateAnimBg="0"/>
      <p:bldP spid="25606" grpId="0"/>
      <p:bldP spid="256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ChangeArrowheads="1"/>
          </p:cNvSpPr>
          <p:nvPr/>
        </p:nvSpPr>
        <p:spPr bwMode="auto">
          <a:xfrm>
            <a:off x="304800" y="228600"/>
            <a:ext cx="83820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vi-VN" sz="2800" b="1" baseline="0">
                <a:solidFill>
                  <a:srgbClr val="FFFF00"/>
                </a:solidFill>
              </a:rPr>
              <a:t>Các thao tác quản lí tệp thường dùng</a:t>
            </a:r>
          </a:p>
        </p:txBody>
      </p:sp>
      <p:sp>
        <p:nvSpPr>
          <p:cNvPr id="27653" name="Rectangle 5"/>
          <p:cNvSpPr>
            <a:spLocks noChangeArrowheads="1"/>
          </p:cNvSpPr>
          <p:nvPr/>
        </p:nvSpPr>
        <p:spPr bwMode="auto">
          <a:xfrm>
            <a:off x="0" y="1066800"/>
            <a:ext cx="8839200" cy="646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vi-VN" b="1" baseline="0"/>
              <a:t>Tạo thư mục, đổi tên, xoá, sao chép, di chuyển tệp/thư mục, xem nội dung tệp, tìm kiếm tệp/thư mục ... </a:t>
            </a: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057400"/>
            <a:ext cx="57912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7653"/>
                                        </p:tgtEl>
                                        <p:attrNameLst>
                                          <p:attrName>style.visibility</p:attrName>
                                        </p:attrNameLst>
                                      </p:cBhvr>
                                      <p:to>
                                        <p:strVal val="visible"/>
                                      </p:to>
                                    </p:set>
                                    <p:anim calcmode="discrete" valueType="clr">
                                      <p:cBhvr override="childStyle">
                                        <p:cTn id="7" dur="80"/>
                                        <p:tgtEl>
                                          <p:spTgt spid="2765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7653"/>
                                        </p:tgtEl>
                                        <p:attrNameLst>
                                          <p:attrName>fillcolor</p:attrName>
                                        </p:attrNameLst>
                                      </p:cBhvr>
                                      <p:tavLst>
                                        <p:tav tm="0">
                                          <p:val>
                                            <p:clrVal>
                                              <a:schemeClr val="accent2"/>
                                            </p:clrVal>
                                          </p:val>
                                        </p:tav>
                                        <p:tav tm="50000">
                                          <p:val>
                                            <p:clrVal>
                                              <a:schemeClr val="hlink"/>
                                            </p:clrVal>
                                          </p:val>
                                        </p:tav>
                                      </p:tavLst>
                                    </p:anim>
                                    <p:set>
                                      <p:cBhvr>
                                        <p:cTn id="9" dur="80"/>
                                        <p:tgtEl>
                                          <p:spTgt spid="27653"/>
                                        </p:tgtEl>
                                        <p:attrNameLst>
                                          <p:attrName>fill.type</p:attrName>
                                        </p:attrNameLst>
                                      </p:cBhvr>
                                      <p:to>
                                        <p:strVal val="solid"/>
                                      </p:to>
                                    </p:set>
                                  </p:childTnLst>
                                </p:cTn>
                              </p:par>
                            </p:childTnLst>
                          </p:cTn>
                        </p:par>
                        <p:par>
                          <p:cTn id="10" fill="hold" nodeType="afterGroup">
                            <p:stCondLst>
                              <p:cond delay="3320"/>
                            </p:stCondLst>
                            <p:childTnLst>
                              <p:par>
                                <p:cTn id="11" presetID="1" presetClass="entr" presetSubtype="0" fill="hold" nodeType="afterEffect">
                                  <p:stCondLst>
                                    <p:cond delay="0"/>
                                  </p:stCondLst>
                                  <p:childTnLst>
                                    <p:set>
                                      <p:cBhvr>
                                        <p:cTn id="12" dur="1" fill="hold">
                                          <p:stCondLst>
                                            <p:cond delay="0"/>
                                          </p:stCondLst>
                                        </p:cTn>
                                        <p:tgtEl>
                                          <p:spTgt spid="27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ext Box 4"/>
          <p:cNvSpPr txBox="1">
            <a:spLocks noChangeArrowheads="1"/>
          </p:cNvSpPr>
          <p:nvPr/>
        </p:nvSpPr>
        <p:spPr bwMode="auto">
          <a:xfrm>
            <a:off x="228600" y="304800"/>
            <a:ext cx="8610600" cy="830997"/>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a:defRPr>
                <a:solidFill>
                  <a:schemeClr val="tx1"/>
                </a:solidFill>
                <a:latin typeface="Arial" panose="020B0604020202020204" pitchFamily="34" charset="0"/>
              </a:defRPr>
            </a:lvl1pPr>
            <a:lvl2pPr marL="6858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400" b="1" i="1" baseline="0">
                <a:solidFill>
                  <a:srgbClr val="0000FF"/>
                </a:solidFill>
                <a:latin typeface=".VnBook-Antiqua" panose="020B7200000000000000" pitchFamily="34" charset="0"/>
                <a:sym typeface="Wingdings" panose="05000000000000000000" pitchFamily="2" charset="2"/>
              </a:rPr>
              <a:t> </a:t>
            </a:r>
            <a:r>
              <a:rPr lang="vi-VN" b="1" baseline="0">
                <a:solidFill>
                  <a:schemeClr val="tx2">
                    <a:lumMod val="50000"/>
                  </a:schemeClr>
                </a:solidFill>
                <a:latin typeface="Times New Roman" panose="02020603050405020304" pitchFamily="18" charset="0"/>
                <a:cs typeface="Times New Roman" panose="02020603050405020304" pitchFamily="18" charset="0"/>
              </a:rPr>
              <a:t>Mỗi quyển sách là một tập hợp thông tin có liên quan đến nhau được đóng thành quyển với một tên sách. Ví dụ: Tin học 10 , Đại số 10...</a:t>
            </a:r>
            <a:endParaRPr lang="en-US" altLang="en-US" sz="2400" b="1" baseline="0">
              <a:solidFill>
                <a:schemeClr val="tx2">
                  <a:lumMod val="50000"/>
                </a:schemeClr>
              </a:solidFill>
              <a:latin typeface="Times New Roman" panose="02020603050405020304" pitchFamily="18" charset="0"/>
              <a:cs typeface="Times New Roman" panose="02020603050405020304" pitchFamily="18" charset="0"/>
            </a:endParaRPr>
          </a:p>
        </p:txBody>
      </p:sp>
      <p:sp>
        <p:nvSpPr>
          <p:cNvPr id="28677" name="Text Box 5"/>
          <p:cNvSpPr txBox="1">
            <a:spLocks noChangeArrowheads="1"/>
          </p:cNvSpPr>
          <p:nvPr/>
        </p:nvSpPr>
        <p:spPr bwMode="auto">
          <a:xfrm>
            <a:off x="228600" y="1860550"/>
            <a:ext cx="8610600" cy="461665"/>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4350" indent="-514350">
              <a:defRPr>
                <a:solidFill>
                  <a:schemeClr val="tx1"/>
                </a:solidFill>
                <a:latin typeface="Arial" panose="020B0604020202020204" pitchFamily="34" charset="0"/>
              </a:defRPr>
            </a:lvl1pPr>
            <a:lvl2pPr marL="685800">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fontAlgn="base">
              <a:spcBef>
                <a:spcPct val="0"/>
              </a:spcBef>
              <a:spcAft>
                <a:spcPct val="0"/>
              </a:spcAft>
              <a:defRPr>
                <a:solidFill>
                  <a:schemeClr val="tx1"/>
                </a:solidFill>
                <a:latin typeface="Arial" panose="020B0604020202020204" pitchFamily="34" charset="0"/>
              </a:defRPr>
            </a:lvl6pPr>
            <a:lvl7pPr fontAlgn="base">
              <a:spcBef>
                <a:spcPct val="0"/>
              </a:spcBef>
              <a:spcAft>
                <a:spcPct val="0"/>
              </a:spcAft>
              <a:defRPr>
                <a:solidFill>
                  <a:schemeClr val="tx1"/>
                </a:solidFill>
                <a:latin typeface="Arial" panose="020B0604020202020204" pitchFamily="34" charset="0"/>
              </a:defRPr>
            </a:lvl7pPr>
            <a:lvl8pPr fontAlgn="base">
              <a:spcBef>
                <a:spcPct val="0"/>
              </a:spcBef>
              <a:spcAft>
                <a:spcPct val="0"/>
              </a:spcAft>
              <a:defRPr>
                <a:solidFill>
                  <a:schemeClr val="tx1"/>
                </a:solidFill>
                <a:latin typeface="Arial" panose="020B0604020202020204" pitchFamily="34" charset="0"/>
              </a:defRPr>
            </a:lvl8pPr>
            <a:lvl9pPr fontAlgn="base">
              <a:spcBef>
                <a:spcPct val="0"/>
              </a:spcBef>
              <a:spcAft>
                <a:spcPct val="0"/>
              </a:spcAft>
              <a:defRPr>
                <a:solidFill>
                  <a:schemeClr val="tx1"/>
                </a:solidFill>
                <a:latin typeface="Arial" panose="020B0604020202020204" pitchFamily="34" charset="0"/>
              </a:defRPr>
            </a:lvl9pPr>
          </a:lstStyle>
          <a:p>
            <a:r>
              <a:rPr lang="en-US" altLang="en-US" sz="2400" b="1" i="1" baseline="0">
                <a:solidFill>
                  <a:srgbClr val="0000FF"/>
                </a:solidFill>
                <a:latin typeface=".VnBook-Antiqua" panose="020B7200000000000000" pitchFamily="34" charset="0"/>
                <a:sym typeface="Wingdings" panose="05000000000000000000" pitchFamily="2" charset="2"/>
              </a:rPr>
              <a:t> </a:t>
            </a:r>
            <a:r>
              <a:rPr lang="vi-VN" b="1" baseline="0">
                <a:solidFill>
                  <a:schemeClr val="tx2">
                    <a:lumMod val="50000"/>
                  </a:schemeClr>
                </a:solidFill>
                <a:latin typeface="Times New Roman" panose="02020603050405020304" pitchFamily="18" charset="0"/>
                <a:cs typeface="Times New Roman" panose="02020603050405020304" pitchFamily="18" charset="0"/>
              </a:rPr>
              <a:t>Các cuốn sách được phân loại và xếp lên các giá theo đúng trình tự lôgic. Ví dụ:</a:t>
            </a:r>
          </a:p>
        </p:txBody>
      </p:sp>
      <p:pic>
        <p:nvPicPr>
          <p:cNvPr id="28725" name="Picture 53" descr="QUESTION"/>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048000"/>
            <a:ext cx="685800" cy="6858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19400"/>
            <a:ext cx="9144000" cy="40181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8677"/>
                                        </p:tgtEl>
                                        <p:attrNameLst>
                                          <p:attrName>style.visibility</p:attrName>
                                        </p:attrNameLst>
                                      </p:cBhvr>
                                      <p:to>
                                        <p:strVal val="visible"/>
                                      </p:to>
                                    </p:set>
                                    <p:anim calcmode="lin" valueType="num">
                                      <p:cBhvr>
                                        <p:cTn id="13" dur="500" fill="hold"/>
                                        <p:tgtEl>
                                          <p:spTgt spid="28677"/>
                                        </p:tgtEl>
                                        <p:attrNameLst>
                                          <p:attrName>ppt_w</p:attrName>
                                        </p:attrNameLst>
                                      </p:cBhvr>
                                      <p:tavLst>
                                        <p:tav tm="0">
                                          <p:val>
                                            <p:fltVal val="0"/>
                                          </p:val>
                                        </p:tav>
                                        <p:tav tm="100000">
                                          <p:val>
                                            <p:strVal val="#ppt_w"/>
                                          </p:val>
                                        </p:tav>
                                      </p:tavLst>
                                    </p:anim>
                                    <p:anim calcmode="lin" valueType="num">
                                      <p:cBhvr>
                                        <p:cTn id="14" dur="500" fill="hold"/>
                                        <p:tgtEl>
                                          <p:spTgt spid="28677"/>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p:bldP spid="2867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1219200"/>
            <a:ext cx="8229600" cy="304800"/>
          </a:xfrm>
          <a:noFill/>
          <a:ln/>
        </p:spPr>
        <p:txBody>
          <a:bodyPr/>
          <a:lstStyle/>
          <a:p>
            <a:pPr algn="l"/>
            <a:r>
              <a:rPr lang="en-US" altLang="en-US" sz="2800" b="1">
                <a:solidFill>
                  <a:srgbClr val="FFFF00"/>
                </a:solidFill>
                <a:latin typeface=".VnSouthern" panose="020B7200000000000000" pitchFamily="34" charset="0"/>
              </a:rPr>
              <a:t>1. </a:t>
            </a:r>
            <a:r>
              <a:rPr lang="vi-VN" sz="2800" b="1">
                <a:solidFill>
                  <a:srgbClr val="FFFF00"/>
                </a:solidFill>
              </a:rPr>
              <a:t>Tệp và thư mục </a:t>
            </a:r>
            <a:endParaRPr lang="en-US" altLang="en-US" sz="2800">
              <a:solidFill>
                <a:srgbClr val="FFFF00"/>
              </a:solidFill>
              <a:latin typeface=".VnSouthern" panose="020B7200000000000000" pitchFamily="34" charset="0"/>
            </a:endParaRPr>
          </a:p>
        </p:txBody>
      </p:sp>
      <p:sp>
        <p:nvSpPr>
          <p:cNvPr id="7171" name="Rectangle 3"/>
          <p:cNvSpPr>
            <a:spLocks noGrp="1" noChangeArrowheads="1"/>
          </p:cNvSpPr>
          <p:nvPr>
            <p:ph type="body" idx="1"/>
          </p:nvPr>
        </p:nvSpPr>
        <p:spPr>
          <a:xfrm>
            <a:off x="762000" y="1676400"/>
            <a:ext cx="7772400" cy="609600"/>
          </a:xfrm>
          <a:noFill/>
          <a:ln/>
        </p:spPr>
        <p:txBody>
          <a:bodyPr/>
          <a:lstStyle/>
          <a:p>
            <a:pPr marL="0" indent="0" algn="just">
              <a:lnSpc>
                <a:spcPct val="105000"/>
              </a:lnSpc>
              <a:buFontTx/>
              <a:buNone/>
            </a:pPr>
            <a:r>
              <a:rPr lang="en-US" altLang="en-US" sz="2400" b="1">
                <a:latin typeface=".VnSouthern" panose="020B7200000000000000" pitchFamily="34" charset="0"/>
              </a:rPr>
              <a:t>a. </a:t>
            </a:r>
            <a:r>
              <a:rPr lang="en-US" sz="2400" b="1"/>
              <a:t>Tệp và tên tệp</a:t>
            </a:r>
            <a:r>
              <a:rPr lang="en-US" sz="2400"/>
              <a:t> </a:t>
            </a:r>
            <a:endParaRPr lang="en-US" altLang="en-US" sz="2400">
              <a:latin typeface=".VnSouthern" panose="020B7200000000000000" pitchFamily="34" charset="0"/>
            </a:endParaRPr>
          </a:p>
        </p:txBody>
      </p:sp>
      <p:sp>
        <p:nvSpPr>
          <p:cNvPr id="7172" name="Rectangle 4"/>
          <p:cNvSpPr>
            <a:spLocks noChangeArrowheads="1"/>
          </p:cNvSpPr>
          <p:nvPr/>
        </p:nvSpPr>
        <p:spPr bwMode="auto">
          <a:xfrm>
            <a:off x="381000" y="3902075"/>
            <a:ext cx="82296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en-US" sz="2800" baseline="0"/>
              <a:t>Tên tệp gồm hai phần: Phần </a:t>
            </a:r>
            <a:r>
              <a:rPr lang="en-US" sz="2800" baseline="0"/>
              <a:t>tên </a:t>
            </a:r>
            <a:r>
              <a:rPr lang="en-US" sz="2800" baseline="0" smtClean="0"/>
              <a:t>. </a:t>
            </a:r>
            <a:r>
              <a:rPr lang="en-US" sz="2800" baseline="0"/>
              <a:t>Phần mở rộng</a:t>
            </a:r>
          </a:p>
        </p:txBody>
      </p:sp>
      <p:sp>
        <p:nvSpPr>
          <p:cNvPr id="7173" name="Rectangle 5"/>
          <p:cNvSpPr>
            <a:spLocks noChangeArrowheads="1"/>
          </p:cNvSpPr>
          <p:nvPr/>
        </p:nvSpPr>
        <p:spPr bwMode="auto">
          <a:xfrm>
            <a:off x="685800" y="5959475"/>
            <a:ext cx="7848600" cy="831639"/>
          </a:xfrm>
          <a:prstGeom prst="rect">
            <a:avLst/>
          </a:prstGeom>
          <a:gradFill rotWithShape="0">
            <a:gsLst>
              <a:gs pos="0">
                <a:srgbClr val="FF00FF"/>
              </a:gs>
              <a:gs pos="100000">
                <a:srgbClr val="FFFF00"/>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a:r>
              <a:rPr lang="vi-VN" sz="2800" b="1">
                <a:solidFill>
                  <a:srgbClr val="002060"/>
                </a:solidFill>
              </a:rPr>
              <a:t>Không được dùng các kí tự sau trong tên tệp </a:t>
            </a:r>
            <a:r>
              <a:rPr lang="en-US" altLang="en-US" sz="3600" b="1" smtClean="0">
                <a:solidFill>
                  <a:schemeClr val="bg1"/>
                </a:solidFill>
                <a:latin typeface=".VnArial Narrow" panose="020BE200000000000000" pitchFamily="34" charset="0"/>
              </a:rPr>
              <a:t>:</a:t>
            </a:r>
            <a:r>
              <a:rPr lang="en-US" altLang="en-US" sz="3600" b="1" smtClean="0">
                <a:solidFill>
                  <a:srgbClr val="0000FF"/>
                </a:solidFill>
                <a:latin typeface=".VnArial Narrow" panose="020BE200000000000000" pitchFamily="34" charset="0"/>
              </a:rPr>
              <a:t> </a:t>
            </a:r>
            <a:r>
              <a:rPr lang="en-US" altLang="en-US" sz="3600" b="1">
                <a:solidFill>
                  <a:srgbClr val="0000FF"/>
                </a:solidFill>
                <a:latin typeface=".VnArial Narrow" panose="020BE200000000000000" pitchFamily="34" charset="0"/>
              </a:rPr>
              <a:t>\ / : * ? ” &lt; &gt; |</a:t>
            </a:r>
          </a:p>
          <a:p>
            <a:pPr algn="ctr"/>
            <a:endParaRPr lang="en-US" altLang="en-US" sz="3600" b="1">
              <a:solidFill>
                <a:srgbClr val="0000FF"/>
              </a:solidFill>
              <a:latin typeface=".VnArial Narrow" panose="020BE200000000000000" pitchFamily="34" charset="0"/>
            </a:endParaRPr>
          </a:p>
        </p:txBody>
      </p:sp>
      <p:sp>
        <p:nvSpPr>
          <p:cNvPr id="7175" name="Rectangle 7"/>
          <p:cNvSpPr>
            <a:spLocks noChangeArrowheads="1"/>
          </p:cNvSpPr>
          <p:nvPr/>
        </p:nvSpPr>
        <p:spPr bwMode="auto">
          <a:xfrm>
            <a:off x="914400" y="4816475"/>
            <a:ext cx="8229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20000"/>
              </a:spcBef>
            </a:pPr>
            <a:r>
              <a:rPr lang="en-US" altLang="en-US" sz="2400" baseline="0" smtClean="0">
                <a:latin typeface="Times New Roman" panose="02020603050405020304" pitchFamily="18" charset="0"/>
                <a:cs typeface="Times New Roman" panose="02020603050405020304" pitchFamily="18" charset="0"/>
              </a:rPr>
              <a:t>Ví dụ </a:t>
            </a:r>
            <a:r>
              <a:rPr lang="en-US" altLang="en-US" sz="2400" baseline="0" smtClean="0">
                <a:latin typeface=".VnArial" panose="020B7200000000000000" pitchFamily="34" charset="0"/>
              </a:rPr>
              <a:t>: </a:t>
            </a:r>
            <a:r>
              <a:rPr lang="en-US" altLang="en-US" sz="2400" baseline="0">
                <a:latin typeface=".VnArial" panose="020B7200000000000000" pitchFamily="34" charset="0"/>
              </a:rPr>
              <a:t>	</a:t>
            </a:r>
            <a:r>
              <a:rPr lang="en-US" altLang="en-US" sz="2800" baseline="0">
                <a:solidFill>
                  <a:srgbClr val="FFFF00"/>
                </a:solidFill>
                <a:latin typeface=".VnArial" panose="020B7200000000000000" pitchFamily="34" charset="0"/>
              </a:rPr>
              <a:t>Baitap</a:t>
            </a:r>
            <a:r>
              <a:rPr lang="en-US" altLang="en-US" sz="2800" baseline="0">
                <a:latin typeface=".VnArial" panose="020B7200000000000000" pitchFamily="34" charset="0"/>
              </a:rPr>
              <a:t>.pas </a:t>
            </a:r>
          </a:p>
          <a:p>
            <a:pPr eaLnBrk="1" hangingPunct="1">
              <a:lnSpc>
                <a:spcPct val="90000"/>
              </a:lnSpc>
              <a:spcBef>
                <a:spcPct val="20000"/>
              </a:spcBef>
            </a:pPr>
            <a:r>
              <a:rPr lang="en-US" altLang="en-US" sz="2800" baseline="0">
                <a:latin typeface=".VnArial" panose="020B7200000000000000" pitchFamily="34" charset="0"/>
              </a:rPr>
              <a:t>		</a:t>
            </a:r>
            <a:r>
              <a:rPr lang="en-US" altLang="en-US" sz="2800" baseline="0">
                <a:solidFill>
                  <a:srgbClr val="FFFF00"/>
                </a:solidFill>
                <a:latin typeface=".VnArial" panose="020B7200000000000000" pitchFamily="34" charset="0"/>
              </a:rPr>
              <a:t>Vanban</a:t>
            </a:r>
            <a:r>
              <a:rPr lang="en-US" altLang="en-US" sz="2800" baseline="0">
                <a:latin typeface=".VnArial" panose="020B7200000000000000" pitchFamily="34" charset="0"/>
              </a:rPr>
              <a:t>.doc</a:t>
            </a:r>
            <a:endParaRPr lang="en-US" altLang="en-US" sz="2800" baseline="0">
              <a:solidFill>
                <a:srgbClr val="F2B10E"/>
              </a:solidFill>
              <a:latin typeface=".VnArial" panose="020B7200000000000000" pitchFamily="34" charset="0"/>
            </a:endParaRPr>
          </a:p>
        </p:txBody>
      </p:sp>
      <p:sp>
        <p:nvSpPr>
          <p:cNvPr id="7178" name="Text Box 10"/>
          <p:cNvSpPr txBox="1">
            <a:spLocks noChangeArrowheads="1"/>
          </p:cNvSpPr>
          <p:nvPr/>
        </p:nvSpPr>
        <p:spPr bwMode="auto">
          <a:xfrm>
            <a:off x="762000" y="2378075"/>
            <a:ext cx="7924800" cy="923330"/>
          </a:xfrm>
          <a:prstGeom prst="rect">
            <a:avLst/>
          </a:prstGeom>
          <a:solidFill>
            <a:srgbClr val="FFFF99"/>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b="1" baseline="0">
                <a:solidFill>
                  <a:srgbClr val="FF0000"/>
                </a:solidFill>
              </a:rPr>
              <a:t>Tệp</a:t>
            </a:r>
            <a:r>
              <a:rPr lang="vi-VN" b="1" baseline="0">
                <a:solidFill>
                  <a:schemeClr val="tx2">
                    <a:lumMod val="50000"/>
                  </a:schemeClr>
                </a:solidFill>
              </a:rPr>
              <a:t>, còn gọi là tập tin, là một tập hợp các thông tin ghi trên bộ nhớ ngoài, tạo thành một đơn vị lưu trữ do hệ điều hành quản lí. Mỗi tệp có một tên để truy cập.</a:t>
            </a:r>
            <a:r>
              <a:rPr lang="vi-VN" b="1" i="1" baseline="0">
                <a:solidFill>
                  <a:schemeClr val="tx2">
                    <a:lumMod val="50000"/>
                  </a:schemeClr>
                </a:solidFill>
              </a:rPr>
              <a:t> </a:t>
            </a:r>
          </a:p>
        </p:txBody>
      </p:sp>
      <p:sp>
        <p:nvSpPr>
          <p:cNvPr id="7179" name="Rectangle 11"/>
          <p:cNvSpPr>
            <a:spLocks noChangeArrowheads="1"/>
          </p:cNvSpPr>
          <p:nvPr/>
        </p:nvSpPr>
        <p:spPr bwMode="auto">
          <a:xfrm>
            <a:off x="1905000" y="381000"/>
            <a:ext cx="5562600"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3200" b="1" baseline="0"/>
              <a:t>Bài 11. Tệp và quản lí tệp</a:t>
            </a: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7178"/>
                                        </p:tgtEl>
                                        <p:attrNameLst>
                                          <p:attrName>style.visibility</p:attrName>
                                        </p:attrNameLst>
                                      </p:cBhvr>
                                      <p:to>
                                        <p:strVal val="visible"/>
                                      </p:to>
                                    </p:set>
                                    <p:anim calcmode="lin" valueType="num">
                                      <p:cBhvr>
                                        <p:cTn id="13" dur="500" fill="hold"/>
                                        <p:tgtEl>
                                          <p:spTgt spid="7178"/>
                                        </p:tgtEl>
                                        <p:attrNameLst>
                                          <p:attrName>ppt_w</p:attrName>
                                        </p:attrNameLst>
                                      </p:cBhvr>
                                      <p:tavLst>
                                        <p:tav tm="0">
                                          <p:val>
                                            <p:fltVal val="0"/>
                                          </p:val>
                                        </p:tav>
                                        <p:tav tm="100000">
                                          <p:val>
                                            <p:strVal val="#ppt_w"/>
                                          </p:val>
                                        </p:tav>
                                      </p:tavLst>
                                    </p:anim>
                                    <p:anim calcmode="lin" valueType="num">
                                      <p:cBhvr>
                                        <p:cTn id="14" dur="500" fill="hold"/>
                                        <p:tgtEl>
                                          <p:spTgt spid="7178"/>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500" fill="hold"/>
                                        <p:tgtEl>
                                          <p:spTgt spid="7172"/>
                                        </p:tgtEl>
                                        <p:attrNameLst>
                                          <p:attrName>ppt_x</p:attrName>
                                        </p:attrNameLst>
                                      </p:cBhvr>
                                      <p:tavLst>
                                        <p:tav tm="0">
                                          <p:val>
                                            <p:strVal val="0-#ppt_w/2"/>
                                          </p:val>
                                        </p:tav>
                                        <p:tav tm="100000">
                                          <p:val>
                                            <p:strVal val="#ppt_x"/>
                                          </p:val>
                                        </p:tav>
                                      </p:tavLst>
                                    </p:anim>
                                    <p:anim calcmode="lin" valueType="num">
                                      <p:cBhvr additive="base">
                                        <p:cTn id="20" dur="500" fill="hold"/>
                                        <p:tgtEl>
                                          <p:spTgt spid="7172"/>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175"/>
                                        </p:tgtEl>
                                        <p:attrNameLst>
                                          <p:attrName>style.visibility</p:attrName>
                                        </p:attrNameLst>
                                      </p:cBhvr>
                                      <p:to>
                                        <p:strVal val="visible"/>
                                      </p:to>
                                    </p:set>
                                    <p:anim calcmode="lin" valueType="num">
                                      <p:cBhvr additive="base">
                                        <p:cTn id="25" dur="500" fill="hold"/>
                                        <p:tgtEl>
                                          <p:spTgt spid="7175"/>
                                        </p:tgtEl>
                                        <p:attrNameLst>
                                          <p:attrName>ppt_x</p:attrName>
                                        </p:attrNameLst>
                                      </p:cBhvr>
                                      <p:tavLst>
                                        <p:tav tm="0">
                                          <p:val>
                                            <p:strVal val="0-#ppt_w/2"/>
                                          </p:val>
                                        </p:tav>
                                        <p:tav tm="100000">
                                          <p:val>
                                            <p:strVal val="#ppt_x"/>
                                          </p:val>
                                        </p:tav>
                                      </p:tavLst>
                                    </p:anim>
                                    <p:anim calcmode="lin" valueType="num">
                                      <p:cBhvr additive="base">
                                        <p:cTn id="26" dur="500" fill="hold"/>
                                        <p:tgtEl>
                                          <p:spTgt spid="717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173"/>
                                        </p:tgtEl>
                                        <p:attrNameLst>
                                          <p:attrName>style.visibility</p:attrName>
                                        </p:attrNameLst>
                                      </p:cBhvr>
                                      <p:to>
                                        <p:strVal val="visible"/>
                                      </p:to>
                                    </p:set>
                                    <p:anim calcmode="lin" valueType="num">
                                      <p:cBhvr additive="base">
                                        <p:cTn id="31" dur="500" fill="hold"/>
                                        <p:tgtEl>
                                          <p:spTgt spid="7173"/>
                                        </p:tgtEl>
                                        <p:attrNameLst>
                                          <p:attrName>ppt_x</p:attrName>
                                        </p:attrNameLst>
                                      </p:cBhvr>
                                      <p:tavLst>
                                        <p:tav tm="0">
                                          <p:val>
                                            <p:strVal val="0-#ppt_w/2"/>
                                          </p:val>
                                        </p:tav>
                                        <p:tav tm="100000">
                                          <p:val>
                                            <p:strVal val="#ppt_x"/>
                                          </p:val>
                                        </p:tav>
                                      </p:tavLst>
                                    </p:anim>
                                    <p:anim calcmode="lin" valueType="num">
                                      <p:cBhvr additive="base">
                                        <p:cTn id="32" dur="500" fill="hold"/>
                                        <p:tgtEl>
                                          <p:spTgt spid="71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P spid="7172" grpId="0" autoUpdateAnimBg="0"/>
      <p:bldP spid="7173" grpId="0" animBg="1" autoUpdateAnimBg="0"/>
      <p:bldP spid="7175" grpId="0" autoUpdateAnimBg="0"/>
      <p:bldP spid="717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7" name="Rectangle 9"/>
          <p:cNvSpPr>
            <a:spLocks noGrp="1" noChangeArrowheads="1"/>
          </p:cNvSpPr>
          <p:nvPr>
            <p:ph type="title"/>
          </p:nvPr>
        </p:nvSpPr>
        <p:spPr/>
        <p:txBody>
          <a:bodyPr/>
          <a:lstStyle/>
          <a:p>
            <a:r>
              <a:rPr lang="en-US" altLang="en-US"/>
              <a:t>Ví dụ về các tệp</a:t>
            </a:r>
          </a:p>
        </p:txBody>
      </p:sp>
      <p:pic>
        <p:nvPicPr>
          <p:cNvPr id="32780"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0" y="1423988"/>
            <a:ext cx="6477000" cy="451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plit dir="in"/>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 y="-1"/>
            <a:ext cx="9141542" cy="68931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3" name="Text Box 7"/>
          <p:cNvSpPr txBox="1">
            <a:spLocks noChangeArrowheads="1"/>
          </p:cNvSpPr>
          <p:nvPr/>
        </p:nvSpPr>
        <p:spPr bwMode="auto">
          <a:xfrm>
            <a:off x="5318125" y="3767138"/>
            <a:ext cx="184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580" y="-1"/>
            <a:ext cx="9119419" cy="68298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4114800" y="95250"/>
            <a:ext cx="5029200" cy="2101850"/>
          </a:xfrm>
          <a:prstGeom prst="rect">
            <a:avLst/>
          </a:prstGeom>
          <a:gradFill rotWithShape="0">
            <a:gsLst>
              <a:gs pos="0">
                <a:srgbClr val="FF8F43"/>
              </a:gs>
              <a:gs pos="100000">
                <a:srgbClr val="0000FF"/>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1" hangingPunct="1"/>
            <a:r>
              <a:rPr lang="en-US" altLang="en-US" sz="2200" baseline="0">
                <a:latin typeface=".VnArial" panose="020B7200000000000000" pitchFamily="34" charset="0"/>
              </a:rPr>
              <a:t>BT1/5.PAS, THO.DOC</a:t>
            </a:r>
          </a:p>
          <a:p>
            <a:pPr algn="ctr" eaLnBrk="1" hangingPunct="1"/>
            <a:r>
              <a:rPr lang="en-US" altLang="en-US" sz="2200" baseline="0">
                <a:latin typeface=".VnArial" panose="020B7200000000000000" pitchFamily="34" charset="0"/>
              </a:rPr>
              <a:t>THI.DBF, QL.XLS</a:t>
            </a:r>
          </a:p>
          <a:p>
            <a:pPr algn="ctr" eaLnBrk="1" hangingPunct="1"/>
            <a:r>
              <a:rPr lang="en-US" altLang="en-US" sz="2200" baseline="0">
                <a:latin typeface=".VnArialH" panose="020BE200000000000000" pitchFamily="34" charset="0"/>
              </a:rPr>
              <a:t>tin hoc.txt</a:t>
            </a:r>
          </a:p>
          <a:p>
            <a:pPr algn="ctr" eaLnBrk="1" hangingPunct="1"/>
            <a:r>
              <a:rPr lang="en-US" altLang="en-US" sz="2200" baseline="0">
                <a:latin typeface=".VnArialH" panose="020BE200000000000000" pitchFamily="34" charset="0"/>
              </a:rPr>
              <a:t>BAITAP.DOC.COM</a:t>
            </a:r>
          </a:p>
          <a:p>
            <a:pPr algn="ctr" eaLnBrk="1" hangingPunct="1"/>
            <a:r>
              <a:rPr lang="en-US" altLang="en-US" sz="2200" baseline="0">
                <a:latin typeface=".VnArialH" panose="020BE200000000000000" pitchFamily="34" charset="0"/>
              </a:rPr>
              <a:t>PhanDinhPhung.xls</a:t>
            </a:r>
          </a:p>
          <a:p>
            <a:pPr algn="ctr" eaLnBrk="1" hangingPunct="1"/>
            <a:endParaRPr lang="en-US" altLang="en-US" sz="2200" baseline="0">
              <a:latin typeface=".VnArialH" panose="020BE200000000000000" pitchFamily="34" charset="0"/>
            </a:endParaRPr>
          </a:p>
        </p:txBody>
      </p:sp>
      <p:grpSp>
        <p:nvGrpSpPr>
          <p:cNvPr id="11270" name="Group 6"/>
          <p:cNvGrpSpPr>
            <a:grpSpLocks/>
          </p:cNvGrpSpPr>
          <p:nvPr/>
        </p:nvGrpSpPr>
        <p:grpSpPr bwMode="auto">
          <a:xfrm>
            <a:off x="0" y="304800"/>
            <a:ext cx="3832225" cy="2884488"/>
            <a:chOff x="-96" y="1676"/>
            <a:chExt cx="2414" cy="1817"/>
          </a:xfrm>
        </p:grpSpPr>
        <p:pic>
          <p:nvPicPr>
            <p:cNvPr id="11268"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 y="1676"/>
              <a:ext cx="2414" cy="1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 name="Rectangle 5"/>
            <p:cNvSpPr>
              <a:spLocks noChangeArrowheads="1"/>
            </p:cNvSpPr>
            <p:nvPr/>
          </p:nvSpPr>
          <p:spPr bwMode="auto">
            <a:xfrm>
              <a:off x="611" y="1855"/>
              <a:ext cx="1236"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US" sz="3200" b="1">
                  <a:solidFill>
                    <a:srgbClr val="FFFF00"/>
                  </a:solidFill>
                </a:rPr>
                <a:t>Chỉ xem tên nào đúng, tên nào sai?</a:t>
              </a:r>
            </a:p>
          </p:txBody>
        </p:sp>
      </p:grpSp>
      <p:sp>
        <p:nvSpPr>
          <p:cNvPr id="11271" name="Rectangle 7"/>
          <p:cNvSpPr>
            <a:spLocks noChangeArrowheads="1"/>
          </p:cNvSpPr>
          <p:nvPr/>
        </p:nvSpPr>
        <p:spPr bwMode="auto">
          <a:xfrm>
            <a:off x="1676400" y="2438400"/>
            <a:ext cx="3810000" cy="2493632"/>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1" hangingPunct="1"/>
            <a:r>
              <a:rPr lang="en-US" altLang="en-US" sz="2200" baseline="0" smtClean="0">
                <a:solidFill>
                  <a:srgbClr val="FF3300"/>
                </a:solidFill>
                <a:latin typeface="+mj-lt"/>
              </a:rPr>
              <a:t>TÊN ĐÚNG </a:t>
            </a:r>
            <a:endParaRPr lang="en-US" altLang="en-US" sz="2200" baseline="0">
              <a:solidFill>
                <a:srgbClr val="FF3300"/>
              </a:solidFill>
              <a:latin typeface="+mj-lt"/>
            </a:endParaRPr>
          </a:p>
          <a:p>
            <a:pPr eaLnBrk="1" hangingPunct="1"/>
            <a:r>
              <a:rPr lang="en-US" altLang="en-US" sz="2200" baseline="0">
                <a:solidFill>
                  <a:srgbClr val="FF3300"/>
                </a:solidFill>
                <a:latin typeface=".VnArial" panose="020B7200000000000000" pitchFamily="34" charset="0"/>
              </a:rPr>
              <a:t>THO.DOC</a:t>
            </a:r>
          </a:p>
          <a:p>
            <a:pPr eaLnBrk="1" hangingPunct="1"/>
            <a:r>
              <a:rPr lang="en-US" altLang="en-US" sz="2200" baseline="0">
                <a:solidFill>
                  <a:srgbClr val="FF3300"/>
                </a:solidFill>
                <a:latin typeface=".VnArial" panose="020B7200000000000000" pitchFamily="34" charset="0"/>
              </a:rPr>
              <a:t>THI.DBF</a:t>
            </a:r>
          </a:p>
          <a:p>
            <a:pPr eaLnBrk="1" hangingPunct="1"/>
            <a:r>
              <a:rPr lang="en-US" altLang="en-US" sz="2200" baseline="0">
                <a:solidFill>
                  <a:srgbClr val="FF3300"/>
                </a:solidFill>
                <a:latin typeface=".VnArial" panose="020B7200000000000000" pitchFamily="34" charset="0"/>
              </a:rPr>
              <a:t> QL.XLS</a:t>
            </a:r>
          </a:p>
          <a:p>
            <a:pPr eaLnBrk="1" hangingPunct="1"/>
            <a:r>
              <a:rPr lang="en-US" altLang="en-US" sz="2200" baseline="0">
                <a:solidFill>
                  <a:srgbClr val="FF3300"/>
                </a:solidFill>
                <a:latin typeface=".VnArialH" panose="020BE200000000000000" pitchFamily="34" charset="0"/>
              </a:rPr>
              <a:t>tin hoc.txt</a:t>
            </a:r>
          </a:p>
          <a:p>
            <a:pPr eaLnBrk="1" hangingPunct="1"/>
            <a:r>
              <a:rPr lang="en-US" altLang="en-US" sz="2200" baseline="0">
                <a:solidFill>
                  <a:srgbClr val="FF3300"/>
                </a:solidFill>
                <a:latin typeface=".VnArialH" panose="020BE200000000000000" pitchFamily="34" charset="0"/>
              </a:rPr>
              <a:t>PhanDinhPhung.xls</a:t>
            </a:r>
          </a:p>
          <a:p>
            <a:pPr algn="ctr" eaLnBrk="1" hangingPunct="1"/>
            <a:endParaRPr lang="en-US" altLang="en-US" sz="2400" i="1" u="sng" baseline="0">
              <a:solidFill>
                <a:srgbClr val="FF3300"/>
              </a:solidFill>
              <a:latin typeface=".VnArialH" panose="020BE200000000000000" pitchFamily="34" charset="0"/>
            </a:endParaRPr>
          </a:p>
        </p:txBody>
      </p:sp>
      <p:sp>
        <p:nvSpPr>
          <p:cNvPr id="11272" name="Rectangle 8"/>
          <p:cNvSpPr>
            <a:spLocks noChangeArrowheads="1"/>
          </p:cNvSpPr>
          <p:nvPr/>
        </p:nvSpPr>
        <p:spPr bwMode="auto">
          <a:xfrm>
            <a:off x="5562600" y="2476500"/>
            <a:ext cx="3581400" cy="2185856"/>
          </a:xfrm>
          <a:prstGeom prst="rect">
            <a:avLst/>
          </a:prstGeom>
          <a:solidFill>
            <a:srgbClr val="00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pPr algn="ctr" eaLnBrk="1" hangingPunct="1"/>
            <a:r>
              <a:rPr lang="en-US" altLang="en-US" sz="2200" baseline="0" smtClean="0">
                <a:solidFill>
                  <a:srgbClr val="FF3300"/>
                </a:solidFill>
              </a:rPr>
              <a:t>TÊN SAI</a:t>
            </a:r>
            <a:r>
              <a:rPr lang="en-US" altLang="en-US" sz="2200" baseline="0" smtClean="0">
                <a:solidFill>
                  <a:schemeClr val="bg2"/>
                </a:solidFill>
                <a:latin typeface=".VnArialH" panose="020BE200000000000000" pitchFamily="34" charset="0"/>
              </a:rPr>
              <a:t>:</a:t>
            </a:r>
            <a:endParaRPr lang="en-US" altLang="en-US" sz="2200" baseline="0">
              <a:solidFill>
                <a:schemeClr val="bg2"/>
              </a:solidFill>
              <a:latin typeface=".VnArialH" panose="020BE200000000000000" pitchFamily="34" charset="0"/>
            </a:endParaRPr>
          </a:p>
          <a:p>
            <a:pPr eaLnBrk="1" hangingPunct="1"/>
            <a:r>
              <a:rPr lang="en-US" altLang="en-US" sz="2200" baseline="0">
                <a:solidFill>
                  <a:schemeClr val="bg2"/>
                </a:solidFill>
                <a:latin typeface=".VnArial" panose="020B7200000000000000" pitchFamily="34" charset="0"/>
              </a:rPr>
              <a:t>BT1/5.PAS</a:t>
            </a:r>
          </a:p>
          <a:p>
            <a:pPr eaLnBrk="1" hangingPunct="1"/>
            <a:r>
              <a:rPr lang="en-US" altLang="en-US" sz="2200" baseline="0">
                <a:solidFill>
                  <a:schemeClr val="bg2"/>
                </a:solidFill>
                <a:latin typeface=".VnArialH" panose="020BE200000000000000" pitchFamily="34" charset="0"/>
              </a:rPr>
              <a:t>BAITAP.DOC.COM</a:t>
            </a:r>
          </a:p>
          <a:p>
            <a:pPr algn="ctr" eaLnBrk="1" hangingPunct="1"/>
            <a:endParaRPr lang="en-US" altLang="en-US" sz="2200" baseline="0">
              <a:solidFill>
                <a:schemeClr val="bg2"/>
              </a:solidFill>
              <a:latin typeface=".VnArialH" panose="020BE200000000000000" pitchFamily="34" charset="0"/>
            </a:endParaRPr>
          </a:p>
          <a:p>
            <a:pPr algn="ctr" eaLnBrk="1" hangingPunct="1"/>
            <a:endParaRPr lang="en-US" altLang="en-US" sz="2400" baseline="0">
              <a:solidFill>
                <a:srgbClr val="FF3300"/>
              </a:solidFill>
              <a:latin typeface=".VnArialH" panose="020BE200000000000000" pitchFamily="34" charset="0"/>
            </a:endParaRPr>
          </a:p>
          <a:p>
            <a:pPr algn="ctr" eaLnBrk="1" hangingPunct="1"/>
            <a:endParaRPr lang="en-US" altLang="en-US" sz="2400" baseline="0">
              <a:solidFill>
                <a:srgbClr val="FF3300"/>
              </a:solidFill>
              <a:latin typeface=".VnArialH" panose="020BE200000000000000" pitchFamily="34" charset="0"/>
            </a:endParaRPr>
          </a:p>
        </p:txBody>
      </p:sp>
      <p:grpSp>
        <p:nvGrpSpPr>
          <p:cNvPr id="11278" name="Group 14"/>
          <p:cNvGrpSpPr>
            <a:grpSpLocks/>
          </p:cNvGrpSpPr>
          <p:nvPr/>
        </p:nvGrpSpPr>
        <p:grpSpPr bwMode="auto">
          <a:xfrm>
            <a:off x="-304800" y="5029200"/>
            <a:ext cx="4114800" cy="2590800"/>
            <a:chOff x="0" y="3216"/>
            <a:chExt cx="2208" cy="1584"/>
          </a:xfrm>
        </p:grpSpPr>
        <p:pic>
          <p:nvPicPr>
            <p:cNvPr id="11274" name="Picture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6"/>
              <a:ext cx="2208" cy="1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75" name="Rectangle 11"/>
            <p:cNvSpPr>
              <a:spLocks noChangeArrowheads="1"/>
            </p:cNvSpPr>
            <p:nvPr/>
          </p:nvSpPr>
          <p:spPr bwMode="auto">
            <a:xfrm>
              <a:off x="689" y="3312"/>
              <a:ext cx="1204" cy="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r>
                <a:rPr lang="en-US" sz="2000" b="1">
                  <a:solidFill>
                    <a:srgbClr val="FFFF00"/>
                  </a:solidFill>
                </a:rPr>
                <a:t>Em hãy kể những tên tệp hợp lệ với HĐH Windows mà không hợp lệ với HĐH MS-DOS? </a:t>
              </a:r>
            </a:p>
          </p:txBody>
        </p:sp>
      </p:grpSp>
      <p:sp>
        <p:nvSpPr>
          <p:cNvPr id="11276" name="Rectangle 12"/>
          <p:cNvSpPr>
            <a:spLocks noChangeArrowheads="1"/>
          </p:cNvSpPr>
          <p:nvPr/>
        </p:nvSpPr>
        <p:spPr bwMode="auto">
          <a:xfrm>
            <a:off x="3810000" y="5257800"/>
            <a:ext cx="5334000" cy="1374775"/>
          </a:xfrm>
          <a:prstGeom prst="rect">
            <a:avLst/>
          </a:prstGeom>
          <a:gradFill rotWithShape="0">
            <a:gsLst>
              <a:gs pos="0">
                <a:srgbClr val="0000FF"/>
              </a:gs>
              <a:gs pos="100000">
                <a:srgbClr val="FF8F43"/>
              </a:gs>
            </a:gsLst>
            <a:lin ang="5400000" scaled="1"/>
          </a:gra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2100" b="1" baseline="0" smtClean="0">
                <a:latin typeface="Times New Roman" panose="02020603050405020304" pitchFamily="18" charset="0"/>
                <a:cs typeface="Times New Roman" panose="02020603050405020304" pitchFamily="18" charset="0"/>
              </a:rPr>
              <a:t>ĐÁP ÁN ĐÚNG</a:t>
            </a:r>
            <a:endParaRPr lang="en-US" altLang="en-US" sz="2100" b="1" baseline="0">
              <a:latin typeface="Times New Roman" panose="02020603050405020304" pitchFamily="18" charset="0"/>
              <a:cs typeface="Times New Roman" panose="02020603050405020304" pitchFamily="18" charset="0"/>
            </a:endParaRPr>
          </a:p>
          <a:p>
            <a:pPr eaLnBrk="1" hangingPunct="1">
              <a:spcBef>
                <a:spcPct val="50000"/>
              </a:spcBef>
            </a:pPr>
            <a:r>
              <a:rPr lang="en-US" altLang="en-US" sz="2100" baseline="0">
                <a:latin typeface=".VnArialH" panose="020BE200000000000000" pitchFamily="34" charset="0"/>
              </a:rPr>
              <a:t>tin hoc.txt</a:t>
            </a:r>
          </a:p>
          <a:p>
            <a:pPr eaLnBrk="1" hangingPunct="1">
              <a:spcBef>
                <a:spcPct val="50000"/>
              </a:spcBef>
            </a:pPr>
            <a:r>
              <a:rPr lang="en-US" altLang="en-US" sz="2100" baseline="0">
                <a:latin typeface=".VnArialH" panose="020BE200000000000000" pitchFamily="34" charset="0"/>
              </a:rPr>
              <a:t>PhanDinhPhung.xls</a:t>
            </a:r>
          </a:p>
        </p:txBody>
      </p:sp>
      <p:pic>
        <p:nvPicPr>
          <p:cNvPr id="11277" name="Picture 13" descr="HOURGL_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6019800"/>
            <a:ext cx="558800" cy="838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anim calcmode="lin" valueType="num">
                                      <p:cBhvr additive="base">
                                        <p:cTn id="7" dur="500" fill="hold"/>
                                        <p:tgtEl>
                                          <p:spTgt spid="11271"/>
                                        </p:tgtEl>
                                        <p:attrNameLst>
                                          <p:attrName>ppt_x</p:attrName>
                                        </p:attrNameLst>
                                      </p:cBhvr>
                                      <p:tavLst>
                                        <p:tav tm="0">
                                          <p:val>
                                            <p:strVal val="0-#ppt_w/2"/>
                                          </p:val>
                                        </p:tav>
                                        <p:tav tm="100000">
                                          <p:val>
                                            <p:strVal val="#ppt_x"/>
                                          </p:val>
                                        </p:tav>
                                      </p:tavLst>
                                    </p:anim>
                                    <p:anim calcmode="lin" valueType="num">
                                      <p:cBhvr additive="base">
                                        <p:cTn id="8" dur="500" fill="hold"/>
                                        <p:tgtEl>
                                          <p:spTgt spid="1127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2"/>
                                        </p:tgtEl>
                                        <p:attrNameLst>
                                          <p:attrName>style.visibility</p:attrName>
                                        </p:attrNameLst>
                                      </p:cBhvr>
                                      <p:to>
                                        <p:strVal val="visible"/>
                                      </p:to>
                                    </p:set>
                                    <p:anim calcmode="lin" valueType="num">
                                      <p:cBhvr additive="base">
                                        <p:cTn id="13" dur="500" fill="hold"/>
                                        <p:tgtEl>
                                          <p:spTgt spid="11272"/>
                                        </p:tgtEl>
                                        <p:attrNameLst>
                                          <p:attrName>ppt_x</p:attrName>
                                        </p:attrNameLst>
                                      </p:cBhvr>
                                      <p:tavLst>
                                        <p:tav tm="0">
                                          <p:val>
                                            <p:strVal val="0-#ppt_w/2"/>
                                          </p:val>
                                        </p:tav>
                                        <p:tav tm="100000">
                                          <p:val>
                                            <p:strVal val="#ppt_x"/>
                                          </p:val>
                                        </p:tav>
                                      </p:tavLst>
                                    </p:anim>
                                    <p:anim calcmode="lin" valueType="num">
                                      <p:cBhvr additive="base">
                                        <p:cTn id="14" dur="500" fill="hold"/>
                                        <p:tgtEl>
                                          <p:spTgt spid="1127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11278"/>
                                        </p:tgtEl>
                                        <p:attrNameLst>
                                          <p:attrName>style.visibility</p:attrName>
                                        </p:attrNameLst>
                                      </p:cBhvr>
                                      <p:to>
                                        <p:strVal val="visible"/>
                                      </p:to>
                                    </p:set>
                                    <p:anim calcmode="lin" valueType="num">
                                      <p:cBhvr>
                                        <p:cTn id="19" dur="500" fill="hold"/>
                                        <p:tgtEl>
                                          <p:spTgt spid="11278"/>
                                        </p:tgtEl>
                                        <p:attrNameLst>
                                          <p:attrName>ppt_w</p:attrName>
                                        </p:attrNameLst>
                                      </p:cBhvr>
                                      <p:tavLst>
                                        <p:tav tm="0">
                                          <p:val>
                                            <p:fltVal val="0"/>
                                          </p:val>
                                        </p:tav>
                                        <p:tav tm="100000">
                                          <p:val>
                                            <p:strVal val="#ppt_w"/>
                                          </p:val>
                                        </p:tav>
                                      </p:tavLst>
                                    </p:anim>
                                    <p:anim calcmode="lin" valueType="num">
                                      <p:cBhvr>
                                        <p:cTn id="20" dur="500" fill="hold"/>
                                        <p:tgtEl>
                                          <p:spTgt spid="11278"/>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1276"/>
                                        </p:tgtEl>
                                        <p:attrNameLst>
                                          <p:attrName>style.visibility</p:attrName>
                                        </p:attrNameLst>
                                      </p:cBhvr>
                                      <p:to>
                                        <p:strVal val="visible"/>
                                      </p:to>
                                    </p:set>
                                    <p:anim calcmode="lin" valueType="num">
                                      <p:cBhvr additive="base">
                                        <p:cTn id="25" dur="500" fill="hold"/>
                                        <p:tgtEl>
                                          <p:spTgt spid="11276"/>
                                        </p:tgtEl>
                                        <p:attrNameLst>
                                          <p:attrName>ppt_x</p:attrName>
                                        </p:attrNameLst>
                                      </p:cBhvr>
                                      <p:tavLst>
                                        <p:tav tm="0">
                                          <p:val>
                                            <p:strVal val="0-#ppt_w/2"/>
                                          </p:val>
                                        </p:tav>
                                        <p:tav tm="100000">
                                          <p:val>
                                            <p:strVal val="#ppt_x"/>
                                          </p:val>
                                        </p:tav>
                                      </p:tavLst>
                                    </p:anim>
                                    <p:anim calcmode="lin" valueType="num">
                                      <p:cBhvr additive="base">
                                        <p:cTn id="26" dur="500" fill="hold"/>
                                        <p:tgtEl>
                                          <p:spTgt spid="1127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nimBg="1" autoUpdateAnimBg="0"/>
      <p:bldP spid="11272" grpId="0" animBg="1" autoUpdateAnimBg="0"/>
      <p:bldP spid="11276"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609600" y="5397500"/>
            <a:ext cx="1295400" cy="850900"/>
          </a:xfrm>
          <a:prstGeom prst="rect">
            <a:avLst/>
          </a:prstGeom>
          <a:gradFill rotWithShape="1">
            <a:gsLst>
              <a:gs pos="0">
                <a:srgbClr val="FFFF00"/>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baseline="0"/>
          </a:p>
        </p:txBody>
      </p:sp>
      <p:sp>
        <p:nvSpPr>
          <p:cNvPr id="31747" name="Rectangle 3"/>
          <p:cNvSpPr>
            <a:spLocks noChangeArrowheads="1"/>
          </p:cNvSpPr>
          <p:nvPr/>
        </p:nvSpPr>
        <p:spPr bwMode="auto">
          <a:xfrm>
            <a:off x="609600" y="4546600"/>
            <a:ext cx="1295400" cy="850900"/>
          </a:xfrm>
          <a:prstGeom prst="rect">
            <a:avLst/>
          </a:prstGeom>
          <a:gradFill rotWithShape="1">
            <a:gsLst>
              <a:gs pos="0">
                <a:srgbClr val="FFFF00"/>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baseline="0"/>
          </a:p>
        </p:txBody>
      </p:sp>
      <p:sp>
        <p:nvSpPr>
          <p:cNvPr id="31748" name="Rectangle 4"/>
          <p:cNvSpPr>
            <a:spLocks noChangeArrowheads="1"/>
          </p:cNvSpPr>
          <p:nvPr/>
        </p:nvSpPr>
        <p:spPr bwMode="auto">
          <a:xfrm>
            <a:off x="609600" y="3695700"/>
            <a:ext cx="1295400" cy="850900"/>
          </a:xfrm>
          <a:prstGeom prst="rect">
            <a:avLst/>
          </a:prstGeom>
          <a:gradFill rotWithShape="1">
            <a:gsLst>
              <a:gs pos="0">
                <a:srgbClr val="FFFF00"/>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baseline="0"/>
          </a:p>
        </p:txBody>
      </p:sp>
      <p:sp>
        <p:nvSpPr>
          <p:cNvPr id="31749" name="Rectangle 5"/>
          <p:cNvSpPr>
            <a:spLocks noChangeArrowheads="1"/>
          </p:cNvSpPr>
          <p:nvPr/>
        </p:nvSpPr>
        <p:spPr bwMode="auto">
          <a:xfrm>
            <a:off x="609600" y="2844800"/>
            <a:ext cx="1295400" cy="850900"/>
          </a:xfrm>
          <a:prstGeom prst="rect">
            <a:avLst/>
          </a:prstGeom>
          <a:gradFill rotWithShape="1">
            <a:gsLst>
              <a:gs pos="0">
                <a:srgbClr val="FFFF00"/>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baseline="0"/>
          </a:p>
        </p:txBody>
      </p:sp>
      <p:sp>
        <p:nvSpPr>
          <p:cNvPr id="31750" name="Rectangle 6"/>
          <p:cNvSpPr>
            <a:spLocks noChangeArrowheads="1"/>
          </p:cNvSpPr>
          <p:nvPr/>
        </p:nvSpPr>
        <p:spPr bwMode="auto">
          <a:xfrm>
            <a:off x="609600" y="1993900"/>
            <a:ext cx="1295400" cy="850900"/>
          </a:xfrm>
          <a:prstGeom prst="rect">
            <a:avLst/>
          </a:prstGeom>
          <a:gradFill rotWithShape="1">
            <a:gsLst>
              <a:gs pos="0">
                <a:srgbClr val="FFFF00"/>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baseline="0"/>
          </a:p>
        </p:txBody>
      </p:sp>
      <p:sp>
        <p:nvSpPr>
          <p:cNvPr id="31751" name="Rectangle 7"/>
          <p:cNvSpPr>
            <a:spLocks noChangeArrowheads="1"/>
          </p:cNvSpPr>
          <p:nvPr/>
        </p:nvSpPr>
        <p:spPr bwMode="auto">
          <a:xfrm>
            <a:off x="609600" y="1143000"/>
            <a:ext cx="1295400" cy="850900"/>
          </a:xfrm>
          <a:prstGeom prst="rect">
            <a:avLst/>
          </a:prstGeom>
          <a:gradFill rotWithShape="1">
            <a:gsLst>
              <a:gs pos="0">
                <a:srgbClr val="FFFF00"/>
              </a:gs>
              <a:gs pos="100000">
                <a:srgbClr val="FF6600"/>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baseline="0"/>
          </a:p>
        </p:txBody>
      </p:sp>
      <p:sp>
        <p:nvSpPr>
          <p:cNvPr id="31752" name="Line 8"/>
          <p:cNvSpPr>
            <a:spLocks noChangeShapeType="1"/>
          </p:cNvSpPr>
          <p:nvPr/>
        </p:nvSpPr>
        <p:spPr bwMode="auto">
          <a:xfrm>
            <a:off x="609600" y="1143000"/>
            <a:ext cx="1295400" cy="0"/>
          </a:xfrm>
          <a:prstGeom prst="line">
            <a:avLst/>
          </a:prstGeom>
          <a:noFill/>
          <a:ln w="28575"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53" name="Line 9"/>
          <p:cNvSpPr>
            <a:spLocks noChangeShapeType="1"/>
          </p:cNvSpPr>
          <p:nvPr/>
        </p:nvSpPr>
        <p:spPr bwMode="auto">
          <a:xfrm>
            <a:off x="609600" y="19939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54" name="Line 10"/>
          <p:cNvSpPr>
            <a:spLocks noChangeShapeType="1"/>
          </p:cNvSpPr>
          <p:nvPr/>
        </p:nvSpPr>
        <p:spPr bwMode="auto">
          <a:xfrm>
            <a:off x="609600" y="28448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55" name="Line 11"/>
          <p:cNvSpPr>
            <a:spLocks noChangeShapeType="1"/>
          </p:cNvSpPr>
          <p:nvPr/>
        </p:nvSpPr>
        <p:spPr bwMode="auto">
          <a:xfrm>
            <a:off x="609600" y="36957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56" name="Line 12"/>
          <p:cNvSpPr>
            <a:spLocks noChangeShapeType="1"/>
          </p:cNvSpPr>
          <p:nvPr/>
        </p:nvSpPr>
        <p:spPr bwMode="auto">
          <a:xfrm>
            <a:off x="609600" y="45466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57" name="Line 13"/>
          <p:cNvSpPr>
            <a:spLocks noChangeShapeType="1"/>
          </p:cNvSpPr>
          <p:nvPr/>
        </p:nvSpPr>
        <p:spPr bwMode="auto">
          <a:xfrm>
            <a:off x="609600" y="53975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58" name="Line 14"/>
          <p:cNvSpPr>
            <a:spLocks noChangeShapeType="1"/>
          </p:cNvSpPr>
          <p:nvPr/>
        </p:nvSpPr>
        <p:spPr bwMode="auto">
          <a:xfrm>
            <a:off x="609600" y="6248400"/>
            <a:ext cx="1295400" cy="0"/>
          </a:xfrm>
          <a:prstGeom prst="line">
            <a:avLst/>
          </a:prstGeom>
          <a:noFill/>
          <a:ln w="28575"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59" name="Line 15"/>
          <p:cNvSpPr>
            <a:spLocks noChangeShapeType="1"/>
          </p:cNvSpPr>
          <p:nvPr/>
        </p:nvSpPr>
        <p:spPr bwMode="auto">
          <a:xfrm>
            <a:off x="609600" y="1143000"/>
            <a:ext cx="0" cy="5105400"/>
          </a:xfrm>
          <a:prstGeom prst="line">
            <a:avLst/>
          </a:prstGeom>
          <a:noFill/>
          <a:ln w="28575"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60" name="Line 16"/>
          <p:cNvSpPr>
            <a:spLocks noChangeShapeType="1"/>
          </p:cNvSpPr>
          <p:nvPr/>
        </p:nvSpPr>
        <p:spPr bwMode="auto">
          <a:xfrm>
            <a:off x="1905000" y="1143000"/>
            <a:ext cx="0" cy="5105400"/>
          </a:xfrm>
          <a:prstGeom prst="line">
            <a:avLst/>
          </a:prstGeom>
          <a:noFill/>
          <a:ln w="28575"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61" name="Text Box 17"/>
          <p:cNvSpPr txBox="1">
            <a:spLocks noChangeArrowheads="1"/>
          </p:cNvSpPr>
          <p:nvPr/>
        </p:nvSpPr>
        <p:spPr bwMode="auto">
          <a:xfrm>
            <a:off x="2057400" y="12192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aseline="0">
                <a:solidFill>
                  <a:srgbClr val="FFFF00"/>
                </a:solidFill>
                <a:latin typeface=".VnVogue" panose="020B0604020202020204" pitchFamily="34" charset="0"/>
              </a:rPr>
              <a:t> PAS</a:t>
            </a:r>
          </a:p>
        </p:txBody>
      </p:sp>
      <p:sp>
        <p:nvSpPr>
          <p:cNvPr id="31762" name="Text Box 18"/>
          <p:cNvSpPr txBox="1">
            <a:spLocks noChangeArrowheads="1"/>
          </p:cNvSpPr>
          <p:nvPr/>
        </p:nvSpPr>
        <p:spPr bwMode="auto">
          <a:xfrm>
            <a:off x="2133600" y="2057400"/>
            <a:ext cx="1905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aseline="0">
                <a:solidFill>
                  <a:srgbClr val="FFFF00"/>
                </a:solidFill>
                <a:latin typeface=".VnVogue" panose="020B0604020202020204" pitchFamily="34" charset="0"/>
              </a:rPr>
              <a:t>DOC</a:t>
            </a:r>
          </a:p>
        </p:txBody>
      </p:sp>
      <p:sp>
        <p:nvSpPr>
          <p:cNvPr id="31763" name="Text Box 19"/>
          <p:cNvSpPr txBox="1">
            <a:spLocks noChangeArrowheads="1"/>
          </p:cNvSpPr>
          <p:nvPr/>
        </p:nvSpPr>
        <p:spPr bwMode="auto">
          <a:xfrm>
            <a:off x="2057400" y="2819400"/>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aseline="0">
                <a:solidFill>
                  <a:srgbClr val="FFFF00"/>
                </a:solidFill>
                <a:latin typeface=".VnVogue" panose="020B0604020202020204" pitchFamily="34" charset="0"/>
              </a:rPr>
              <a:t> XLS</a:t>
            </a:r>
          </a:p>
        </p:txBody>
      </p:sp>
      <p:sp>
        <p:nvSpPr>
          <p:cNvPr id="31764" name="Text Box 20"/>
          <p:cNvSpPr txBox="1">
            <a:spLocks noChangeArrowheads="1"/>
          </p:cNvSpPr>
          <p:nvPr/>
        </p:nvSpPr>
        <p:spPr bwMode="auto">
          <a:xfrm>
            <a:off x="2133600" y="3733800"/>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aseline="0">
                <a:solidFill>
                  <a:srgbClr val="FFFF00"/>
                </a:solidFill>
                <a:latin typeface=".VnVogue" panose="020B0604020202020204" pitchFamily="34" charset="0"/>
              </a:rPr>
              <a:t> FLA</a:t>
            </a:r>
          </a:p>
        </p:txBody>
      </p:sp>
      <p:sp>
        <p:nvSpPr>
          <p:cNvPr id="31765" name="Text Box 21"/>
          <p:cNvSpPr txBox="1">
            <a:spLocks noChangeArrowheads="1"/>
          </p:cNvSpPr>
          <p:nvPr/>
        </p:nvSpPr>
        <p:spPr bwMode="auto">
          <a:xfrm>
            <a:off x="2133600" y="4632325"/>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aseline="0">
                <a:solidFill>
                  <a:srgbClr val="FFFF00"/>
                </a:solidFill>
                <a:latin typeface=".VnVogue" panose="020B0604020202020204" pitchFamily="34" charset="0"/>
              </a:rPr>
              <a:t> PPt</a:t>
            </a:r>
          </a:p>
        </p:txBody>
      </p:sp>
      <p:sp>
        <p:nvSpPr>
          <p:cNvPr id="31766" name="Text Box 22"/>
          <p:cNvSpPr txBox="1">
            <a:spLocks noChangeArrowheads="1"/>
          </p:cNvSpPr>
          <p:nvPr/>
        </p:nvSpPr>
        <p:spPr bwMode="auto">
          <a:xfrm>
            <a:off x="2133600" y="5486400"/>
            <a:ext cx="2438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altLang="en-US" sz="4000" baseline="0">
                <a:solidFill>
                  <a:srgbClr val="FFFF00"/>
                </a:solidFill>
                <a:latin typeface=".VnVogue" panose="020B0604020202020204" pitchFamily="34" charset="0"/>
              </a:rPr>
              <a:t> DBF</a:t>
            </a:r>
          </a:p>
        </p:txBody>
      </p:sp>
      <p:sp>
        <p:nvSpPr>
          <p:cNvPr id="31767" name="Rectangle 23"/>
          <p:cNvSpPr>
            <a:spLocks noChangeArrowheads="1"/>
          </p:cNvSpPr>
          <p:nvPr/>
        </p:nvSpPr>
        <p:spPr bwMode="auto">
          <a:xfrm>
            <a:off x="6324600" y="5473700"/>
            <a:ext cx="1295400" cy="850900"/>
          </a:xfrm>
          <a:prstGeom prst="rect">
            <a:avLst/>
          </a:prstGeom>
          <a:gradFill rotWithShape="1">
            <a:gsLst>
              <a:gs pos="0">
                <a:srgbClr val="4AACB4">
                  <a:gamma/>
                  <a:tint val="0"/>
                  <a:invGamma/>
                </a:srgbClr>
              </a:gs>
              <a:gs pos="100000">
                <a:srgbClr val="4AACB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sz="4400" baseline="0">
              <a:solidFill>
                <a:schemeClr val="bg2"/>
              </a:solidFill>
              <a:latin typeface=".VnVogue" panose="020B0604020202020204" pitchFamily="34" charset="0"/>
            </a:endParaRPr>
          </a:p>
        </p:txBody>
      </p:sp>
      <p:sp>
        <p:nvSpPr>
          <p:cNvPr id="31768" name="Rectangle 24"/>
          <p:cNvSpPr>
            <a:spLocks noChangeArrowheads="1"/>
          </p:cNvSpPr>
          <p:nvPr/>
        </p:nvSpPr>
        <p:spPr bwMode="auto">
          <a:xfrm>
            <a:off x="6324600" y="4622800"/>
            <a:ext cx="1295400" cy="850900"/>
          </a:xfrm>
          <a:prstGeom prst="rect">
            <a:avLst/>
          </a:prstGeom>
          <a:gradFill rotWithShape="1">
            <a:gsLst>
              <a:gs pos="0">
                <a:srgbClr val="4AACB4">
                  <a:gamma/>
                  <a:tint val="0"/>
                  <a:invGamma/>
                </a:srgbClr>
              </a:gs>
              <a:gs pos="100000">
                <a:srgbClr val="4AACB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sz="4400" baseline="0">
              <a:solidFill>
                <a:schemeClr val="bg2"/>
              </a:solidFill>
              <a:latin typeface=".VnVogue" panose="020B0604020202020204" pitchFamily="34" charset="0"/>
            </a:endParaRPr>
          </a:p>
        </p:txBody>
      </p:sp>
      <p:sp>
        <p:nvSpPr>
          <p:cNvPr id="31769" name="Rectangle 25"/>
          <p:cNvSpPr>
            <a:spLocks noChangeArrowheads="1"/>
          </p:cNvSpPr>
          <p:nvPr/>
        </p:nvSpPr>
        <p:spPr bwMode="auto">
          <a:xfrm>
            <a:off x="6324600" y="3771900"/>
            <a:ext cx="1295400" cy="850900"/>
          </a:xfrm>
          <a:prstGeom prst="rect">
            <a:avLst/>
          </a:prstGeom>
          <a:gradFill rotWithShape="1">
            <a:gsLst>
              <a:gs pos="0">
                <a:srgbClr val="4AACB4">
                  <a:gamma/>
                  <a:tint val="0"/>
                  <a:invGamma/>
                </a:srgbClr>
              </a:gs>
              <a:gs pos="100000">
                <a:srgbClr val="4AACB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sz="4400" baseline="0">
              <a:solidFill>
                <a:schemeClr val="bg2"/>
              </a:solidFill>
              <a:latin typeface=".VnVogue" panose="020B0604020202020204" pitchFamily="34" charset="0"/>
            </a:endParaRPr>
          </a:p>
        </p:txBody>
      </p:sp>
      <p:sp>
        <p:nvSpPr>
          <p:cNvPr id="31770" name="Rectangle 26"/>
          <p:cNvSpPr>
            <a:spLocks noChangeArrowheads="1"/>
          </p:cNvSpPr>
          <p:nvPr/>
        </p:nvSpPr>
        <p:spPr bwMode="auto">
          <a:xfrm>
            <a:off x="6324600" y="2921000"/>
            <a:ext cx="1295400" cy="850900"/>
          </a:xfrm>
          <a:prstGeom prst="rect">
            <a:avLst/>
          </a:prstGeom>
          <a:gradFill rotWithShape="1">
            <a:gsLst>
              <a:gs pos="0">
                <a:srgbClr val="4AACB4">
                  <a:gamma/>
                  <a:tint val="0"/>
                  <a:invGamma/>
                </a:srgbClr>
              </a:gs>
              <a:gs pos="100000">
                <a:srgbClr val="4AACB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sz="4400" baseline="0">
              <a:solidFill>
                <a:schemeClr val="bg2"/>
              </a:solidFill>
              <a:latin typeface=".VnVogue" panose="020B0604020202020204" pitchFamily="34" charset="0"/>
            </a:endParaRPr>
          </a:p>
        </p:txBody>
      </p:sp>
      <p:sp>
        <p:nvSpPr>
          <p:cNvPr id="31771" name="Rectangle 27"/>
          <p:cNvSpPr>
            <a:spLocks noChangeArrowheads="1"/>
          </p:cNvSpPr>
          <p:nvPr/>
        </p:nvSpPr>
        <p:spPr bwMode="auto">
          <a:xfrm>
            <a:off x="6324600" y="2070100"/>
            <a:ext cx="1295400" cy="850900"/>
          </a:xfrm>
          <a:prstGeom prst="rect">
            <a:avLst/>
          </a:prstGeom>
          <a:gradFill rotWithShape="1">
            <a:gsLst>
              <a:gs pos="0">
                <a:srgbClr val="4AACB4">
                  <a:gamma/>
                  <a:tint val="0"/>
                  <a:invGamma/>
                </a:srgbClr>
              </a:gs>
              <a:gs pos="100000">
                <a:srgbClr val="4AACB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sz="4400" baseline="0">
              <a:solidFill>
                <a:schemeClr val="bg2"/>
              </a:solidFill>
              <a:latin typeface=".VnVogue" panose="020B0604020202020204" pitchFamily="34" charset="0"/>
            </a:endParaRPr>
          </a:p>
        </p:txBody>
      </p:sp>
      <p:sp>
        <p:nvSpPr>
          <p:cNvPr id="31772" name="Rectangle 28"/>
          <p:cNvSpPr>
            <a:spLocks noChangeArrowheads="1"/>
          </p:cNvSpPr>
          <p:nvPr/>
        </p:nvSpPr>
        <p:spPr bwMode="auto">
          <a:xfrm>
            <a:off x="6324600" y="1219200"/>
            <a:ext cx="1295400" cy="850900"/>
          </a:xfrm>
          <a:prstGeom prst="rect">
            <a:avLst/>
          </a:prstGeom>
          <a:gradFill rotWithShape="1">
            <a:gsLst>
              <a:gs pos="0">
                <a:srgbClr val="4AACB4">
                  <a:gamma/>
                  <a:tint val="0"/>
                  <a:invGamma/>
                </a:srgbClr>
              </a:gs>
              <a:gs pos="100000">
                <a:srgbClr val="4AACB4"/>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spcBef>
                <a:spcPct val="20000"/>
              </a:spcBef>
              <a:buClr>
                <a:schemeClr val="tx2"/>
              </a:buClr>
              <a:buChar char="•"/>
              <a:defRPr sz="2800">
                <a:solidFill>
                  <a:schemeClr val="tx1"/>
                </a:solidFill>
                <a:latin typeface="Arial" panose="020B0604020202020204" pitchFamily="34" charset="0"/>
              </a:defRPr>
            </a:lvl1pPr>
            <a:lvl2pPr>
              <a:spcBef>
                <a:spcPct val="20000"/>
              </a:spcBef>
              <a:buChar char="–"/>
              <a:defRPr sz="2400">
                <a:solidFill>
                  <a:schemeClr val="tx1"/>
                </a:solidFill>
                <a:latin typeface="Arial" panose="020B0604020202020204" pitchFamily="34" charset="0"/>
              </a:defRPr>
            </a:lvl2pPr>
            <a:lvl3pPr>
              <a:spcBef>
                <a:spcPct val="20000"/>
              </a:spcBef>
              <a:buClr>
                <a:schemeClr val="tx2"/>
              </a:buClr>
              <a:buChar char="•"/>
              <a:defRPr sz="2000">
                <a:solidFill>
                  <a:schemeClr val="tx1"/>
                </a:solidFill>
                <a:latin typeface="Arial" panose="020B0604020202020204" pitchFamily="34" charset="0"/>
              </a:defRPr>
            </a:lvl3pPr>
            <a:lvl4pPr>
              <a:spcBef>
                <a:spcPct val="20000"/>
              </a:spcBef>
              <a:buChar char="–"/>
              <a:defRPr>
                <a:solidFill>
                  <a:schemeClr val="tx1"/>
                </a:solidFill>
                <a:latin typeface="Arial" panose="020B0604020202020204" pitchFamily="34" charset="0"/>
              </a:defRPr>
            </a:lvl4pPr>
            <a:lvl5pPr>
              <a:spcBef>
                <a:spcPct val="20000"/>
              </a:spcBef>
              <a:buClr>
                <a:schemeClr val="tx2"/>
              </a:buClr>
              <a:buChar char="•"/>
              <a:defRPr>
                <a:solidFill>
                  <a:schemeClr val="tx1"/>
                </a:solidFill>
                <a:latin typeface="Arial" panose="020B0604020202020204" pitchFamily="34" charset="0"/>
              </a:defRPr>
            </a:lvl5pPr>
            <a:lvl6pPr fontAlgn="base">
              <a:spcBef>
                <a:spcPct val="20000"/>
              </a:spcBef>
              <a:spcAft>
                <a:spcPct val="0"/>
              </a:spcAft>
              <a:buClr>
                <a:schemeClr val="tx2"/>
              </a:buClr>
              <a:buChar char="•"/>
              <a:defRPr>
                <a:solidFill>
                  <a:schemeClr val="tx1"/>
                </a:solidFill>
                <a:latin typeface="Arial" panose="020B0604020202020204" pitchFamily="34" charset="0"/>
              </a:defRPr>
            </a:lvl6pPr>
            <a:lvl7pPr fontAlgn="base">
              <a:spcBef>
                <a:spcPct val="20000"/>
              </a:spcBef>
              <a:spcAft>
                <a:spcPct val="0"/>
              </a:spcAft>
              <a:buClr>
                <a:schemeClr val="tx2"/>
              </a:buClr>
              <a:buChar char="•"/>
              <a:defRPr>
                <a:solidFill>
                  <a:schemeClr val="tx1"/>
                </a:solidFill>
                <a:latin typeface="Arial" panose="020B0604020202020204" pitchFamily="34" charset="0"/>
              </a:defRPr>
            </a:lvl7pPr>
            <a:lvl8pPr fontAlgn="base">
              <a:spcBef>
                <a:spcPct val="20000"/>
              </a:spcBef>
              <a:spcAft>
                <a:spcPct val="0"/>
              </a:spcAft>
              <a:buClr>
                <a:schemeClr val="tx2"/>
              </a:buClr>
              <a:buChar char="•"/>
              <a:defRPr>
                <a:solidFill>
                  <a:schemeClr val="tx1"/>
                </a:solidFill>
                <a:latin typeface="Arial" panose="020B0604020202020204" pitchFamily="34" charset="0"/>
              </a:defRPr>
            </a:lvl8pPr>
            <a:lvl9pPr fontAlgn="base">
              <a:spcBef>
                <a:spcPct val="20000"/>
              </a:spcBef>
              <a:spcAft>
                <a:spcPct val="0"/>
              </a:spcAft>
              <a:buClr>
                <a:schemeClr val="tx2"/>
              </a:buClr>
              <a:buChar char="•"/>
              <a:defRPr>
                <a:solidFill>
                  <a:schemeClr val="tx1"/>
                </a:solidFill>
                <a:latin typeface="Arial" panose="020B0604020202020204" pitchFamily="34" charset="0"/>
              </a:defRPr>
            </a:lvl9pPr>
          </a:lstStyle>
          <a:p>
            <a:pPr eaLnBrk="1" hangingPunct="1">
              <a:buFontTx/>
              <a:buNone/>
            </a:pPr>
            <a:endParaRPr lang="en-US" altLang="en-US" sz="4400" baseline="0">
              <a:solidFill>
                <a:schemeClr val="bg2"/>
              </a:solidFill>
              <a:latin typeface=".VnVogue" panose="020B0604020202020204" pitchFamily="34" charset="0"/>
            </a:endParaRPr>
          </a:p>
        </p:txBody>
      </p:sp>
      <p:sp>
        <p:nvSpPr>
          <p:cNvPr id="31773" name="Line 29"/>
          <p:cNvSpPr>
            <a:spLocks noChangeShapeType="1"/>
          </p:cNvSpPr>
          <p:nvPr/>
        </p:nvSpPr>
        <p:spPr bwMode="auto">
          <a:xfrm>
            <a:off x="6324600" y="1219200"/>
            <a:ext cx="1295400" cy="0"/>
          </a:xfrm>
          <a:prstGeom prst="line">
            <a:avLst/>
          </a:prstGeom>
          <a:noFill/>
          <a:ln w="28575"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74" name="Line 30"/>
          <p:cNvSpPr>
            <a:spLocks noChangeShapeType="1"/>
          </p:cNvSpPr>
          <p:nvPr/>
        </p:nvSpPr>
        <p:spPr bwMode="auto">
          <a:xfrm>
            <a:off x="6324600" y="20701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75" name="Line 31"/>
          <p:cNvSpPr>
            <a:spLocks noChangeShapeType="1"/>
          </p:cNvSpPr>
          <p:nvPr/>
        </p:nvSpPr>
        <p:spPr bwMode="auto">
          <a:xfrm>
            <a:off x="6324600" y="29210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76" name="Line 32"/>
          <p:cNvSpPr>
            <a:spLocks noChangeShapeType="1"/>
          </p:cNvSpPr>
          <p:nvPr/>
        </p:nvSpPr>
        <p:spPr bwMode="auto">
          <a:xfrm>
            <a:off x="6324600" y="37719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77" name="Line 33"/>
          <p:cNvSpPr>
            <a:spLocks noChangeShapeType="1"/>
          </p:cNvSpPr>
          <p:nvPr/>
        </p:nvSpPr>
        <p:spPr bwMode="auto">
          <a:xfrm>
            <a:off x="6324600" y="46228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78" name="Line 34"/>
          <p:cNvSpPr>
            <a:spLocks noChangeShapeType="1"/>
          </p:cNvSpPr>
          <p:nvPr/>
        </p:nvSpPr>
        <p:spPr bwMode="auto">
          <a:xfrm>
            <a:off x="6324600" y="5473700"/>
            <a:ext cx="1295400" cy="0"/>
          </a:xfrm>
          <a:prstGeom prst="line">
            <a:avLst/>
          </a:prstGeom>
          <a:no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79" name="Line 35"/>
          <p:cNvSpPr>
            <a:spLocks noChangeShapeType="1"/>
          </p:cNvSpPr>
          <p:nvPr/>
        </p:nvSpPr>
        <p:spPr bwMode="auto">
          <a:xfrm>
            <a:off x="6324600" y="6324600"/>
            <a:ext cx="1295400" cy="0"/>
          </a:xfrm>
          <a:prstGeom prst="line">
            <a:avLst/>
          </a:prstGeom>
          <a:noFill/>
          <a:ln w="28575"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80" name="Line 36"/>
          <p:cNvSpPr>
            <a:spLocks noChangeShapeType="1"/>
          </p:cNvSpPr>
          <p:nvPr/>
        </p:nvSpPr>
        <p:spPr bwMode="auto">
          <a:xfrm>
            <a:off x="6324600" y="1219200"/>
            <a:ext cx="0" cy="5105400"/>
          </a:xfrm>
          <a:prstGeom prst="line">
            <a:avLst/>
          </a:prstGeom>
          <a:noFill/>
          <a:ln w="28575"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sp>
        <p:nvSpPr>
          <p:cNvPr id="31781" name="Line 37"/>
          <p:cNvSpPr>
            <a:spLocks noChangeShapeType="1"/>
          </p:cNvSpPr>
          <p:nvPr/>
        </p:nvSpPr>
        <p:spPr bwMode="auto">
          <a:xfrm>
            <a:off x="7620000" y="1219200"/>
            <a:ext cx="0" cy="5105400"/>
          </a:xfrm>
          <a:prstGeom prst="line">
            <a:avLst/>
          </a:prstGeom>
          <a:noFill/>
          <a:ln w="28575" cap="sq">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endParaRPr lang="en-US"/>
          </a:p>
        </p:txBody>
      </p:sp>
      <p:graphicFrame>
        <p:nvGraphicFramePr>
          <p:cNvPr id="31782" name="Object 38"/>
          <p:cNvGraphicFramePr>
            <a:graphicFrameLocks noChangeAspect="1"/>
          </p:cNvGraphicFramePr>
          <p:nvPr/>
        </p:nvGraphicFramePr>
        <p:xfrm>
          <a:off x="6477000" y="1295400"/>
          <a:ext cx="885825" cy="747713"/>
        </p:xfrm>
        <a:graphic>
          <a:graphicData uri="http://schemas.openxmlformats.org/presentationml/2006/ole">
            <mc:AlternateContent xmlns:mc="http://schemas.openxmlformats.org/markup-compatibility/2006">
              <mc:Choice xmlns:v="urn:schemas-microsoft-com:vml" Requires="v">
                <p:oleObj spid="_x0000_s31880" name="Bitmap Image" r:id="rId3" imgW="428798" imgH="361809" progId="Paint.Picture">
                  <p:embed/>
                </p:oleObj>
              </mc:Choice>
              <mc:Fallback>
                <p:oleObj name="Bitmap Image" r:id="rId3" imgW="428798" imgH="361809" progId="Paint.Picture">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1295400"/>
                        <a:ext cx="885825" cy="74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83" name="Object 39"/>
          <p:cNvGraphicFramePr>
            <a:graphicFrameLocks noChangeAspect="1"/>
          </p:cNvGraphicFramePr>
          <p:nvPr/>
        </p:nvGraphicFramePr>
        <p:xfrm>
          <a:off x="6553200" y="2133600"/>
          <a:ext cx="838200" cy="768350"/>
        </p:xfrm>
        <a:graphic>
          <a:graphicData uri="http://schemas.openxmlformats.org/presentationml/2006/ole">
            <mc:AlternateContent xmlns:mc="http://schemas.openxmlformats.org/markup-compatibility/2006">
              <mc:Choice xmlns:v="urn:schemas-microsoft-com:vml" Requires="v">
                <p:oleObj spid="_x0000_s31881" name="Bitmap Image" r:id="rId5" imgW="457143" imgH="419048" progId="Paint.Picture">
                  <p:embed/>
                </p:oleObj>
              </mc:Choice>
              <mc:Fallback>
                <p:oleObj name="Bitmap Image" r:id="rId5" imgW="457143" imgH="419048" progId="Paint.Picture">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2133600"/>
                        <a:ext cx="838200"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84" name="Object 40"/>
          <p:cNvGraphicFramePr>
            <a:graphicFrameLocks noChangeAspect="1"/>
          </p:cNvGraphicFramePr>
          <p:nvPr/>
        </p:nvGraphicFramePr>
        <p:xfrm>
          <a:off x="6562725" y="3048000"/>
          <a:ext cx="828675" cy="617538"/>
        </p:xfrm>
        <a:graphic>
          <a:graphicData uri="http://schemas.openxmlformats.org/presentationml/2006/ole">
            <mc:AlternateContent xmlns:mc="http://schemas.openxmlformats.org/markup-compatibility/2006">
              <mc:Choice xmlns:v="urn:schemas-microsoft-com:vml" Requires="v">
                <p:oleObj spid="_x0000_s31882" name="Bitmap Image" r:id="rId7" imgW="523810" imgH="390580" progId="Paint.Picture">
                  <p:embed/>
                </p:oleObj>
              </mc:Choice>
              <mc:Fallback>
                <p:oleObj name="Bitmap Image" r:id="rId7" imgW="523810" imgH="390580" progId="Paint.Picture">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62725" y="3048000"/>
                        <a:ext cx="828675" cy="61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85" name="Object 41"/>
          <p:cNvGraphicFramePr>
            <a:graphicFrameLocks noChangeAspect="1"/>
          </p:cNvGraphicFramePr>
          <p:nvPr/>
        </p:nvGraphicFramePr>
        <p:xfrm>
          <a:off x="6629400" y="3886200"/>
          <a:ext cx="762000" cy="619125"/>
        </p:xfrm>
        <a:graphic>
          <a:graphicData uri="http://schemas.openxmlformats.org/presentationml/2006/ole">
            <mc:AlternateContent xmlns:mc="http://schemas.openxmlformats.org/markup-compatibility/2006">
              <mc:Choice xmlns:v="urn:schemas-microsoft-com:vml" Requires="v">
                <p:oleObj spid="_x0000_s31883" name="Bitmap Image" r:id="rId9" imgW="457143" imgH="371527" progId="Paint.Picture">
                  <p:embed/>
                </p:oleObj>
              </mc:Choice>
              <mc:Fallback>
                <p:oleObj name="Bitmap Image" r:id="rId9" imgW="457143" imgH="371527" progId="Paint.Picture">
                  <p:embed/>
                  <p:pic>
                    <p:nvPicPr>
                      <p:cNvPr id="0"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886200"/>
                        <a:ext cx="7620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86" name="Object 42"/>
          <p:cNvGraphicFramePr>
            <a:graphicFrameLocks noChangeAspect="1"/>
          </p:cNvGraphicFramePr>
          <p:nvPr/>
        </p:nvGraphicFramePr>
        <p:xfrm>
          <a:off x="6553200" y="4724400"/>
          <a:ext cx="838200" cy="568325"/>
        </p:xfrm>
        <a:graphic>
          <a:graphicData uri="http://schemas.openxmlformats.org/presentationml/2006/ole">
            <mc:AlternateContent xmlns:mc="http://schemas.openxmlformats.org/markup-compatibility/2006">
              <mc:Choice xmlns:v="urn:schemas-microsoft-com:vml" Requires="v">
                <p:oleObj spid="_x0000_s31884" name="Bitmap Image" r:id="rId11" imgW="533474" imgH="361809" progId="Paint.Picture">
                  <p:embed/>
                </p:oleObj>
              </mc:Choice>
              <mc:Fallback>
                <p:oleObj name="Bitmap Image" r:id="rId11" imgW="533474" imgH="361809" progId="Paint.Picture">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53200" y="4724400"/>
                        <a:ext cx="838200" cy="56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787" name="Object 43"/>
          <p:cNvGraphicFramePr>
            <a:graphicFrameLocks noChangeAspect="1"/>
          </p:cNvGraphicFramePr>
          <p:nvPr/>
        </p:nvGraphicFramePr>
        <p:xfrm>
          <a:off x="6553200" y="5562600"/>
          <a:ext cx="838200" cy="673100"/>
        </p:xfrm>
        <a:graphic>
          <a:graphicData uri="http://schemas.openxmlformats.org/presentationml/2006/ole">
            <mc:AlternateContent xmlns:mc="http://schemas.openxmlformats.org/markup-compatibility/2006">
              <mc:Choice xmlns:v="urn:schemas-microsoft-com:vml" Requires="v">
                <p:oleObj spid="_x0000_s31885" name="Bitmap Image" r:id="rId13" imgW="533474" imgH="428798" progId="Paint.Picture">
                  <p:embed/>
                </p:oleObj>
              </mc:Choice>
              <mc:Fallback>
                <p:oleObj name="Bitmap Image" r:id="rId13" imgW="533474" imgH="428798" progId="Paint.Picture">
                  <p:embed/>
                  <p:pic>
                    <p:nvPicPr>
                      <p:cNvPr id="0" name="Object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53200" y="5562600"/>
                        <a:ext cx="838200" cy="67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788" name="Picture 44" descr="file6[1]">
            <a:hlinkClick r:id="rId15" action="ppaction://hlinksldjump" tooltip="Ve bang dieu khien truoc"/>
          </p:cNvPr>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a:off x="76200" y="0"/>
            <a:ext cx="838200" cy="838200"/>
          </a:xfrm>
          <a:prstGeom prst="rect">
            <a:avLst/>
          </a:prstGeom>
          <a:noFill/>
          <a:extLst>
            <a:ext uri="{909E8E84-426E-40DD-AFC4-6F175D3DCCD1}">
              <a14:hiddenFill xmlns:a14="http://schemas.microsoft.com/office/drawing/2010/main">
                <a:solidFill>
                  <a:srgbClr val="FFFFFF"/>
                </a:solidFill>
              </a14:hiddenFill>
            </a:ext>
          </a:extLst>
        </p:spPr>
      </p:pic>
      <p:sp>
        <p:nvSpPr>
          <p:cNvPr id="31789" name="Text Box 45"/>
          <p:cNvSpPr txBox="1">
            <a:spLocks noChangeArrowheads="1"/>
          </p:cNvSpPr>
          <p:nvPr/>
        </p:nvSpPr>
        <p:spPr bwMode="auto">
          <a:xfrm>
            <a:off x="1066800" y="182563"/>
            <a:ext cx="7772400" cy="369332"/>
          </a:xfrm>
          <a:prstGeom prst="rect">
            <a:avLst/>
          </a:prstGeom>
          <a:gradFill rotWithShape="1">
            <a:gsLst>
              <a:gs pos="0">
                <a:schemeClr val="tx1"/>
              </a:gs>
              <a:gs pos="100000">
                <a:srgbClr val="00FFFF"/>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vi-VN" b="1" i="1" baseline="0">
                <a:solidFill>
                  <a:srgbClr val="FF0000"/>
                </a:solidFill>
              </a:rPr>
              <a:t>Vui học: Chọn phần mở rộng tương ứng với chương trình</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1765"/>
                    </p:tgtEl>
                  </p:cond>
                </p:stCondLst>
                <p:endSync evt="end" delay="0">
                  <p:rtn val="all"/>
                </p:endSync>
                <p:childTnLst>
                  <p:par>
                    <p:cTn id="3" fill="hold" nodeType="clickPar">
                      <p:stCondLst>
                        <p:cond delay="0"/>
                      </p:stCondLst>
                      <p:childTnLst>
                        <p:par>
                          <p:cTn id="4" fill="hold" nodeType="withGroup">
                            <p:stCondLst>
                              <p:cond delay="0"/>
                            </p:stCondLst>
                            <p:childTnLst>
                              <p:par>
                                <p:cTn id="5" presetID="49" presetClass="path" presetSubtype="0" accel="50000" decel="50000" fill="hold" nodeType="clickEffect">
                                  <p:stCondLst>
                                    <p:cond delay="0"/>
                                  </p:stCondLst>
                                  <p:childTnLst>
                                    <p:animMotion origin="layout" path="M -8.33333E-7 -4.81481E-6 L -0.62344 0.49005 " pathEditMode="relative" rAng="0" ptsTypes="AA">
                                      <p:cBhvr>
                                        <p:cTn id="6" dur="2000" fill="hold"/>
                                        <p:tgtEl>
                                          <p:spTgt spid="31782"/>
                                        </p:tgtEl>
                                        <p:attrNameLst>
                                          <p:attrName>ppt_x</p:attrName>
                                          <p:attrName>ppt_y</p:attrName>
                                        </p:attrNameLst>
                                      </p:cBhvr>
                                      <p:rCtr x="-31181" y="24491"/>
                                    </p:animMotion>
                                  </p:childTnLst>
                                </p:cTn>
                              </p:par>
                            </p:childTnLst>
                          </p:cTn>
                        </p:par>
                      </p:childTnLst>
                    </p:cTn>
                  </p:par>
                </p:childTnLst>
              </p:cTn>
              <p:nextCondLst>
                <p:cond evt="onClick" delay="0">
                  <p:tgtEl>
                    <p:spTgt spid="31765"/>
                  </p:tgtEl>
                </p:cond>
              </p:nextCondLst>
            </p:seq>
            <p:seq concurrent="1" nextAc="seek">
              <p:cTn id="7" restart="whenNotActive" fill="hold" evtFilter="cancelBubble" nodeType="interactiveSeq">
                <p:stCondLst>
                  <p:cond evt="onClick" delay="0">
                    <p:tgtEl>
                      <p:spTgt spid="31761"/>
                    </p:tgtEl>
                  </p:cond>
                </p:stCondLst>
                <p:endSync evt="end" delay="0">
                  <p:rtn val="all"/>
                </p:endSync>
                <p:childTnLst>
                  <p:par>
                    <p:cTn id="8" fill="hold" nodeType="clickPar">
                      <p:stCondLst>
                        <p:cond delay="0"/>
                      </p:stCondLst>
                      <p:childTnLst>
                        <p:par>
                          <p:cTn id="9" fill="hold" nodeType="withGroup">
                            <p:stCondLst>
                              <p:cond delay="0"/>
                            </p:stCondLst>
                            <p:childTnLst>
                              <p:par>
                                <p:cTn id="10" presetID="49" presetClass="path" presetSubtype="0" accel="50000" decel="50000" fill="hold" nodeType="clickEffect">
                                  <p:stCondLst>
                                    <p:cond delay="0"/>
                                  </p:stCondLst>
                                  <p:childTnLst>
                                    <p:animMotion origin="layout" path="M 0.0 2.59259E-6 L -0.62917 -0.14491 " pathEditMode="relative" rAng="0" ptsTypes="AA">
                                      <p:cBhvr>
                                        <p:cTn id="11" dur="2000" fill="hold"/>
                                        <p:tgtEl>
                                          <p:spTgt spid="31783"/>
                                        </p:tgtEl>
                                        <p:attrNameLst>
                                          <p:attrName>ppt_x</p:attrName>
                                          <p:attrName>ppt_y</p:attrName>
                                        </p:attrNameLst>
                                      </p:cBhvr>
                                      <p:rCtr x="-31458" y="-7245"/>
                                    </p:animMotion>
                                  </p:childTnLst>
                                </p:cTn>
                              </p:par>
                            </p:childTnLst>
                          </p:cTn>
                        </p:par>
                      </p:childTnLst>
                    </p:cTn>
                  </p:par>
                </p:childTnLst>
              </p:cTn>
              <p:nextCondLst>
                <p:cond evt="onClick" delay="0">
                  <p:tgtEl>
                    <p:spTgt spid="31761"/>
                  </p:tgtEl>
                </p:cond>
              </p:nextCondLst>
            </p:seq>
            <p:seq concurrent="1" nextAc="seek">
              <p:cTn id="12" restart="whenNotActive" fill="hold" evtFilter="cancelBubble" nodeType="interactiveSeq">
                <p:stCondLst>
                  <p:cond evt="onClick" delay="0">
                    <p:tgtEl>
                      <p:spTgt spid="31762"/>
                    </p:tgtEl>
                  </p:cond>
                </p:stCondLst>
                <p:endSync evt="end" delay="0">
                  <p:rtn val="all"/>
                </p:endSync>
                <p:childTnLst>
                  <p:par>
                    <p:cTn id="13" fill="hold" nodeType="clickPar">
                      <p:stCondLst>
                        <p:cond delay="0"/>
                      </p:stCondLst>
                      <p:childTnLst>
                        <p:par>
                          <p:cTn id="14" fill="hold" nodeType="withGroup">
                            <p:stCondLst>
                              <p:cond delay="0"/>
                            </p:stCondLst>
                            <p:childTnLst>
                              <p:par>
                                <p:cTn id="15" presetID="49" presetClass="path" presetSubtype="0" accel="50000" decel="50000" fill="hold" nodeType="clickEffect">
                                  <p:stCondLst>
                                    <p:cond delay="0"/>
                                  </p:stCondLst>
                                  <p:childTnLst>
                                    <p:animMotion origin="layout" path="M -8.33333E-7 3.7037E-7 L -0.62135 -0.14491 " pathEditMode="relative" rAng="0" ptsTypes="AA">
                                      <p:cBhvr>
                                        <p:cTn id="16" dur="2000" fill="hold"/>
                                        <p:tgtEl>
                                          <p:spTgt spid="31784"/>
                                        </p:tgtEl>
                                        <p:attrNameLst>
                                          <p:attrName>ppt_x</p:attrName>
                                          <p:attrName>ppt_y</p:attrName>
                                        </p:attrNameLst>
                                      </p:cBhvr>
                                      <p:rCtr x="-31076" y="-7245"/>
                                    </p:animMotion>
                                  </p:childTnLst>
                                </p:cTn>
                              </p:par>
                            </p:childTnLst>
                          </p:cTn>
                        </p:par>
                      </p:childTnLst>
                    </p:cTn>
                  </p:par>
                </p:childTnLst>
              </p:cTn>
              <p:nextCondLst>
                <p:cond evt="onClick" delay="0">
                  <p:tgtEl>
                    <p:spTgt spid="31762"/>
                  </p:tgtEl>
                </p:cond>
              </p:nextCondLst>
            </p:seq>
            <p:seq concurrent="1" nextAc="seek">
              <p:cTn id="17" restart="whenNotActive" fill="hold" evtFilter="cancelBubble" nodeType="interactiveSeq">
                <p:stCondLst>
                  <p:cond evt="onClick" delay="0">
                    <p:tgtEl>
                      <p:spTgt spid="31763"/>
                    </p:tgtEl>
                  </p:cond>
                </p:stCondLst>
                <p:endSync evt="end" delay="0">
                  <p:rtn val="all"/>
                </p:endSync>
                <p:childTnLst>
                  <p:par>
                    <p:cTn id="18" fill="hold" nodeType="clickPar">
                      <p:stCondLst>
                        <p:cond delay="0"/>
                      </p:stCondLst>
                      <p:childTnLst>
                        <p:par>
                          <p:cTn id="19" fill="hold" nodeType="withGroup">
                            <p:stCondLst>
                              <p:cond delay="0"/>
                            </p:stCondLst>
                            <p:childTnLst>
                              <p:par>
                                <p:cTn id="20" presetID="49" presetClass="path" presetSubtype="0" accel="50000" decel="50000" fill="hold" nodeType="clickEffect">
                                  <p:stCondLst>
                                    <p:cond delay="0"/>
                                  </p:stCondLst>
                                  <p:childTnLst>
                                    <p:animMotion origin="layout" path="M 3.33333E-6 -3.33333E-6 L -0.625 -0.14514 " pathEditMode="relative" rAng="0" ptsTypes="AA">
                                      <p:cBhvr>
                                        <p:cTn id="21" dur="2000" fill="hold"/>
                                        <p:tgtEl>
                                          <p:spTgt spid="31785"/>
                                        </p:tgtEl>
                                        <p:attrNameLst>
                                          <p:attrName>ppt_x</p:attrName>
                                          <p:attrName>ppt_y</p:attrName>
                                        </p:attrNameLst>
                                      </p:cBhvr>
                                      <p:rCtr x="-31250" y="-7269"/>
                                    </p:animMotion>
                                  </p:childTnLst>
                                </p:cTn>
                              </p:par>
                            </p:childTnLst>
                          </p:cTn>
                        </p:par>
                      </p:childTnLst>
                    </p:cTn>
                  </p:par>
                </p:childTnLst>
              </p:cTn>
              <p:nextCondLst>
                <p:cond evt="onClick" delay="0">
                  <p:tgtEl>
                    <p:spTgt spid="31763"/>
                  </p:tgtEl>
                </p:cond>
              </p:nextCondLst>
            </p:seq>
            <p:seq concurrent="1" nextAc="seek">
              <p:cTn id="22" restart="whenNotActive" fill="hold" evtFilter="cancelBubble" nodeType="interactiveSeq">
                <p:stCondLst>
                  <p:cond evt="onClick" delay="0">
                    <p:tgtEl>
                      <p:spTgt spid="31766"/>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49" presetClass="path" presetSubtype="0" accel="50000" decel="50000" fill="hold" nodeType="clickEffect">
                                  <p:stCondLst>
                                    <p:cond delay="0"/>
                                  </p:stCondLst>
                                  <p:childTnLst>
                                    <p:animMotion origin="layout" path="M 0.0 -1.85185E-6 L -0.62083 0.11412 " pathEditMode="relative" rAng="0" ptsTypes="AA">
                                      <p:cBhvr>
                                        <p:cTn id="26" dur="2000" fill="hold"/>
                                        <p:tgtEl>
                                          <p:spTgt spid="31786"/>
                                        </p:tgtEl>
                                        <p:attrNameLst>
                                          <p:attrName>ppt_x</p:attrName>
                                          <p:attrName>ppt_y</p:attrName>
                                        </p:attrNameLst>
                                      </p:cBhvr>
                                      <p:rCtr x="-31042" y="5694"/>
                                    </p:animMotion>
                                  </p:childTnLst>
                                </p:cTn>
                              </p:par>
                            </p:childTnLst>
                          </p:cTn>
                        </p:par>
                      </p:childTnLst>
                    </p:cTn>
                  </p:par>
                </p:childTnLst>
              </p:cTn>
              <p:nextCondLst>
                <p:cond evt="onClick" delay="0">
                  <p:tgtEl>
                    <p:spTgt spid="31766"/>
                  </p:tgtEl>
                </p:cond>
              </p:nextCondLst>
            </p:seq>
            <p:seq concurrent="1" nextAc="seek">
              <p:cTn id="27" restart="whenNotActive" fill="hold" evtFilter="cancelBubble" nodeType="interactiveSeq">
                <p:stCondLst>
                  <p:cond evt="onClick" delay="0">
                    <p:tgtEl>
                      <p:spTgt spid="31764"/>
                    </p:tgtEl>
                  </p:cond>
                </p:stCondLst>
                <p:endSync evt="end" delay="0">
                  <p:rtn val="all"/>
                </p:endSync>
                <p:childTnLst>
                  <p:par>
                    <p:cTn id="28" fill="hold" nodeType="clickPar">
                      <p:stCondLst>
                        <p:cond delay="0"/>
                      </p:stCondLst>
                      <p:childTnLst>
                        <p:par>
                          <p:cTn id="29" fill="hold" nodeType="withGroup">
                            <p:stCondLst>
                              <p:cond delay="0"/>
                            </p:stCondLst>
                            <p:childTnLst>
                              <p:par>
                                <p:cTn id="30" presetID="49" presetClass="path" presetSubtype="0" accel="50000" decel="50000" fill="hold" nodeType="clickEffect">
                                  <p:stCondLst>
                                    <p:cond delay="0"/>
                                  </p:stCondLst>
                                  <p:childTnLst>
                                    <p:animMotion origin="layout" path="M 0.0 -2.96296E-6 L -0.62083 -0.26018 " pathEditMode="relative" rAng="0" ptsTypes="AA">
                                      <p:cBhvr>
                                        <p:cTn id="31" dur="2000" fill="hold"/>
                                        <p:tgtEl>
                                          <p:spTgt spid="31787"/>
                                        </p:tgtEl>
                                        <p:attrNameLst>
                                          <p:attrName>ppt_x</p:attrName>
                                          <p:attrName>ppt_y</p:attrName>
                                        </p:attrNameLst>
                                      </p:cBhvr>
                                      <p:rCtr x="-31042" y="-13009"/>
                                    </p:animMotion>
                                  </p:childTnLst>
                                </p:cTn>
                              </p:par>
                            </p:childTnLst>
                          </p:cTn>
                        </p:par>
                      </p:childTnLst>
                    </p:cTn>
                  </p:par>
                </p:childTnLst>
              </p:cTn>
              <p:nextCondLst>
                <p:cond evt="onClick" delay="0">
                  <p:tgtEl>
                    <p:spTgt spid="3176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81000" y="228600"/>
            <a:ext cx="8534400"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altLang="en-US" sz="2400" b="1" baseline="0">
                <a:latin typeface=".VnSouthern" panose="020B7200000000000000" pitchFamily="34" charset="0"/>
              </a:rPr>
              <a:t>b. </a:t>
            </a:r>
            <a:r>
              <a:rPr lang="vi-VN" sz="2800" b="1" baseline="0"/>
              <a:t>Thư mục</a:t>
            </a:r>
            <a:endParaRPr lang="en-US" altLang="en-US" sz="2800" b="1" baseline="0">
              <a:latin typeface=".VnSouthern" panose="020B7200000000000000" pitchFamily="34" charset="0"/>
            </a:endParaRPr>
          </a:p>
        </p:txBody>
      </p:sp>
      <p:graphicFrame>
        <p:nvGraphicFramePr>
          <p:cNvPr id="13316" name="Object 4"/>
          <p:cNvGraphicFramePr>
            <a:graphicFrameLocks/>
          </p:cNvGraphicFramePr>
          <p:nvPr/>
        </p:nvGraphicFramePr>
        <p:xfrm>
          <a:off x="0" y="4191000"/>
          <a:ext cx="9144000" cy="1752600"/>
        </p:xfrm>
        <a:graphic>
          <a:graphicData uri="http://schemas.openxmlformats.org/presentationml/2006/ole">
            <mc:AlternateContent xmlns:mc="http://schemas.openxmlformats.org/markup-compatibility/2006">
              <mc:Choice xmlns:v="urn:schemas-microsoft-com:vml" Requires="v">
                <p:oleObj spid="_x0000_s13345" name="Bitmap Image" r:id="rId4" imgW="6800000" imgH="752381" progId="Paint.Picture">
                  <p:embed/>
                </p:oleObj>
              </mc:Choice>
              <mc:Fallback>
                <p:oleObj name="Bitmap Image" r:id="rId4" imgW="6800000" imgH="752381" progId="Paint.Picture">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9144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27" name="Rectangle 15"/>
          <p:cNvSpPr>
            <a:spLocks noChangeArrowheads="1"/>
          </p:cNvSpPr>
          <p:nvPr/>
        </p:nvSpPr>
        <p:spPr bwMode="auto">
          <a:xfrm>
            <a:off x="457200" y="685800"/>
            <a:ext cx="8382000"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vi-VN" sz="2400" baseline="0"/>
              <a:t>Để quản lí các tệp được dễ dàng, hệ điều hành tổ chức lưu trữ tệp trong các thư mục. Mỗi đĩa có một thư mục tạo tự động gọi là thư mục gốc. </a:t>
            </a:r>
          </a:p>
        </p:txBody>
      </p:sp>
      <p:sp>
        <p:nvSpPr>
          <p:cNvPr id="13329" name="AutoShape 17"/>
          <p:cNvSpPr>
            <a:spLocks noChangeArrowheads="1"/>
          </p:cNvSpPr>
          <p:nvPr/>
        </p:nvSpPr>
        <p:spPr bwMode="auto">
          <a:xfrm>
            <a:off x="2362200" y="2286000"/>
            <a:ext cx="4876800" cy="1676400"/>
          </a:xfrm>
          <a:prstGeom prst="cloudCallout">
            <a:avLst>
              <a:gd name="adj1" fmla="val -75685"/>
              <a:gd name="adj2" fmla="val 51801"/>
            </a:avLst>
          </a:prstGeom>
          <a:gradFill rotWithShape="0">
            <a:gsLst>
              <a:gs pos="0">
                <a:schemeClr val="tx1"/>
              </a:gs>
              <a:gs pos="100000">
                <a:srgbClr val="FF99FF"/>
              </a:gs>
            </a:gsLst>
            <a:lin ang="5400000" scaled="1"/>
          </a:gra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sz="3200" b="1">
                <a:solidFill>
                  <a:srgbClr val="002060"/>
                </a:solidFill>
              </a:rPr>
              <a:t>Quan sát và cho biết tên thư mục gốc của các ổ đĩa</a:t>
            </a:r>
          </a:p>
          <a:p>
            <a:endParaRPr lang="en-US" sz="3200">
              <a:solidFill>
                <a:srgbClr val="002060"/>
              </a:solidFill>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7"/>
                                        </p:tgtEl>
                                        <p:attrNameLst>
                                          <p:attrName>style.visibility</p:attrName>
                                        </p:attrNameLst>
                                      </p:cBhvr>
                                      <p:to>
                                        <p:strVal val="visible"/>
                                      </p:to>
                                    </p:set>
                                    <p:anim calcmode="discrete" valueType="clr">
                                      <p:cBhvr override="childStyle">
                                        <p:cTn id="7" dur="80"/>
                                        <p:tgtEl>
                                          <p:spTgt spid="1332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7"/>
                                        </p:tgtEl>
                                        <p:attrNameLst>
                                          <p:attrName>fillcolor</p:attrName>
                                        </p:attrNameLst>
                                      </p:cBhvr>
                                      <p:tavLst>
                                        <p:tav tm="0">
                                          <p:val>
                                            <p:clrVal>
                                              <a:schemeClr val="accent2"/>
                                            </p:clrVal>
                                          </p:val>
                                        </p:tav>
                                        <p:tav tm="50000">
                                          <p:val>
                                            <p:clrVal>
                                              <a:schemeClr val="hlink"/>
                                            </p:clrVal>
                                          </p:val>
                                        </p:tav>
                                      </p:tavLst>
                                    </p:anim>
                                    <p:set>
                                      <p:cBhvr>
                                        <p:cTn id="9" dur="80"/>
                                        <p:tgtEl>
                                          <p:spTgt spid="1332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8" fill="hold" nodeType="clickEffect">
                                  <p:stCondLst>
                                    <p:cond delay="0"/>
                                  </p:stCondLst>
                                  <p:childTnLst>
                                    <p:set>
                                      <p:cBhvr>
                                        <p:cTn id="13" dur="1" fill="hold">
                                          <p:stCondLst>
                                            <p:cond delay="0"/>
                                          </p:stCondLst>
                                        </p:cTn>
                                        <p:tgtEl>
                                          <p:spTgt spid="13316"/>
                                        </p:tgtEl>
                                        <p:attrNameLst>
                                          <p:attrName>style.visibility</p:attrName>
                                        </p:attrNameLst>
                                      </p:cBhvr>
                                      <p:to>
                                        <p:strVal val="visible"/>
                                      </p:to>
                                    </p:set>
                                    <p:anim calcmode="lin" valueType="num">
                                      <p:cBhvr additive="base">
                                        <p:cTn id="14" dur="500" fill="hold"/>
                                        <p:tgtEl>
                                          <p:spTgt spid="13316"/>
                                        </p:tgtEl>
                                        <p:attrNameLst>
                                          <p:attrName>ppt_x</p:attrName>
                                        </p:attrNameLst>
                                      </p:cBhvr>
                                      <p:tavLst>
                                        <p:tav tm="0">
                                          <p:val>
                                            <p:strVal val="0-#ppt_w/2"/>
                                          </p:val>
                                        </p:tav>
                                        <p:tav tm="100000">
                                          <p:val>
                                            <p:strVal val="#ppt_x"/>
                                          </p:val>
                                        </p:tav>
                                      </p:tavLst>
                                    </p:anim>
                                    <p:anim calcmode="lin" valueType="num">
                                      <p:cBhvr additive="base">
                                        <p:cTn id="15" dur="500" fill="hold"/>
                                        <p:tgtEl>
                                          <p:spTgt spid="13316"/>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13329"/>
                                        </p:tgtEl>
                                        <p:attrNameLst>
                                          <p:attrName>style.visibility</p:attrName>
                                        </p:attrNameLst>
                                      </p:cBhvr>
                                      <p:to>
                                        <p:strVal val="visible"/>
                                      </p:to>
                                    </p:set>
                                    <p:anim calcmode="lin" valueType="num">
                                      <p:cBhvr additive="base">
                                        <p:cTn id="20" dur="500" fill="hold"/>
                                        <p:tgtEl>
                                          <p:spTgt spid="13329"/>
                                        </p:tgtEl>
                                        <p:attrNameLst>
                                          <p:attrName>ppt_x</p:attrName>
                                        </p:attrNameLst>
                                      </p:cBhvr>
                                      <p:tavLst>
                                        <p:tav tm="0">
                                          <p:val>
                                            <p:strVal val="0-#ppt_w/2"/>
                                          </p:val>
                                        </p:tav>
                                        <p:tav tm="100000">
                                          <p:val>
                                            <p:strVal val="#ppt_x"/>
                                          </p:val>
                                        </p:tav>
                                      </p:tavLst>
                                    </p:anim>
                                    <p:anim calcmode="lin" valueType="num">
                                      <p:cBhvr additive="base">
                                        <p:cTn id="21" dur="500" fill="hold"/>
                                        <p:tgtEl>
                                          <p:spTgt spid="133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7" grpId="0" autoUpdateAnimBg="0"/>
      <p:bldP spid="13329" grpId="0" animBg="1" autoUpdateAnimBg="0"/>
    </p:bld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25000" smtClean="0">
            <a:ln>
              <a:noFill/>
            </a:ln>
            <a:solidFill>
              <a:schemeClr val="tx1"/>
            </a:solidFill>
            <a:effectLst/>
            <a:latin typeface="Arial" panose="020B0604020202020204" pitchFamily="34" charset="0"/>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3943</TotalTime>
  <Words>679</Words>
  <Application>Microsoft Office PowerPoint</Application>
  <PresentationFormat>On-screen Show (4:3)</PresentationFormat>
  <Paragraphs>70</Paragraphs>
  <Slides>13</Slides>
  <Notes>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6" baseType="lpstr">
      <vt:lpstr>.VnSouthern</vt:lpstr>
      <vt:lpstr>.VnVogue</vt:lpstr>
      <vt:lpstr>.VnArial Narrow</vt:lpstr>
      <vt:lpstr>.VnArial</vt:lpstr>
      <vt:lpstr>.VnArialH</vt:lpstr>
      <vt:lpstr>Times New Roman</vt:lpstr>
      <vt:lpstr>Wingdings</vt:lpstr>
      <vt:lpstr>.VnBahamasB</vt:lpstr>
      <vt:lpstr>.VnTimeH</vt:lpstr>
      <vt:lpstr>.VnBook-Antiqua</vt:lpstr>
      <vt:lpstr>Arial</vt:lpstr>
      <vt:lpstr>Mountain Top</vt:lpstr>
      <vt:lpstr>Bitmap Image</vt:lpstr>
      <vt:lpstr>PowerPoint Presentation</vt:lpstr>
      <vt:lpstr>PowerPoint Presentation</vt:lpstr>
      <vt:lpstr>1. Tệp và thư mục </vt:lpstr>
      <vt:lpstr>Ví dụ về các tệp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Ch­¬ng tr×nh tin häc líp 10</dc:title>
  <dc:creator>alpha</dc:creator>
  <cp:lastModifiedBy>MINHHUYGPS</cp:lastModifiedBy>
  <cp:revision>315</cp:revision>
  <dcterms:created xsi:type="dcterms:W3CDTF">2004-09-26T13:19:15Z</dcterms:created>
  <dcterms:modified xsi:type="dcterms:W3CDTF">2021-11-28T20:08:51Z</dcterms:modified>
</cp:coreProperties>
</file>