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2489D8F-2A7B-490D-A898-8E1C53F43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217CE4D-3CDC-4A74-86E4-69E711A96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D48D584A-6905-4C30-A0D5-88E4D80DC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8C6AB37E-0BAF-45D9-971D-CD5D2221B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EAFF6719-EF6F-48E7-BBC9-8B246E8AD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B2AA09E9-5AC3-47DF-B0D2-072C220F6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66A16E69-D37D-41E9-AE17-5A03FC81B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E096338E-02B4-4ADF-98D7-8C6B99D5A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7B530BD5-4CF0-46A3-A206-764CD2FC1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4AA648C8-D995-4038-9E51-853181CC8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D1089334-BECE-4E63-8D30-2698AF198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DF903852-9ADE-40D8-88A6-4307EE163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BD6BD7FE-0DE8-4144-9201-77063AB4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095409F9-0799-4ED7-8552-70F43FC23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êu đề 1">
            <a:extLst>
              <a:ext uri="{FF2B5EF4-FFF2-40B4-BE49-F238E27FC236}">
                <a16:creationId xmlns:a16="http://schemas.microsoft.com/office/drawing/2014/main" id="{D9A80E9D-B743-4A5C-9BBF-3F518A34A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529540"/>
            <a:ext cx="8915399" cy="1162423"/>
          </a:xfrm>
        </p:spPr>
        <p:txBody>
          <a:bodyPr>
            <a:normAutofit fontScale="90000"/>
          </a:bodyPr>
          <a:lstStyle/>
          <a:p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Cao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A948395E-BA8B-46F8-8D70-63438D06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696711"/>
            <a:ext cx="8915399" cy="9036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>
              <a:lnSpc>
                <a:spcPct val="9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4F00C17-861C-4F73-890A-9CE0DEFC5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44DBC529-D616-489C-80AD-17B2DC622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1984FD94-A9A2-406E-852A-A967EC5E9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C5F06D66-F74C-483B-B42F-59D53D9FA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55087956-4CE2-412E-9C2E-6B095CEE8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7CB14655-84F4-47F3-8200-22D50F268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0894DC7B-7251-43A8-8E17-FBE63F096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3">
              <a:extLst>
                <a:ext uri="{FF2B5EF4-FFF2-40B4-BE49-F238E27FC236}">
                  <a16:creationId xmlns:a16="http://schemas.microsoft.com/office/drawing/2014/main" id="{2A41950A-9722-4216-95AA-0C7BBF089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4">
              <a:extLst>
                <a:ext uri="{FF2B5EF4-FFF2-40B4-BE49-F238E27FC236}">
                  <a16:creationId xmlns:a16="http://schemas.microsoft.com/office/drawing/2014/main" id="{F1890C1C-C6E7-42AD-B5C4-CE56249EC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99C1F901-A2C5-48E2-B7F9-441295324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9C4ED00A-D5B9-4442-AA98-05A251849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AA229A43-A813-4BED-BF07-D9B95CE1D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8">
              <a:extLst>
                <a:ext uri="{FF2B5EF4-FFF2-40B4-BE49-F238E27FC236}">
                  <a16:creationId xmlns:a16="http://schemas.microsoft.com/office/drawing/2014/main" id="{F7B93C03-2DD3-43B7-B356-535D17C57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FCC8305-17D2-4157-9FB8-BDCC98C57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DC18CC2-84E1-4064-8FD7-3E9BAAFF2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1" y="635331"/>
            <a:ext cx="8962708" cy="3607485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5F329D1-3786-4747-994A-C45975A03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08" y="134815"/>
            <a:ext cx="1601921" cy="1601921"/>
          </a:xfrm>
          <a:prstGeom prst="rect">
            <a:avLst/>
          </a:prstGeom>
        </p:spPr>
      </p:pic>
      <p:sp>
        <p:nvSpPr>
          <p:cNvPr id="169" name="Freeform 33">
            <a:extLst>
              <a:ext uri="{FF2B5EF4-FFF2-40B4-BE49-F238E27FC236}">
                <a16:creationId xmlns:a16="http://schemas.microsoft.com/office/drawing/2014/main" id="{C55FB2C2-F00F-49A4-A209-A2E84263C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028" name="Picture 4" descr="Phương pháp khắc phục sai lầm khi học kỹ thuật nhảy cao kiểu nằm nghiêng -  Sách Giải">
            <a:extLst>
              <a:ext uri="{FF2B5EF4-FFF2-40B4-BE49-F238E27FC236}">
                <a16:creationId xmlns:a16="http://schemas.microsoft.com/office/drawing/2014/main" id="{95FC306A-D507-4FD4-9DCA-B72A32707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513" y="712308"/>
            <a:ext cx="8481827" cy="345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54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0E70E9D9-92F6-47FC-BED6-E8C65404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2" y="700922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 SỬ PHÁT TRIỂN MÔN NHẢY CAO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D7DE94F-EAD4-48E3-AB28-73AF4C64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Olympic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5/1912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VĐV O Rin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1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DDDA498-0C02-459F-8272-A12ACC94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7/1957 VĐV </a:t>
            </a:r>
            <a:r>
              <a:rPr lang="en-US" dirty="0" err="1"/>
              <a:t>Stê</a:t>
            </a:r>
            <a:r>
              <a:rPr lang="en-US" dirty="0"/>
              <a:t>-pa-</a:t>
            </a:r>
            <a:r>
              <a:rPr lang="en-US" dirty="0" err="1"/>
              <a:t>nốp</a:t>
            </a:r>
            <a:r>
              <a:rPr lang="en-US" dirty="0"/>
              <a:t> (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Xô</a:t>
            </a:r>
            <a:r>
              <a:rPr lang="en-US" dirty="0"/>
              <a:t> </a:t>
            </a:r>
            <a:r>
              <a:rPr lang="en-US" dirty="0" err="1"/>
              <a:t>cũ</a:t>
            </a:r>
            <a:r>
              <a:rPr lang="en-US" dirty="0"/>
              <a:t>) qua </a:t>
            </a:r>
            <a:r>
              <a:rPr lang="en-US" dirty="0" err="1"/>
              <a:t>xà</a:t>
            </a:r>
            <a:r>
              <a:rPr lang="en-US" dirty="0"/>
              <a:t> 2m16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ra </a:t>
            </a:r>
            <a:r>
              <a:rPr lang="en-US" dirty="0" err="1"/>
              <a:t>đời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“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úp</a:t>
            </a:r>
            <a:r>
              <a:rPr lang="en-US" dirty="0"/>
              <a:t> </a:t>
            </a:r>
            <a:r>
              <a:rPr lang="en-US" dirty="0" err="1"/>
              <a:t>bụng</a:t>
            </a:r>
            <a:r>
              <a:rPr lang="en-US" dirty="0"/>
              <a:t>”.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ta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Stê</a:t>
            </a:r>
            <a:r>
              <a:rPr lang="en-US" dirty="0"/>
              <a:t>-pa-</a:t>
            </a:r>
            <a:r>
              <a:rPr lang="en-US" dirty="0" err="1"/>
              <a:t>nốp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1968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hội</a:t>
            </a:r>
            <a:r>
              <a:rPr lang="en-US" dirty="0"/>
              <a:t> Olympic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19 </a:t>
            </a:r>
            <a:r>
              <a:rPr lang="en-US" dirty="0" err="1"/>
              <a:t>tại</a:t>
            </a:r>
            <a:r>
              <a:rPr lang="en-US" dirty="0"/>
              <a:t> Mexico VĐV Plot (</a:t>
            </a:r>
            <a:r>
              <a:rPr lang="en-US" dirty="0" err="1"/>
              <a:t>Mỹ</a:t>
            </a:r>
            <a:r>
              <a:rPr lang="en-US" dirty="0"/>
              <a:t>) </a:t>
            </a:r>
            <a:r>
              <a:rPr lang="en-US" dirty="0" err="1"/>
              <a:t>cho</a:t>
            </a:r>
            <a:r>
              <a:rPr lang="en-US" dirty="0"/>
              <a:t> ra </a:t>
            </a:r>
            <a:r>
              <a:rPr lang="en-US" dirty="0" err="1"/>
              <a:t>đời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“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lưng</a:t>
            </a:r>
            <a:r>
              <a:rPr lang="en-US" dirty="0"/>
              <a:t> qua </a:t>
            </a:r>
            <a:r>
              <a:rPr lang="en-US" dirty="0" err="1"/>
              <a:t>xà</a:t>
            </a:r>
            <a:r>
              <a:rPr lang="en-US" dirty="0"/>
              <a:t>”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nay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lưng</a:t>
            </a:r>
            <a:r>
              <a:rPr lang="en-US" dirty="0"/>
              <a:t> qua </a:t>
            </a:r>
            <a:r>
              <a:rPr lang="en-US" dirty="0" err="1"/>
              <a:t>xà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chiếm</a:t>
            </a:r>
            <a:r>
              <a:rPr lang="en-US" dirty="0"/>
              <a:t> </a:t>
            </a:r>
            <a:r>
              <a:rPr lang="en-US" dirty="0" err="1"/>
              <a:t>ưu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so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;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hầu</a:t>
            </a:r>
            <a:r>
              <a:rPr lang="en-US" dirty="0"/>
              <a:t> </a:t>
            </a:r>
            <a:r>
              <a:rPr lang="en-US" dirty="0" err="1"/>
              <a:t>hết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VĐV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đấu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6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êu đề 3">
            <a:extLst>
              <a:ext uri="{FF2B5EF4-FFF2-40B4-BE49-F238E27FC236}">
                <a16:creationId xmlns:a16="http://schemas.microsoft.com/office/drawing/2014/main" id="{D9A06612-D2A0-4065-9100-4715D7F1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 LỤC NHẢY CAO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Chỗ dành sẵn cho Nội dung 4">
            <a:extLst>
              <a:ext uri="{FF2B5EF4-FFF2-40B4-BE49-F238E27FC236}">
                <a16:creationId xmlns:a16="http://schemas.microsoft.com/office/drawing/2014/main" id="{48773F69-A214-4BD5-9C9B-7C2C5944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2m45 do VĐV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Cuba Javier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27/07/1993,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Salamanca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2m09 do VĐV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Bulgaria,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Stefka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Kostadinova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30/08/1987,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 – Ý.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2m25 do VĐV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28/09/2004,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Singapore.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1m94 do VĐV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05/04/2005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Bangkok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Lan.</a:t>
            </a:r>
          </a:p>
        </p:txBody>
      </p:sp>
    </p:spTree>
    <p:extLst>
      <p:ext uri="{BB962C8B-B14F-4D97-AF65-F5344CB8AC3E}">
        <p14:creationId xmlns:p14="http://schemas.microsoft.com/office/powerpoint/2010/main" val="12311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95BA7D78-FF76-42E8-B38B-9F3630AC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NGHĨA - TÁC DỤNG MÔN NHẢY CAO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94A5F73-77F6-46A4-B402-E2344F72B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107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3F06069F-4D1C-4CC5-BB82-B77D15F2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F97D217-BDB0-43A2-94E1-3703C3924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VĐV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VĐV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16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9FC067D-8EFE-4030-A586-CF7147A9C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3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B1883D58-9880-4DB4-BFCE-1714C10EF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về nhà</a:t>
            </a: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743D38E-473A-43D8-96F6-E465489C8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2410664"/>
      </p:ext>
    </p:extLst>
  </p:cSld>
  <p:clrMapOvr>
    <a:masterClrMapping/>
  </p:clrMapOvr>
</p:sld>
</file>

<file path=ppt/theme/theme1.xml><?xml version="1.0" encoding="utf-8"?>
<a:theme xmlns:a="http://schemas.openxmlformats.org/drawingml/2006/main" name="Bó sợi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682</Words>
  <Application>Microsoft Office PowerPoint</Application>
  <PresentationFormat>Màn hình rộng</PresentationFormat>
  <Paragraphs>30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Tahoma</vt:lpstr>
      <vt:lpstr>Times New Roman</vt:lpstr>
      <vt:lpstr>Wingdings 3</vt:lpstr>
      <vt:lpstr>Bó sợi</vt:lpstr>
      <vt:lpstr>Nhảy Cao</vt:lpstr>
      <vt:lpstr>LỊCH SỬ PHÁT TRIỂN MÔN NHẢY CAO</vt:lpstr>
      <vt:lpstr>Bản trình bày PowerPoint</vt:lpstr>
      <vt:lpstr>KỶ LỤC NHẢY CAO</vt:lpstr>
      <vt:lpstr>Ý NGHĨA - TÁC DỤNG MÔN NHẢY CAO</vt:lpstr>
      <vt:lpstr>Đặc điểm môn nhảy cao</vt:lpstr>
      <vt:lpstr>Bản trình bày PowerPoint</vt:lpstr>
      <vt:lpstr>Câu hỏi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Nhảy Cao</dc:title>
  <dc:creator>Pham Nguyen Thien Huy</dc:creator>
  <cp:lastModifiedBy>Pham Nguyen Thien Huy</cp:lastModifiedBy>
  <cp:revision>2</cp:revision>
  <dcterms:created xsi:type="dcterms:W3CDTF">2021-11-06T07:47:52Z</dcterms:created>
  <dcterms:modified xsi:type="dcterms:W3CDTF">2021-11-06T11:16:12Z</dcterms:modified>
</cp:coreProperties>
</file>