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3" r:id="rId3"/>
  </p:sldMasterIdLst>
  <p:notesMasterIdLst>
    <p:notesMasterId r:id="rId31"/>
  </p:notesMasterIdLst>
  <p:sldIdLst>
    <p:sldId id="256" r:id="rId4"/>
    <p:sldId id="257" r:id="rId5"/>
    <p:sldId id="262" r:id="rId6"/>
    <p:sldId id="279" r:id="rId7"/>
    <p:sldId id="258" r:id="rId8"/>
    <p:sldId id="260" r:id="rId9"/>
    <p:sldId id="261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3" r:id="rId18"/>
    <p:sldId id="278" r:id="rId19"/>
    <p:sldId id="285" r:id="rId20"/>
    <p:sldId id="275" r:id="rId21"/>
    <p:sldId id="276" r:id="rId22"/>
    <p:sldId id="284" r:id="rId23"/>
    <p:sldId id="283" r:id="rId24"/>
    <p:sldId id="277" r:id="rId25"/>
    <p:sldId id="282" r:id="rId26"/>
    <p:sldId id="292" r:id="rId27"/>
    <p:sldId id="293" r:id="rId28"/>
    <p:sldId id="295" r:id="rId29"/>
    <p:sldId id="300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67" d="100"/>
          <a:sy n="67" d="100"/>
        </p:scale>
        <p:origin x="83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160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58361-D3E0-4AE6-A65A-B04C97006B3A}" type="datetimeFigureOut">
              <a:rPr lang="en-US" smtClean="0"/>
              <a:pPr/>
              <a:t>28/11/2021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12D14-495B-4978-B761-A415DDA493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12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12D14-495B-4978-B761-A415DDA4938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35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C9A5B-FA63-4F5D-A288-565E44565800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53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C9A5B-FA63-4F5D-A288-565E44565800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36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>
                <a:solidFill>
                  <a:prstClr val="black"/>
                </a:solidFill>
                <a:latin typeface="等线"/>
                <a:ea typeface="等线" panose="020B0604020202020204" charset="-122"/>
              </a:rPr>
              <a:pPr/>
              <a:t>26</a:t>
            </a:fld>
            <a:endParaRPr lang="zh-CN" altLang="en-US">
              <a:solidFill>
                <a:prstClr val="black"/>
              </a:solidFill>
              <a:latin typeface="等线"/>
              <a:ea typeface="等线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1193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2C8DD-A408-47EC-934D-0D4101633187}" type="datetime1">
              <a:rPr lang="en-US" smtClean="0"/>
              <a:pPr/>
              <a:t>28/11/2021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6014-DD06-490A-9A15-F1288537E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75C08-F427-478F-82AB-B49308F85DED}" type="datetime1">
              <a:rPr lang="en-US" smtClean="0"/>
              <a:pPr/>
              <a:t>28/11/2021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6014-DD06-490A-9A15-F1288537E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11BED-E592-49DE-A521-DD135E6A8AD5}" type="datetime1">
              <a:rPr lang="en-US" smtClean="0"/>
              <a:pPr/>
              <a:t>28/11/2021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6014-DD06-490A-9A15-F1288537E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693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793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07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825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6912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5287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937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787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5A159-3CFC-451B-B92A-A605C57C177D}" type="datetime1">
              <a:rPr lang="en-US" smtClean="0"/>
              <a:pPr/>
              <a:t>28/11/2021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6014-DD06-490A-9A15-F1288537E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706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465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7894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721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7529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C59F-5F54-499D-B02B-E73A3880C86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E3FA9-363E-4663-9E8C-E73C285856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917042"/>
      </p:ext>
    </p:extLst>
  </p:cSld>
  <p:clrMapOvr>
    <a:masterClrMapping/>
  </p:clrMapOvr>
  <p:transition spd="slow" advClick="0" advTm="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C59F-5F54-499D-B02B-E73A3880C86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E3FA9-363E-4663-9E8C-E73C285856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221315"/>
      </p:ext>
    </p:extLst>
  </p:cSld>
  <p:clrMapOvr>
    <a:masterClrMapping/>
  </p:clrMapOvr>
  <p:transition spd="slow" advClick="0" advTm="0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C59F-5F54-499D-B02B-E73A3880C86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E3FA9-363E-4663-9E8C-E73C285856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216133"/>
      </p:ext>
    </p:extLst>
  </p:cSld>
  <p:clrMapOvr>
    <a:masterClrMapping/>
  </p:clrMapOvr>
  <p:transition spd="slow" advClick="0" advTm="0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C59F-5F54-499D-B02B-E73A3880C86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E3FA9-363E-4663-9E8C-E73C285856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284002"/>
      </p:ext>
    </p:extLst>
  </p:cSld>
  <p:clrMapOvr>
    <a:masterClrMapping/>
  </p:clrMapOvr>
  <p:transition spd="slow" advClick="0" advTm="0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C59F-5F54-499D-B02B-E73A3880C86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E3FA9-363E-4663-9E8C-E73C285856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240007"/>
      </p:ext>
    </p:extLst>
  </p:cSld>
  <p:clrMapOvr>
    <a:masterClrMapping/>
  </p:clrMapOvr>
  <p:transition spd="slow" advClick="0" advTm="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B57F7-C33A-4873-B8B7-7DBD22DD80F0}" type="datetime1">
              <a:rPr lang="en-US" smtClean="0"/>
              <a:pPr/>
              <a:t>28/11/2021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6014-DD06-490A-9A15-F1288537E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C59F-5F54-499D-B02B-E73A3880C86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E3FA9-363E-4663-9E8C-E73C285856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65271"/>
      </p:ext>
    </p:extLst>
  </p:cSld>
  <p:clrMapOvr>
    <a:masterClrMapping/>
  </p:clrMapOvr>
  <p:transition spd="slow" advClick="0" advTm="0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C59F-5F54-499D-B02B-E73A3880C86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E3FA9-363E-4663-9E8C-E73C285856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507751"/>
      </p:ext>
    </p:extLst>
  </p:cSld>
  <p:clrMapOvr>
    <a:masterClrMapping/>
  </p:clrMapOvr>
  <p:transition spd="slow" advClick="0" advTm="0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C59F-5F54-499D-B02B-E73A3880C86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E3FA9-363E-4663-9E8C-E73C285856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702907"/>
      </p:ext>
    </p:extLst>
  </p:cSld>
  <p:clrMapOvr>
    <a:masterClrMapping/>
  </p:clrMapOvr>
  <p:transition spd="slow" advClick="0" advTm="0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C59F-5F54-499D-B02B-E73A3880C86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E3FA9-363E-4663-9E8C-E73C285856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329007"/>
      </p:ext>
    </p:extLst>
  </p:cSld>
  <p:clrMapOvr>
    <a:masterClrMapping/>
  </p:clrMapOvr>
  <p:transition spd="slow" advClick="0" advTm="0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C59F-5F54-499D-B02B-E73A3880C86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E3FA9-363E-4663-9E8C-E73C285856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672898"/>
      </p:ext>
    </p:extLst>
  </p:cSld>
  <p:clrMapOvr>
    <a:masterClrMapping/>
  </p:clrMapOvr>
  <p:transition spd="slow" advClick="0" advTm="0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C59F-5F54-499D-B02B-E73A3880C86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E3FA9-363E-4663-9E8C-E73C285856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843107"/>
      </p:ext>
    </p:extLst>
  </p:cSld>
  <p:clrMapOvr>
    <a:masterClrMapping/>
  </p:clrMapOvr>
  <p:transition spd="slow" advClick="0" advTm="0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C717E-93B2-47F9-9C35-7FC41BB9BF90}" type="datetime1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2021/11/28</a:t>
            </a:fld>
            <a:endParaRPr lang="en-US" altLang="zh-CN" sz="1350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5B8FF-A159-4928-B333-16EC65337BF6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zh-C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01266"/>
      </p:ext>
    </p:extLst>
  </p:cSld>
  <p:clrMapOvr>
    <a:masterClrMapping/>
  </p:clrMapOvr>
  <p:transition spd="slow" advClick="0" advTm="0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F99F-E05A-4D94-A81A-2EB304A754F9}" type="datetime1">
              <a:rPr lang="en-US" smtClean="0"/>
              <a:pPr/>
              <a:t>28/11/2021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6014-DD06-490A-9A15-F1288537E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5CA95-412D-422B-A864-B77C56C656B2}" type="datetime1">
              <a:rPr lang="en-US" smtClean="0"/>
              <a:pPr/>
              <a:t>28/11/2021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6014-DD06-490A-9A15-F1288537E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4F0E2-6C74-4D9D-9520-3B9690C0E2F3}" type="datetime1">
              <a:rPr lang="en-US" smtClean="0"/>
              <a:pPr/>
              <a:t>28/11/2021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6014-DD06-490A-9A15-F1288537E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B7C3B-8A41-4355-8EDA-48DA8BD8F201}" type="datetime1">
              <a:rPr lang="en-US" smtClean="0"/>
              <a:pPr/>
              <a:t>28/11/2021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6014-DD06-490A-9A15-F1288537E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06454-23F2-4B02-9602-B144857C7B8B}" type="datetime1">
              <a:rPr lang="en-US" smtClean="0"/>
              <a:pPr/>
              <a:t>28/11/2021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6014-DD06-490A-9A15-F1288537E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FE14A-4A58-4DE6-BC3E-B9E74E260647}" type="datetime1">
              <a:rPr lang="en-US" smtClean="0"/>
              <a:pPr/>
              <a:t>28/11/2021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6014-DD06-490A-9A15-F1288537E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16AB3-C36F-467C-A8B8-1F11776AFE3D}" type="datetime1">
              <a:rPr lang="en-US" smtClean="0"/>
              <a:pPr/>
              <a:t>28/11/2021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F6014-DD06-490A-9A15-F1288537E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B296AA53-2C50-4A48-BAD7-DCB50DE8D4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27989CA-7233-45BC-815C-EF73CAD10F4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01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DC59F-5F54-499D-B02B-E73A3880C86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E3FA9-363E-4663-9E8C-E73C285856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018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ransition spd="slow" advClick="0" advTm="0">
    <p:comb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file:///C:\Users\ACER\AppData\Local\Temp\Rar$DI14.001\Backup\&#25105;&#30340;&#25991;&#26723;\Mua%20tren%20pho%20Hue%20The%20Rain%20in%20Hue%20City.wav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600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AI ĐÃ ĐẶT TÊN CHO DÒNG SÔNG?</a:t>
            </a:r>
            <a:endParaRPr lang="en-US" sz="5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3429000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HOÀNG PHỦ NGỌC TƯỜNG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6014-DD06-490A-9A15-F1288537E9B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"/>
            <a:ext cx="8229600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Mụ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Trản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6014-DD06-490A-9A15-F1288537E9B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6014-DD06-490A-9A15-F1288537E9B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Picture 4" descr="muongte4107421resizenc5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0" y="12954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lụa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“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sừng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sững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quách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1"/>
            <a:ext cx="8229600" cy="5745163"/>
          </a:xfrm>
        </p:spPr>
        <p:txBody>
          <a:bodyPr/>
          <a:lstStyle/>
          <a:p>
            <a:pPr>
              <a:buNone/>
            </a:pP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b="0" dirty="0" err="1" smtClean="0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 smtClean="0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ảo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“sớm</a:t>
            </a:r>
            <a:r>
              <a:rPr lang="en-US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6014-DD06-490A-9A15-F1288537E9B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" name="Picture 35" descr="C:\Documents and Settings\BAN ME THUOT\Desktop\SANG'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81000" y="2590800"/>
            <a:ext cx="2819400" cy="2743200"/>
          </a:xfrm>
          <a:prstGeom prst="rect">
            <a:avLst/>
          </a:prstGeom>
          <a:noFill/>
        </p:spPr>
      </p:pic>
      <p:pic>
        <p:nvPicPr>
          <p:cNvPr id="5" name="Picture 36" descr="C:\Documents and Settings\BAN ME THUOT\Desktop\Picture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2590800"/>
            <a:ext cx="2895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BAN ME THUOT\Desktop\hinh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2" y="2590800"/>
            <a:ext cx="2743199" cy="27432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shng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0" y="1905000"/>
            <a:ext cx="9144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sz="2900" b="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900" b="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9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0" dirty="0" err="1" smtClean="0"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29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9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9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9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9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u </a:t>
            </a:r>
            <a:r>
              <a:rPr lang="en-US" sz="29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29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900" b="0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9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9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0" dirty="0" err="1" smtClean="0"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9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0" dirty="0" err="1" smtClean="0">
                <a:latin typeface="Times New Roman" pitchFamily="18" charset="0"/>
                <a:cs typeface="Times New Roman" pitchFamily="18" charset="0"/>
              </a:rPr>
              <a:t>mộ</a:t>
            </a:r>
            <a:r>
              <a:rPr lang="en-US" sz="29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9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9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u” “</a:t>
            </a:r>
            <a:r>
              <a:rPr lang="en-US" sz="29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9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29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900" b="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9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9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kiêu</a:t>
            </a:r>
            <a:r>
              <a:rPr lang="en-US" sz="29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hãnh</a:t>
            </a:r>
            <a:r>
              <a:rPr lang="en-US" sz="29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900" b="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9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9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0" dirty="0" err="1" smtClean="0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9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0" dirty="0" err="1" smtClean="0">
                <a:latin typeface="Times New Roman" pitchFamily="18" charset="0"/>
                <a:cs typeface="Times New Roman" pitchFamily="18" charset="0"/>
              </a:rPr>
              <a:t>chúa</a:t>
            </a:r>
            <a:r>
              <a:rPr lang="en-US" sz="29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0" dirty="0" err="1" smtClean="0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9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0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900" b="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900" b="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9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9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9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0" dirty="0" err="1" smtClean="0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9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900" b="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900" b="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900" b="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trầm</a:t>
            </a:r>
            <a:r>
              <a:rPr lang="en-US" sz="2900" b="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900" b="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“</a:t>
            </a:r>
            <a:r>
              <a:rPr lang="en-US" sz="2900" b="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900" b="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triết</a:t>
            </a:r>
            <a:r>
              <a:rPr lang="en-US" sz="2900" b="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900" b="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900" b="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900" b="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900" b="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900" b="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6014-DD06-490A-9A15-F1288537E9B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1"/>
            <a:ext cx="9144000" cy="1600199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Cho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Mụ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nga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 , “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ngát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6014-DD06-490A-9A15-F1288537E9B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56388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-&gt;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trầm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33400" y="0"/>
            <a:ext cx="8458200" cy="1265238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6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thành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41838"/>
            <a:ext cx="8229600" cy="2316163"/>
          </a:xfrm>
        </p:spPr>
        <p:txBody>
          <a:bodyPr>
            <a:normAutofit fontScale="92500" lnSpcReduction="20000"/>
          </a:bodyPr>
          <a:lstStyle/>
          <a:p>
            <a:pPr algn="just">
              <a:buFontTx/>
              <a:buChar char="-"/>
            </a:pPr>
            <a:r>
              <a:rPr lang="en-US" sz="35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5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5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5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5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5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hẳn</a:t>
            </a:r>
            <a:r>
              <a:rPr lang="en-US" sz="35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5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5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biền</a:t>
            </a:r>
            <a:r>
              <a:rPr lang="en-US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ô Kim Long”</a:t>
            </a:r>
          </a:p>
          <a:p>
            <a:pPr algn="just">
              <a:buFontTx/>
              <a:buChar char="-"/>
            </a:pPr>
            <a:r>
              <a:rPr lang="en-US" sz="3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5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5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5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5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5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5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35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5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5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5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5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5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5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5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5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endParaRPr lang="en-US" sz="2800" b="1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6014-DD06-490A-9A15-F1288537E9B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0"/>
            <a:ext cx="8229600" cy="4525963"/>
          </a:xfrm>
        </p:spPr>
        <p:txBody>
          <a:bodyPr/>
          <a:lstStyle/>
          <a:p>
            <a:pPr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uốn</a:t>
            </a:r>
            <a:r>
              <a:rPr lang="en-US" sz="3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sang </a:t>
            </a:r>
            <a:r>
              <a:rPr lang="en-US" sz="3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Cồn</a:t>
            </a:r>
            <a:r>
              <a:rPr lang="en-US" sz="3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Hến</a:t>
            </a:r>
            <a:r>
              <a:rPr lang="en-US" sz="3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; </a:t>
            </a:r>
            <a:r>
              <a:rPr lang="en-US" sz="30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cong </a:t>
            </a:r>
            <a:r>
              <a:rPr lang="en-US" sz="3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hẳn</a:t>
            </a:r>
            <a:r>
              <a:rPr lang="en-US" sz="3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US" sz="3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3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6014-DD06-490A-9A15-F1288537E9B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7" descr="langc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1200"/>
            <a:ext cx="9144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791200"/>
            <a:ext cx="8229600" cy="77755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6014-DD06-490A-9A15-F1288537E9B7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191000"/>
            <a:ext cx="8229600" cy="2667000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endParaRPr 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6014-DD06-490A-9A15-F1288537E9B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800px-C%E1%BB%93n_H%E1%BA%BFn[1]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248400"/>
          </a:xfrm>
          <a:prstGeom prst="rect">
            <a:avLst/>
          </a:prstGeom>
          <a:ln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181600"/>
            <a:ext cx="9144000" cy="16764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slow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6014-DD06-490A-9A15-F1288537E9B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85800"/>
            <a:ext cx="8229600" cy="5059363"/>
          </a:xfrm>
        </p:spPr>
        <p:txBody>
          <a:bodyPr>
            <a:normAutofit/>
          </a:bodyPr>
          <a:lstStyle/>
          <a:p>
            <a:pPr marL="571500" indent="-571500">
              <a:buAutoNum type="romanUcPeriod"/>
            </a:pPr>
            <a:r>
              <a:rPr lang="en-US" sz="4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71550" lvl="1" indent="-571500">
              <a:buFont typeface="+mj-lt"/>
              <a:buAutoNum type="arabicPeriod"/>
            </a:pP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971550" lvl="1" indent="-571500">
              <a:buFont typeface="+mj-lt"/>
              <a:buAutoNum type="arabicPeriod"/>
            </a:pP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571500" indent="-571500">
              <a:buFont typeface="+mj-lt"/>
              <a:buAutoNum type="romanUcPeriod"/>
            </a:pP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71550" lvl="1" indent="-571500">
              <a:buFont typeface="+mj-lt"/>
              <a:buAutoNum type="arabicPeriod"/>
            </a:pPr>
            <a:r>
              <a:rPr lang="en-US" sz="3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971550" lvl="1" indent="-571500"/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6014-DD06-490A-9A15-F1288537E9B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1279030833-hue[1]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0" y="-152400"/>
            <a:ext cx="9144000" cy="548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6014-DD06-490A-9A15-F1288537E9B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3400" y="528834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say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đắm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8382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 “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khuya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5410200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-&gt;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mộng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47800"/>
            <a:ext cx="8382000" cy="23622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Con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 “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thề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b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600"/>
            <a:ext cx="8229600" cy="2667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914400"/>
            <a:ext cx="784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chút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lẳng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lơ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kín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u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25"/>
            <a:ext cx="9144000" cy="54102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81000" y="5486400"/>
            <a:ext cx="9639300" cy="2895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*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thuỷ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nhuốm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52921"/>
            <a:ext cx="3120894" cy="300507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b="28111"/>
          <a:stretch/>
        </p:blipFill>
        <p:spPr>
          <a:xfrm>
            <a:off x="-152400" y="4642312"/>
            <a:ext cx="3456384" cy="22156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7521" y="213973"/>
            <a:ext cx="73532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2.Dòng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3825" y="1106767"/>
            <a:ext cx="8991600" cy="2229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6225" y="3336160"/>
            <a:ext cx="8686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508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52921"/>
            <a:ext cx="3120894" cy="300507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b="28111"/>
          <a:stretch/>
        </p:blipFill>
        <p:spPr>
          <a:xfrm>
            <a:off x="-152400" y="4642312"/>
            <a:ext cx="3456384" cy="221568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287" y="325224"/>
            <a:ext cx="8686800" cy="2229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574" y="2554617"/>
            <a:ext cx="8686800" cy="2968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Cao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941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  <a:cs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6F179F10-C88F-4936-9412-D56F8F99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381000"/>
            <a:ext cx="8705850" cy="6096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28576" y="0"/>
            <a:ext cx="9201151" cy="6836569"/>
            <a:chOff x="-76201" y="0"/>
            <a:chExt cx="12268201" cy="911542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201" y="6920476"/>
              <a:ext cx="3410857" cy="2194949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5661" y="0"/>
              <a:ext cx="4476339" cy="2606761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350409" y="1013329"/>
            <a:ext cx="83030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Tường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6261" y="1868139"/>
            <a:ext cx="34888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0550" y="2591640"/>
            <a:ext cx="80629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vốn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Huế</a:t>
            </a:r>
            <a:r>
              <a:rPr 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9600" y="4204105"/>
            <a:ext cx="7822772" cy="752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bay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bổng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" y="4962458"/>
            <a:ext cx="8062913" cy="1490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Huế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096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03958" y="6514939"/>
            <a:ext cx="2133600" cy="365125"/>
          </a:xfrm>
        </p:spPr>
        <p:txBody>
          <a:bodyPr/>
          <a:lstStyle/>
          <a:p>
            <a:fld id="{8D9F6014-DD06-490A-9A15-F1288537E9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6558" y="609600"/>
            <a:ext cx="4300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.Nghệ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49242" y="1506677"/>
            <a:ext cx="91932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endParaRPr lang="en-US" sz="32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0178" y="1440597"/>
            <a:ext cx="85344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</a:pP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endParaRPr lang="en-US" sz="32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1758" y="2271594"/>
            <a:ext cx="81264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ẩn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so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3361" y="1961641"/>
            <a:ext cx="3801618" cy="752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(SGK)</a:t>
            </a:r>
            <a:endParaRPr lang="en-US" sz="32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895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1"/>
      <p:bldP spid="9" grpId="0"/>
      <p:bldP spid="9" grpId="1"/>
      <p:bldP spid="10" grpId="0"/>
      <p:bldP spid="10" grpId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pPr lvl="1" algn="l" rtl="0">
              <a:spcBef>
                <a:spcPct val="0"/>
              </a:spcBef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en-US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8" descr="http://travel.mongabay.com/colombia/600/co03-96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1"/>
            <a:ext cx="9144000" cy="601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6014-DD06-490A-9A15-F1288537E9B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4724400"/>
            <a:ext cx="9144000" cy="2133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hoành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dữ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rầm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rộ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ngàn</a:t>
            </a: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i="1" dirty="0">
                <a:solidFill>
                  <a:srgbClr val="0000FF"/>
                </a:solidFill>
              </a:rPr>
              <a:t/>
            </a:r>
            <a:br>
              <a:rPr lang="en-US" i="1" dirty="0">
                <a:solidFill>
                  <a:srgbClr val="0000FF"/>
                </a:solidFill>
              </a:rPr>
            </a:br>
            <a:endParaRPr lang="en-US" dirty="0"/>
          </a:p>
        </p:txBody>
      </p:sp>
      <p:pic>
        <p:nvPicPr>
          <p:cNvPr id="4" name="Picture 2" descr="Song-Quay-so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6014-DD06-490A-9A15-F1288537E9B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334000"/>
            <a:ext cx="9144000" cy="1524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mãnh</a:t>
            </a:r>
            <a:r>
              <a:rPr lang="en-US" sz="3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sz="3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2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1"/>
            <a:ext cx="8229600" cy="55927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xoáy</a:t>
            </a:r>
            <a:r>
              <a:rPr lang="en-US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cơn</a:t>
            </a:r>
            <a:r>
              <a:rPr lang="en-US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lốc</a:t>
            </a:r>
            <a:r>
              <a:rPr lang="en-US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6014-DD06-490A-9A15-F1288537E9B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381000" y="228601"/>
            <a:ext cx="8229600" cy="1477963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+  </a:t>
            </a:r>
            <a:r>
              <a:rPr lang="en-US" sz="3200" dirty="0" err="1" smtClean="0"/>
              <a:t>L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úc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say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đắm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dặm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lọi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quyên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b="1" dirty="0" smtClean="0">
              <a:solidFill>
                <a:srgbClr val="FF0000"/>
              </a:solidFill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B77022-C55D-4A93-AF32-6EACF08F6879}" type="slidenum">
              <a:rPr lang="en-US"/>
              <a:pPr>
                <a:defRPr/>
              </a:pPr>
              <a:t>6</a:t>
            </a:fld>
            <a:endParaRPr lang="en-US"/>
          </a:p>
        </p:txBody>
      </p:sp>
      <p:pic>
        <p:nvPicPr>
          <p:cNvPr id="7172" name="Picture 2" descr="C:\Documents and Settings\BAN ME THUOT\Desktop\aidadattendodongsong\quyen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362200"/>
            <a:ext cx="3276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Hoa đỗ quyên 3"/>
          <p:cNvPicPr>
            <a:picLocks noChangeAspect="1" noChangeArrowheads="1"/>
          </p:cNvPicPr>
          <p:nvPr/>
        </p:nvPicPr>
        <p:blipFill>
          <a:blip r:embed="rId4" cstate="print"/>
          <a:srcRect l="35185"/>
          <a:stretch>
            <a:fillRect/>
          </a:stretch>
        </p:blipFill>
        <p:spPr bwMode="auto">
          <a:xfrm>
            <a:off x="4953000" y="2362200"/>
            <a:ext cx="3327400" cy="3276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57600"/>
            <a:ext cx="8229600" cy="2392363"/>
          </a:xfrm>
        </p:spPr>
        <p:txBody>
          <a:bodyPr>
            <a:noAutofit/>
          </a:bodyPr>
          <a:lstStyle/>
          <a:p>
            <a:pPr algn="just">
              <a:buFontTx/>
              <a:buChar char="-"/>
            </a:pP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buNone/>
            </a:pPr>
            <a:r>
              <a:rPr lang="en-US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tựa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Di-</a:t>
            </a: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gan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man </a:t>
            </a: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dại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600" b="1" dirty="0" smtClean="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gan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>
              <a:buNone/>
            </a:pPr>
            <a:r>
              <a:rPr lang="en-US" sz="2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i="1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endParaRPr lang="en-US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6014-DD06-490A-9A15-F1288537E9B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95400" y="47244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-&gt;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ientrungimg8vw"/>
          <p:cNvPicPr>
            <a:picLocks noChangeAspect="1" noChangeArrowheads="1"/>
          </p:cNvPicPr>
          <p:nvPr/>
        </p:nvPicPr>
        <p:blipFill>
          <a:blip r:embed="rId2" cstate="print">
            <a:lum bright="2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305800" cy="1143000"/>
          </a:xfrm>
        </p:spPr>
        <p:txBody>
          <a:bodyPr>
            <a:noAutofit/>
          </a:bodyPr>
          <a:lstStyle/>
          <a:p>
            <a:pPr algn="l"/>
            <a:r>
              <a:rPr lang="en-US" sz="36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6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6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36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40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0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0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en-US" sz="4000" b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762000"/>
            <a:ext cx="8229600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 smtClean="0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 smtClean="0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 smtClean="0">
                <a:latin typeface="Times New Roman" pitchFamily="18" charset="0"/>
                <a:cs typeface="Times New Roman" pitchFamily="18" charset="0"/>
              </a:rPr>
              <a:t>Hoá</a:t>
            </a: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 smtClean="0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 smtClean="0">
                <a:latin typeface="Times New Roman" pitchFamily="18" charset="0"/>
                <a:cs typeface="Times New Roman" pitchFamily="18" charset="0"/>
              </a:rPr>
              <a:t>dại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b="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màng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6014-DD06-490A-9A15-F1288537E9B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ientrungimg8vw"/>
          <p:cNvPicPr>
            <a:picLocks noChangeAspect="1" noChangeArrowheads="1"/>
          </p:cNvPicPr>
          <p:nvPr/>
        </p:nvPicPr>
        <p:blipFill>
          <a:blip r:embed="rId2" cstate="print"/>
          <a:srcRect b="4092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1"/>
            <a:ext cx="8229600" cy="58975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3000" b="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b="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0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0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dirty="0" err="1" smtClean="0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30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dirty="0" err="1" smtClean="0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0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0" dirty="0" err="1" smtClean="0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000" b="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buNone/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đột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cong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  <a:endParaRPr lang="en-US" sz="3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30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F6014-DD06-490A-9A15-F1288537E9B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1190</TotalTime>
  <Words>1005</Words>
  <Application>Microsoft Office PowerPoint</Application>
  <PresentationFormat>On-screen Show (4:3)</PresentationFormat>
  <Paragraphs>88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宋体</vt:lpstr>
      <vt:lpstr>Arial</vt:lpstr>
      <vt:lpstr>Calibri</vt:lpstr>
      <vt:lpstr>Times New Roman</vt:lpstr>
      <vt:lpstr>印品黑体</vt:lpstr>
      <vt:lpstr>等线</vt:lpstr>
      <vt:lpstr>等线 Light</vt:lpstr>
      <vt:lpstr>Office Theme</vt:lpstr>
      <vt:lpstr>Office 主题​​</vt:lpstr>
      <vt:lpstr>2_Office 主题​​</vt:lpstr>
      <vt:lpstr>AI ĐÃ ĐẶT TÊN CHO DÒNG SÔNG?</vt:lpstr>
      <vt:lpstr>PowerPoint Presentation</vt:lpstr>
      <vt:lpstr>a. Ở thượng nguồn: </vt:lpstr>
      <vt:lpstr> </vt:lpstr>
      <vt:lpstr>PowerPoint Presentation</vt:lpstr>
      <vt:lpstr>+  Lúc “dịu dàng và say đắm giữa những dặm dài chói lọi màu đỏ của hoa đỗ quyên rừng”</vt:lpstr>
      <vt:lpstr>PowerPoint Presentation</vt:lpstr>
      <vt:lpstr>b. Đến ngoại vi thành phố Huế :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c. Đến giữa thành phố Huế: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“Sông Hương đã trở thành người tài nữ đánh đàn lúc đêm khuya”  </vt:lpstr>
      <vt:lpstr>  - Con sông như “nàng  Kiều trong đêm tình tự” “ trở lại tìm Kim Trọng” để nói một lời thề trước lúc đi xa .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Tel : 093.55.33.678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ĐÃ ĐẶT TÊN CHO DÒNG SÔNG?</dc:title>
  <dc:creator>IT DAK LAK</dc:creator>
  <cp:lastModifiedBy>DELL</cp:lastModifiedBy>
  <cp:revision>262</cp:revision>
  <dcterms:created xsi:type="dcterms:W3CDTF">2012-11-18T12:28:12Z</dcterms:created>
  <dcterms:modified xsi:type="dcterms:W3CDTF">2021-11-28T04:07:06Z</dcterms:modified>
</cp:coreProperties>
</file>