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76" r:id="rId3"/>
    <p:sldId id="285" r:id="rId4"/>
    <p:sldId id="280" r:id="rId5"/>
    <p:sldId id="277" r:id="rId6"/>
    <p:sldId id="278" r:id="rId7"/>
    <p:sldId id="279" r:id="rId8"/>
    <p:sldId id="262" r:id="rId9"/>
    <p:sldId id="260" r:id="rId10"/>
    <p:sldId id="257" r:id="rId11"/>
    <p:sldId id="261" r:id="rId12"/>
    <p:sldId id="275" r:id="rId13"/>
    <p:sldId id="264" r:id="rId14"/>
    <p:sldId id="281" r:id="rId15"/>
    <p:sldId id="272" r:id="rId16"/>
    <p:sldId id="283" r:id="rId17"/>
    <p:sldId id="268" r:id="rId18"/>
    <p:sldId id="258" r:id="rId19"/>
    <p:sldId id="284" r:id="rId20"/>
    <p:sldId id="274" r:id="rId21"/>
    <p:sldId id="266" r:id="rId22"/>
    <p:sldId id="263" r:id="rId23"/>
    <p:sldId id="270" r:id="rId24"/>
    <p:sldId id="265" r:id="rId2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FF0000"/>
    <a:srgbClr val="D60093"/>
    <a:srgbClr val="990099"/>
    <a:srgbClr val="990000"/>
    <a:srgbClr val="000066"/>
    <a:srgbClr val="3333CC"/>
    <a:srgbClr val="CC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300" y="6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4482EA-8D9A-44CB-BC84-820CD18C9D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4245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AF2D0F-9541-4C38-A02E-CB71CEA6C7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1578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86BA4F-F8E8-49AB-978F-C64D3827F9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5253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A0A6AA-12E6-48CB-8786-596310B708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4971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52939B-DE74-48D3-A089-7E0A743E1E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9091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E99641-9FAE-4A3F-A6CB-1662FAEDE1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8936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8DC172-1D11-499F-8F6E-FD03E16AF6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246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EF97C4-FD50-4ABF-9F18-BEE9135122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3995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74F9B5-A680-4BFC-97AF-F298A47F68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7813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0EA6A3-0472-4BF7-A016-6009DE79BB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4192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F0E90C-66DB-4695-AD3A-3CB1ED0D38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5550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2C9379-514A-4F15-8E23-33ECF8720B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8734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8101862F-507E-408D-A278-C3CE4C39F7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29" name="AutoShape 17"/>
          <p:cNvSpPr>
            <a:spLocks noChangeArrowheads="1"/>
          </p:cNvSpPr>
          <p:nvPr/>
        </p:nvSpPr>
        <p:spPr bwMode="auto">
          <a:xfrm rot="-2700000">
            <a:off x="4459288" y="1954213"/>
            <a:ext cx="628650" cy="685800"/>
          </a:xfrm>
          <a:prstGeom prst="star4">
            <a:avLst>
              <a:gd name="adj" fmla="val 12500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30" name="AutoShape 18"/>
          <p:cNvSpPr>
            <a:spLocks noChangeArrowheads="1"/>
          </p:cNvSpPr>
          <p:nvPr/>
        </p:nvSpPr>
        <p:spPr bwMode="auto">
          <a:xfrm>
            <a:off x="4457700" y="1952625"/>
            <a:ext cx="631825" cy="688975"/>
          </a:xfrm>
          <a:prstGeom prst="star4">
            <a:avLst>
              <a:gd name="adj" fmla="val 12500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3331" name="Group 19"/>
          <p:cNvGrpSpPr>
            <a:grpSpLocks/>
          </p:cNvGrpSpPr>
          <p:nvPr/>
        </p:nvGrpSpPr>
        <p:grpSpPr bwMode="auto">
          <a:xfrm>
            <a:off x="4359275" y="1858963"/>
            <a:ext cx="806450" cy="876300"/>
            <a:chOff x="1798" y="2976"/>
            <a:chExt cx="792" cy="862"/>
          </a:xfrm>
        </p:grpSpPr>
        <p:sp>
          <p:nvSpPr>
            <p:cNvPr id="2089" name="AutoShape 20"/>
            <p:cNvSpPr>
              <a:spLocks noChangeArrowheads="1"/>
            </p:cNvSpPr>
            <p:nvPr/>
          </p:nvSpPr>
          <p:spPr bwMode="auto">
            <a:xfrm rot="-2700000">
              <a:off x="1839" y="3211"/>
              <a:ext cx="718" cy="392"/>
            </a:xfrm>
            <a:prstGeom prst="star4">
              <a:avLst>
                <a:gd name="adj" fmla="val 12500"/>
              </a:avLst>
            </a:prstGeom>
            <a:solidFill>
              <a:srgbClr val="FFFF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90" name="AutoShape 21"/>
            <p:cNvSpPr>
              <a:spLocks noChangeArrowheads="1"/>
            </p:cNvSpPr>
            <p:nvPr/>
          </p:nvSpPr>
          <p:spPr bwMode="auto">
            <a:xfrm>
              <a:off x="1798" y="2976"/>
              <a:ext cx="792" cy="862"/>
            </a:xfrm>
            <a:prstGeom prst="star4">
              <a:avLst>
                <a:gd name="adj" fmla="val 12500"/>
              </a:avLst>
            </a:prstGeom>
            <a:solidFill>
              <a:srgbClr val="FFFF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3334" name="Group 22"/>
          <p:cNvGrpSpPr>
            <a:grpSpLocks/>
          </p:cNvGrpSpPr>
          <p:nvPr/>
        </p:nvGrpSpPr>
        <p:grpSpPr bwMode="auto">
          <a:xfrm>
            <a:off x="4251325" y="1749425"/>
            <a:ext cx="1006475" cy="1095375"/>
            <a:chOff x="2781" y="2868"/>
            <a:chExt cx="990" cy="1078"/>
          </a:xfrm>
        </p:grpSpPr>
        <p:sp>
          <p:nvSpPr>
            <p:cNvPr id="2087" name="AutoShape 23"/>
            <p:cNvSpPr>
              <a:spLocks noChangeArrowheads="1"/>
            </p:cNvSpPr>
            <p:nvPr/>
          </p:nvSpPr>
          <p:spPr bwMode="auto">
            <a:xfrm rot="2700000" flipV="1">
              <a:off x="2797" y="3143"/>
              <a:ext cx="966" cy="528"/>
            </a:xfrm>
            <a:prstGeom prst="star4">
              <a:avLst>
                <a:gd name="adj" fmla="val 5843"/>
              </a:avLst>
            </a:prstGeom>
            <a:solidFill>
              <a:srgbClr val="FFFF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88" name="AutoShape 24"/>
            <p:cNvSpPr>
              <a:spLocks noChangeArrowheads="1"/>
            </p:cNvSpPr>
            <p:nvPr/>
          </p:nvSpPr>
          <p:spPr bwMode="auto">
            <a:xfrm>
              <a:off x="2781" y="2868"/>
              <a:ext cx="990" cy="1078"/>
            </a:xfrm>
            <a:prstGeom prst="star4">
              <a:avLst>
                <a:gd name="adj" fmla="val 8787"/>
              </a:avLst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3337" name="Group 25"/>
          <p:cNvGrpSpPr>
            <a:grpSpLocks/>
          </p:cNvGrpSpPr>
          <p:nvPr/>
        </p:nvGrpSpPr>
        <p:grpSpPr bwMode="auto">
          <a:xfrm>
            <a:off x="4327525" y="1895475"/>
            <a:ext cx="873125" cy="803275"/>
            <a:chOff x="3859" y="3011"/>
            <a:chExt cx="862" cy="792"/>
          </a:xfrm>
        </p:grpSpPr>
        <p:sp>
          <p:nvSpPr>
            <p:cNvPr id="2085" name="AutoShape 26"/>
            <p:cNvSpPr>
              <a:spLocks noChangeArrowheads="1"/>
            </p:cNvSpPr>
            <p:nvPr/>
          </p:nvSpPr>
          <p:spPr bwMode="auto">
            <a:xfrm rot="8100000" flipV="1">
              <a:off x="3983" y="3237"/>
              <a:ext cx="622" cy="340"/>
            </a:xfrm>
            <a:prstGeom prst="star4">
              <a:avLst>
                <a:gd name="adj" fmla="val 12500"/>
              </a:avLst>
            </a:prstGeom>
            <a:solidFill>
              <a:srgbClr val="FFFF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86" name="AutoShape 27"/>
            <p:cNvSpPr>
              <a:spLocks noChangeArrowheads="1"/>
            </p:cNvSpPr>
            <p:nvPr/>
          </p:nvSpPr>
          <p:spPr bwMode="auto">
            <a:xfrm rot="-5400000">
              <a:off x="3894" y="2976"/>
              <a:ext cx="792" cy="862"/>
            </a:xfrm>
            <a:prstGeom prst="star4">
              <a:avLst>
                <a:gd name="adj" fmla="val 12500"/>
              </a:avLst>
            </a:prstGeom>
            <a:solidFill>
              <a:srgbClr val="FFFF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3340" name="AutoShape 28"/>
          <p:cNvSpPr>
            <a:spLocks noChangeArrowheads="1"/>
          </p:cNvSpPr>
          <p:nvPr/>
        </p:nvSpPr>
        <p:spPr bwMode="auto">
          <a:xfrm>
            <a:off x="4457700" y="1952625"/>
            <a:ext cx="631825" cy="688975"/>
          </a:xfrm>
          <a:prstGeom prst="star4">
            <a:avLst>
              <a:gd name="adj" fmla="val 7694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41" name="AutoShape 29"/>
          <p:cNvSpPr>
            <a:spLocks noChangeArrowheads="1"/>
          </p:cNvSpPr>
          <p:nvPr/>
        </p:nvSpPr>
        <p:spPr bwMode="auto">
          <a:xfrm rot="-2700000">
            <a:off x="4460875" y="1954213"/>
            <a:ext cx="628650" cy="685800"/>
          </a:xfrm>
          <a:prstGeom prst="star4">
            <a:avLst>
              <a:gd name="adj" fmla="val 834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42" name="AutoShape 30"/>
          <p:cNvSpPr>
            <a:spLocks noChangeArrowheads="1"/>
          </p:cNvSpPr>
          <p:nvPr/>
        </p:nvSpPr>
        <p:spPr bwMode="auto">
          <a:xfrm rot="-2700000">
            <a:off x="6573838" y="1895475"/>
            <a:ext cx="571500" cy="622300"/>
          </a:xfrm>
          <a:prstGeom prst="star4">
            <a:avLst>
              <a:gd name="adj" fmla="val 12500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43" name="AutoShape 31"/>
          <p:cNvSpPr>
            <a:spLocks noChangeArrowheads="1"/>
          </p:cNvSpPr>
          <p:nvPr/>
        </p:nvSpPr>
        <p:spPr bwMode="auto">
          <a:xfrm>
            <a:off x="6324600" y="1666875"/>
            <a:ext cx="990600" cy="1081088"/>
          </a:xfrm>
          <a:prstGeom prst="star4">
            <a:avLst>
              <a:gd name="adj" fmla="val 12500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3344" name="Group 32"/>
          <p:cNvGrpSpPr>
            <a:grpSpLocks/>
          </p:cNvGrpSpPr>
          <p:nvPr/>
        </p:nvGrpSpPr>
        <p:grpSpPr bwMode="auto">
          <a:xfrm>
            <a:off x="6210300" y="1522413"/>
            <a:ext cx="1257300" cy="1368425"/>
            <a:chOff x="1798" y="2976"/>
            <a:chExt cx="792" cy="862"/>
          </a:xfrm>
        </p:grpSpPr>
        <p:sp>
          <p:nvSpPr>
            <p:cNvPr id="2083" name="AutoShape 33"/>
            <p:cNvSpPr>
              <a:spLocks noChangeArrowheads="1"/>
            </p:cNvSpPr>
            <p:nvPr/>
          </p:nvSpPr>
          <p:spPr bwMode="auto">
            <a:xfrm rot="-2700000">
              <a:off x="1839" y="3211"/>
              <a:ext cx="718" cy="392"/>
            </a:xfrm>
            <a:prstGeom prst="star4">
              <a:avLst>
                <a:gd name="adj" fmla="val 12500"/>
              </a:avLst>
            </a:prstGeom>
            <a:solidFill>
              <a:srgbClr val="FFFF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84" name="AutoShape 34"/>
            <p:cNvSpPr>
              <a:spLocks noChangeArrowheads="1"/>
            </p:cNvSpPr>
            <p:nvPr/>
          </p:nvSpPr>
          <p:spPr bwMode="auto">
            <a:xfrm>
              <a:off x="1798" y="2976"/>
              <a:ext cx="792" cy="862"/>
            </a:xfrm>
            <a:prstGeom prst="star4">
              <a:avLst>
                <a:gd name="adj" fmla="val 12500"/>
              </a:avLst>
            </a:prstGeom>
            <a:solidFill>
              <a:srgbClr val="FFFF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3347" name="Group 35"/>
          <p:cNvGrpSpPr>
            <a:grpSpLocks/>
          </p:cNvGrpSpPr>
          <p:nvPr/>
        </p:nvGrpSpPr>
        <p:grpSpPr bwMode="auto">
          <a:xfrm>
            <a:off x="6096000" y="1336675"/>
            <a:ext cx="1571625" cy="1711325"/>
            <a:chOff x="2781" y="2868"/>
            <a:chExt cx="990" cy="1078"/>
          </a:xfrm>
        </p:grpSpPr>
        <p:sp>
          <p:nvSpPr>
            <p:cNvPr id="2081" name="AutoShape 36"/>
            <p:cNvSpPr>
              <a:spLocks noChangeArrowheads="1"/>
            </p:cNvSpPr>
            <p:nvPr/>
          </p:nvSpPr>
          <p:spPr bwMode="auto">
            <a:xfrm rot="2700000" flipV="1">
              <a:off x="2797" y="3143"/>
              <a:ext cx="966" cy="528"/>
            </a:xfrm>
            <a:prstGeom prst="star4">
              <a:avLst>
                <a:gd name="adj" fmla="val 5843"/>
              </a:avLst>
            </a:prstGeom>
            <a:solidFill>
              <a:srgbClr val="FFFF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82" name="AutoShape 37"/>
            <p:cNvSpPr>
              <a:spLocks noChangeArrowheads="1"/>
            </p:cNvSpPr>
            <p:nvPr/>
          </p:nvSpPr>
          <p:spPr bwMode="auto">
            <a:xfrm>
              <a:off x="2781" y="2868"/>
              <a:ext cx="990" cy="1078"/>
            </a:xfrm>
            <a:prstGeom prst="star4">
              <a:avLst>
                <a:gd name="adj" fmla="val 8787"/>
              </a:avLst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3350" name="Group 38"/>
          <p:cNvGrpSpPr>
            <a:grpSpLocks/>
          </p:cNvGrpSpPr>
          <p:nvPr/>
        </p:nvGrpSpPr>
        <p:grpSpPr bwMode="auto">
          <a:xfrm>
            <a:off x="6175375" y="1577975"/>
            <a:ext cx="1368425" cy="1257300"/>
            <a:chOff x="3859" y="3011"/>
            <a:chExt cx="862" cy="792"/>
          </a:xfrm>
        </p:grpSpPr>
        <p:sp>
          <p:nvSpPr>
            <p:cNvPr id="2079" name="AutoShape 39"/>
            <p:cNvSpPr>
              <a:spLocks noChangeArrowheads="1"/>
            </p:cNvSpPr>
            <p:nvPr/>
          </p:nvSpPr>
          <p:spPr bwMode="auto">
            <a:xfrm rot="8100000" flipV="1">
              <a:off x="3983" y="3237"/>
              <a:ext cx="622" cy="340"/>
            </a:xfrm>
            <a:prstGeom prst="star4">
              <a:avLst>
                <a:gd name="adj" fmla="val 12500"/>
              </a:avLst>
            </a:prstGeom>
            <a:solidFill>
              <a:srgbClr val="FFFF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80" name="AutoShape 40"/>
            <p:cNvSpPr>
              <a:spLocks noChangeArrowheads="1"/>
            </p:cNvSpPr>
            <p:nvPr/>
          </p:nvSpPr>
          <p:spPr bwMode="auto">
            <a:xfrm rot="-5400000">
              <a:off x="3894" y="2976"/>
              <a:ext cx="792" cy="862"/>
            </a:xfrm>
            <a:prstGeom prst="star4">
              <a:avLst>
                <a:gd name="adj" fmla="val 12500"/>
              </a:avLst>
            </a:prstGeom>
            <a:solidFill>
              <a:srgbClr val="FFFF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3353" name="AutoShape 41"/>
          <p:cNvSpPr>
            <a:spLocks noChangeArrowheads="1"/>
          </p:cNvSpPr>
          <p:nvPr/>
        </p:nvSpPr>
        <p:spPr bwMode="auto">
          <a:xfrm>
            <a:off x="6400800" y="1666875"/>
            <a:ext cx="990600" cy="1081088"/>
          </a:xfrm>
          <a:prstGeom prst="star4">
            <a:avLst>
              <a:gd name="adj" fmla="val 7694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54" name="AutoShape 42"/>
          <p:cNvSpPr>
            <a:spLocks noChangeArrowheads="1"/>
          </p:cNvSpPr>
          <p:nvPr/>
        </p:nvSpPr>
        <p:spPr bwMode="auto">
          <a:xfrm rot="-2700000">
            <a:off x="6553200" y="1895475"/>
            <a:ext cx="571500" cy="622300"/>
          </a:xfrm>
          <a:prstGeom prst="star4">
            <a:avLst>
              <a:gd name="adj" fmla="val 834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55" name="AutoShape 43"/>
          <p:cNvSpPr>
            <a:spLocks noChangeArrowheads="1"/>
          </p:cNvSpPr>
          <p:nvPr/>
        </p:nvSpPr>
        <p:spPr bwMode="auto">
          <a:xfrm rot="-2700000">
            <a:off x="8513763" y="2274888"/>
            <a:ext cx="488950" cy="533400"/>
          </a:xfrm>
          <a:prstGeom prst="star4">
            <a:avLst>
              <a:gd name="adj" fmla="val 12500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56" name="AutoShape 44"/>
          <p:cNvSpPr>
            <a:spLocks noChangeArrowheads="1"/>
          </p:cNvSpPr>
          <p:nvPr/>
        </p:nvSpPr>
        <p:spPr bwMode="auto">
          <a:xfrm>
            <a:off x="8513763" y="2274888"/>
            <a:ext cx="488950" cy="533400"/>
          </a:xfrm>
          <a:prstGeom prst="star4">
            <a:avLst>
              <a:gd name="adj" fmla="val 12500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3357" name="Group 45"/>
          <p:cNvGrpSpPr>
            <a:grpSpLocks/>
          </p:cNvGrpSpPr>
          <p:nvPr/>
        </p:nvGrpSpPr>
        <p:grpSpPr bwMode="auto">
          <a:xfrm>
            <a:off x="8450263" y="2206625"/>
            <a:ext cx="615950" cy="669925"/>
            <a:chOff x="1798" y="2976"/>
            <a:chExt cx="792" cy="862"/>
          </a:xfrm>
        </p:grpSpPr>
        <p:sp>
          <p:nvSpPr>
            <p:cNvPr id="2077" name="AutoShape 46"/>
            <p:cNvSpPr>
              <a:spLocks noChangeArrowheads="1"/>
            </p:cNvSpPr>
            <p:nvPr/>
          </p:nvSpPr>
          <p:spPr bwMode="auto">
            <a:xfrm rot="-2700000">
              <a:off x="1839" y="3211"/>
              <a:ext cx="718" cy="392"/>
            </a:xfrm>
            <a:prstGeom prst="star4">
              <a:avLst>
                <a:gd name="adj" fmla="val 12500"/>
              </a:avLst>
            </a:prstGeom>
            <a:solidFill>
              <a:srgbClr val="FFFF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78" name="AutoShape 47"/>
            <p:cNvSpPr>
              <a:spLocks noChangeArrowheads="1"/>
            </p:cNvSpPr>
            <p:nvPr/>
          </p:nvSpPr>
          <p:spPr bwMode="auto">
            <a:xfrm>
              <a:off x="1798" y="2976"/>
              <a:ext cx="792" cy="862"/>
            </a:xfrm>
            <a:prstGeom prst="star4">
              <a:avLst>
                <a:gd name="adj" fmla="val 12500"/>
              </a:avLst>
            </a:prstGeom>
            <a:solidFill>
              <a:srgbClr val="FFFF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3360" name="Group 48"/>
          <p:cNvGrpSpPr>
            <a:grpSpLocks/>
          </p:cNvGrpSpPr>
          <p:nvPr/>
        </p:nvGrpSpPr>
        <p:grpSpPr bwMode="auto">
          <a:xfrm>
            <a:off x="8372475" y="2120900"/>
            <a:ext cx="771525" cy="841375"/>
            <a:chOff x="2781" y="2868"/>
            <a:chExt cx="990" cy="1078"/>
          </a:xfrm>
        </p:grpSpPr>
        <p:sp>
          <p:nvSpPr>
            <p:cNvPr id="2075" name="AutoShape 49"/>
            <p:cNvSpPr>
              <a:spLocks noChangeArrowheads="1"/>
            </p:cNvSpPr>
            <p:nvPr/>
          </p:nvSpPr>
          <p:spPr bwMode="auto">
            <a:xfrm rot="2700000" flipV="1">
              <a:off x="2797" y="3143"/>
              <a:ext cx="966" cy="528"/>
            </a:xfrm>
            <a:prstGeom prst="star4">
              <a:avLst>
                <a:gd name="adj" fmla="val 5843"/>
              </a:avLst>
            </a:prstGeom>
            <a:solidFill>
              <a:srgbClr val="FFFF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76" name="AutoShape 50"/>
            <p:cNvSpPr>
              <a:spLocks noChangeArrowheads="1"/>
            </p:cNvSpPr>
            <p:nvPr/>
          </p:nvSpPr>
          <p:spPr bwMode="auto">
            <a:xfrm>
              <a:off x="2781" y="2868"/>
              <a:ext cx="990" cy="1078"/>
            </a:xfrm>
            <a:prstGeom prst="star4">
              <a:avLst>
                <a:gd name="adj" fmla="val 8787"/>
              </a:avLst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3363" name="Group 51"/>
          <p:cNvGrpSpPr>
            <a:grpSpLocks/>
          </p:cNvGrpSpPr>
          <p:nvPr/>
        </p:nvGrpSpPr>
        <p:grpSpPr bwMode="auto">
          <a:xfrm>
            <a:off x="8423275" y="2233613"/>
            <a:ext cx="669925" cy="615950"/>
            <a:chOff x="3859" y="3011"/>
            <a:chExt cx="862" cy="792"/>
          </a:xfrm>
        </p:grpSpPr>
        <p:sp>
          <p:nvSpPr>
            <p:cNvPr id="2073" name="AutoShape 52"/>
            <p:cNvSpPr>
              <a:spLocks noChangeArrowheads="1"/>
            </p:cNvSpPr>
            <p:nvPr/>
          </p:nvSpPr>
          <p:spPr bwMode="auto">
            <a:xfrm rot="8100000" flipV="1">
              <a:off x="3983" y="3237"/>
              <a:ext cx="622" cy="340"/>
            </a:xfrm>
            <a:prstGeom prst="star4">
              <a:avLst>
                <a:gd name="adj" fmla="val 12500"/>
              </a:avLst>
            </a:prstGeom>
            <a:solidFill>
              <a:srgbClr val="FFFF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74" name="AutoShape 53"/>
            <p:cNvSpPr>
              <a:spLocks noChangeArrowheads="1"/>
            </p:cNvSpPr>
            <p:nvPr/>
          </p:nvSpPr>
          <p:spPr bwMode="auto">
            <a:xfrm rot="-5400000">
              <a:off x="3894" y="2976"/>
              <a:ext cx="792" cy="862"/>
            </a:xfrm>
            <a:prstGeom prst="star4">
              <a:avLst>
                <a:gd name="adj" fmla="val 12500"/>
              </a:avLst>
            </a:prstGeom>
            <a:solidFill>
              <a:srgbClr val="FFFF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3366" name="AutoShape 54"/>
          <p:cNvSpPr>
            <a:spLocks noChangeArrowheads="1"/>
          </p:cNvSpPr>
          <p:nvPr/>
        </p:nvSpPr>
        <p:spPr bwMode="auto">
          <a:xfrm>
            <a:off x="8513763" y="2274888"/>
            <a:ext cx="488950" cy="533400"/>
          </a:xfrm>
          <a:prstGeom prst="star4">
            <a:avLst>
              <a:gd name="adj" fmla="val 7694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67" name="AutoShape 55"/>
          <p:cNvSpPr>
            <a:spLocks noChangeArrowheads="1"/>
          </p:cNvSpPr>
          <p:nvPr/>
        </p:nvSpPr>
        <p:spPr bwMode="auto">
          <a:xfrm rot="-2700000">
            <a:off x="8515350" y="2274888"/>
            <a:ext cx="488950" cy="533400"/>
          </a:xfrm>
          <a:prstGeom prst="star4">
            <a:avLst>
              <a:gd name="adj" fmla="val 834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71" name="WordArt 57"/>
          <p:cNvSpPr>
            <a:spLocks noChangeArrowheads="1" noChangeShapeType="1" noTextEdit="1"/>
          </p:cNvSpPr>
          <p:nvPr/>
        </p:nvSpPr>
        <p:spPr bwMode="auto">
          <a:xfrm>
            <a:off x="762000" y="762000"/>
            <a:ext cx="7696200" cy="13525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spcFirstLastPara="1" wrap="none" fromWordArt="1">
            <a:prstTxWarp prst="textButton">
              <a:avLst>
                <a:gd name="adj" fmla="val 10800000"/>
              </a:avLst>
            </a:prstTxWarp>
          </a:bodyPr>
          <a:lstStyle/>
          <a:p>
            <a:pPr algn="ctr"/>
            <a:r>
              <a:rPr lang="en-US" sz="3600" kern="10"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Welcome to our class</a:t>
            </a:r>
          </a:p>
        </p:txBody>
      </p:sp>
      <p:sp>
        <p:nvSpPr>
          <p:cNvPr id="2072" name="WordArt 58"/>
          <p:cNvSpPr>
            <a:spLocks noChangeArrowheads="1" noChangeShapeType="1" noTextEdit="1"/>
          </p:cNvSpPr>
          <p:nvPr/>
        </p:nvSpPr>
        <p:spPr bwMode="auto">
          <a:xfrm>
            <a:off x="609600" y="5562600"/>
            <a:ext cx="7696200" cy="9715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solidFill>
                  <a:srgbClr val="00008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ahoma"/>
                <a:ea typeface="Tahoma"/>
                <a:cs typeface="Tahoma"/>
              </a:rPr>
              <a:t>Teacher: Phạm Diễm Trang Đài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13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300"/>
                                        <p:tgtEl>
                                          <p:spTgt spid="133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13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"/>
                                        <p:tgtEl>
                                          <p:spTgt spid="13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300"/>
                                        <p:tgtEl>
                                          <p:spTgt spid="133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13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"/>
                                        <p:tgtEl>
                                          <p:spTgt spid="13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300"/>
                                        <p:tgtEl>
                                          <p:spTgt spid="133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13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300"/>
                                        <p:tgtEl>
                                          <p:spTgt spid="13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300"/>
                                        <p:tgtEl>
                                          <p:spTgt spid="133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13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300"/>
                                        <p:tgtEl>
                                          <p:spTgt spid="13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300"/>
                                        <p:tgtEl>
                                          <p:spTgt spid="133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13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13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300"/>
                                        <p:tgtEl>
                                          <p:spTgt spid="133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13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300"/>
                                        <p:tgtEl>
                                          <p:spTgt spid="13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300"/>
                                        <p:tgtEl>
                                          <p:spTgt spid="133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13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300"/>
                                        <p:tgtEl>
                                          <p:spTgt spid="13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300"/>
                                        <p:tgtEl>
                                          <p:spTgt spid="133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13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300"/>
                                        <p:tgtEl>
                                          <p:spTgt spid="13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300"/>
                                        <p:tgtEl>
                                          <p:spTgt spid="133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13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300"/>
                                        <p:tgtEl>
                                          <p:spTgt spid="13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300"/>
                                        <p:tgtEl>
                                          <p:spTgt spid="133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13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300"/>
                                        <p:tgtEl>
                                          <p:spTgt spid="13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300"/>
                                        <p:tgtEl>
                                          <p:spTgt spid="133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13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300"/>
                                        <p:tgtEl>
                                          <p:spTgt spid="13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300"/>
                                        <p:tgtEl>
                                          <p:spTgt spid="133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13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300"/>
                                        <p:tgtEl>
                                          <p:spTgt spid="13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300"/>
                                        <p:tgtEl>
                                          <p:spTgt spid="133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13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300"/>
                                        <p:tgtEl>
                                          <p:spTgt spid="13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300"/>
                                        <p:tgtEl>
                                          <p:spTgt spid="133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13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300"/>
                                        <p:tgtEl>
                                          <p:spTgt spid="13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xit" presetSubtype="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300"/>
                                        <p:tgtEl>
                                          <p:spTgt spid="133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13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300"/>
                                        <p:tgtEl>
                                          <p:spTgt spid="13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xit" presetSubtype="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300"/>
                                        <p:tgtEl>
                                          <p:spTgt spid="133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13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300"/>
                                        <p:tgtEl>
                                          <p:spTgt spid="13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xit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300"/>
                                        <p:tgtEl>
                                          <p:spTgt spid="133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13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300"/>
                                        <p:tgtEl>
                                          <p:spTgt spid="13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xit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300"/>
                                        <p:tgtEl>
                                          <p:spTgt spid="133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13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300"/>
                                        <p:tgtEl>
                                          <p:spTgt spid="13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300"/>
                                        <p:tgtEl>
                                          <p:spTgt spid="133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13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300"/>
                                        <p:tgtEl>
                                          <p:spTgt spid="13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0" presetClass="exit" presetSubtype="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300"/>
                                        <p:tgtEl>
                                          <p:spTgt spid="133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13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300"/>
                                        <p:tgtEl>
                                          <p:spTgt spid="13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0" presetClass="exit" presetSubtype="0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300"/>
                                        <p:tgtEl>
                                          <p:spTgt spid="133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13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29" grpId="0" animBg="1"/>
      <p:bldP spid="13329" grpId="1" animBg="1"/>
      <p:bldP spid="13330" grpId="0" animBg="1"/>
      <p:bldP spid="13330" grpId="1" animBg="1"/>
      <p:bldP spid="13340" grpId="0" animBg="1"/>
      <p:bldP spid="13340" grpId="1" animBg="1"/>
      <p:bldP spid="13341" grpId="0" animBg="1"/>
      <p:bldP spid="13341" grpId="1" animBg="1"/>
      <p:bldP spid="13342" grpId="0" animBg="1"/>
      <p:bldP spid="13342" grpId="1" animBg="1"/>
      <p:bldP spid="13343" grpId="0" animBg="1"/>
      <p:bldP spid="13343" grpId="1" animBg="1"/>
      <p:bldP spid="13353" grpId="0" animBg="1"/>
      <p:bldP spid="13353" grpId="1" animBg="1"/>
      <p:bldP spid="13354" grpId="0" animBg="1"/>
      <p:bldP spid="13354" grpId="1" animBg="1"/>
      <p:bldP spid="13355" grpId="0" animBg="1"/>
      <p:bldP spid="13355" grpId="1" animBg="1"/>
      <p:bldP spid="13356" grpId="0" animBg="1"/>
      <p:bldP spid="13356" grpId="1" animBg="1"/>
      <p:bldP spid="13366" grpId="0" animBg="1"/>
      <p:bldP spid="13366" grpId="1" animBg="1"/>
      <p:bldP spid="13367" grpId="0" animBg="1"/>
      <p:bldP spid="13367" grpId="1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Oval 10"/>
          <p:cNvSpPr>
            <a:spLocks noChangeArrowheads="1"/>
          </p:cNvSpPr>
          <p:nvPr/>
        </p:nvSpPr>
        <p:spPr bwMode="auto">
          <a:xfrm>
            <a:off x="1447800" y="228600"/>
            <a:ext cx="5943600" cy="914400"/>
          </a:xfrm>
          <a:prstGeom prst="ellipse">
            <a:avLst/>
          </a:prstGeom>
          <a:gradFill rotWithShape="1">
            <a:gsLst>
              <a:gs pos="0">
                <a:srgbClr val="0000FF"/>
              </a:gs>
              <a:gs pos="100000">
                <a:srgbClr val="171747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66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3600" b="1">
                <a:solidFill>
                  <a:schemeClr val="bg1"/>
                </a:solidFill>
                <a:latin typeface="Times New Roman" pitchFamily="18" charset="0"/>
              </a:rPr>
              <a:t>RELATIVE CLAUSES</a:t>
            </a:r>
          </a:p>
        </p:txBody>
      </p:sp>
      <p:sp>
        <p:nvSpPr>
          <p:cNvPr id="3083" name="Text Box 11"/>
          <p:cNvSpPr txBox="1">
            <a:spLocks noChangeArrowheads="1"/>
          </p:cNvSpPr>
          <p:nvPr/>
        </p:nvSpPr>
        <p:spPr bwMode="auto">
          <a:xfrm>
            <a:off x="0" y="990600"/>
            <a:ext cx="3352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>
                <a:latin typeface="Times New Roman" pitchFamily="18" charset="0"/>
              </a:rPr>
              <a:t> </a:t>
            </a:r>
            <a:r>
              <a:rPr lang="en-US" sz="2400">
                <a:sym typeface="Wingdings" pitchFamily="2" charset="2"/>
              </a:rPr>
              <a:t></a:t>
            </a:r>
            <a:r>
              <a:rPr lang="en-US" sz="2400"/>
              <a:t> </a:t>
            </a:r>
            <a:r>
              <a:rPr lang="en-US" sz="2400" b="1"/>
              <a:t>GENERAL RULES</a:t>
            </a:r>
            <a:r>
              <a:rPr lang="en-US" sz="2400"/>
              <a:t>:</a:t>
            </a:r>
          </a:p>
        </p:txBody>
      </p:sp>
      <p:sp>
        <p:nvSpPr>
          <p:cNvPr id="11268" name="Rectangle 13"/>
          <p:cNvSpPr>
            <a:spLocks noChangeArrowheads="1"/>
          </p:cNvSpPr>
          <p:nvPr/>
        </p:nvSpPr>
        <p:spPr bwMode="auto">
          <a:xfrm>
            <a:off x="609600" y="1524000"/>
            <a:ext cx="8153400" cy="3581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1269" name="Line 14"/>
          <p:cNvSpPr>
            <a:spLocks noChangeShapeType="1"/>
          </p:cNvSpPr>
          <p:nvPr/>
        </p:nvSpPr>
        <p:spPr bwMode="auto">
          <a:xfrm>
            <a:off x="609600" y="2667000"/>
            <a:ext cx="815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0" name="Line 15"/>
          <p:cNvSpPr>
            <a:spLocks noChangeShapeType="1"/>
          </p:cNvSpPr>
          <p:nvPr/>
        </p:nvSpPr>
        <p:spPr bwMode="auto">
          <a:xfrm flipH="1">
            <a:off x="3124200" y="1524000"/>
            <a:ext cx="0" cy="3581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1" name="Line 16"/>
          <p:cNvSpPr>
            <a:spLocks noChangeShapeType="1"/>
          </p:cNvSpPr>
          <p:nvPr/>
        </p:nvSpPr>
        <p:spPr bwMode="auto">
          <a:xfrm>
            <a:off x="5486400" y="1600200"/>
            <a:ext cx="0" cy="3581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2" name="Line 17"/>
          <p:cNvSpPr>
            <a:spLocks noChangeShapeType="1"/>
          </p:cNvSpPr>
          <p:nvPr/>
        </p:nvSpPr>
        <p:spPr bwMode="auto">
          <a:xfrm>
            <a:off x="609600" y="1524000"/>
            <a:ext cx="251460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3" name="Line 24"/>
          <p:cNvSpPr>
            <a:spLocks noChangeShapeType="1"/>
          </p:cNvSpPr>
          <p:nvPr/>
        </p:nvSpPr>
        <p:spPr bwMode="auto">
          <a:xfrm>
            <a:off x="609600" y="3429000"/>
            <a:ext cx="815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4" name="Line 25"/>
          <p:cNvSpPr>
            <a:spLocks noChangeShapeType="1"/>
          </p:cNvSpPr>
          <p:nvPr/>
        </p:nvSpPr>
        <p:spPr bwMode="auto">
          <a:xfrm>
            <a:off x="609600" y="4267200"/>
            <a:ext cx="815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98" name="Text Box 26"/>
          <p:cNvSpPr txBox="1">
            <a:spLocks noChangeArrowheads="1"/>
          </p:cNvSpPr>
          <p:nvPr/>
        </p:nvSpPr>
        <p:spPr bwMode="auto">
          <a:xfrm>
            <a:off x="609600" y="2667000"/>
            <a:ext cx="2286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 b="1">
                <a:solidFill>
                  <a:srgbClr val="FF0000"/>
                </a:solidFill>
                <a:latin typeface="Times New Roman" pitchFamily="18" charset="0"/>
              </a:rPr>
              <a:t>Subject</a:t>
            </a:r>
            <a:r>
              <a:rPr lang="en-US" sz="3600" b="1">
                <a:latin typeface="Times New Roman" pitchFamily="18" charset="0"/>
              </a:rPr>
              <a:t> </a:t>
            </a:r>
          </a:p>
        </p:txBody>
      </p:sp>
      <p:sp>
        <p:nvSpPr>
          <p:cNvPr id="3099" name="Text Box 27"/>
          <p:cNvSpPr txBox="1">
            <a:spLocks noChangeArrowheads="1"/>
          </p:cNvSpPr>
          <p:nvPr/>
        </p:nvSpPr>
        <p:spPr bwMode="auto">
          <a:xfrm>
            <a:off x="609600" y="3505200"/>
            <a:ext cx="2286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 b="1">
                <a:solidFill>
                  <a:srgbClr val="FF0000"/>
                </a:solidFill>
                <a:latin typeface="Times New Roman" pitchFamily="18" charset="0"/>
              </a:rPr>
              <a:t>Object </a:t>
            </a:r>
          </a:p>
        </p:txBody>
      </p:sp>
      <p:sp>
        <p:nvSpPr>
          <p:cNvPr id="3100" name="Text Box 28"/>
          <p:cNvSpPr txBox="1">
            <a:spLocks noChangeArrowheads="1"/>
          </p:cNvSpPr>
          <p:nvPr/>
        </p:nvSpPr>
        <p:spPr bwMode="auto">
          <a:xfrm>
            <a:off x="609600" y="4343400"/>
            <a:ext cx="2286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 b="1">
                <a:solidFill>
                  <a:srgbClr val="FF0000"/>
                </a:solidFill>
                <a:latin typeface="Times New Roman" pitchFamily="18" charset="0"/>
              </a:rPr>
              <a:t>Possessive</a:t>
            </a:r>
          </a:p>
        </p:txBody>
      </p:sp>
      <p:sp>
        <p:nvSpPr>
          <p:cNvPr id="3101" name="Text Box 29"/>
          <p:cNvSpPr txBox="1">
            <a:spLocks noChangeArrowheads="1"/>
          </p:cNvSpPr>
          <p:nvPr/>
        </p:nvSpPr>
        <p:spPr bwMode="auto">
          <a:xfrm>
            <a:off x="3124200" y="2743200"/>
            <a:ext cx="1828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600" b="1">
                <a:latin typeface="Times New Roman" pitchFamily="18" charset="0"/>
              </a:rPr>
              <a:t>who</a:t>
            </a:r>
          </a:p>
        </p:txBody>
      </p:sp>
      <p:sp>
        <p:nvSpPr>
          <p:cNvPr id="3102" name="Text Box 30"/>
          <p:cNvSpPr txBox="1">
            <a:spLocks noChangeArrowheads="1"/>
          </p:cNvSpPr>
          <p:nvPr/>
        </p:nvSpPr>
        <p:spPr bwMode="auto">
          <a:xfrm>
            <a:off x="3048000" y="3581400"/>
            <a:ext cx="2590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600" b="1">
                <a:latin typeface="Times New Roman" pitchFamily="18" charset="0"/>
              </a:rPr>
              <a:t>whom (</a:t>
            </a:r>
            <a:r>
              <a:rPr lang="en-US" sz="2800" b="1">
                <a:latin typeface="Times New Roman" pitchFamily="18" charset="0"/>
              </a:rPr>
              <a:t>who)</a:t>
            </a:r>
            <a:endParaRPr lang="en-US" sz="3600" b="1">
              <a:latin typeface="Times New Roman" pitchFamily="18" charset="0"/>
            </a:endParaRPr>
          </a:p>
        </p:txBody>
      </p:sp>
      <p:sp>
        <p:nvSpPr>
          <p:cNvPr id="3103" name="Text Box 31"/>
          <p:cNvSpPr txBox="1">
            <a:spLocks noChangeArrowheads="1"/>
          </p:cNvSpPr>
          <p:nvPr/>
        </p:nvSpPr>
        <p:spPr bwMode="auto">
          <a:xfrm>
            <a:off x="3124200" y="4343400"/>
            <a:ext cx="1752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600" b="1">
                <a:latin typeface="Times New Roman" pitchFamily="18" charset="0"/>
              </a:rPr>
              <a:t>whose</a:t>
            </a:r>
          </a:p>
        </p:txBody>
      </p:sp>
      <p:sp>
        <p:nvSpPr>
          <p:cNvPr id="3104" name="Text Box 32"/>
          <p:cNvSpPr txBox="1">
            <a:spLocks noChangeArrowheads="1"/>
          </p:cNvSpPr>
          <p:nvPr/>
        </p:nvSpPr>
        <p:spPr bwMode="auto">
          <a:xfrm>
            <a:off x="5486400" y="2743200"/>
            <a:ext cx="1981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600" b="1">
                <a:latin typeface="Times New Roman" pitchFamily="18" charset="0"/>
              </a:rPr>
              <a:t>which</a:t>
            </a:r>
          </a:p>
        </p:txBody>
      </p:sp>
      <p:sp>
        <p:nvSpPr>
          <p:cNvPr id="3105" name="Text Box 33"/>
          <p:cNvSpPr txBox="1">
            <a:spLocks noChangeArrowheads="1"/>
          </p:cNvSpPr>
          <p:nvPr/>
        </p:nvSpPr>
        <p:spPr bwMode="auto">
          <a:xfrm>
            <a:off x="5486400" y="3505200"/>
            <a:ext cx="1981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600" b="1">
                <a:latin typeface="Times New Roman" pitchFamily="18" charset="0"/>
              </a:rPr>
              <a:t>which</a:t>
            </a:r>
          </a:p>
        </p:txBody>
      </p:sp>
      <p:sp>
        <p:nvSpPr>
          <p:cNvPr id="3106" name="Text Box 34"/>
          <p:cNvSpPr txBox="1">
            <a:spLocks noChangeArrowheads="1"/>
          </p:cNvSpPr>
          <p:nvPr/>
        </p:nvSpPr>
        <p:spPr bwMode="auto">
          <a:xfrm>
            <a:off x="5486400" y="4419600"/>
            <a:ext cx="3276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600" b="1">
                <a:latin typeface="Times New Roman" pitchFamily="18" charset="0"/>
              </a:rPr>
              <a:t>whose, of which</a:t>
            </a:r>
          </a:p>
        </p:txBody>
      </p:sp>
      <p:sp>
        <p:nvSpPr>
          <p:cNvPr id="11284" name="Text Box 35"/>
          <p:cNvSpPr txBox="1">
            <a:spLocks noChangeArrowheads="1"/>
          </p:cNvSpPr>
          <p:nvPr/>
        </p:nvSpPr>
        <p:spPr bwMode="auto">
          <a:xfrm>
            <a:off x="5029200" y="1600200"/>
            <a:ext cx="29718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800" b="1">
                <a:solidFill>
                  <a:srgbClr val="6600CC"/>
                </a:solidFill>
                <a:latin typeface="Times New Roman" pitchFamily="18" charset="0"/>
              </a:rPr>
              <a:t>Things and Animals</a:t>
            </a:r>
          </a:p>
        </p:txBody>
      </p:sp>
      <p:sp>
        <p:nvSpPr>
          <p:cNvPr id="11285" name="Text Box 37"/>
          <p:cNvSpPr txBox="1">
            <a:spLocks noChangeArrowheads="1"/>
          </p:cNvSpPr>
          <p:nvPr/>
        </p:nvSpPr>
        <p:spPr bwMode="auto">
          <a:xfrm>
            <a:off x="3048000" y="1905000"/>
            <a:ext cx="1752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800" b="1">
                <a:solidFill>
                  <a:srgbClr val="6600CC"/>
                </a:solidFill>
                <a:latin typeface="Times New Roman" pitchFamily="18" charset="0"/>
              </a:rPr>
              <a:t>Persons</a:t>
            </a:r>
            <a:endParaRPr lang="en-US" sz="2800">
              <a:solidFill>
                <a:srgbClr val="6600CC"/>
              </a:solidFill>
              <a:latin typeface="Times New Roman" pitchFamily="18" charset="0"/>
            </a:endParaRPr>
          </a:p>
        </p:txBody>
      </p:sp>
      <p:sp>
        <p:nvSpPr>
          <p:cNvPr id="11286" name="Text Box 39"/>
          <p:cNvSpPr txBox="1">
            <a:spLocks noChangeArrowheads="1"/>
          </p:cNvSpPr>
          <p:nvPr/>
        </p:nvSpPr>
        <p:spPr bwMode="auto">
          <a:xfrm>
            <a:off x="1219200" y="1447800"/>
            <a:ext cx="1981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6600CC"/>
                </a:solidFill>
                <a:latin typeface="Times New Roman" pitchFamily="18" charset="0"/>
              </a:rPr>
              <a:t>Antecedent</a:t>
            </a:r>
          </a:p>
        </p:txBody>
      </p:sp>
      <p:sp>
        <p:nvSpPr>
          <p:cNvPr id="11287" name="Text Box 40"/>
          <p:cNvSpPr txBox="1">
            <a:spLocks noChangeArrowheads="1"/>
          </p:cNvSpPr>
          <p:nvPr/>
        </p:nvSpPr>
        <p:spPr bwMode="auto">
          <a:xfrm>
            <a:off x="609600" y="2133600"/>
            <a:ext cx="1549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b="1">
                <a:solidFill>
                  <a:srgbClr val="6600CC"/>
                </a:solidFill>
                <a:latin typeface="Times New Roman" pitchFamily="18" charset="0"/>
              </a:rPr>
              <a:t>Function</a:t>
            </a: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1000"/>
                                        <p:tgtEl>
                                          <p:spTgt spid="3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1000"/>
                                        <p:tgtEl>
                                          <p:spTgt spid="3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1000"/>
                                        <p:tgtEl>
                                          <p:spTgt spid="3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1000"/>
                                        <p:tgtEl>
                                          <p:spTgt spid="3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7" dur="1000"/>
                                        <p:tgtEl>
                                          <p:spTgt spid="3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2" dur="1000"/>
                                        <p:tgtEl>
                                          <p:spTgt spid="3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7" dur="1000"/>
                                        <p:tgtEl>
                                          <p:spTgt spid="3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2" dur="1000"/>
                                        <p:tgtEl>
                                          <p:spTgt spid="3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7" dur="1000"/>
                                        <p:tgtEl>
                                          <p:spTgt spid="3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2" dur="1000"/>
                                        <p:tgtEl>
                                          <p:spTgt spid="3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3" grpId="0"/>
      <p:bldP spid="3098" grpId="0"/>
      <p:bldP spid="3099" grpId="0"/>
      <p:bldP spid="3100" grpId="0"/>
      <p:bldP spid="3101" grpId="0"/>
      <p:bldP spid="3102" grpId="0"/>
      <p:bldP spid="3103" grpId="0"/>
      <p:bldP spid="3104" grpId="0"/>
      <p:bldP spid="3105" grpId="0"/>
      <p:bldP spid="310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762000" y="304800"/>
            <a:ext cx="3352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>
                <a:latin typeface="Times New Roman" pitchFamily="18" charset="0"/>
              </a:rPr>
              <a:t> </a:t>
            </a:r>
            <a:r>
              <a:rPr lang="en-US" sz="2400">
                <a:sym typeface="Wingdings" pitchFamily="2" charset="2"/>
              </a:rPr>
              <a:t></a:t>
            </a:r>
            <a:r>
              <a:rPr lang="en-US" sz="2400"/>
              <a:t> </a:t>
            </a:r>
            <a:r>
              <a:rPr lang="en-US" sz="2400" b="1"/>
              <a:t>EXAMPLES</a:t>
            </a:r>
            <a:r>
              <a:rPr lang="en-US" sz="2400"/>
              <a:t>:</a:t>
            </a:r>
          </a:p>
        </p:txBody>
      </p:sp>
      <p:sp>
        <p:nvSpPr>
          <p:cNvPr id="7173" name="Rectangle 5"/>
          <p:cNvSpPr>
            <a:spLocks noChangeArrowheads="1"/>
          </p:cNvSpPr>
          <p:nvPr/>
        </p:nvSpPr>
        <p:spPr bwMode="auto">
          <a:xfrm>
            <a:off x="914400" y="838200"/>
            <a:ext cx="79248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3200" b="1" i="1">
                <a:cs typeface="Times New Roman" pitchFamily="18" charset="0"/>
              </a:rPr>
              <a:t> </a:t>
            </a:r>
            <a:r>
              <a:rPr lang="en-US" sz="2800" b="1">
                <a:solidFill>
                  <a:srgbClr val="CC00FF"/>
                </a:solidFill>
              </a:rPr>
              <a:t>WHO</a:t>
            </a:r>
            <a:endParaRPr lang="en-US" sz="2800">
              <a:solidFill>
                <a:srgbClr val="CC00FF"/>
              </a:solidFill>
            </a:endParaRPr>
          </a:p>
          <a:p>
            <a:pPr marL="342900" indent="-342900">
              <a:spcBef>
                <a:spcPct val="20000"/>
              </a:spcBef>
            </a:pPr>
            <a:r>
              <a:rPr lang="en-US" sz="3200">
                <a:latin typeface="Times New Roman" pitchFamily="18" charset="0"/>
              </a:rPr>
              <a:t>- Do you know the man? He wrote this poem.</a:t>
            </a:r>
            <a:endParaRPr lang="en-US" sz="3200">
              <a:latin typeface="Times New Roman" pitchFamily="18" charset="0"/>
              <a:sym typeface="Symbol" pitchFamily="18" charset="2"/>
            </a:endParaRPr>
          </a:p>
          <a:p>
            <a:pPr marL="342900" indent="-342900">
              <a:spcBef>
                <a:spcPct val="20000"/>
              </a:spcBef>
              <a:buFont typeface="Symbol" pitchFamily="18" charset="2"/>
              <a:buChar char="®"/>
            </a:pPr>
            <a:r>
              <a:rPr lang="en-US" sz="3200">
                <a:latin typeface="Times New Roman" pitchFamily="18" charset="0"/>
              </a:rPr>
              <a:t>Do you know the man </a:t>
            </a:r>
            <a:r>
              <a:rPr lang="en-US" sz="3200" b="1" i="1" u="sng">
                <a:solidFill>
                  <a:srgbClr val="FF0000"/>
                </a:solidFill>
                <a:latin typeface="Times New Roman" pitchFamily="18" charset="0"/>
              </a:rPr>
              <a:t>who</a:t>
            </a:r>
            <a:r>
              <a:rPr lang="en-US" sz="320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>
                <a:solidFill>
                  <a:srgbClr val="0000FF"/>
                </a:solidFill>
                <a:latin typeface="Times New Roman" pitchFamily="18" charset="0"/>
              </a:rPr>
              <a:t>wrote</a:t>
            </a:r>
            <a:r>
              <a:rPr lang="en-US" sz="3200">
                <a:latin typeface="Times New Roman" pitchFamily="18" charset="0"/>
              </a:rPr>
              <a:t> this poem?	        (</a:t>
            </a:r>
            <a:r>
              <a:rPr lang="en-US" sz="3200">
                <a:solidFill>
                  <a:srgbClr val="FF0000"/>
                </a:solidFill>
                <a:latin typeface="Times New Roman" pitchFamily="18" charset="0"/>
              </a:rPr>
              <a:t>WHO</a:t>
            </a:r>
            <a:r>
              <a:rPr lang="en-US" sz="3200">
                <a:latin typeface="Times New Roman" pitchFamily="18" charset="0"/>
              </a:rPr>
              <a:t>: subject of </a:t>
            </a:r>
            <a:r>
              <a:rPr lang="en-US" sz="3200">
                <a:solidFill>
                  <a:srgbClr val="0000FF"/>
                </a:solidFill>
                <a:latin typeface="Times New Roman" pitchFamily="18" charset="0"/>
              </a:rPr>
              <a:t>WROTE</a:t>
            </a:r>
            <a:r>
              <a:rPr lang="en-US" sz="3200">
                <a:latin typeface="Times New Roman" pitchFamily="18" charset="0"/>
              </a:rPr>
              <a:t>)</a:t>
            </a:r>
            <a:r>
              <a:rPr lang="en-US" sz="3200"/>
              <a:t> </a:t>
            </a:r>
          </a:p>
        </p:txBody>
      </p:sp>
      <p:sp>
        <p:nvSpPr>
          <p:cNvPr id="7175" name="Text Box 7"/>
          <p:cNvSpPr txBox="1">
            <a:spLocks noChangeArrowheads="1"/>
          </p:cNvSpPr>
          <p:nvPr/>
        </p:nvSpPr>
        <p:spPr bwMode="auto">
          <a:xfrm>
            <a:off x="838200" y="3352800"/>
            <a:ext cx="8305800" cy="2986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>
                <a:latin typeface="Times New Roman" pitchFamily="18" charset="0"/>
              </a:rPr>
              <a:t> </a:t>
            </a:r>
            <a:r>
              <a:rPr lang="en-US" sz="3000" b="1">
                <a:solidFill>
                  <a:srgbClr val="CC00FF"/>
                </a:solidFill>
              </a:rPr>
              <a:t>WHOM (WHO)</a:t>
            </a:r>
          </a:p>
          <a:p>
            <a:pPr eaLnBrk="1" hangingPunct="1"/>
            <a:r>
              <a:rPr lang="en-US" sz="3200">
                <a:latin typeface="Times New Roman" pitchFamily="18" charset="0"/>
              </a:rPr>
              <a:t> - My employer works in the next room. I dislike </a:t>
            </a:r>
          </a:p>
          <a:p>
            <a:pPr eaLnBrk="1" hangingPunct="1"/>
            <a:r>
              <a:rPr lang="en-US" sz="3200">
                <a:latin typeface="Times New Roman" pitchFamily="18" charset="0"/>
              </a:rPr>
              <a:t>    him.		</a:t>
            </a:r>
            <a:endParaRPr lang="en-US" sz="3200">
              <a:latin typeface="Times New Roman" pitchFamily="18" charset="0"/>
              <a:sym typeface="Symbol" pitchFamily="18" charset="2"/>
            </a:endParaRPr>
          </a:p>
          <a:p>
            <a:pPr algn="ctr" eaLnBrk="1" hangingPunct="1">
              <a:buFont typeface="Symbol" pitchFamily="18" charset="2"/>
              <a:buChar char="®"/>
            </a:pPr>
            <a:r>
              <a:rPr lang="en-US" sz="3200">
                <a:latin typeface="Times New Roman" pitchFamily="18" charset="0"/>
              </a:rPr>
              <a:t> My employer, </a:t>
            </a:r>
            <a:r>
              <a:rPr lang="en-US" sz="3200" b="1" i="1" u="sng">
                <a:solidFill>
                  <a:srgbClr val="FF0000"/>
                </a:solidFill>
                <a:latin typeface="Times New Roman" pitchFamily="18" charset="0"/>
              </a:rPr>
              <a:t>whom</a:t>
            </a:r>
            <a:r>
              <a:rPr lang="en-US" sz="3200">
                <a:latin typeface="Times New Roman" pitchFamily="18" charset="0"/>
              </a:rPr>
              <a:t> I </a:t>
            </a:r>
            <a:r>
              <a:rPr lang="en-US" sz="3200">
                <a:solidFill>
                  <a:srgbClr val="0000FF"/>
                </a:solidFill>
                <a:latin typeface="Times New Roman" pitchFamily="18" charset="0"/>
              </a:rPr>
              <a:t>dislike</a:t>
            </a:r>
            <a:r>
              <a:rPr lang="en-US" sz="3200">
                <a:latin typeface="Times New Roman" pitchFamily="18" charset="0"/>
              </a:rPr>
              <a:t>, works in the   </a:t>
            </a:r>
          </a:p>
          <a:p>
            <a:pPr eaLnBrk="1" hangingPunct="1">
              <a:buFont typeface="Symbol" pitchFamily="18" charset="2"/>
              <a:buNone/>
            </a:pPr>
            <a:r>
              <a:rPr lang="en-US" sz="3200">
                <a:latin typeface="Times New Roman" pitchFamily="18" charset="0"/>
              </a:rPr>
              <a:t>      next room. 	</a:t>
            </a:r>
          </a:p>
          <a:p>
            <a:pPr eaLnBrk="1" hangingPunct="1">
              <a:buFont typeface="Symbol" pitchFamily="18" charset="2"/>
              <a:buNone/>
            </a:pPr>
            <a:r>
              <a:rPr lang="en-US" sz="3200">
                <a:latin typeface="Times New Roman" pitchFamily="18" charset="0"/>
              </a:rPr>
              <a:t>                      (</a:t>
            </a:r>
            <a:r>
              <a:rPr lang="en-US" sz="3200">
                <a:solidFill>
                  <a:srgbClr val="FF0000"/>
                </a:solidFill>
                <a:latin typeface="Times New Roman" pitchFamily="18" charset="0"/>
              </a:rPr>
              <a:t>WHOM</a:t>
            </a:r>
            <a:r>
              <a:rPr lang="en-US" sz="3200">
                <a:latin typeface="Times New Roman" pitchFamily="18" charset="0"/>
              </a:rPr>
              <a:t>: object of </a:t>
            </a:r>
            <a:r>
              <a:rPr lang="en-US" sz="3200">
                <a:solidFill>
                  <a:srgbClr val="0000FF"/>
                </a:solidFill>
                <a:latin typeface="Times New Roman" pitchFamily="18" charset="0"/>
              </a:rPr>
              <a:t>DISLIKE</a:t>
            </a:r>
            <a:r>
              <a:rPr lang="en-US" sz="3200">
                <a:latin typeface="Times New Roman" pitchFamily="18" charset="0"/>
              </a:rPr>
              <a:t>)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1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7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71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71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7" dur="10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2" grpId="0"/>
      <p:bldP spid="7173" grpId="0" build="p" autoUpdateAnimBg="0"/>
      <p:bldP spid="717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304800" y="304800"/>
            <a:ext cx="8305800" cy="5911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>
                <a:latin typeface="Times New Roman" pitchFamily="18" charset="0"/>
              </a:rPr>
              <a:t> </a:t>
            </a:r>
            <a:r>
              <a:rPr lang="en-US" sz="3000" b="1">
                <a:solidFill>
                  <a:srgbClr val="CC00FF"/>
                </a:solidFill>
              </a:rPr>
              <a:t>WHICH</a:t>
            </a:r>
          </a:p>
          <a:p>
            <a:pPr algn="just" eaLnBrk="1" hangingPunct="1">
              <a:spcBef>
                <a:spcPct val="50000"/>
              </a:spcBef>
            </a:pPr>
            <a:r>
              <a:rPr lang="en-US" sz="3200">
                <a:latin typeface="Times New Roman" pitchFamily="18" charset="0"/>
              </a:rPr>
              <a:t> - The flowers are beautiful. You bought the flowers yesterday.</a:t>
            </a:r>
            <a:endParaRPr lang="en-US" sz="3200">
              <a:latin typeface="Times New Roman" pitchFamily="18" charset="0"/>
              <a:sym typeface="Symbol" pitchFamily="18" charset="2"/>
            </a:endParaRPr>
          </a:p>
          <a:p>
            <a:pPr algn="just" eaLnBrk="1" hangingPunct="1">
              <a:buFont typeface="Symbol" pitchFamily="18" charset="2"/>
              <a:buChar char="®"/>
            </a:pPr>
            <a:r>
              <a:rPr lang="en-US" sz="3200">
                <a:latin typeface="Times New Roman" pitchFamily="18" charset="0"/>
              </a:rPr>
              <a:t>The flowers </a:t>
            </a:r>
            <a:r>
              <a:rPr lang="en-US" sz="3200" b="1" i="1" u="sng">
                <a:solidFill>
                  <a:srgbClr val="FF0000"/>
                </a:solidFill>
                <a:latin typeface="Times New Roman" pitchFamily="18" charset="0"/>
              </a:rPr>
              <a:t>which</a:t>
            </a:r>
            <a:r>
              <a:rPr lang="en-US" sz="3200">
                <a:latin typeface="Times New Roman" pitchFamily="18" charset="0"/>
              </a:rPr>
              <a:t> you </a:t>
            </a:r>
            <a:r>
              <a:rPr lang="en-US" sz="3200">
                <a:solidFill>
                  <a:srgbClr val="3333CC"/>
                </a:solidFill>
                <a:latin typeface="Times New Roman" pitchFamily="18" charset="0"/>
              </a:rPr>
              <a:t>bought</a:t>
            </a:r>
            <a:r>
              <a:rPr lang="en-US" sz="3200">
                <a:latin typeface="Times New Roman" pitchFamily="18" charset="0"/>
              </a:rPr>
              <a:t> are beautiful yesterday. </a:t>
            </a:r>
          </a:p>
          <a:p>
            <a:pPr algn="just" eaLnBrk="1" hangingPunct="1">
              <a:buFont typeface="Symbol" pitchFamily="18" charset="2"/>
              <a:buNone/>
            </a:pPr>
            <a:r>
              <a:rPr lang="en-US" sz="3200">
                <a:latin typeface="Times New Roman" pitchFamily="18" charset="0"/>
              </a:rPr>
              <a:t>	(</a:t>
            </a:r>
            <a:r>
              <a:rPr lang="en-US" sz="3200">
                <a:solidFill>
                  <a:srgbClr val="FF0000"/>
                </a:solidFill>
                <a:latin typeface="Times New Roman" pitchFamily="18" charset="0"/>
              </a:rPr>
              <a:t>WHICH</a:t>
            </a:r>
            <a:r>
              <a:rPr lang="en-US" sz="3200">
                <a:latin typeface="Times New Roman" pitchFamily="18" charset="0"/>
              </a:rPr>
              <a:t>: object of </a:t>
            </a:r>
            <a:r>
              <a:rPr lang="en-US" sz="3200">
                <a:solidFill>
                  <a:srgbClr val="3333CC"/>
                </a:solidFill>
                <a:latin typeface="Times New Roman" pitchFamily="18" charset="0"/>
              </a:rPr>
              <a:t>BOUGHT</a:t>
            </a:r>
            <a:r>
              <a:rPr lang="en-US" sz="3200">
                <a:latin typeface="Times New Roman" pitchFamily="18" charset="0"/>
              </a:rPr>
              <a:t>)</a:t>
            </a:r>
          </a:p>
          <a:p>
            <a:pPr algn="just" eaLnBrk="1" hangingPunct="1">
              <a:buFont typeface="Symbol" pitchFamily="18" charset="2"/>
              <a:buNone/>
            </a:pPr>
            <a:endParaRPr lang="en-US" sz="1600">
              <a:latin typeface="Times New Roman" pitchFamily="18" charset="0"/>
            </a:endParaRPr>
          </a:p>
          <a:p>
            <a:pPr algn="just" eaLnBrk="1" hangingPunct="1"/>
            <a:r>
              <a:rPr lang="en-US" sz="3200">
                <a:latin typeface="Times New Roman" pitchFamily="18" charset="0"/>
              </a:rPr>
              <a:t>- The flowers are beautiful. The flowers are in your garden.</a:t>
            </a:r>
            <a:endParaRPr lang="en-US" sz="3200">
              <a:latin typeface="Times New Roman" pitchFamily="18" charset="0"/>
              <a:sym typeface="Symbol" pitchFamily="18" charset="2"/>
            </a:endParaRPr>
          </a:p>
          <a:p>
            <a:pPr algn="just" eaLnBrk="1" hangingPunct="1">
              <a:buFont typeface="Symbol" pitchFamily="18" charset="2"/>
              <a:buChar char="®"/>
            </a:pPr>
            <a:r>
              <a:rPr lang="en-US" sz="3200">
                <a:latin typeface="Times New Roman" pitchFamily="18" charset="0"/>
              </a:rPr>
              <a:t>The flowers </a:t>
            </a:r>
            <a:r>
              <a:rPr lang="en-US" sz="3200" b="1" i="1" u="sng">
                <a:solidFill>
                  <a:srgbClr val="FF0000"/>
                </a:solidFill>
                <a:latin typeface="Times New Roman" pitchFamily="18" charset="0"/>
              </a:rPr>
              <a:t>which</a:t>
            </a:r>
            <a:r>
              <a:rPr lang="en-US" sz="3200">
                <a:latin typeface="Times New Roman" pitchFamily="18" charset="0"/>
              </a:rPr>
              <a:t> </a:t>
            </a:r>
            <a:r>
              <a:rPr lang="en-US" sz="3200">
                <a:solidFill>
                  <a:srgbClr val="3333CC"/>
                </a:solidFill>
                <a:latin typeface="Times New Roman" pitchFamily="18" charset="0"/>
              </a:rPr>
              <a:t>are</a:t>
            </a:r>
            <a:r>
              <a:rPr lang="en-US" sz="3200">
                <a:latin typeface="Times New Roman" pitchFamily="18" charset="0"/>
              </a:rPr>
              <a:t> in your garden are beautiful.		</a:t>
            </a:r>
          </a:p>
          <a:p>
            <a:pPr algn="just" eaLnBrk="1" hangingPunct="1">
              <a:buFont typeface="Symbol" pitchFamily="18" charset="2"/>
              <a:buNone/>
            </a:pPr>
            <a:r>
              <a:rPr lang="en-US" sz="3200">
                <a:latin typeface="Times New Roman" pitchFamily="18" charset="0"/>
              </a:rPr>
              <a:t>	(</a:t>
            </a:r>
            <a:r>
              <a:rPr lang="en-US" sz="3200">
                <a:solidFill>
                  <a:srgbClr val="FF0000"/>
                </a:solidFill>
                <a:latin typeface="Times New Roman" pitchFamily="18" charset="0"/>
              </a:rPr>
              <a:t>WHICH</a:t>
            </a:r>
            <a:r>
              <a:rPr lang="en-US" sz="3200">
                <a:latin typeface="Times New Roman" pitchFamily="18" charset="0"/>
              </a:rPr>
              <a:t>: subject of </a:t>
            </a:r>
            <a:r>
              <a:rPr lang="en-US" sz="3200">
                <a:solidFill>
                  <a:srgbClr val="3333CC"/>
                </a:solidFill>
                <a:latin typeface="Times New Roman" pitchFamily="18" charset="0"/>
              </a:rPr>
              <a:t>ARE</a:t>
            </a:r>
            <a:r>
              <a:rPr lang="en-US" sz="3200">
                <a:latin typeface="Times New Roman" pitchFamily="18" charset="0"/>
              </a:rPr>
              <a:t>)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10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0" y="914400"/>
            <a:ext cx="8534400" cy="415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>
                <a:latin typeface="Times New Roman" pitchFamily="18" charset="0"/>
              </a:rPr>
              <a:t> </a:t>
            </a:r>
            <a:r>
              <a:rPr lang="en-US" sz="3000" b="1">
                <a:solidFill>
                  <a:srgbClr val="CC00FF"/>
                </a:solidFill>
              </a:rPr>
              <a:t>WHOSE</a:t>
            </a:r>
          </a:p>
          <a:p>
            <a:pPr eaLnBrk="1" hangingPunct="1">
              <a:spcBef>
                <a:spcPct val="50000"/>
              </a:spcBef>
            </a:pPr>
            <a:endParaRPr lang="en-US" sz="2200" b="1"/>
          </a:p>
          <a:p>
            <a:pPr eaLnBrk="1" hangingPunct="1"/>
            <a:r>
              <a:rPr lang="en-US" sz="3200">
                <a:latin typeface="Times New Roman" pitchFamily="18" charset="0"/>
              </a:rPr>
              <a:t> </a:t>
            </a:r>
            <a:r>
              <a:rPr lang="en-US" sz="3200">
                <a:latin typeface="Times New Roman" pitchFamily="18" charset="0"/>
                <a:sym typeface="Symbol" pitchFamily="18" charset="2"/>
              </a:rPr>
              <a:t>- I know the girl. Her father works in this bank.</a:t>
            </a:r>
          </a:p>
          <a:p>
            <a:pPr eaLnBrk="1" hangingPunct="1">
              <a:buFont typeface="Symbol" pitchFamily="18" charset="2"/>
              <a:buChar char="®"/>
            </a:pPr>
            <a:r>
              <a:rPr lang="en-US" sz="3200">
                <a:latin typeface="Times New Roman" pitchFamily="18" charset="0"/>
                <a:sym typeface="Symbol" pitchFamily="18" charset="2"/>
              </a:rPr>
              <a:t> I know the girl </a:t>
            </a:r>
            <a:r>
              <a:rPr lang="en-US" sz="3200" b="1" i="1" u="sng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whose</a:t>
            </a:r>
            <a:r>
              <a:rPr lang="en-US" sz="3200">
                <a:latin typeface="Times New Roman" pitchFamily="18" charset="0"/>
                <a:sym typeface="Symbol" pitchFamily="18" charset="2"/>
              </a:rPr>
              <a:t> father works in this b</a:t>
            </a:r>
            <a:r>
              <a:rPr lang="en-US" sz="3200">
                <a:solidFill>
                  <a:schemeClr val="bg1"/>
                </a:solidFill>
                <a:latin typeface="Times New Roman" pitchFamily="18" charset="0"/>
                <a:sym typeface="Symbol" pitchFamily="18" charset="2"/>
              </a:rPr>
              <a:t>ank</a:t>
            </a:r>
            <a:r>
              <a:rPr lang="en-US" sz="3200">
                <a:latin typeface="Times New Roman" pitchFamily="18" charset="0"/>
                <a:sym typeface="Symbol" pitchFamily="18" charset="2"/>
              </a:rPr>
              <a:t>.</a:t>
            </a:r>
          </a:p>
          <a:p>
            <a:pPr eaLnBrk="1" hangingPunct="1">
              <a:buFont typeface="Symbol" pitchFamily="18" charset="2"/>
              <a:buNone/>
            </a:pPr>
            <a:endParaRPr lang="en-US" sz="1200">
              <a:latin typeface="Times New Roman" pitchFamily="18" charset="0"/>
              <a:sym typeface="Symbol" pitchFamily="18" charset="2"/>
            </a:endParaRPr>
          </a:p>
          <a:p>
            <a:pPr eaLnBrk="1" hangingPunct="1"/>
            <a:r>
              <a:rPr lang="en-US" sz="3200">
                <a:latin typeface="Times New Roman" pitchFamily="18" charset="0"/>
                <a:sym typeface="Symbol" pitchFamily="18" charset="2"/>
              </a:rPr>
              <a:t>- A tree should be cut down. Its branches are dead.</a:t>
            </a:r>
          </a:p>
          <a:p>
            <a:pPr eaLnBrk="1" hangingPunct="1"/>
            <a:r>
              <a:rPr lang="en-US" sz="3200">
                <a:latin typeface="Times New Roman" pitchFamily="18" charset="0"/>
                <a:sym typeface="Symbol" pitchFamily="18" charset="2"/>
              </a:rPr>
              <a:t> A tree </a:t>
            </a:r>
            <a:r>
              <a:rPr lang="en-US" sz="3200" b="1" i="1" u="sng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whose</a:t>
            </a:r>
            <a:r>
              <a:rPr lang="en-US" sz="3200">
                <a:latin typeface="Times New Roman" pitchFamily="18" charset="0"/>
                <a:sym typeface="Symbol" pitchFamily="18" charset="2"/>
              </a:rPr>
              <a:t> branches are dead should be cut down.</a:t>
            </a:r>
          </a:p>
          <a:p>
            <a:pPr eaLnBrk="1" hangingPunct="1"/>
            <a:r>
              <a:rPr lang="en-US" sz="3200">
                <a:latin typeface="Times New Roman" pitchFamily="18" charset="0"/>
                <a:sym typeface="Symbol" pitchFamily="18" charset="2"/>
              </a:rPr>
              <a:t>         		(</a:t>
            </a:r>
            <a:r>
              <a:rPr lang="en-US" sz="3200" b="1" i="1">
                <a:solidFill>
                  <a:srgbClr val="FF0000"/>
                </a:solidFill>
                <a:latin typeface="Times New Roman" pitchFamily="18" charset="0"/>
                <a:sym typeface="Symbol" pitchFamily="18" charset="2"/>
              </a:rPr>
              <a:t>branches of which</a:t>
            </a:r>
            <a:r>
              <a:rPr lang="en-US" sz="3200">
                <a:latin typeface="Times New Roman" pitchFamily="18" charset="0"/>
                <a:sym typeface="Symbol" pitchFamily="18" charset="2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1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6" name="Text Box 4"/>
          <p:cNvSpPr txBox="1">
            <a:spLocks noChangeArrowheads="1"/>
          </p:cNvSpPr>
          <p:nvPr/>
        </p:nvSpPr>
        <p:spPr bwMode="auto">
          <a:xfrm>
            <a:off x="152400" y="0"/>
            <a:ext cx="8991600" cy="689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>
                <a:latin typeface="Times New Roman" pitchFamily="18" charset="0"/>
              </a:rPr>
              <a:t> </a:t>
            </a:r>
            <a:r>
              <a:rPr lang="en-US" sz="3000" b="1">
                <a:solidFill>
                  <a:srgbClr val="CC00FF"/>
                </a:solidFill>
              </a:rPr>
              <a:t>THAT</a:t>
            </a:r>
          </a:p>
          <a:p>
            <a:pPr eaLnBrk="1" hangingPunct="1"/>
            <a:r>
              <a:rPr lang="en-US"/>
              <a:t> </a:t>
            </a:r>
            <a:r>
              <a:rPr lang="en-US" sz="2000" b="1">
                <a:sym typeface="Symbol" pitchFamily="18" charset="2"/>
              </a:rPr>
              <a:t></a:t>
            </a:r>
            <a:r>
              <a:rPr lang="en-US" sz="2000" b="1"/>
              <a:t> </a:t>
            </a:r>
            <a:r>
              <a:rPr lang="en-US" sz="2800" b="1">
                <a:latin typeface="Times New Roman" pitchFamily="18" charset="0"/>
              </a:rPr>
              <a:t>may replace </a:t>
            </a:r>
            <a:r>
              <a:rPr lang="en-US" sz="2800" b="1" i="1">
                <a:solidFill>
                  <a:srgbClr val="FF0000"/>
                </a:solidFill>
                <a:latin typeface="Times New Roman" pitchFamily="18" charset="0"/>
              </a:rPr>
              <a:t>who, whom, which</a:t>
            </a:r>
            <a:r>
              <a:rPr lang="en-US" sz="2800" b="1">
                <a:latin typeface="Times New Roman" pitchFamily="18" charset="0"/>
              </a:rPr>
              <a:t> in </a:t>
            </a:r>
            <a:r>
              <a:rPr lang="en-US" sz="2800" b="1" i="1">
                <a:solidFill>
                  <a:srgbClr val="CC00CC"/>
                </a:solidFill>
                <a:latin typeface="Times New Roman" pitchFamily="18" charset="0"/>
              </a:rPr>
              <a:t>restrictive (defining) clause</a:t>
            </a:r>
            <a:r>
              <a:rPr lang="en-US" sz="2800" b="1">
                <a:solidFill>
                  <a:srgbClr val="CC00CC"/>
                </a:solidFill>
                <a:latin typeface="Times New Roman" pitchFamily="18" charset="0"/>
              </a:rPr>
              <a:t>.</a:t>
            </a:r>
          </a:p>
          <a:p>
            <a:pPr eaLnBrk="1" hangingPunct="1"/>
            <a:r>
              <a:rPr lang="en-US" sz="2800" b="1">
                <a:latin typeface="Times New Roman" pitchFamily="18" charset="0"/>
              </a:rPr>
              <a:t>   </a:t>
            </a:r>
            <a:r>
              <a:rPr lang="en-US" sz="2800" b="1" u="sng">
                <a:latin typeface="Times New Roman" pitchFamily="18" charset="0"/>
              </a:rPr>
              <a:t>ex</a:t>
            </a:r>
            <a:r>
              <a:rPr lang="en-US" sz="2800" b="1">
                <a:latin typeface="Times New Roman" pitchFamily="18" charset="0"/>
              </a:rPr>
              <a:t>: 	- This is the girl </a:t>
            </a:r>
            <a:r>
              <a:rPr lang="en-US" sz="2800" b="1" i="1" u="sng">
                <a:solidFill>
                  <a:srgbClr val="FF0000"/>
                </a:solidFill>
                <a:latin typeface="Times New Roman" pitchFamily="18" charset="0"/>
              </a:rPr>
              <a:t>whom</a:t>
            </a:r>
            <a:r>
              <a:rPr lang="en-US" sz="2800" b="1" i="1">
                <a:solidFill>
                  <a:srgbClr val="FF0000"/>
                </a:solidFill>
                <a:latin typeface="Times New Roman" pitchFamily="18" charset="0"/>
              </a:rPr>
              <a:t> (</a:t>
            </a:r>
            <a:r>
              <a:rPr lang="en-US" sz="2800" b="1" i="1" u="sng">
                <a:solidFill>
                  <a:srgbClr val="FF0000"/>
                </a:solidFill>
                <a:latin typeface="Times New Roman" pitchFamily="18" charset="0"/>
              </a:rPr>
              <a:t>that</a:t>
            </a:r>
            <a:r>
              <a:rPr lang="en-US" sz="2800" b="1" i="1">
                <a:solidFill>
                  <a:srgbClr val="FF0000"/>
                </a:solidFill>
                <a:latin typeface="Times New Roman" pitchFamily="18" charset="0"/>
              </a:rPr>
              <a:t>)</a:t>
            </a:r>
            <a:r>
              <a:rPr lang="en-US" sz="2800" b="1">
                <a:latin typeface="Times New Roman" pitchFamily="18" charset="0"/>
              </a:rPr>
              <a:t> I want to marry.</a:t>
            </a:r>
          </a:p>
          <a:p>
            <a:pPr eaLnBrk="1" hangingPunct="1"/>
            <a:r>
              <a:rPr lang="en-US" sz="2800" b="1">
                <a:latin typeface="Times New Roman" pitchFamily="18" charset="0"/>
              </a:rPr>
              <a:t>         	- The flowers </a:t>
            </a:r>
            <a:r>
              <a:rPr lang="en-US" sz="2800" b="1" i="1" u="sng">
                <a:solidFill>
                  <a:srgbClr val="FF0000"/>
                </a:solidFill>
                <a:latin typeface="Times New Roman" pitchFamily="18" charset="0"/>
              </a:rPr>
              <a:t>which</a:t>
            </a:r>
            <a:r>
              <a:rPr lang="en-US" sz="2800" b="1" i="1">
                <a:solidFill>
                  <a:srgbClr val="FF0000"/>
                </a:solidFill>
                <a:latin typeface="Times New Roman" pitchFamily="18" charset="0"/>
              </a:rPr>
              <a:t> (</a:t>
            </a:r>
            <a:r>
              <a:rPr lang="en-US" sz="2800" b="1" i="1" u="sng">
                <a:solidFill>
                  <a:srgbClr val="FF0000"/>
                </a:solidFill>
                <a:latin typeface="Times New Roman" pitchFamily="18" charset="0"/>
              </a:rPr>
              <a:t>that</a:t>
            </a:r>
            <a:r>
              <a:rPr lang="en-US" sz="2800" b="1" i="1">
                <a:solidFill>
                  <a:srgbClr val="FF0000"/>
                </a:solidFill>
                <a:latin typeface="Times New Roman" pitchFamily="18" charset="0"/>
              </a:rPr>
              <a:t>)</a:t>
            </a:r>
            <a:r>
              <a:rPr lang="en-US" sz="2800" b="1">
                <a:latin typeface="Times New Roman" pitchFamily="18" charset="0"/>
              </a:rPr>
              <a:t> you bought are fresh.</a:t>
            </a:r>
          </a:p>
          <a:p>
            <a:pPr eaLnBrk="1" hangingPunct="1"/>
            <a:r>
              <a:rPr lang="en-US" sz="2800" b="1">
                <a:latin typeface="Times New Roman" pitchFamily="18" charset="0"/>
              </a:rPr>
              <a:t>         	- Do you know the man </a:t>
            </a:r>
            <a:r>
              <a:rPr lang="en-US" sz="2800" b="1" i="1" u="sng">
                <a:solidFill>
                  <a:srgbClr val="FF0000"/>
                </a:solidFill>
                <a:latin typeface="Times New Roman" pitchFamily="18" charset="0"/>
              </a:rPr>
              <a:t>who</a:t>
            </a:r>
            <a:r>
              <a:rPr lang="en-US" sz="2800" b="1" i="1">
                <a:solidFill>
                  <a:srgbClr val="FF0000"/>
                </a:solidFill>
                <a:latin typeface="Times New Roman" pitchFamily="18" charset="0"/>
              </a:rPr>
              <a:t> (</a:t>
            </a:r>
            <a:r>
              <a:rPr lang="en-US" sz="2800" b="1" i="1" u="sng">
                <a:solidFill>
                  <a:srgbClr val="FF0000"/>
                </a:solidFill>
                <a:latin typeface="Times New Roman" pitchFamily="18" charset="0"/>
              </a:rPr>
              <a:t>that</a:t>
            </a:r>
            <a:r>
              <a:rPr lang="en-US" sz="2800" b="1" i="1">
                <a:solidFill>
                  <a:srgbClr val="FF0000"/>
                </a:solidFill>
                <a:latin typeface="Times New Roman" pitchFamily="18" charset="0"/>
              </a:rPr>
              <a:t>)</a:t>
            </a:r>
            <a:r>
              <a:rPr lang="en-US" sz="2800" b="1">
                <a:latin typeface="Times New Roman" pitchFamily="18" charset="0"/>
              </a:rPr>
              <a:t> wrote this poem?</a:t>
            </a:r>
          </a:p>
          <a:p>
            <a:pPr eaLnBrk="1" hangingPunct="1"/>
            <a:r>
              <a:rPr lang="en-US" sz="2800" b="1">
                <a:latin typeface="Times New Roman" pitchFamily="18" charset="0"/>
              </a:rPr>
              <a:t> </a:t>
            </a:r>
            <a:r>
              <a:rPr lang="en-US" sz="2800" b="1">
                <a:latin typeface="Times New Roman" pitchFamily="18" charset="0"/>
                <a:sym typeface="Symbol" pitchFamily="18" charset="2"/>
              </a:rPr>
              <a:t></a:t>
            </a:r>
            <a:r>
              <a:rPr lang="en-US" sz="2800" b="1">
                <a:latin typeface="Times New Roman" pitchFamily="18" charset="0"/>
              </a:rPr>
              <a:t> should be used after a mixed antecedent (person + thing / animal)</a:t>
            </a:r>
          </a:p>
          <a:p>
            <a:pPr eaLnBrk="1" hangingPunct="1"/>
            <a:r>
              <a:rPr lang="en-US" sz="2800" b="1">
                <a:latin typeface="Times New Roman" pitchFamily="18" charset="0"/>
              </a:rPr>
              <a:t>   </a:t>
            </a:r>
            <a:r>
              <a:rPr lang="en-US" sz="2800" b="1" u="sng">
                <a:latin typeface="Times New Roman" pitchFamily="18" charset="0"/>
              </a:rPr>
              <a:t>ex</a:t>
            </a:r>
            <a:r>
              <a:rPr lang="en-US" sz="2800" b="1">
                <a:latin typeface="Times New Roman" pitchFamily="18" charset="0"/>
              </a:rPr>
              <a:t>: 	I met the people, cattle and vehicles </a:t>
            </a:r>
            <a:r>
              <a:rPr lang="en-US" sz="2800" b="1" i="1" u="sng">
                <a:solidFill>
                  <a:srgbClr val="FF0000"/>
                </a:solidFill>
                <a:latin typeface="Times New Roman" pitchFamily="18" charset="0"/>
              </a:rPr>
              <a:t>that</a:t>
            </a:r>
            <a:r>
              <a:rPr lang="en-US" sz="2800" b="1">
                <a:latin typeface="Times New Roman" pitchFamily="18" charset="0"/>
              </a:rPr>
              <a:t> went to market.</a:t>
            </a:r>
          </a:p>
          <a:p>
            <a:pPr eaLnBrk="1" hangingPunct="1"/>
            <a:r>
              <a:rPr lang="en-US" sz="2800" b="1">
                <a:latin typeface="Times New Roman" pitchFamily="18" charset="0"/>
              </a:rPr>
              <a:t> </a:t>
            </a:r>
            <a:r>
              <a:rPr lang="en-US" sz="2800" b="1">
                <a:latin typeface="Times New Roman" pitchFamily="18" charset="0"/>
                <a:sym typeface="Symbol" pitchFamily="18" charset="2"/>
              </a:rPr>
              <a:t></a:t>
            </a:r>
            <a:r>
              <a:rPr lang="en-US" sz="2800" b="1">
                <a:latin typeface="Times New Roman" pitchFamily="18" charset="0"/>
              </a:rPr>
              <a:t> should be used after adj. in the superlative and </a:t>
            </a:r>
            <a:r>
              <a:rPr lang="en-US" sz="2800" b="1" i="1">
                <a:solidFill>
                  <a:srgbClr val="FF0000"/>
                </a:solidFill>
                <a:latin typeface="Times New Roman" pitchFamily="18" charset="0"/>
              </a:rPr>
              <a:t>“the first”, “the last”, “the only”, “the very”</a:t>
            </a:r>
            <a:endParaRPr lang="en-US" sz="2800" b="1">
              <a:latin typeface="Times New Roman" pitchFamily="18" charset="0"/>
            </a:endParaRPr>
          </a:p>
          <a:p>
            <a:pPr eaLnBrk="1" hangingPunct="1"/>
            <a:r>
              <a:rPr lang="en-US" sz="2800" b="1">
                <a:latin typeface="Times New Roman" pitchFamily="18" charset="0"/>
              </a:rPr>
              <a:t>   </a:t>
            </a:r>
            <a:r>
              <a:rPr lang="en-US" sz="2800" b="1" u="sng">
                <a:latin typeface="Times New Roman" pitchFamily="18" charset="0"/>
              </a:rPr>
              <a:t>ex</a:t>
            </a:r>
            <a:r>
              <a:rPr lang="en-US" sz="2800" b="1">
                <a:latin typeface="Times New Roman" pitchFamily="18" charset="0"/>
              </a:rPr>
              <a:t>:- He is the kindest doctor</a:t>
            </a:r>
            <a:r>
              <a:rPr lang="en-US" sz="2800" b="1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i="1" u="sng">
                <a:solidFill>
                  <a:srgbClr val="FF0000"/>
                </a:solidFill>
                <a:latin typeface="Times New Roman" pitchFamily="18" charset="0"/>
              </a:rPr>
              <a:t>that</a:t>
            </a:r>
            <a:r>
              <a:rPr lang="en-US" sz="2800" b="1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>
                <a:latin typeface="Times New Roman" pitchFamily="18" charset="0"/>
              </a:rPr>
              <a:t>I’ve ever worked with.</a:t>
            </a:r>
          </a:p>
          <a:p>
            <a:pPr eaLnBrk="1" hangingPunct="1"/>
            <a:r>
              <a:rPr lang="en-US" sz="2800" b="1">
                <a:latin typeface="Times New Roman" pitchFamily="18" charset="0"/>
              </a:rPr>
              <a:t>        - The last words </a:t>
            </a:r>
            <a:r>
              <a:rPr lang="en-US" sz="2800" b="1" i="1" u="sng">
                <a:solidFill>
                  <a:srgbClr val="FF0000"/>
                </a:solidFill>
                <a:latin typeface="Times New Roman" pitchFamily="18" charset="0"/>
              </a:rPr>
              <a:t>that</a:t>
            </a:r>
            <a:r>
              <a:rPr lang="en-US" sz="2800" b="1">
                <a:latin typeface="Times New Roman" pitchFamily="18" charset="0"/>
              </a:rPr>
              <a:t> he spoke were: “long live VN!”</a:t>
            </a:r>
          </a:p>
          <a:p>
            <a:pPr eaLnBrk="1" hangingPunct="1"/>
            <a:r>
              <a:rPr lang="en-US" sz="2800" b="1">
                <a:latin typeface="Times New Roman" pitchFamily="18" charset="0"/>
              </a:rPr>
              <a:t>        - John was the only student </a:t>
            </a:r>
            <a:r>
              <a:rPr lang="en-US" sz="2800" b="1" i="1" u="sng">
                <a:solidFill>
                  <a:srgbClr val="FF0000"/>
                </a:solidFill>
                <a:latin typeface="Times New Roman" pitchFamily="18" charset="0"/>
              </a:rPr>
              <a:t>that</a:t>
            </a:r>
            <a:r>
              <a:rPr lang="en-US" sz="2800" b="1">
                <a:latin typeface="Times New Roman" pitchFamily="18" charset="0"/>
              </a:rPr>
              <a:t> didn’t pass the exam</a:t>
            </a:r>
          </a:p>
          <a:p>
            <a:pPr eaLnBrk="1" hangingPunct="1"/>
            <a:r>
              <a:rPr lang="en-US" sz="2400" b="1">
                <a:latin typeface="Times New Roman" pitchFamily="18" charset="0"/>
              </a:rPr>
              <a:t> </a:t>
            </a:r>
            <a:endParaRPr lang="en-US" sz="320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10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228600" y="609600"/>
            <a:ext cx="8458200" cy="5483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>
                <a:latin typeface="Times New Roman" pitchFamily="18" charset="0"/>
              </a:rPr>
              <a:t> </a:t>
            </a:r>
            <a:r>
              <a:rPr lang="en-US" sz="3400" b="1">
                <a:solidFill>
                  <a:srgbClr val="CC00FF"/>
                </a:solidFill>
              </a:rPr>
              <a:t>THAT</a:t>
            </a:r>
          </a:p>
          <a:p>
            <a:pPr eaLnBrk="1" hangingPunct="1"/>
            <a:r>
              <a:rPr lang="en-US" sz="3200" b="1">
                <a:latin typeface="Times New Roman" pitchFamily="18" charset="0"/>
                <a:sym typeface="Symbol" pitchFamily="18" charset="2"/>
              </a:rPr>
              <a:t></a:t>
            </a:r>
            <a:r>
              <a:rPr lang="en-US" sz="3200" b="1">
                <a:latin typeface="Times New Roman" pitchFamily="18" charset="0"/>
              </a:rPr>
              <a:t> should be used after most </a:t>
            </a:r>
            <a:r>
              <a:rPr lang="en-US" sz="3200" b="1" i="1">
                <a:solidFill>
                  <a:srgbClr val="CC00CC"/>
                </a:solidFill>
                <a:latin typeface="Times New Roman" pitchFamily="18" charset="0"/>
              </a:rPr>
              <a:t>Indefinite Pronouns</a:t>
            </a:r>
            <a:r>
              <a:rPr lang="en-US" sz="3200" b="1">
                <a:latin typeface="Times New Roman" pitchFamily="18" charset="0"/>
              </a:rPr>
              <a:t>: </a:t>
            </a:r>
            <a:r>
              <a:rPr lang="en-US" sz="3200" b="1" i="1">
                <a:solidFill>
                  <a:srgbClr val="CC00CC"/>
                </a:solidFill>
                <a:latin typeface="Times New Roman" pitchFamily="18" charset="0"/>
              </a:rPr>
              <a:t>All, much, nothing, anything, nobody, everything</a:t>
            </a:r>
            <a:r>
              <a:rPr lang="en-US" sz="3200" b="1" i="1">
                <a:latin typeface="Times New Roman" pitchFamily="18" charset="0"/>
              </a:rPr>
              <a:t>,</a:t>
            </a:r>
            <a:endParaRPr lang="en-US" sz="3200" b="1">
              <a:latin typeface="Times New Roman" pitchFamily="18" charset="0"/>
            </a:endParaRPr>
          </a:p>
          <a:p>
            <a:pPr eaLnBrk="1" hangingPunct="1"/>
            <a:r>
              <a:rPr lang="en-US" sz="3200" b="1">
                <a:latin typeface="Times New Roman" pitchFamily="18" charset="0"/>
              </a:rPr>
              <a:t>   </a:t>
            </a:r>
            <a:r>
              <a:rPr lang="en-US" sz="3200" b="1" u="sng">
                <a:latin typeface="Times New Roman" pitchFamily="18" charset="0"/>
              </a:rPr>
              <a:t>ex</a:t>
            </a:r>
            <a:r>
              <a:rPr lang="en-US" sz="3200" b="1">
                <a:latin typeface="Times New Roman" pitchFamily="18" charset="0"/>
              </a:rPr>
              <a:t>:	- Have you got all </a:t>
            </a:r>
            <a:r>
              <a:rPr lang="en-US" sz="3200" b="1" i="1" u="sng">
                <a:solidFill>
                  <a:srgbClr val="FF0000"/>
                </a:solidFill>
                <a:latin typeface="Times New Roman" pitchFamily="18" charset="0"/>
              </a:rPr>
              <a:t>that</a:t>
            </a:r>
            <a:r>
              <a:rPr lang="en-US" sz="3200" b="1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>
                <a:latin typeface="Times New Roman" pitchFamily="18" charset="0"/>
              </a:rPr>
              <a:t>you need ?</a:t>
            </a:r>
          </a:p>
          <a:p>
            <a:pPr eaLnBrk="1" hangingPunct="1"/>
            <a:r>
              <a:rPr lang="en-US" sz="3200" b="1">
                <a:latin typeface="Times New Roman" pitchFamily="18" charset="0"/>
              </a:rPr>
              <a:t>        	- I love everything </a:t>
            </a:r>
            <a:r>
              <a:rPr lang="en-US" sz="3200" b="1" i="1" u="sng">
                <a:solidFill>
                  <a:srgbClr val="FF0000"/>
                </a:solidFill>
                <a:latin typeface="Times New Roman" pitchFamily="18" charset="0"/>
              </a:rPr>
              <a:t>that</a:t>
            </a:r>
            <a:r>
              <a:rPr lang="en-US" sz="3200" b="1">
                <a:latin typeface="Times New Roman" pitchFamily="18" charset="0"/>
              </a:rPr>
              <a:t> she makes for me.</a:t>
            </a:r>
          </a:p>
          <a:p>
            <a:pPr eaLnBrk="1" hangingPunct="1"/>
            <a:r>
              <a:rPr lang="en-US" sz="3200" b="1">
                <a:latin typeface="Times New Roman" pitchFamily="18" charset="0"/>
              </a:rPr>
              <a:t>        	- Much </a:t>
            </a:r>
            <a:r>
              <a:rPr lang="en-US" sz="3200" b="1" i="1" u="sng">
                <a:solidFill>
                  <a:srgbClr val="FF0000"/>
                </a:solidFill>
                <a:latin typeface="Times New Roman" pitchFamily="18" charset="0"/>
              </a:rPr>
              <a:t>that</a:t>
            </a:r>
            <a:r>
              <a:rPr lang="en-US" sz="3200" b="1">
                <a:latin typeface="Times New Roman" pitchFamily="18" charset="0"/>
              </a:rPr>
              <a:t> I have read is untrue.</a:t>
            </a:r>
          </a:p>
          <a:p>
            <a:pPr eaLnBrk="1" hangingPunct="1"/>
            <a:r>
              <a:rPr lang="en-US" sz="3200" b="1">
                <a:latin typeface="Times New Roman" pitchFamily="18" charset="0"/>
                <a:sym typeface="Symbol" pitchFamily="18" charset="2"/>
              </a:rPr>
              <a:t></a:t>
            </a:r>
            <a:r>
              <a:rPr lang="en-US" sz="3200" b="1">
                <a:latin typeface="Times New Roman" pitchFamily="18" charset="0"/>
              </a:rPr>
              <a:t> should be used after the opening IT IS/WAS…, </a:t>
            </a:r>
          </a:p>
          <a:p>
            <a:pPr eaLnBrk="1" hangingPunct="1"/>
            <a:r>
              <a:rPr lang="en-US" sz="3200" b="1">
                <a:latin typeface="Times New Roman" pitchFamily="18" charset="0"/>
              </a:rPr>
              <a:t>	(Cleft sentence)</a:t>
            </a:r>
          </a:p>
          <a:p>
            <a:pPr eaLnBrk="1" hangingPunct="1"/>
            <a:r>
              <a:rPr lang="en-US" sz="3200" b="1">
                <a:latin typeface="Times New Roman" pitchFamily="18" charset="0"/>
              </a:rPr>
              <a:t>  </a:t>
            </a:r>
            <a:r>
              <a:rPr lang="en-US" sz="3200" b="1" u="sng">
                <a:latin typeface="Times New Roman" pitchFamily="18" charset="0"/>
              </a:rPr>
              <a:t>ex</a:t>
            </a:r>
            <a:r>
              <a:rPr lang="en-US" sz="3200" b="1">
                <a:latin typeface="Times New Roman" pitchFamily="18" charset="0"/>
              </a:rPr>
              <a:t>:	It was John </a:t>
            </a:r>
            <a:r>
              <a:rPr lang="en-US" sz="3200" b="1" i="1" u="sng">
                <a:solidFill>
                  <a:srgbClr val="FF0000"/>
                </a:solidFill>
                <a:latin typeface="Times New Roman" pitchFamily="18" charset="0"/>
              </a:rPr>
              <a:t>that</a:t>
            </a:r>
            <a:r>
              <a:rPr lang="en-US" sz="3200" b="1">
                <a:latin typeface="Times New Roman" pitchFamily="18" charset="0"/>
              </a:rPr>
              <a:t> I was just talking to.</a:t>
            </a:r>
            <a:endParaRPr lang="en-US" sz="320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10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3011" name="Text Box 3"/>
          <p:cNvSpPr txBox="1">
            <a:spLocks noChangeArrowheads="1"/>
          </p:cNvSpPr>
          <p:nvPr/>
        </p:nvSpPr>
        <p:spPr bwMode="auto">
          <a:xfrm>
            <a:off x="533400" y="457200"/>
            <a:ext cx="8305800" cy="5888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b="1">
                <a:latin typeface="Times New Roman" pitchFamily="18" charset="0"/>
              </a:rPr>
              <a:t>           </a:t>
            </a:r>
            <a:r>
              <a:rPr lang="en-US" sz="2800" b="1" u="sng">
                <a:solidFill>
                  <a:srgbClr val="FF0000"/>
                </a:solidFill>
                <a:latin typeface="Times New Roman" pitchFamily="18" charset="0"/>
              </a:rPr>
              <a:t>NOTES:</a:t>
            </a:r>
            <a:endParaRPr lang="en-US" sz="2800" b="1">
              <a:solidFill>
                <a:srgbClr val="FF0000"/>
              </a:solidFill>
              <a:latin typeface="Times New Roman" pitchFamily="18" charset="0"/>
              <a:sym typeface="Wingdings" pitchFamily="2" charset="2"/>
            </a:endParaRPr>
          </a:p>
          <a:p>
            <a:pPr eaLnBrk="1" hangingPunct="1"/>
            <a:r>
              <a:rPr lang="en-US" sz="2800" b="1">
                <a:latin typeface="Times New Roman" pitchFamily="18" charset="0"/>
                <a:sym typeface="Wingdings" pitchFamily="2" charset="2"/>
              </a:rPr>
              <a:t></a:t>
            </a:r>
            <a:r>
              <a:rPr lang="en-US" sz="2800" b="1">
                <a:latin typeface="Times New Roman" pitchFamily="18" charset="0"/>
              </a:rPr>
              <a:t>“</a:t>
            </a:r>
            <a:r>
              <a:rPr lang="en-US" sz="2800" b="1">
                <a:solidFill>
                  <a:srgbClr val="FF0000"/>
                </a:solidFill>
                <a:latin typeface="Times New Roman" pitchFamily="18" charset="0"/>
              </a:rPr>
              <a:t>That</a:t>
            </a:r>
            <a:r>
              <a:rPr lang="en-US" sz="2800" b="1">
                <a:latin typeface="Times New Roman" pitchFamily="18" charset="0"/>
              </a:rPr>
              <a:t>” is </a:t>
            </a:r>
            <a:r>
              <a:rPr lang="en-US" sz="2800" b="1" u="sng">
                <a:latin typeface="Times New Roman" pitchFamily="18" charset="0"/>
              </a:rPr>
              <a:t>NOT</a:t>
            </a:r>
            <a:r>
              <a:rPr lang="en-US" sz="2800" b="1">
                <a:latin typeface="Times New Roman" pitchFamily="18" charset="0"/>
              </a:rPr>
              <a:t> used in </a:t>
            </a:r>
            <a:r>
              <a:rPr lang="en-US" sz="2800" b="1" i="1">
                <a:solidFill>
                  <a:srgbClr val="CC00CC"/>
                </a:solidFill>
                <a:latin typeface="Times New Roman" pitchFamily="18" charset="0"/>
              </a:rPr>
              <a:t>non-restrictive (non-defining) clauses</a:t>
            </a:r>
            <a:r>
              <a:rPr lang="en-US" sz="2800" b="1">
                <a:latin typeface="Times New Roman" pitchFamily="18" charset="0"/>
              </a:rPr>
              <a:t> (after the </a:t>
            </a:r>
            <a:r>
              <a:rPr lang="en-US" sz="2800" b="1" i="1">
                <a:latin typeface="Times New Roman" pitchFamily="18" charset="0"/>
              </a:rPr>
              <a:t>comma</a:t>
            </a:r>
            <a:r>
              <a:rPr lang="en-US" sz="2800" b="1">
                <a:latin typeface="Times New Roman" pitchFamily="18" charset="0"/>
              </a:rPr>
              <a:t>) or after </a:t>
            </a:r>
            <a:r>
              <a:rPr lang="en-US" sz="2800" b="1" i="1">
                <a:solidFill>
                  <a:srgbClr val="CC00CC"/>
                </a:solidFill>
                <a:latin typeface="Times New Roman" pitchFamily="18" charset="0"/>
              </a:rPr>
              <a:t>Prepositions</a:t>
            </a:r>
            <a:endParaRPr lang="en-US" sz="2800" b="1">
              <a:solidFill>
                <a:srgbClr val="CC00CC"/>
              </a:solidFill>
              <a:latin typeface="Times New Roman" pitchFamily="18" charset="0"/>
            </a:endParaRPr>
          </a:p>
          <a:p>
            <a:pPr eaLnBrk="1" hangingPunct="1"/>
            <a:r>
              <a:rPr lang="en-US" sz="2800" b="1">
                <a:latin typeface="Times New Roman" pitchFamily="18" charset="0"/>
              </a:rPr>
              <a:t>   </a:t>
            </a:r>
            <a:r>
              <a:rPr lang="en-US" sz="2800" b="1" u="sng">
                <a:latin typeface="Times New Roman" pitchFamily="18" charset="0"/>
              </a:rPr>
              <a:t>ex</a:t>
            </a:r>
            <a:r>
              <a:rPr lang="en-US" sz="2800" b="1">
                <a:latin typeface="Times New Roman" pitchFamily="18" charset="0"/>
              </a:rPr>
              <a:t>: - Air, </a:t>
            </a:r>
            <a:r>
              <a:rPr lang="en-US" sz="2800" b="1" i="1" u="sng">
                <a:latin typeface="Times New Roman" pitchFamily="18" charset="0"/>
              </a:rPr>
              <a:t>which</a:t>
            </a:r>
            <a:r>
              <a:rPr lang="en-US" sz="2800" b="1">
                <a:latin typeface="Times New Roman" pitchFamily="18" charset="0"/>
              </a:rPr>
              <a:t> </a:t>
            </a:r>
            <a:r>
              <a:rPr lang="en-US" sz="2800" b="1">
                <a:solidFill>
                  <a:srgbClr val="FF0000"/>
                </a:solidFill>
                <a:latin typeface="Times New Roman" pitchFamily="18" charset="0"/>
              </a:rPr>
              <a:t>(that)</a:t>
            </a:r>
            <a:r>
              <a:rPr lang="en-US" sz="2800" b="1">
                <a:latin typeface="Times New Roman" pitchFamily="18" charset="0"/>
              </a:rPr>
              <a:t> we breathe, is made up of many gases.</a:t>
            </a:r>
          </a:p>
          <a:p>
            <a:pPr eaLnBrk="1" hangingPunct="1"/>
            <a:r>
              <a:rPr lang="en-US" sz="2800" b="1">
                <a:latin typeface="Times New Roman" pitchFamily="18" charset="0"/>
              </a:rPr>
              <a:t>         - The man </a:t>
            </a:r>
            <a:r>
              <a:rPr lang="en-US" sz="2800" b="1" i="1" u="sng">
                <a:latin typeface="Times New Roman" pitchFamily="18" charset="0"/>
              </a:rPr>
              <a:t>to whom</a:t>
            </a:r>
            <a:r>
              <a:rPr lang="en-US" sz="2800" b="1">
                <a:latin typeface="Times New Roman" pitchFamily="18" charset="0"/>
              </a:rPr>
              <a:t> </a:t>
            </a:r>
            <a:r>
              <a:rPr lang="en-US" sz="2800" b="1">
                <a:solidFill>
                  <a:srgbClr val="FF0000"/>
                </a:solidFill>
                <a:latin typeface="Times New Roman" pitchFamily="18" charset="0"/>
              </a:rPr>
              <a:t>(that)</a:t>
            </a:r>
            <a:r>
              <a:rPr lang="en-US" sz="2800" b="1">
                <a:latin typeface="Times New Roman" pitchFamily="18" charset="0"/>
              </a:rPr>
              <a:t> you were talking is the manager</a:t>
            </a:r>
          </a:p>
          <a:p>
            <a:pPr eaLnBrk="1" hangingPunct="1"/>
            <a:endParaRPr lang="en-US" sz="1600" b="1">
              <a:latin typeface="Times New Roman" pitchFamily="18" charset="0"/>
              <a:sym typeface="Wingdings" pitchFamily="2" charset="2"/>
            </a:endParaRPr>
          </a:p>
          <a:p>
            <a:pPr eaLnBrk="1" hangingPunct="1"/>
            <a:r>
              <a:rPr lang="en-US" sz="2800" b="1">
                <a:latin typeface="Times New Roman" pitchFamily="18" charset="0"/>
                <a:sym typeface="Wingdings" pitchFamily="2" charset="2"/>
              </a:rPr>
              <a:t></a:t>
            </a:r>
            <a:r>
              <a:rPr lang="en-US" sz="2800" b="1" i="1">
                <a:latin typeface="Times New Roman" pitchFamily="18" charset="0"/>
              </a:rPr>
              <a:t> </a:t>
            </a:r>
            <a:r>
              <a:rPr lang="en-US" sz="2800" b="1" i="1">
                <a:solidFill>
                  <a:srgbClr val="FF0000"/>
                </a:solidFill>
                <a:latin typeface="Times New Roman" pitchFamily="18" charset="0"/>
              </a:rPr>
              <a:t>Whom, which, that</a:t>
            </a:r>
            <a:r>
              <a:rPr lang="en-US" sz="2800" b="1" i="1">
                <a:latin typeface="Times New Roman" pitchFamily="18" charset="0"/>
              </a:rPr>
              <a:t> </a:t>
            </a:r>
            <a:r>
              <a:rPr lang="en-US" sz="2800" b="1">
                <a:latin typeface="Times New Roman" pitchFamily="18" charset="0"/>
              </a:rPr>
              <a:t>are usually </a:t>
            </a:r>
            <a:r>
              <a:rPr lang="en-US" sz="2800" b="1" u="sng">
                <a:latin typeface="Times New Roman" pitchFamily="18" charset="0"/>
              </a:rPr>
              <a:t>omitted</a:t>
            </a:r>
            <a:r>
              <a:rPr lang="en-US" sz="2800" b="1">
                <a:latin typeface="Times New Roman" pitchFamily="18" charset="0"/>
              </a:rPr>
              <a:t> from </a:t>
            </a:r>
            <a:r>
              <a:rPr lang="en-US" sz="2800" b="1" i="1">
                <a:solidFill>
                  <a:srgbClr val="CC00CC"/>
                </a:solidFill>
                <a:latin typeface="Times New Roman" pitchFamily="18" charset="0"/>
              </a:rPr>
              <a:t>restrictive clauses</a:t>
            </a:r>
            <a:r>
              <a:rPr lang="en-US" sz="2800" b="1" i="1">
                <a:latin typeface="Times New Roman" pitchFamily="18" charset="0"/>
              </a:rPr>
              <a:t> </a:t>
            </a:r>
            <a:r>
              <a:rPr lang="en-US" sz="2800" b="1">
                <a:latin typeface="Times New Roman" pitchFamily="18" charset="0"/>
              </a:rPr>
              <a:t>when they are the </a:t>
            </a:r>
            <a:r>
              <a:rPr lang="en-US" sz="2800" b="1" u="sng">
                <a:solidFill>
                  <a:srgbClr val="0000CC"/>
                </a:solidFill>
                <a:latin typeface="Times New Roman" pitchFamily="18" charset="0"/>
              </a:rPr>
              <a:t>Object</a:t>
            </a:r>
            <a:r>
              <a:rPr lang="en-US" sz="2800" b="1">
                <a:solidFill>
                  <a:srgbClr val="3333CC"/>
                </a:solidFill>
                <a:latin typeface="Times New Roman" pitchFamily="18" charset="0"/>
              </a:rPr>
              <a:t> </a:t>
            </a:r>
            <a:r>
              <a:rPr lang="en-US" sz="2800" b="1">
                <a:latin typeface="Times New Roman" pitchFamily="18" charset="0"/>
              </a:rPr>
              <a:t>of the verb in the clause, or of a </a:t>
            </a:r>
            <a:r>
              <a:rPr lang="en-US" sz="2800" b="1" i="1">
                <a:solidFill>
                  <a:srgbClr val="CC00CC"/>
                </a:solidFill>
                <a:latin typeface="Times New Roman" pitchFamily="18" charset="0"/>
              </a:rPr>
              <a:t>preposition</a:t>
            </a:r>
            <a:r>
              <a:rPr lang="en-US" sz="2800" b="1">
                <a:latin typeface="Times New Roman" pitchFamily="18" charset="0"/>
              </a:rPr>
              <a:t> that doesn’t stand before them.</a:t>
            </a:r>
          </a:p>
          <a:p>
            <a:pPr eaLnBrk="1" hangingPunct="1"/>
            <a:r>
              <a:rPr lang="en-US" sz="2800" b="1">
                <a:latin typeface="Times New Roman" pitchFamily="18" charset="0"/>
              </a:rPr>
              <a:t>   </a:t>
            </a:r>
            <a:r>
              <a:rPr lang="en-US" sz="2800" b="1" u="sng">
                <a:latin typeface="Times New Roman" pitchFamily="18" charset="0"/>
              </a:rPr>
              <a:t>ex</a:t>
            </a:r>
            <a:r>
              <a:rPr lang="en-US" sz="2800" b="1">
                <a:latin typeface="Times New Roman" pitchFamily="18" charset="0"/>
              </a:rPr>
              <a:t>:  The man </a:t>
            </a:r>
            <a:r>
              <a:rPr lang="en-US" sz="2800" b="1">
                <a:solidFill>
                  <a:srgbClr val="FF0000"/>
                </a:solidFill>
                <a:latin typeface="Times New Roman" pitchFamily="18" charset="0"/>
              </a:rPr>
              <a:t>(which/that)</a:t>
            </a:r>
            <a:r>
              <a:rPr lang="en-US" sz="2800" b="1">
                <a:latin typeface="Times New Roman" pitchFamily="18" charset="0"/>
              </a:rPr>
              <a:t> we voted </a:t>
            </a:r>
            <a:r>
              <a:rPr lang="en-US" sz="2800" b="1" u="sng">
                <a:solidFill>
                  <a:srgbClr val="CC00CC"/>
                </a:solidFill>
                <a:latin typeface="Times New Roman" pitchFamily="18" charset="0"/>
              </a:rPr>
              <a:t>for</a:t>
            </a:r>
            <a:r>
              <a:rPr lang="en-US" sz="2800" b="1">
                <a:latin typeface="Times New Roman" pitchFamily="18" charset="0"/>
              </a:rPr>
              <a:t> won  the election.</a:t>
            </a:r>
          </a:p>
        </p:txBody>
      </p:sp>
      <p:sp>
        <p:nvSpPr>
          <p:cNvPr id="43012" name="Line 4"/>
          <p:cNvSpPr>
            <a:spLocks noChangeShapeType="1"/>
          </p:cNvSpPr>
          <p:nvPr/>
        </p:nvSpPr>
        <p:spPr bwMode="auto">
          <a:xfrm>
            <a:off x="3352800" y="1828800"/>
            <a:ext cx="8382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13" name="Line 5"/>
          <p:cNvSpPr>
            <a:spLocks noChangeShapeType="1"/>
          </p:cNvSpPr>
          <p:nvPr/>
        </p:nvSpPr>
        <p:spPr bwMode="auto">
          <a:xfrm>
            <a:off x="4419600" y="2667000"/>
            <a:ext cx="8382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1000"/>
                                        <p:tgtEl>
                                          <p:spTgt spid="43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1" grpId="0"/>
      <p:bldP spid="43012" grpId="0" animBg="1"/>
      <p:bldP spid="4301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2" name="Text Box 6"/>
          <p:cNvSpPr txBox="1">
            <a:spLocks noChangeArrowheads="1"/>
          </p:cNvSpPr>
          <p:nvPr/>
        </p:nvSpPr>
        <p:spPr bwMode="auto">
          <a:xfrm>
            <a:off x="246063" y="609600"/>
            <a:ext cx="8897937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latin typeface="Times New Roman" pitchFamily="18" charset="0"/>
                <a:sym typeface="Wingdings" pitchFamily="2" charset="2"/>
              </a:rPr>
              <a:t> </a:t>
            </a:r>
            <a:r>
              <a:rPr lang="en-US" sz="3200" b="1">
                <a:solidFill>
                  <a:srgbClr val="FF0000"/>
                </a:solidFill>
                <a:latin typeface="Times New Roman" pitchFamily="18" charset="0"/>
                <a:sym typeface="Wingdings" pitchFamily="2" charset="2"/>
              </a:rPr>
              <a:t>Whoever, whatever, …</a:t>
            </a:r>
            <a:r>
              <a:rPr lang="en-US" sz="3200" b="1">
                <a:latin typeface="Times New Roman" pitchFamily="18" charset="0"/>
                <a:sym typeface="Wingdings" pitchFamily="2" charset="2"/>
              </a:rPr>
              <a:t>: may be used as S, O</a:t>
            </a:r>
            <a:endParaRPr lang="en-US" sz="2000" b="1">
              <a:sym typeface="Wingdings" pitchFamily="2" charset="2"/>
            </a:endParaRPr>
          </a:p>
        </p:txBody>
      </p:sp>
      <p:sp>
        <p:nvSpPr>
          <p:cNvPr id="14343" name="Text Box 7"/>
          <p:cNvSpPr txBox="1">
            <a:spLocks noChangeArrowheads="1"/>
          </p:cNvSpPr>
          <p:nvPr/>
        </p:nvSpPr>
        <p:spPr bwMode="auto">
          <a:xfrm>
            <a:off x="304800" y="1600200"/>
            <a:ext cx="8501063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000" b="1"/>
              <a:t>1. Whoever asks, don’t say I’m at home.</a:t>
            </a:r>
          </a:p>
        </p:txBody>
      </p:sp>
      <p:sp>
        <p:nvSpPr>
          <p:cNvPr id="14344" name="Text Box 8"/>
          <p:cNvSpPr txBox="1">
            <a:spLocks noChangeArrowheads="1"/>
          </p:cNvSpPr>
          <p:nvPr/>
        </p:nvSpPr>
        <p:spPr bwMode="auto">
          <a:xfrm>
            <a:off x="304800" y="2590800"/>
            <a:ext cx="8501063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000" b="1"/>
              <a:t>2. Whatever happens, be calm.</a:t>
            </a:r>
          </a:p>
        </p:txBody>
      </p:sp>
      <p:sp>
        <p:nvSpPr>
          <p:cNvPr id="14346" name="Text Box 10"/>
          <p:cNvSpPr txBox="1">
            <a:spLocks noChangeArrowheads="1"/>
          </p:cNvSpPr>
          <p:nvPr/>
        </p:nvSpPr>
        <p:spPr bwMode="auto">
          <a:xfrm>
            <a:off x="246063" y="3352800"/>
            <a:ext cx="8897937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en-US" sz="2800" b="1">
                <a:latin typeface="Times New Roman" pitchFamily="18" charset="0"/>
                <a:sym typeface="Wingdings" pitchFamily="2" charset="2"/>
              </a:rPr>
              <a:t></a:t>
            </a:r>
            <a:r>
              <a:rPr lang="en-US" sz="2800">
                <a:latin typeface="Times New Roman" pitchFamily="18" charset="0"/>
                <a:sym typeface="Wingdings" pitchFamily="2" charset="2"/>
              </a:rPr>
              <a:t>  </a:t>
            </a:r>
            <a:r>
              <a:rPr lang="en-US" sz="3200" b="1">
                <a:solidFill>
                  <a:srgbClr val="FF0000"/>
                </a:solidFill>
                <a:latin typeface="Times New Roman" pitchFamily="18" charset="0"/>
                <a:sym typeface="Wingdings" pitchFamily="2" charset="2"/>
              </a:rPr>
              <a:t>Which</a:t>
            </a:r>
            <a:r>
              <a:rPr lang="en-US" sz="3200" b="1">
                <a:latin typeface="Times New Roman" pitchFamily="18" charset="0"/>
                <a:sym typeface="Wingdings" pitchFamily="2" charset="2"/>
              </a:rPr>
              <a:t>: </a:t>
            </a:r>
            <a:r>
              <a:rPr lang="en-US" sz="3200" b="1">
                <a:solidFill>
                  <a:srgbClr val="CC00CC"/>
                </a:solidFill>
                <a:latin typeface="Times New Roman" pitchFamily="18" charset="0"/>
                <a:sym typeface="Wingdings" pitchFamily="2" charset="2"/>
              </a:rPr>
              <a:t>may be used as S in 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en-US" sz="3200" b="1">
                <a:solidFill>
                  <a:srgbClr val="CC00CC"/>
                </a:solidFill>
                <a:latin typeface="Times New Roman" pitchFamily="18" charset="0"/>
                <a:sym typeface="Wingdings" pitchFamily="2" charset="2"/>
              </a:rPr>
              <a:t>   coordinating relative clauses</a:t>
            </a:r>
          </a:p>
        </p:txBody>
      </p:sp>
      <p:sp>
        <p:nvSpPr>
          <p:cNvPr id="14347" name="Text Box 11"/>
          <p:cNvSpPr txBox="1">
            <a:spLocks noChangeArrowheads="1"/>
          </p:cNvSpPr>
          <p:nvPr/>
        </p:nvSpPr>
        <p:spPr bwMode="auto">
          <a:xfrm>
            <a:off x="381000" y="4724400"/>
            <a:ext cx="75438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>
                <a:latin typeface="Times New Roman" pitchFamily="18" charset="0"/>
                <a:cs typeface="Arial" charset="0"/>
              </a:rPr>
              <a:t>3. She gets good marks. This makes her parents happy</a:t>
            </a:r>
          </a:p>
        </p:txBody>
      </p:sp>
      <p:sp>
        <p:nvSpPr>
          <p:cNvPr id="14348" name="Text Box 12"/>
          <p:cNvSpPr txBox="1">
            <a:spLocks noChangeArrowheads="1"/>
          </p:cNvSpPr>
          <p:nvPr/>
        </p:nvSpPr>
        <p:spPr bwMode="auto">
          <a:xfrm>
            <a:off x="381000" y="4724400"/>
            <a:ext cx="69342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3200" b="1"/>
              <a:t>3.</a:t>
            </a:r>
            <a:r>
              <a:rPr lang="en-US" b="1"/>
              <a:t> </a:t>
            </a:r>
            <a:r>
              <a:rPr lang="vi-VN" sz="3200" b="1"/>
              <a:t>She </a:t>
            </a:r>
            <a:r>
              <a:rPr lang="en-US" sz="3200" b="1"/>
              <a:t>gets goods marks, </a:t>
            </a:r>
            <a:r>
              <a:rPr lang="en-US" sz="3200" b="1" u="sng">
                <a:solidFill>
                  <a:srgbClr val="FF0000"/>
                </a:solidFill>
              </a:rPr>
              <a:t>which</a:t>
            </a:r>
            <a:r>
              <a:rPr lang="en-US" sz="3200" b="1"/>
              <a:t> makes her parents happy.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3" dur="2000"/>
                                        <p:tgtEl>
                                          <p:spTgt spid="14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7" dur="500"/>
                                        <p:tgtEl>
                                          <p:spTgt spid="143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0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62" dur="2000"/>
                                        <p:tgtEl>
                                          <p:spTgt spid="14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2" grpId="0"/>
      <p:bldP spid="14343" grpId="0"/>
      <p:bldP spid="14344" grpId="0"/>
      <p:bldP spid="14346" grpId="0"/>
      <p:bldP spid="14347" grpId="0"/>
      <p:bldP spid="14347" grpId="1"/>
      <p:bldP spid="1434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4" name="AutoShape 8"/>
          <p:cNvSpPr>
            <a:spLocks noChangeArrowheads="1"/>
          </p:cNvSpPr>
          <p:nvPr/>
        </p:nvSpPr>
        <p:spPr bwMode="auto">
          <a:xfrm>
            <a:off x="838200" y="990600"/>
            <a:ext cx="8045450" cy="2819400"/>
          </a:xfrm>
          <a:prstGeom prst="irregularSeal1">
            <a:avLst/>
          </a:prstGeom>
          <a:gradFill rotWithShape="1">
            <a:gsLst>
              <a:gs pos="0">
                <a:srgbClr val="FF99FF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9000" b="1">
                <a:solidFill>
                  <a:srgbClr val="0000FF"/>
                </a:solidFill>
              </a:rPr>
              <a:t>Exercises</a:t>
            </a:r>
            <a:endParaRPr lang="en-US" sz="9000"/>
          </a:p>
        </p:txBody>
      </p:sp>
      <p:sp>
        <p:nvSpPr>
          <p:cNvPr id="4105" name="Text Box 9"/>
          <p:cNvSpPr txBox="1">
            <a:spLocks noChangeArrowheads="1"/>
          </p:cNvSpPr>
          <p:nvPr/>
        </p:nvSpPr>
        <p:spPr bwMode="auto">
          <a:xfrm>
            <a:off x="457200" y="381000"/>
            <a:ext cx="81534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4400" b="1">
                <a:solidFill>
                  <a:srgbClr val="000066"/>
                </a:solidFill>
              </a:rPr>
              <a:t>II. GRAMMAR</a:t>
            </a:r>
          </a:p>
        </p:txBody>
      </p:sp>
    </p:spTree>
  </p:cSld>
  <p:clrMapOvr>
    <a:masterClrMapping/>
  </p:clrMapOvr>
  <p:transition>
    <p:sndAc>
      <p:stSnd>
        <p:snd r:embed="rId2" name="drop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10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o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4" grpId="0" animBg="1"/>
      <p:bldP spid="410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3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4035" name="Text Box 3"/>
          <p:cNvSpPr txBox="1">
            <a:spLocks noChangeArrowheads="1"/>
          </p:cNvSpPr>
          <p:nvPr/>
        </p:nvSpPr>
        <p:spPr bwMode="auto">
          <a:xfrm>
            <a:off x="457200" y="609600"/>
            <a:ext cx="8153400" cy="448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b="1">
                <a:latin typeface="Times New Roman" pitchFamily="18" charset="0"/>
              </a:rPr>
              <a:t> </a:t>
            </a:r>
            <a:r>
              <a:rPr lang="en-US" sz="2800" b="1" u="sng">
                <a:solidFill>
                  <a:srgbClr val="FF0000"/>
                </a:solidFill>
                <a:latin typeface="Times New Roman" pitchFamily="18" charset="0"/>
              </a:rPr>
              <a:t>Exercise 1</a:t>
            </a:r>
            <a:r>
              <a:rPr lang="en-US" sz="2800" b="1">
                <a:solidFill>
                  <a:srgbClr val="FF0000"/>
                </a:solidFill>
                <a:latin typeface="Times New Roman" pitchFamily="18" charset="0"/>
              </a:rPr>
              <a:t>: </a:t>
            </a:r>
            <a:r>
              <a:rPr lang="en-US" sz="3200" b="1">
                <a:solidFill>
                  <a:srgbClr val="990000"/>
                </a:solidFill>
                <a:latin typeface="Times New Roman" pitchFamily="18" charset="0"/>
              </a:rPr>
              <a:t>Add </a:t>
            </a:r>
            <a:r>
              <a:rPr lang="en-US" sz="3200" b="1" i="1">
                <a:solidFill>
                  <a:srgbClr val="990000"/>
                </a:solidFill>
                <a:latin typeface="Times New Roman" pitchFamily="18" charset="0"/>
              </a:rPr>
              <a:t>Who, whoever, whose, whom, or which</a:t>
            </a:r>
            <a:r>
              <a:rPr lang="en-US" sz="3200">
                <a:solidFill>
                  <a:srgbClr val="990000"/>
                </a:solidFill>
                <a:latin typeface="Times New Roman" pitchFamily="18" charset="0"/>
              </a:rPr>
              <a:t> to complete the following sentences</a:t>
            </a:r>
          </a:p>
          <a:p>
            <a:pPr algn="just" eaLnBrk="1" hangingPunct="1"/>
            <a:r>
              <a:rPr lang="en-US" sz="2800" b="1">
                <a:solidFill>
                  <a:srgbClr val="990000"/>
                </a:solidFill>
              </a:rPr>
              <a:t>1. There is one person to ___________ I owe more than I can say.</a:t>
            </a:r>
          </a:p>
          <a:p>
            <a:pPr algn="just" eaLnBrk="1" hangingPunct="1"/>
            <a:r>
              <a:rPr lang="en-US" sz="2800" b="1">
                <a:solidFill>
                  <a:srgbClr val="990000"/>
                </a:solidFill>
              </a:rPr>
              <a:t>2. It was the kind of accident for ___________ nobody was really to blame.</a:t>
            </a:r>
          </a:p>
          <a:p>
            <a:pPr algn="just" eaLnBrk="1" hangingPunct="1"/>
            <a:r>
              <a:rPr lang="en-US" sz="2800" b="1">
                <a:solidFill>
                  <a:srgbClr val="990000"/>
                </a:solidFill>
              </a:rPr>
              <a:t>3. ___________ leaves last should turn off the lights.</a:t>
            </a:r>
          </a:p>
          <a:p>
            <a:pPr algn="just" eaLnBrk="1" hangingPunct="1"/>
            <a:r>
              <a:rPr lang="en-US" sz="2800" b="1">
                <a:solidFill>
                  <a:srgbClr val="990000"/>
                </a:solidFill>
              </a:rPr>
              <a:t>4. Mary was late yesterday, ___________ was unusual for her.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1000"/>
                                        <p:tgtEl>
                                          <p:spTgt spid="44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5" name="WordArt 3"/>
          <p:cNvSpPr>
            <a:spLocks noChangeArrowheads="1" noChangeShapeType="1" noTextEdit="1"/>
          </p:cNvSpPr>
          <p:nvPr/>
        </p:nvSpPr>
        <p:spPr bwMode="auto">
          <a:xfrm>
            <a:off x="762000" y="609600"/>
            <a:ext cx="7696200" cy="20574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solidFill>
                  <a:srgbClr val="FF33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Unit 6</a:t>
            </a:r>
          </a:p>
          <a:p>
            <a:pPr algn="ctr"/>
            <a:r>
              <a:rPr lang="en-US" sz="3600" kern="10">
                <a:solidFill>
                  <a:srgbClr val="FF33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FUTURE JOBS</a:t>
            </a:r>
          </a:p>
        </p:txBody>
      </p:sp>
      <p:sp>
        <p:nvSpPr>
          <p:cNvPr id="3076" name="WordArt 4"/>
          <p:cNvSpPr>
            <a:spLocks noChangeArrowheads="1" noChangeShapeType="1" noTextEdit="1"/>
          </p:cNvSpPr>
          <p:nvPr/>
        </p:nvSpPr>
        <p:spPr bwMode="auto">
          <a:xfrm>
            <a:off x="304800" y="4572000"/>
            <a:ext cx="8534400" cy="9144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solidFill>
                  <a:srgbClr val="FFFFCC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Part E - LANGUAGE FOCUS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457200" y="609600"/>
            <a:ext cx="8153400" cy="521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b="1">
                <a:solidFill>
                  <a:srgbClr val="990000"/>
                </a:solidFill>
              </a:rPr>
              <a:t>5. At 6.00pm, ___________ was an hour before the plane was due, thick for descended.</a:t>
            </a:r>
          </a:p>
          <a:p>
            <a:pPr algn="just" eaLnBrk="1" hangingPunct="1"/>
            <a:r>
              <a:rPr lang="en-US" sz="2800" b="1">
                <a:solidFill>
                  <a:srgbClr val="990000"/>
                </a:solidFill>
              </a:rPr>
              <a:t>6. I don’t know ___________ told you that, but they were wrong.</a:t>
            </a:r>
          </a:p>
          <a:p>
            <a:pPr algn="just" eaLnBrk="1" hangingPunct="1"/>
            <a:r>
              <a:rPr lang="en-US" sz="2800" b="1">
                <a:solidFill>
                  <a:srgbClr val="990000"/>
                </a:solidFill>
              </a:rPr>
              <a:t>7. Mr. Brown was the first owner __________ dog won three prizes in the same show.</a:t>
            </a:r>
          </a:p>
          <a:p>
            <a:pPr algn="just" eaLnBrk="1" hangingPunct="1"/>
            <a:r>
              <a:rPr lang="en-US" sz="2800" b="1">
                <a:solidFill>
                  <a:srgbClr val="990000"/>
                </a:solidFill>
              </a:rPr>
              <a:t>8. I’ve just spoken to Sally, ___________ sends you her love.</a:t>
            </a:r>
          </a:p>
          <a:p>
            <a:pPr algn="just" eaLnBrk="1" hangingPunct="1"/>
            <a:r>
              <a:rPr lang="en-US" sz="2800" b="1">
                <a:solidFill>
                  <a:srgbClr val="990000"/>
                </a:solidFill>
              </a:rPr>
              <a:t>9. On Sunday, ___________ was my birthday, we went out for a meal.</a:t>
            </a:r>
          </a:p>
          <a:p>
            <a:pPr algn="just" eaLnBrk="1" hangingPunct="1"/>
            <a:r>
              <a:rPr lang="en-US" sz="2800" b="1">
                <a:solidFill>
                  <a:srgbClr val="990000"/>
                </a:solidFill>
              </a:rPr>
              <a:t>10. The success of a shared holiday depends  </a:t>
            </a:r>
          </a:p>
          <a:p>
            <a:pPr algn="just" eaLnBrk="1" hangingPunct="1"/>
            <a:r>
              <a:rPr lang="en-US" sz="2800" b="1">
                <a:solidFill>
                  <a:srgbClr val="990000"/>
                </a:solidFill>
              </a:rPr>
              <a:t>             on ___________ you share it with.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10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304800" y="228600"/>
            <a:ext cx="800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>
                <a:solidFill>
                  <a:srgbClr val="990099"/>
                </a:solidFill>
              </a:rPr>
              <a:t>Exercise 2: Join the following sentences in two ways</a:t>
            </a:r>
          </a:p>
        </p:txBody>
      </p:sp>
      <p:sp>
        <p:nvSpPr>
          <p:cNvPr id="12294" name="Text Box 6"/>
          <p:cNvSpPr txBox="1">
            <a:spLocks noChangeArrowheads="1"/>
          </p:cNvSpPr>
          <p:nvPr/>
        </p:nvSpPr>
        <p:spPr bwMode="auto">
          <a:xfrm>
            <a:off x="304800" y="685800"/>
            <a:ext cx="8305800" cy="176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b="1" u="sng"/>
              <a:t>Example: </a:t>
            </a:r>
          </a:p>
          <a:p>
            <a:pPr eaLnBrk="1" hangingPunct="1">
              <a:spcBef>
                <a:spcPct val="50000"/>
              </a:spcBef>
            </a:pPr>
            <a:r>
              <a:rPr lang="en-US" sz="2000" b="1"/>
              <a:t>                    Look at the man</a:t>
            </a:r>
            <a:r>
              <a:rPr lang="en-US" sz="2000" b="1" u="sng"/>
              <a:t>. He</a:t>
            </a:r>
            <a:r>
              <a:rPr lang="en-US" sz="2000" b="1"/>
              <a:t> is teaching in the classroom.</a:t>
            </a:r>
          </a:p>
          <a:p>
            <a:pPr eaLnBrk="1" hangingPunct="1">
              <a:spcBef>
                <a:spcPct val="50000"/>
              </a:spcBef>
            </a:pPr>
            <a:r>
              <a:rPr lang="en-US" sz="2000" b="1"/>
              <a:t>		</a:t>
            </a:r>
            <a:r>
              <a:rPr lang="en-US" sz="2000" b="1" i="1"/>
              <a:t>Look at the man </a:t>
            </a:r>
            <a:r>
              <a:rPr lang="en-US" sz="2000" b="1" i="1">
                <a:solidFill>
                  <a:srgbClr val="990000"/>
                </a:solidFill>
              </a:rPr>
              <a:t>who is</a:t>
            </a:r>
            <a:r>
              <a:rPr lang="en-US" sz="2000" b="1" i="1"/>
              <a:t> teaching in the classroom.</a:t>
            </a:r>
          </a:p>
          <a:p>
            <a:pPr eaLnBrk="1" hangingPunct="1">
              <a:spcBef>
                <a:spcPct val="50000"/>
              </a:spcBef>
            </a:pPr>
            <a:r>
              <a:rPr lang="en-US" sz="2000" b="1" i="1"/>
              <a:t>		Look at the man </a:t>
            </a:r>
            <a:r>
              <a:rPr lang="en-US" sz="2000" b="1" i="1" u="sng">
                <a:solidFill>
                  <a:srgbClr val="990000"/>
                </a:solidFill>
              </a:rPr>
              <a:t>teaching</a:t>
            </a:r>
            <a:r>
              <a:rPr lang="en-US" sz="2000" b="1" i="1"/>
              <a:t> in the classroom.</a:t>
            </a:r>
          </a:p>
        </p:txBody>
      </p:sp>
      <p:sp>
        <p:nvSpPr>
          <p:cNvPr id="12297" name="Text Box 9"/>
          <p:cNvSpPr txBox="1">
            <a:spLocks noChangeArrowheads="1"/>
          </p:cNvSpPr>
          <p:nvPr/>
        </p:nvSpPr>
        <p:spPr bwMode="auto">
          <a:xfrm>
            <a:off x="685800" y="2514600"/>
            <a:ext cx="73914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en-US" sz="2000" b="1"/>
              <a:t>I read a book</a:t>
            </a:r>
            <a:r>
              <a:rPr lang="en-US" sz="2000" b="1" u="sng"/>
              <a:t>. It</a:t>
            </a:r>
            <a:r>
              <a:rPr lang="en-US" sz="2000" b="1"/>
              <a:t> was written by a friend of mine.</a:t>
            </a:r>
          </a:p>
          <a:p>
            <a:pPr eaLnBrk="1" hangingPunct="1">
              <a:spcBef>
                <a:spcPct val="50000"/>
              </a:spcBef>
            </a:pPr>
            <a:r>
              <a:rPr lang="en-US" b="1"/>
              <a:t>		</a:t>
            </a:r>
            <a:r>
              <a:rPr lang="en-US" sz="2000" b="1"/>
              <a:t>I read a book </a:t>
            </a:r>
            <a:r>
              <a:rPr lang="en-US" sz="2000" b="1" u="sng">
                <a:solidFill>
                  <a:srgbClr val="990000"/>
                </a:solidFill>
              </a:rPr>
              <a:t>which was</a:t>
            </a:r>
            <a:r>
              <a:rPr lang="en-US" sz="2000" b="1">
                <a:solidFill>
                  <a:srgbClr val="990000"/>
                </a:solidFill>
              </a:rPr>
              <a:t> written</a:t>
            </a:r>
            <a:r>
              <a:rPr lang="en-US" sz="2000" b="1"/>
              <a:t> by a friend of mine.</a:t>
            </a:r>
          </a:p>
          <a:p>
            <a:pPr eaLnBrk="1" hangingPunct="1">
              <a:spcBef>
                <a:spcPct val="50000"/>
              </a:spcBef>
            </a:pPr>
            <a:r>
              <a:rPr lang="en-US" sz="2000" b="1">
                <a:latin typeface=".VnTime" pitchFamily="34" charset="0"/>
              </a:rPr>
              <a:t>		</a:t>
            </a:r>
            <a:r>
              <a:rPr lang="en-US" sz="2000" b="1"/>
              <a:t>I read a book </a:t>
            </a:r>
            <a:r>
              <a:rPr lang="en-US" sz="2000" b="1">
                <a:solidFill>
                  <a:srgbClr val="990000"/>
                </a:solidFill>
              </a:rPr>
              <a:t>written</a:t>
            </a:r>
            <a:r>
              <a:rPr lang="en-US" sz="2000" b="1"/>
              <a:t> by a friend of mine.</a:t>
            </a:r>
          </a:p>
        </p:txBody>
      </p:sp>
      <p:sp>
        <p:nvSpPr>
          <p:cNvPr id="12298" name="Text Box 10"/>
          <p:cNvSpPr txBox="1">
            <a:spLocks noChangeArrowheads="1"/>
          </p:cNvSpPr>
          <p:nvPr/>
        </p:nvSpPr>
        <p:spPr bwMode="auto">
          <a:xfrm>
            <a:off x="685800" y="3962400"/>
            <a:ext cx="8001000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b="1"/>
              <a:t>2. A man got on the bus</a:t>
            </a:r>
            <a:r>
              <a:rPr lang="en-US" sz="2000" b="1" u="sng"/>
              <a:t>. He</a:t>
            </a:r>
            <a:r>
              <a:rPr lang="en-US" sz="2000" b="1"/>
              <a:t> was carrying a lot of money in a box.</a:t>
            </a:r>
          </a:p>
          <a:p>
            <a:pPr eaLnBrk="1" hangingPunct="1">
              <a:spcBef>
                <a:spcPct val="50000"/>
              </a:spcBef>
            </a:pPr>
            <a:r>
              <a:rPr lang="en-US" b="1"/>
              <a:t>		</a:t>
            </a:r>
            <a:r>
              <a:rPr lang="en-US" sz="2000" b="1"/>
              <a:t>A man </a:t>
            </a:r>
            <a:r>
              <a:rPr lang="en-US" sz="2000" b="1">
                <a:solidFill>
                  <a:srgbClr val="990000"/>
                </a:solidFill>
              </a:rPr>
              <a:t>who</a:t>
            </a:r>
            <a:r>
              <a:rPr lang="en-US" sz="2000" b="1"/>
              <a:t> got on the bus </a:t>
            </a:r>
            <a:r>
              <a:rPr lang="en-US" sz="2000" b="1">
                <a:solidFill>
                  <a:srgbClr val="990000"/>
                </a:solidFill>
              </a:rPr>
              <a:t>was carrying</a:t>
            </a:r>
            <a:r>
              <a:rPr lang="en-US" sz="2000" b="1"/>
              <a:t> a lot of money in a box.</a:t>
            </a:r>
          </a:p>
          <a:p>
            <a:pPr eaLnBrk="1" hangingPunct="1">
              <a:spcBef>
                <a:spcPct val="50000"/>
              </a:spcBef>
            </a:pPr>
            <a:r>
              <a:rPr lang="en-US" sz="2000" b="1">
                <a:latin typeface=".VnTime" pitchFamily="34" charset="0"/>
              </a:rPr>
              <a:t>		</a:t>
            </a:r>
            <a:r>
              <a:rPr lang="en-US" sz="2000" b="1"/>
              <a:t>A man got on the bus </a:t>
            </a:r>
            <a:r>
              <a:rPr lang="en-US" sz="2000" b="1">
                <a:solidFill>
                  <a:srgbClr val="990000"/>
                </a:solidFill>
              </a:rPr>
              <a:t>carrying</a:t>
            </a:r>
            <a:r>
              <a:rPr lang="en-US" sz="2000" b="1"/>
              <a:t> a lot of money in a box.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2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2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2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122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22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9" dur="500"/>
                                        <p:tgtEl>
                                          <p:spTgt spid="122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22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122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122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122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4" dur="500"/>
                                        <p:tgtEl>
                                          <p:spTgt spid="122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122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4"/>
          <p:cNvSpPr txBox="1">
            <a:spLocks noChangeArrowheads="1"/>
          </p:cNvSpPr>
          <p:nvPr/>
        </p:nvSpPr>
        <p:spPr bwMode="auto">
          <a:xfrm>
            <a:off x="152400" y="0"/>
            <a:ext cx="8763000" cy="683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/>
              <a:t>3. In the street there were several people. They were waiting for the shop to open.</a:t>
            </a:r>
          </a:p>
          <a:p>
            <a:pPr eaLnBrk="1" hangingPunct="1">
              <a:spcBef>
                <a:spcPct val="50000"/>
              </a:spcBef>
            </a:pPr>
            <a:r>
              <a:rPr lang="en-US" b="1"/>
              <a:t>…………………………………………………………………………………………….</a:t>
            </a:r>
          </a:p>
          <a:p>
            <a:pPr eaLnBrk="1" hangingPunct="1">
              <a:spcBef>
                <a:spcPct val="50000"/>
              </a:spcBef>
            </a:pPr>
            <a:r>
              <a:rPr lang="en-US" b="1"/>
              <a:t>4. Britain imports many cars. They were made in Japan.</a:t>
            </a:r>
          </a:p>
          <a:p>
            <a:pPr eaLnBrk="1" hangingPunct="1">
              <a:spcBef>
                <a:spcPct val="50000"/>
              </a:spcBef>
            </a:pPr>
            <a:r>
              <a:rPr lang="en-US" b="1"/>
              <a:t>……………………………………………………………………………………………</a:t>
            </a:r>
          </a:p>
          <a:p>
            <a:pPr eaLnBrk="1" hangingPunct="1">
              <a:spcBef>
                <a:spcPct val="50000"/>
              </a:spcBef>
            </a:pPr>
            <a:r>
              <a:rPr lang="en-US" b="1"/>
              <a:t>5. There are a lot of people in your office. They want to talk to you.</a:t>
            </a:r>
          </a:p>
          <a:p>
            <a:pPr eaLnBrk="1" hangingPunct="1">
              <a:spcBef>
                <a:spcPct val="50000"/>
              </a:spcBef>
            </a:pPr>
            <a:r>
              <a:rPr lang="en-US" b="1"/>
              <a:t>…………………………………………………………………………………………….</a:t>
            </a:r>
          </a:p>
          <a:p>
            <a:pPr eaLnBrk="1" hangingPunct="1">
              <a:spcBef>
                <a:spcPct val="50000"/>
              </a:spcBef>
            </a:pPr>
            <a:r>
              <a:rPr lang="en-US" b="1"/>
              <a:t>6. The cowboy fell of his horse. He had been wounded by an arrow.</a:t>
            </a:r>
          </a:p>
          <a:p>
            <a:pPr eaLnBrk="1" hangingPunct="1">
              <a:spcBef>
                <a:spcPct val="50000"/>
              </a:spcBef>
            </a:pPr>
            <a:r>
              <a:rPr lang="en-US" b="1"/>
              <a:t>…………………………………………………………………………………………….</a:t>
            </a:r>
          </a:p>
          <a:p>
            <a:pPr eaLnBrk="1" hangingPunct="1">
              <a:spcBef>
                <a:spcPct val="50000"/>
              </a:spcBef>
            </a:pPr>
            <a:r>
              <a:rPr lang="en-US" b="1"/>
              <a:t>7. Most of the people recovered quickly. They were injured in the crash.</a:t>
            </a:r>
          </a:p>
          <a:p>
            <a:pPr eaLnBrk="1" hangingPunct="1">
              <a:spcBef>
                <a:spcPct val="50000"/>
              </a:spcBef>
            </a:pPr>
            <a:r>
              <a:rPr lang="en-US" b="1"/>
              <a:t>…………………………………………………………………………………………….</a:t>
            </a:r>
          </a:p>
          <a:p>
            <a:pPr eaLnBrk="1" hangingPunct="1">
              <a:spcBef>
                <a:spcPct val="50000"/>
              </a:spcBef>
            </a:pPr>
            <a:r>
              <a:rPr lang="en-US" b="1"/>
              <a:t>8. John looked anxiously at his watch. He wished he hadn’t come to the party.</a:t>
            </a:r>
          </a:p>
          <a:p>
            <a:pPr eaLnBrk="1" hangingPunct="1">
              <a:spcBef>
                <a:spcPct val="50000"/>
              </a:spcBef>
            </a:pPr>
            <a:r>
              <a:rPr lang="en-US" b="1"/>
              <a:t>…………………………………………………………………………………………….</a:t>
            </a:r>
          </a:p>
          <a:p>
            <a:pPr eaLnBrk="1" hangingPunct="1">
              <a:spcBef>
                <a:spcPct val="50000"/>
              </a:spcBef>
            </a:pPr>
            <a:r>
              <a:rPr lang="en-US" b="1"/>
              <a:t>9. The children were playing football in the schoolyard. They were my students</a:t>
            </a:r>
          </a:p>
          <a:p>
            <a:pPr eaLnBrk="1" hangingPunct="1">
              <a:spcBef>
                <a:spcPct val="50000"/>
              </a:spcBef>
            </a:pPr>
            <a:r>
              <a:rPr lang="en-US" b="1"/>
              <a:t>………………………………………………………………………………………………….</a:t>
            </a:r>
          </a:p>
          <a:p>
            <a:pPr eaLnBrk="1" hangingPunct="1">
              <a:spcBef>
                <a:spcPct val="50000"/>
              </a:spcBef>
            </a:pPr>
            <a:r>
              <a:rPr lang="en-US" b="1"/>
              <a:t>10. Vietnam exports a lot of rice. It is grown mainly in the south of the country.</a:t>
            </a:r>
          </a:p>
          <a:p>
            <a:pPr eaLnBrk="1" hangingPunct="1">
              <a:spcBef>
                <a:spcPct val="50000"/>
              </a:spcBef>
            </a:pPr>
            <a:r>
              <a:rPr lang="en-US" b="1"/>
              <a:t>………………………………………………………………………………………………….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5"/>
          <p:cNvSpPr>
            <a:spLocks noChangeArrowheads="1"/>
          </p:cNvSpPr>
          <p:nvPr/>
        </p:nvSpPr>
        <p:spPr bwMode="auto">
          <a:xfrm>
            <a:off x="914400" y="1143000"/>
            <a:ext cx="7448550" cy="393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457200" indent="-457200"/>
            <a:r>
              <a:rPr lang="en-US" sz="3600" b="1">
                <a:solidFill>
                  <a:srgbClr val="FF0066"/>
                </a:solidFill>
              </a:rPr>
              <a:t>I.  Pronunciation:</a:t>
            </a:r>
          </a:p>
          <a:p>
            <a:pPr marL="457200" indent="-457200"/>
            <a:r>
              <a:rPr lang="en-US" sz="3600" b="1">
                <a:solidFill>
                  <a:srgbClr val="000066"/>
                </a:solidFill>
              </a:rPr>
              <a:t>     Weak and strong forms of </a:t>
            </a:r>
          </a:p>
          <a:p>
            <a:pPr marL="457200" indent="-457200"/>
            <a:r>
              <a:rPr lang="en-US" sz="3600" b="1">
                <a:solidFill>
                  <a:srgbClr val="000066"/>
                </a:solidFill>
              </a:rPr>
              <a:t>conjunctions: </a:t>
            </a:r>
            <a:r>
              <a:rPr lang="en-US" sz="3600" b="1" i="1">
                <a:solidFill>
                  <a:srgbClr val="000066"/>
                </a:solidFill>
              </a:rPr>
              <a:t>and, but</a:t>
            </a:r>
            <a:r>
              <a:rPr lang="en-US" sz="3600" b="1">
                <a:solidFill>
                  <a:srgbClr val="000066"/>
                </a:solidFill>
              </a:rPr>
              <a:t> </a:t>
            </a:r>
          </a:p>
          <a:p>
            <a:pPr marL="457200" indent="-457200"/>
            <a:r>
              <a:rPr lang="en-US" sz="3600" b="1">
                <a:solidFill>
                  <a:srgbClr val="000066"/>
                </a:solidFill>
              </a:rPr>
              <a:t>prepositions: </a:t>
            </a:r>
            <a:r>
              <a:rPr lang="en-US" sz="3600" b="1" i="1">
                <a:solidFill>
                  <a:srgbClr val="000066"/>
                </a:solidFill>
              </a:rPr>
              <a:t>at, for, of, to, from</a:t>
            </a:r>
          </a:p>
          <a:p>
            <a:pPr marL="457200" indent="-457200"/>
            <a:r>
              <a:rPr lang="en-US" sz="3600" b="1">
                <a:solidFill>
                  <a:srgbClr val="FF0066"/>
                </a:solidFill>
              </a:rPr>
              <a:t>II. Grammar:</a:t>
            </a:r>
            <a:br>
              <a:rPr lang="en-US" sz="3600" b="1">
                <a:solidFill>
                  <a:srgbClr val="FF0066"/>
                </a:solidFill>
              </a:rPr>
            </a:br>
            <a:r>
              <a:rPr lang="en-US" sz="3600" b="1">
                <a:solidFill>
                  <a:srgbClr val="000066"/>
                </a:solidFill>
              </a:rPr>
              <a:t>Relative clauses : who, whose, </a:t>
            </a:r>
          </a:p>
          <a:p>
            <a:pPr marL="457200" indent="-457200"/>
            <a:r>
              <a:rPr lang="en-US" sz="3600" b="1">
                <a:solidFill>
                  <a:srgbClr val="000066"/>
                </a:solidFill>
              </a:rPr>
              <a:t>which, that, whom, whoever…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WordArt 10" descr="Narrow vertical"/>
          <p:cNvSpPr>
            <a:spLocks noChangeArrowheads="1" noChangeShapeType="1" noTextEdit="1"/>
          </p:cNvSpPr>
          <p:nvPr/>
        </p:nvSpPr>
        <p:spPr bwMode="auto">
          <a:xfrm>
            <a:off x="990600" y="1219200"/>
            <a:ext cx="7010400" cy="3200400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 Black"/>
              </a:rPr>
              <a:t>Thanks for attending!</a:t>
            </a:r>
          </a:p>
          <a:p>
            <a:pPr algn="ctr"/>
            <a:r>
              <a:rPr lang="en-US" sz="3600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 Black"/>
              </a:rPr>
              <a:t>Goodbye!See you again!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5061" name="Rectangle 5"/>
          <p:cNvSpPr>
            <a:spLocks noChangeArrowheads="1"/>
          </p:cNvSpPr>
          <p:nvPr/>
        </p:nvSpPr>
        <p:spPr bwMode="auto">
          <a:xfrm>
            <a:off x="1143000" y="1295400"/>
            <a:ext cx="6858000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sz="3200" b="1">
                <a:solidFill>
                  <a:srgbClr val="FF0066"/>
                </a:solidFill>
                <a:cs typeface="Times New Roman" pitchFamily="18" charset="0"/>
              </a:rPr>
              <a:t>I.</a:t>
            </a:r>
            <a:r>
              <a:rPr lang="en-US" sz="3600" b="1">
                <a:solidFill>
                  <a:srgbClr val="000066"/>
                </a:solidFill>
                <a:latin typeface="VNI-Times" pitchFamily="2" charset="0"/>
                <a:cs typeface="Times New Roman" pitchFamily="18" charset="0"/>
              </a:rPr>
              <a:t> </a:t>
            </a:r>
            <a:r>
              <a:rPr lang="en-US" sz="3200" b="1">
                <a:solidFill>
                  <a:srgbClr val="FF0066"/>
                </a:solidFill>
                <a:cs typeface="Times New Roman" pitchFamily="18" charset="0"/>
              </a:rPr>
              <a:t>Pronunciation:</a:t>
            </a:r>
            <a:br>
              <a:rPr lang="en-US" sz="3200" b="1">
                <a:solidFill>
                  <a:srgbClr val="FF0066"/>
                </a:solidFill>
                <a:cs typeface="Times New Roman" pitchFamily="18" charset="0"/>
              </a:rPr>
            </a:br>
            <a:r>
              <a:rPr lang="en-US" sz="3600" b="1">
                <a:solidFill>
                  <a:srgbClr val="000066"/>
                </a:solidFill>
                <a:latin typeface="VNI-Times" pitchFamily="2" charset="0"/>
                <a:cs typeface="Times New Roman" pitchFamily="18" charset="0"/>
              </a:rPr>
              <a:t>Weak and strong forms of some conjunctions and prepositions</a:t>
            </a:r>
            <a:br>
              <a:rPr lang="en-US" sz="3600" b="1">
                <a:solidFill>
                  <a:srgbClr val="000066"/>
                </a:solidFill>
                <a:latin typeface="VNI-Times" pitchFamily="2" charset="0"/>
                <a:cs typeface="Times New Roman" pitchFamily="18" charset="0"/>
              </a:rPr>
            </a:br>
            <a:r>
              <a:rPr lang="en-US" sz="3200" b="1">
                <a:solidFill>
                  <a:srgbClr val="FF0066"/>
                </a:solidFill>
                <a:cs typeface="Times New Roman" pitchFamily="18" charset="0"/>
              </a:rPr>
              <a:t>II. Grammar:</a:t>
            </a:r>
            <a:br>
              <a:rPr lang="en-US" sz="3200" b="1">
                <a:solidFill>
                  <a:srgbClr val="FF0066"/>
                </a:solidFill>
                <a:cs typeface="Times New Roman" pitchFamily="18" charset="0"/>
              </a:rPr>
            </a:br>
            <a:r>
              <a:rPr lang="en-US" sz="3600" b="1">
                <a:solidFill>
                  <a:srgbClr val="000066"/>
                </a:solidFill>
                <a:latin typeface="VNI-Times" pitchFamily="2" charset="0"/>
                <a:cs typeface="Times New Roman" pitchFamily="18" charset="0"/>
              </a:rPr>
              <a:t>Relative clauses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506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1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4" descr="01_08_B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3657600"/>
            <a:ext cx="2209800" cy="145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3" name="Rectangle 5"/>
          <p:cNvSpPr>
            <a:spLocks noChangeArrowheads="1"/>
          </p:cNvSpPr>
          <p:nvPr/>
        </p:nvSpPr>
        <p:spPr bwMode="auto">
          <a:xfrm>
            <a:off x="1219200" y="1524000"/>
            <a:ext cx="6858000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3200" b="1">
                <a:solidFill>
                  <a:srgbClr val="FF0066"/>
                </a:solidFill>
              </a:rPr>
              <a:t>I. PRONUNCIATION</a:t>
            </a:r>
            <a:br>
              <a:rPr lang="en-US" sz="3200" b="1">
                <a:solidFill>
                  <a:srgbClr val="FF0066"/>
                </a:solidFill>
              </a:rPr>
            </a:br>
            <a:r>
              <a:rPr lang="en-US" sz="3600" b="1">
                <a:solidFill>
                  <a:srgbClr val="000066"/>
                </a:solidFill>
                <a:latin typeface="VNI-Times" pitchFamily="2" charset="0"/>
                <a:cs typeface="Times New Roman" pitchFamily="18" charset="0"/>
              </a:rPr>
              <a:t>Weak and strong forms of some conjunctions and prepositions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76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3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609600" y="457200"/>
            <a:ext cx="85344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4800" b="1">
                <a:solidFill>
                  <a:srgbClr val="CC0000"/>
                </a:solidFill>
                <a:latin typeface="VNI-Times" pitchFamily="2" charset="0"/>
                <a:cs typeface="Times New Roman" pitchFamily="18" charset="0"/>
              </a:rPr>
              <a:t>Listen and repeat</a:t>
            </a:r>
          </a:p>
        </p:txBody>
      </p:sp>
      <p:sp>
        <p:nvSpPr>
          <p:cNvPr id="24580" name="Text Box 4"/>
          <p:cNvSpPr txBox="1">
            <a:spLocks noChangeArrowheads="1"/>
          </p:cNvSpPr>
          <p:nvPr/>
        </p:nvSpPr>
        <p:spPr bwMode="auto">
          <a:xfrm>
            <a:off x="2971800" y="1752600"/>
            <a:ext cx="3733800" cy="641350"/>
          </a:xfrm>
          <a:prstGeom prst="rect">
            <a:avLst/>
          </a:prstGeom>
          <a:solidFill>
            <a:srgbClr val="0099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600" b="1">
                <a:solidFill>
                  <a:srgbClr val="FFFF00"/>
                </a:solidFill>
                <a:latin typeface="Times New Roman" pitchFamily="18" charset="0"/>
              </a:rPr>
              <a:t>Conjunctions</a:t>
            </a:r>
          </a:p>
        </p:txBody>
      </p:sp>
      <p:sp>
        <p:nvSpPr>
          <p:cNvPr id="24581" name="Text Box 5"/>
          <p:cNvSpPr txBox="1">
            <a:spLocks noChangeArrowheads="1"/>
          </p:cNvSpPr>
          <p:nvPr/>
        </p:nvSpPr>
        <p:spPr bwMode="auto">
          <a:xfrm>
            <a:off x="1752600" y="2438400"/>
            <a:ext cx="2819400" cy="641350"/>
          </a:xfrm>
          <a:prstGeom prst="rect">
            <a:avLst/>
          </a:prstGeom>
          <a:solidFill>
            <a:srgbClr val="0099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600" b="1">
                <a:solidFill>
                  <a:srgbClr val="FFFF00"/>
                </a:solidFill>
                <a:latin typeface="Times New Roman" pitchFamily="18" charset="0"/>
              </a:rPr>
              <a:t>Strong form</a:t>
            </a:r>
          </a:p>
        </p:txBody>
      </p:sp>
      <p:sp>
        <p:nvSpPr>
          <p:cNvPr id="24582" name="Text Box 6"/>
          <p:cNvSpPr txBox="1">
            <a:spLocks noChangeArrowheads="1"/>
          </p:cNvSpPr>
          <p:nvPr/>
        </p:nvSpPr>
        <p:spPr bwMode="auto">
          <a:xfrm>
            <a:off x="609600" y="3124200"/>
            <a:ext cx="1371600" cy="253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latin typeface="Times New Roman" pitchFamily="18" charset="0"/>
              </a:rPr>
              <a:t>and </a:t>
            </a:r>
          </a:p>
          <a:p>
            <a:pPr eaLnBrk="1" hangingPunct="1">
              <a:spcBef>
                <a:spcPct val="50000"/>
              </a:spcBef>
            </a:pPr>
            <a:endParaRPr lang="en-US" sz="4000" b="1">
              <a:latin typeface="Times New Roman" pitchFamily="18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sz="4000" b="1">
                <a:latin typeface="Times New Roman" pitchFamily="18" charset="0"/>
              </a:rPr>
              <a:t>but</a:t>
            </a:r>
            <a:endParaRPr lang="en-US" sz="2800" b="1">
              <a:latin typeface="Times New Roman" pitchFamily="18" charset="0"/>
            </a:endParaRPr>
          </a:p>
        </p:txBody>
      </p:sp>
      <p:sp>
        <p:nvSpPr>
          <p:cNvPr id="24583" name="Text Box 7"/>
          <p:cNvSpPr txBox="1">
            <a:spLocks noChangeArrowheads="1"/>
          </p:cNvSpPr>
          <p:nvPr/>
        </p:nvSpPr>
        <p:spPr bwMode="auto">
          <a:xfrm>
            <a:off x="2286000" y="3124200"/>
            <a:ext cx="2286000" cy="253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sz="4000" b="1">
                <a:latin typeface="Times New Roman" pitchFamily="18" charset="0"/>
              </a:rPr>
              <a:t>[ænd]</a:t>
            </a:r>
            <a:endParaRPr lang="en-US" sz="4000" b="1">
              <a:latin typeface="Times New Roman" pitchFamily="18" charset="0"/>
            </a:endParaRPr>
          </a:p>
          <a:p>
            <a:pPr eaLnBrk="1" hangingPunct="1">
              <a:spcBef>
                <a:spcPct val="50000"/>
              </a:spcBef>
            </a:pPr>
            <a:endParaRPr lang="en-US" sz="4000" b="1">
              <a:latin typeface="Times New Roman" pitchFamily="18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vi-VN" sz="3600">
                <a:latin typeface="Times New Roman" pitchFamily="18" charset="0"/>
              </a:rPr>
              <a:t> </a:t>
            </a:r>
            <a:r>
              <a:rPr lang="vi-VN" sz="4000" b="1">
                <a:latin typeface="Times New Roman" pitchFamily="18" charset="0"/>
              </a:rPr>
              <a:t>[bʌt]</a:t>
            </a:r>
          </a:p>
        </p:txBody>
      </p:sp>
      <p:sp>
        <p:nvSpPr>
          <p:cNvPr id="24584" name="Text Box 8"/>
          <p:cNvSpPr txBox="1">
            <a:spLocks noChangeArrowheads="1"/>
          </p:cNvSpPr>
          <p:nvPr/>
        </p:nvSpPr>
        <p:spPr bwMode="auto">
          <a:xfrm>
            <a:off x="5029200" y="3124200"/>
            <a:ext cx="2895600" cy="253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>
                <a:latin typeface="Times New Roman" pitchFamily="18" charset="0"/>
              </a:rPr>
              <a:t> </a:t>
            </a:r>
            <a:r>
              <a:rPr lang="vi-VN" sz="4000" b="1">
                <a:latin typeface="Times New Roman" pitchFamily="18" charset="0"/>
              </a:rPr>
              <a:t>[ənd, ən]</a:t>
            </a:r>
            <a:endParaRPr lang="en-US" sz="4000" b="1">
              <a:latin typeface="Times New Roman" pitchFamily="18" charset="0"/>
            </a:endParaRPr>
          </a:p>
          <a:p>
            <a:pPr eaLnBrk="1" hangingPunct="1">
              <a:spcBef>
                <a:spcPct val="50000"/>
              </a:spcBef>
            </a:pPr>
            <a:endParaRPr lang="en-US" sz="4000" b="1">
              <a:latin typeface="Times New Roman" pitchFamily="18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sz="4000" b="1">
                <a:latin typeface="Times New Roman" pitchFamily="18" charset="0"/>
              </a:rPr>
              <a:t> [b</a:t>
            </a:r>
            <a:r>
              <a:rPr lang="vi-VN" sz="4000" b="1">
                <a:latin typeface="Times New Roman" pitchFamily="18" charset="0"/>
              </a:rPr>
              <a:t>ə</a:t>
            </a:r>
            <a:r>
              <a:rPr lang="en-US" sz="4000" b="1">
                <a:latin typeface="Times New Roman" pitchFamily="18" charset="0"/>
              </a:rPr>
              <a:t>t]</a:t>
            </a:r>
          </a:p>
        </p:txBody>
      </p:sp>
      <p:sp>
        <p:nvSpPr>
          <p:cNvPr id="24585" name="Text Box 9"/>
          <p:cNvSpPr txBox="1">
            <a:spLocks noChangeArrowheads="1"/>
          </p:cNvSpPr>
          <p:nvPr/>
        </p:nvSpPr>
        <p:spPr bwMode="auto">
          <a:xfrm>
            <a:off x="4800600" y="2438400"/>
            <a:ext cx="2667000" cy="641350"/>
          </a:xfrm>
          <a:prstGeom prst="rect">
            <a:avLst/>
          </a:prstGeom>
          <a:solidFill>
            <a:srgbClr val="0099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600" b="1">
                <a:solidFill>
                  <a:srgbClr val="FFFF00"/>
                </a:solidFill>
                <a:latin typeface="Times New Roman" pitchFamily="18" charset="0"/>
              </a:rPr>
              <a:t>Weak form</a:t>
            </a:r>
            <a:r>
              <a:rPr lang="en-US" sz="3200" b="1">
                <a:solidFill>
                  <a:srgbClr val="FFFF00"/>
                </a:solidFill>
                <a:latin typeface="Times New Roman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4" dur="10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9" dur="1000"/>
                                        <p:tgtEl>
                                          <p:spTgt spid="24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4" dur="1000"/>
                                        <p:tgtEl>
                                          <p:spTgt spid="24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45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45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 autoUpdateAnimBg="0"/>
      <p:bldP spid="24580" grpId="0" animBg="1"/>
      <p:bldP spid="24581" grpId="0" animBg="1"/>
      <p:bldP spid="24582" grpId="0"/>
      <p:bldP spid="24583" grpId="0"/>
      <p:bldP spid="24584" grpId="0"/>
      <p:bldP spid="2458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2895600" y="304800"/>
            <a:ext cx="3733800" cy="641350"/>
          </a:xfrm>
          <a:prstGeom prst="rect">
            <a:avLst/>
          </a:prstGeom>
          <a:solidFill>
            <a:srgbClr val="0099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600" b="1">
                <a:solidFill>
                  <a:srgbClr val="FFFF00"/>
                </a:solidFill>
                <a:latin typeface="Times New Roman" pitchFamily="18" charset="0"/>
              </a:rPr>
              <a:t>Prepositions </a:t>
            </a:r>
          </a:p>
        </p:txBody>
      </p:sp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1981200" y="990600"/>
            <a:ext cx="2819400" cy="641350"/>
          </a:xfrm>
          <a:prstGeom prst="rect">
            <a:avLst/>
          </a:prstGeom>
          <a:solidFill>
            <a:srgbClr val="0099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600" b="1">
                <a:solidFill>
                  <a:srgbClr val="FFFF00"/>
                </a:solidFill>
                <a:latin typeface="Times New Roman" pitchFamily="18" charset="0"/>
              </a:rPr>
              <a:t>Strong form</a:t>
            </a:r>
          </a:p>
        </p:txBody>
      </p:sp>
      <p:sp>
        <p:nvSpPr>
          <p:cNvPr id="25605" name="Text Box 5"/>
          <p:cNvSpPr txBox="1">
            <a:spLocks noChangeArrowheads="1"/>
          </p:cNvSpPr>
          <p:nvPr/>
        </p:nvSpPr>
        <p:spPr bwMode="auto">
          <a:xfrm>
            <a:off x="685800" y="1828800"/>
            <a:ext cx="1371600" cy="393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 b="1">
                <a:latin typeface="Times New Roman" pitchFamily="18" charset="0"/>
              </a:rPr>
              <a:t>at </a:t>
            </a:r>
          </a:p>
          <a:p>
            <a:pPr eaLnBrk="1" hangingPunct="1">
              <a:spcBef>
                <a:spcPct val="50000"/>
              </a:spcBef>
            </a:pPr>
            <a:r>
              <a:rPr lang="en-US" sz="3600" b="1">
                <a:latin typeface="Times New Roman" pitchFamily="18" charset="0"/>
              </a:rPr>
              <a:t>for</a:t>
            </a:r>
          </a:p>
          <a:p>
            <a:pPr eaLnBrk="1" hangingPunct="1">
              <a:spcBef>
                <a:spcPct val="50000"/>
              </a:spcBef>
            </a:pPr>
            <a:r>
              <a:rPr lang="en-US" sz="3600" b="1">
                <a:latin typeface="Times New Roman" pitchFamily="18" charset="0"/>
              </a:rPr>
              <a:t>of</a:t>
            </a:r>
          </a:p>
          <a:p>
            <a:pPr eaLnBrk="1" hangingPunct="1">
              <a:spcBef>
                <a:spcPct val="50000"/>
              </a:spcBef>
            </a:pPr>
            <a:r>
              <a:rPr lang="en-US" sz="3600" b="1">
                <a:latin typeface="Times New Roman" pitchFamily="18" charset="0"/>
              </a:rPr>
              <a:t>to</a:t>
            </a:r>
          </a:p>
          <a:p>
            <a:pPr eaLnBrk="1" hangingPunct="1">
              <a:spcBef>
                <a:spcPct val="50000"/>
              </a:spcBef>
            </a:pPr>
            <a:r>
              <a:rPr lang="en-US" sz="3600" b="1">
                <a:latin typeface="Times New Roman" pitchFamily="18" charset="0"/>
              </a:rPr>
              <a:t>from </a:t>
            </a:r>
          </a:p>
        </p:txBody>
      </p:sp>
      <p:sp>
        <p:nvSpPr>
          <p:cNvPr id="25606" name="Text Box 6"/>
          <p:cNvSpPr txBox="1">
            <a:spLocks noChangeArrowheads="1"/>
          </p:cNvSpPr>
          <p:nvPr/>
        </p:nvSpPr>
        <p:spPr bwMode="auto">
          <a:xfrm>
            <a:off x="2590800" y="1828800"/>
            <a:ext cx="2057400" cy="393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sz="3600" b="1">
                <a:latin typeface="Times New Roman" pitchFamily="18" charset="0"/>
              </a:rPr>
              <a:t>[æ</a:t>
            </a:r>
            <a:r>
              <a:rPr lang="en-US" sz="3600" b="1">
                <a:latin typeface="Times New Roman" pitchFamily="18" charset="0"/>
              </a:rPr>
              <a:t>t</a:t>
            </a:r>
            <a:r>
              <a:rPr lang="vi-VN" sz="3600" b="1">
                <a:latin typeface="Times New Roman" pitchFamily="18" charset="0"/>
              </a:rPr>
              <a:t>]</a:t>
            </a:r>
            <a:endParaRPr lang="en-US" sz="3600" b="1">
              <a:latin typeface="Times New Roman" pitchFamily="18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vi-VN" sz="3600">
                <a:latin typeface="Times New Roman" pitchFamily="18" charset="0"/>
              </a:rPr>
              <a:t> </a:t>
            </a:r>
            <a:r>
              <a:rPr lang="vi-VN" sz="3600" b="1">
                <a:latin typeface="Times New Roman" pitchFamily="18" charset="0"/>
              </a:rPr>
              <a:t>[fɔ:]</a:t>
            </a:r>
          </a:p>
          <a:p>
            <a:pPr eaLnBrk="1" hangingPunct="1">
              <a:spcBef>
                <a:spcPct val="50000"/>
              </a:spcBef>
            </a:pPr>
            <a:r>
              <a:rPr lang="vi-VN" sz="3600">
                <a:latin typeface="Times New Roman" pitchFamily="18" charset="0"/>
              </a:rPr>
              <a:t> </a:t>
            </a:r>
            <a:r>
              <a:rPr lang="vi-VN" sz="3600" b="1">
                <a:latin typeface="Times New Roman" pitchFamily="18" charset="0"/>
              </a:rPr>
              <a:t>[ɔv]</a:t>
            </a:r>
          </a:p>
          <a:p>
            <a:pPr eaLnBrk="1" hangingPunct="1">
              <a:spcBef>
                <a:spcPct val="50000"/>
              </a:spcBef>
            </a:pPr>
            <a:r>
              <a:rPr lang="vi-VN" sz="3600">
                <a:latin typeface="Times New Roman" pitchFamily="18" charset="0"/>
              </a:rPr>
              <a:t> </a:t>
            </a:r>
            <a:r>
              <a:rPr lang="vi-VN" sz="3600" b="1">
                <a:latin typeface="Times New Roman" pitchFamily="18" charset="0"/>
              </a:rPr>
              <a:t>[tu:]</a:t>
            </a:r>
          </a:p>
          <a:p>
            <a:pPr eaLnBrk="1" hangingPunct="1">
              <a:spcBef>
                <a:spcPct val="50000"/>
              </a:spcBef>
            </a:pPr>
            <a:r>
              <a:rPr lang="vi-VN" sz="3600">
                <a:latin typeface="Times New Roman" pitchFamily="18" charset="0"/>
              </a:rPr>
              <a:t> </a:t>
            </a:r>
            <a:r>
              <a:rPr lang="vi-VN" sz="3600" b="1">
                <a:latin typeface="Times New Roman" pitchFamily="18" charset="0"/>
              </a:rPr>
              <a:t>[frɔm]</a:t>
            </a:r>
          </a:p>
        </p:txBody>
      </p:sp>
      <p:sp>
        <p:nvSpPr>
          <p:cNvPr id="25607" name="Text Box 7"/>
          <p:cNvSpPr txBox="1">
            <a:spLocks noChangeArrowheads="1"/>
          </p:cNvSpPr>
          <p:nvPr/>
        </p:nvSpPr>
        <p:spPr bwMode="auto">
          <a:xfrm>
            <a:off x="5257800" y="1828800"/>
            <a:ext cx="2209800" cy="393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>
                <a:latin typeface="Times New Roman" pitchFamily="18" charset="0"/>
              </a:rPr>
              <a:t> </a:t>
            </a:r>
            <a:r>
              <a:rPr lang="vi-VN" sz="3600" b="1">
                <a:latin typeface="Times New Roman" pitchFamily="18" charset="0"/>
              </a:rPr>
              <a:t>[ə</a:t>
            </a:r>
            <a:r>
              <a:rPr lang="en-US" sz="3600" b="1">
                <a:latin typeface="Times New Roman" pitchFamily="18" charset="0"/>
              </a:rPr>
              <a:t>t</a:t>
            </a:r>
            <a:r>
              <a:rPr lang="vi-VN" sz="3600" b="1">
                <a:latin typeface="Times New Roman" pitchFamily="18" charset="0"/>
              </a:rPr>
              <a:t>]</a:t>
            </a:r>
            <a:endParaRPr lang="en-US" sz="3600" b="1">
              <a:latin typeface="Times New Roman" pitchFamily="18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sz="3600">
                <a:latin typeface="Times New Roman" pitchFamily="18" charset="0"/>
              </a:rPr>
              <a:t> </a:t>
            </a:r>
            <a:r>
              <a:rPr lang="vi-VN" sz="3600" b="1">
                <a:latin typeface="Times New Roman" pitchFamily="18" charset="0"/>
              </a:rPr>
              <a:t>[fɔ:,fə]</a:t>
            </a:r>
          </a:p>
          <a:p>
            <a:pPr eaLnBrk="1" hangingPunct="1">
              <a:spcBef>
                <a:spcPct val="50000"/>
              </a:spcBef>
            </a:pPr>
            <a:r>
              <a:rPr lang="en-US" sz="3600">
                <a:latin typeface="Times New Roman" pitchFamily="18" charset="0"/>
              </a:rPr>
              <a:t> </a:t>
            </a:r>
            <a:r>
              <a:rPr lang="vi-VN" sz="3600" b="1">
                <a:latin typeface="Times New Roman" pitchFamily="18" charset="0"/>
              </a:rPr>
              <a:t>[ɔv, əv]</a:t>
            </a:r>
          </a:p>
          <a:p>
            <a:pPr eaLnBrk="1" hangingPunct="1">
              <a:spcBef>
                <a:spcPct val="50000"/>
              </a:spcBef>
            </a:pPr>
            <a:r>
              <a:rPr lang="en-US" sz="3600">
                <a:latin typeface="Times New Roman" pitchFamily="18" charset="0"/>
              </a:rPr>
              <a:t> </a:t>
            </a:r>
            <a:r>
              <a:rPr lang="vi-VN" sz="3600" b="1">
                <a:latin typeface="Times New Roman" pitchFamily="18" charset="0"/>
              </a:rPr>
              <a:t>[tə]</a:t>
            </a:r>
            <a:endParaRPr lang="en-US" sz="3600" b="1">
              <a:latin typeface="Times New Roman" pitchFamily="18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sz="3600">
                <a:latin typeface="Times New Roman" pitchFamily="18" charset="0"/>
              </a:rPr>
              <a:t> </a:t>
            </a:r>
            <a:r>
              <a:rPr lang="vi-VN" sz="3600" b="1">
                <a:latin typeface="Times New Roman" pitchFamily="18" charset="0"/>
              </a:rPr>
              <a:t>[frəm]</a:t>
            </a:r>
            <a:endParaRPr lang="en-US" sz="3600" b="1">
              <a:latin typeface="Times New Roman" pitchFamily="18" charset="0"/>
            </a:endParaRPr>
          </a:p>
        </p:txBody>
      </p:sp>
      <p:sp>
        <p:nvSpPr>
          <p:cNvPr id="25608" name="Text Box 8"/>
          <p:cNvSpPr txBox="1">
            <a:spLocks noChangeArrowheads="1"/>
          </p:cNvSpPr>
          <p:nvPr/>
        </p:nvSpPr>
        <p:spPr bwMode="auto">
          <a:xfrm>
            <a:off x="4876800" y="990600"/>
            <a:ext cx="2667000" cy="641350"/>
          </a:xfrm>
          <a:prstGeom prst="rect">
            <a:avLst/>
          </a:prstGeom>
          <a:solidFill>
            <a:srgbClr val="0099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600" b="1">
                <a:solidFill>
                  <a:srgbClr val="FFFF00"/>
                </a:solidFill>
                <a:latin typeface="Times New Roman" pitchFamily="18" charset="0"/>
              </a:rPr>
              <a:t>Weak form</a:t>
            </a:r>
            <a:r>
              <a:rPr lang="en-US" sz="3200" b="1">
                <a:solidFill>
                  <a:srgbClr val="FFFF00"/>
                </a:solidFill>
                <a:latin typeface="Times New Roman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9" dur="1000"/>
                                        <p:tgtEl>
                                          <p:spTgt spid="25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4" dur="10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9" dur="1000"/>
                                        <p:tgtEl>
                                          <p:spTgt spid="25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56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56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 animBg="1"/>
      <p:bldP spid="25604" grpId="0" animBg="1"/>
      <p:bldP spid="25605" grpId="0"/>
      <p:bldP spid="25606" grpId="0"/>
      <p:bldP spid="25607" grpId="0"/>
      <p:bldP spid="2560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1219200" y="1295400"/>
            <a:ext cx="6553200" cy="173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5400" b="1">
                <a:solidFill>
                  <a:srgbClr val="CC0000"/>
                </a:solidFill>
                <a:latin typeface="Times New Roman" pitchFamily="18" charset="0"/>
              </a:rPr>
              <a:t>Practice reading these sentences</a:t>
            </a:r>
          </a:p>
        </p:txBody>
      </p:sp>
      <p:sp>
        <p:nvSpPr>
          <p:cNvPr id="26628" name="Text Box 4"/>
          <p:cNvSpPr txBox="1">
            <a:spLocks noChangeArrowheads="1"/>
          </p:cNvSpPr>
          <p:nvPr/>
        </p:nvSpPr>
        <p:spPr bwMode="auto">
          <a:xfrm>
            <a:off x="914400" y="3429000"/>
            <a:ext cx="7467600" cy="1235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>
                <a:latin typeface="Times New Roman" pitchFamily="18" charset="0"/>
              </a:rPr>
              <a:t> </a:t>
            </a:r>
            <a:r>
              <a:rPr lang="en-US" sz="3000" b="1">
                <a:latin typeface="Times New Roman" pitchFamily="18" charset="0"/>
              </a:rPr>
              <a:t>1. What are you looking at?</a:t>
            </a:r>
          </a:p>
          <a:p>
            <a:pPr eaLnBrk="1" hangingPunct="1">
              <a:spcBef>
                <a:spcPct val="50000"/>
              </a:spcBef>
            </a:pPr>
            <a:r>
              <a:rPr lang="en-US" sz="3000" b="1">
                <a:latin typeface="Times New Roman" pitchFamily="18" charset="0"/>
              </a:rPr>
              <a:t> 2. I want to go but I don’t know when.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10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533400" y="609600"/>
            <a:ext cx="8001000" cy="5380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>
                <a:latin typeface="Times New Roman" pitchFamily="18" charset="0"/>
              </a:rPr>
              <a:t> </a:t>
            </a:r>
            <a:r>
              <a:rPr lang="en-US" sz="3000" b="1">
                <a:latin typeface="Times New Roman" pitchFamily="18" charset="0"/>
              </a:rPr>
              <a:t>3. She bought a book and two pens.</a:t>
            </a:r>
          </a:p>
          <a:p>
            <a:pPr eaLnBrk="1" hangingPunct="1">
              <a:spcBef>
                <a:spcPct val="50000"/>
              </a:spcBef>
            </a:pPr>
            <a:r>
              <a:rPr lang="en-US" sz="3000" b="1">
                <a:latin typeface="Times New Roman" pitchFamily="18" charset="0"/>
              </a:rPr>
              <a:t> 4. Thanks for coming.</a:t>
            </a:r>
          </a:p>
          <a:p>
            <a:pPr eaLnBrk="1" hangingPunct="1">
              <a:spcBef>
                <a:spcPct val="50000"/>
              </a:spcBef>
            </a:pPr>
            <a:r>
              <a:rPr lang="en-US" sz="3000" b="1">
                <a:latin typeface="Times New Roman" pitchFamily="18" charset="0"/>
              </a:rPr>
              <a:t> 5. I’m from Hanoi</a:t>
            </a:r>
          </a:p>
          <a:p>
            <a:pPr eaLnBrk="1" hangingPunct="1">
              <a:spcBef>
                <a:spcPct val="50000"/>
              </a:spcBef>
            </a:pPr>
            <a:r>
              <a:rPr lang="en-US" sz="3000" b="1">
                <a:latin typeface="Times New Roman" pitchFamily="18" charset="0"/>
              </a:rPr>
              <a:t> 6. Where is it from?</a:t>
            </a:r>
          </a:p>
          <a:p>
            <a:pPr eaLnBrk="1" hangingPunct="1">
              <a:spcBef>
                <a:spcPct val="50000"/>
              </a:spcBef>
            </a:pPr>
            <a:r>
              <a:rPr lang="en-US" sz="3000" b="1">
                <a:latin typeface="Times New Roman" pitchFamily="18" charset="0"/>
              </a:rPr>
              <a:t> 7. She’s the one I’m fond of.</a:t>
            </a:r>
          </a:p>
          <a:p>
            <a:pPr eaLnBrk="1" hangingPunct="1">
              <a:spcBef>
                <a:spcPct val="50000"/>
              </a:spcBef>
            </a:pPr>
            <a:r>
              <a:rPr lang="en-US" sz="3000" b="1">
                <a:latin typeface="Times New Roman" pitchFamily="18" charset="0"/>
              </a:rPr>
              <a:t> 8. First of all, I want to thank you for coming.</a:t>
            </a:r>
          </a:p>
          <a:p>
            <a:pPr eaLnBrk="1" hangingPunct="1">
              <a:spcBef>
                <a:spcPct val="50000"/>
              </a:spcBef>
            </a:pPr>
            <a:r>
              <a:rPr lang="en-US" sz="3000" b="1">
                <a:latin typeface="Times New Roman" pitchFamily="18" charset="0"/>
              </a:rPr>
              <a:t> 9. The letter was to him, not from him.</a:t>
            </a:r>
          </a:p>
          <a:p>
            <a:pPr eaLnBrk="1" hangingPunct="1">
              <a:spcBef>
                <a:spcPct val="50000"/>
              </a:spcBef>
            </a:pPr>
            <a:r>
              <a:rPr lang="en-US" sz="3000" b="1">
                <a:latin typeface="Times New Roman" pitchFamily="18" charset="0"/>
              </a:rPr>
              <a:t> 10. I want to ask you a question.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1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304800" y="838200"/>
            <a:ext cx="85344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4400" b="1">
                <a:solidFill>
                  <a:srgbClr val="000066"/>
                </a:solidFill>
              </a:rPr>
              <a:t>II. GRAMMAR</a:t>
            </a:r>
            <a:endParaRPr lang="en-US" sz="4400" b="1">
              <a:solidFill>
                <a:srgbClr val="CC0000"/>
              </a:solidFill>
              <a:latin typeface="VNI-Times" pitchFamily="2" charset="0"/>
              <a:cs typeface="Times New Roman" pitchFamily="18" charset="0"/>
            </a:endParaRP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title"/>
          </p:nvPr>
        </p:nvSpPr>
        <p:spPr>
          <a:xfrm>
            <a:off x="838200" y="1752600"/>
            <a:ext cx="7772400" cy="990600"/>
          </a:xfrm>
          <a:noFill/>
        </p:spPr>
        <p:txBody>
          <a:bodyPr/>
          <a:lstStyle/>
          <a:p>
            <a:pPr eaLnBrk="1" hangingPunct="1"/>
            <a:r>
              <a:rPr lang="en-US" b="1" smtClean="0"/>
              <a:t>Presentation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0" autoUpdateAnimBg="0"/>
      <p:bldP spid="6150" grpId="0" autoUpdateAnimBg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Crayons</Template>
  <TotalTime>476</TotalTime>
  <Words>1023</Words>
  <Application>Microsoft Office PowerPoint</Application>
  <PresentationFormat>On-screen Show (4:3)</PresentationFormat>
  <Paragraphs>175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2" baseType="lpstr">
      <vt:lpstr>Arial</vt:lpstr>
      <vt:lpstr>Calibri</vt:lpstr>
      <vt:lpstr>Times New Roman</vt:lpstr>
      <vt:lpstr>VNI-Times</vt:lpstr>
      <vt:lpstr>Wingdings</vt:lpstr>
      <vt:lpstr>Symbol</vt:lpstr>
      <vt:lpstr>.VnTime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Hoang Vu</cp:lastModifiedBy>
  <cp:revision>38</cp:revision>
  <dcterms:created xsi:type="dcterms:W3CDTF">2008-10-28T04:26:30Z</dcterms:created>
  <dcterms:modified xsi:type="dcterms:W3CDTF">2021-11-22T12:33:44Z</dcterms:modified>
</cp:coreProperties>
</file>