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15"/>
  </p:notesMasterIdLst>
  <p:sldIdLst>
    <p:sldId id="305" r:id="rId2"/>
    <p:sldId id="301" r:id="rId3"/>
    <p:sldId id="304" r:id="rId4"/>
    <p:sldId id="453" r:id="rId5"/>
    <p:sldId id="307" r:id="rId6"/>
    <p:sldId id="308" r:id="rId7"/>
    <p:sldId id="311" r:id="rId8"/>
    <p:sldId id="312" r:id="rId9"/>
    <p:sldId id="313" r:id="rId10"/>
    <p:sldId id="454" r:id="rId11"/>
    <p:sldId id="455" r:id="rId12"/>
    <p:sldId id="315" r:id="rId13"/>
    <p:sldId id="316" r:id="rId14"/>
  </p:sldIdLst>
  <p:sldSz cx="24384000" cy="13716000"/>
  <p:notesSz cx="6858000" cy="9144000"/>
  <p:custDataLst>
    <p:tags r:id="rId16"/>
  </p:custDataLst>
  <p:defaultTextStyle>
    <a:defPPr>
      <a:defRPr lang="en-US"/>
    </a:defPPr>
    <a:lvl1pPr marL="0" algn="l" defTabSz="2177170" rtl="0" eaLnBrk="1" latinLnBrk="0" hangingPunct="1">
      <a:defRPr sz="4301" kern="1200">
        <a:solidFill>
          <a:schemeClr val="tx1"/>
        </a:solidFill>
        <a:latin typeface="+mn-lt"/>
        <a:ea typeface="+mn-ea"/>
        <a:cs typeface="+mn-cs"/>
      </a:defRPr>
    </a:lvl1pPr>
    <a:lvl2pPr marL="1088586" algn="l" defTabSz="2177170" rtl="0" eaLnBrk="1" latinLnBrk="0" hangingPunct="1">
      <a:defRPr sz="4301" kern="1200">
        <a:solidFill>
          <a:schemeClr val="tx1"/>
        </a:solidFill>
        <a:latin typeface="+mn-lt"/>
        <a:ea typeface="+mn-ea"/>
        <a:cs typeface="+mn-cs"/>
      </a:defRPr>
    </a:lvl2pPr>
    <a:lvl3pPr marL="2177170" algn="l" defTabSz="2177170" rtl="0" eaLnBrk="1" latinLnBrk="0" hangingPunct="1">
      <a:defRPr sz="4301" kern="1200">
        <a:solidFill>
          <a:schemeClr val="tx1"/>
        </a:solidFill>
        <a:latin typeface="+mn-lt"/>
        <a:ea typeface="+mn-ea"/>
        <a:cs typeface="+mn-cs"/>
      </a:defRPr>
    </a:lvl3pPr>
    <a:lvl4pPr marL="3265756" algn="l" defTabSz="2177170" rtl="0" eaLnBrk="1" latinLnBrk="0" hangingPunct="1">
      <a:defRPr sz="4301" kern="1200">
        <a:solidFill>
          <a:schemeClr val="tx1"/>
        </a:solidFill>
        <a:latin typeface="+mn-lt"/>
        <a:ea typeface="+mn-ea"/>
        <a:cs typeface="+mn-cs"/>
      </a:defRPr>
    </a:lvl4pPr>
    <a:lvl5pPr marL="4354339" algn="l" defTabSz="2177170" rtl="0" eaLnBrk="1" latinLnBrk="0" hangingPunct="1">
      <a:defRPr sz="4301" kern="1200">
        <a:solidFill>
          <a:schemeClr val="tx1"/>
        </a:solidFill>
        <a:latin typeface="+mn-lt"/>
        <a:ea typeface="+mn-ea"/>
        <a:cs typeface="+mn-cs"/>
      </a:defRPr>
    </a:lvl5pPr>
    <a:lvl6pPr marL="5442923" algn="l" defTabSz="2177170" rtl="0" eaLnBrk="1" latinLnBrk="0" hangingPunct="1">
      <a:defRPr sz="4301" kern="1200">
        <a:solidFill>
          <a:schemeClr val="tx1"/>
        </a:solidFill>
        <a:latin typeface="+mn-lt"/>
        <a:ea typeface="+mn-ea"/>
        <a:cs typeface="+mn-cs"/>
      </a:defRPr>
    </a:lvl6pPr>
    <a:lvl7pPr marL="6531509" algn="l" defTabSz="2177170" rtl="0" eaLnBrk="1" latinLnBrk="0" hangingPunct="1">
      <a:defRPr sz="4301" kern="1200">
        <a:solidFill>
          <a:schemeClr val="tx1"/>
        </a:solidFill>
        <a:latin typeface="+mn-lt"/>
        <a:ea typeface="+mn-ea"/>
        <a:cs typeface="+mn-cs"/>
      </a:defRPr>
    </a:lvl7pPr>
    <a:lvl8pPr marL="7620089" algn="l" defTabSz="2177170" rtl="0" eaLnBrk="1" latinLnBrk="0" hangingPunct="1">
      <a:defRPr sz="4301" kern="1200">
        <a:solidFill>
          <a:schemeClr val="tx1"/>
        </a:solidFill>
        <a:latin typeface="+mn-lt"/>
        <a:ea typeface="+mn-ea"/>
        <a:cs typeface="+mn-cs"/>
      </a:defRPr>
    </a:lvl8pPr>
    <a:lvl9pPr marL="8708676" algn="l" defTabSz="2177170" rtl="0" eaLnBrk="1" latinLnBrk="0" hangingPunct="1">
      <a:defRPr sz="43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F82"/>
    <a:srgbClr val="0000FF"/>
    <a:srgbClr val="242452"/>
    <a:srgbClr val="3333FF"/>
    <a:srgbClr val="FFA700"/>
    <a:srgbClr val="C0504D"/>
    <a:srgbClr val="270F6B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584" autoAdjust="0"/>
  </p:normalViewPr>
  <p:slideViewPr>
    <p:cSldViewPr>
      <p:cViewPr varScale="1">
        <p:scale>
          <a:sx n="39" d="100"/>
          <a:sy n="39" d="100"/>
        </p:scale>
        <p:origin x="180" y="4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17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1pPr>
    <a:lvl2pPr marL="1088586" algn="l" defTabSz="217717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2pPr>
    <a:lvl3pPr marL="2177170" algn="l" defTabSz="217717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3pPr>
    <a:lvl4pPr marL="3265756" algn="l" defTabSz="217717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4pPr>
    <a:lvl5pPr marL="4354339" algn="l" defTabSz="217717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5pPr>
    <a:lvl6pPr marL="5442923" algn="l" defTabSz="217717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6pPr>
    <a:lvl7pPr marL="6531509" algn="l" defTabSz="217717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7pPr>
    <a:lvl8pPr marL="7620089" algn="l" defTabSz="217717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8pPr>
    <a:lvl9pPr marL="8708676" algn="l" defTabSz="217717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9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9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00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7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5"/>
            <a:ext cx="20726400" cy="29400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3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9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9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7"/>
            <a:ext cx="5689600" cy="730251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7"/>
            <a:ext cx="7721600" cy="730251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5" y="12712707"/>
            <a:ext cx="5689600" cy="730251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6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7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3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3"/>
            <a:ext cx="20726400" cy="2724149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58" indent="0">
              <a:buNone/>
              <a:defRPr sz="4301">
                <a:solidFill>
                  <a:schemeClr val="tx1">
                    <a:tint val="75000"/>
                  </a:schemeClr>
                </a:solidFill>
              </a:defRPr>
            </a:lvl2pPr>
            <a:lvl3pPr marL="217711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670" indent="0">
              <a:buNone/>
              <a:defRPr sz="3301">
                <a:solidFill>
                  <a:schemeClr val="tx1">
                    <a:tint val="75000"/>
                  </a:schemeClr>
                </a:solidFill>
              </a:defRPr>
            </a:lvl4pPr>
            <a:lvl5pPr marL="4354228" indent="0">
              <a:buNone/>
              <a:defRPr sz="3301">
                <a:solidFill>
                  <a:schemeClr val="tx1">
                    <a:tint val="75000"/>
                  </a:schemeClr>
                </a:solidFill>
              </a:defRPr>
            </a:lvl5pPr>
            <a:lvl6pPr marL="5442788" indent="0">
              <a:buNone/>
              <a:defRPr sz="3301">
                <a:solidFill>
                  <a:schemeClr val="tx1">
                    <a:tint val="75000"/>
                  </a:schemeClr>
                </a:solidFill>
              </a:defRPr>
            </a:lvl6pPr>
            <a:lvl7pPr marL="6531346" indent="0">
              <a:buNone/>
              <a:defRPr sz="3301">
                <a:solidFill>
                  <a:schemeClr val="tx1">
                    <a:tint val="75000"/>
                  </a:schemeClr>
                </a:solidFill>
              </a:defRPr>
            </a:lvl7pPr>
            <a:lvl8pPr marL="7619901" indent="0">
              <a:buNone/>
              <a:defRPr sz="3301">
                <a:solidFill>
                  <a:schemeClr val="tx1">
                    <a:tint val="75000"/>
                  </a:schemeClr>
                </a:solidFill>
              </a:defRPr>
            </a:lvl8pPr>
            <a:lvl9pPr marL="8708458" indent="0">
              <a:buNone/>
              <a:defRPr sz="33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5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7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3"/>
            <a:ext cx="10769600" cy="9051925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1"/>
            </a:lvl4pPr>
            <a:lvl5pPr>
              <a:defRPr sz="4301"/>
            </a:lvl5pPr>
            <a:lvl6pPr>
              <a:defRPr sz="4301"/>
            </a:lvl6pPr>
            <a:lvl7pPr>
              <a:defRPr sz="4301"/>
            </a:lvl7pPr>
            <a:lvl8pPr>
              <a:defRPr sz="4301"/>
            </a:lvl8pPr>
            <a:lvl9pPr>
              <a:defRPr sz="43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3"/>
            <a:ext cx="10769600" cy="9051925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1"/>
            </a:lvl4pPr>
            <a:lvl5pPr>
              <a:defRPr sz="4301"/>
            </a:lvl5pPr>
            <a:lvl6pPr>
              <a:defRPr sz="4301"/>
            </a:lvl6pPr>
            <a:lvl7pPr>
              <a:defRPr sz="4301"/>
            </a:lvl7pPr>
            <a:lvl8pPr>
              <a:defRPr sz="4301"/>
            </a:lvl8pPr>
            <a:lvl9pPr>
              <a:defRPr sz="43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4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7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7"/>
            <a:ext cx="10773835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58" indent="0">
              <a:buNone/>
              <a:defRPr sz="4800" b="1"/>
            </a:lvl2pPr>
            <a:lvl3pPr marL="2177115" indent="0">
              <a:buNone/>
              <a:defRPr sz="4301" b="1"/>
            </a:lvl3pPr>
            <a:lvl4pPr marL="3265670" indent="0">
              <a:buNone/>
              <a:defRPr sz="3800" b="1"/>
            </a:lvl4pPr>
            <a:lvl5pPr marL="4354228" indent="0">
              <a:buNone/>
              <a:defRPr sz="3800" b="1"/>
            </a:lvl5pPr>
            <a:lvl6pPr marL="5442788" indent="0">
              <a:buNone/>
              <a:defRPr sz="3800" b="1"/>
            </a:lvl6pPr>
            <a:lvl7pPr marL="6531346" indent="0">
              <a:buNone/>
              <a:defRPr sz="3800" b="1"/>
            </a:lvl7pPr>
            <a:lvl8pPr marL="7619901" indent="0">
              <a:buNone/>
              <a:defRPr sz="3800" b="1"/>
            </a:lvl8pPr>
            <a:lvl9pPr marL="8708458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49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1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0" y="3070227"/>
            <a:ext cx="1077806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58" indent="0">
              <a:buNone/>
              <a:defRPr sz="4800" b="1"/>
            </a:lvl2pPr>
            <a:lvl3pPr marL="2177115" indent="0">
              <a:buNone/>
              <a:defRPr sz="4301" b="1"/>
            </a:lvl3pPr>
            <a:lvl4pPr marL="3265670" indent="0">
              <a:buNone/>
              <a:defRPr sz="3800" b="1"/>
            </a:lvl4pPr>
            <a:lvl5pPr marL="4354228" indent="0">
              <a:buNone/>
              <a:defRPr sz="3800" b="1"/>
            </a:lvl5pPr>
            <a:lvl6pPr marL="5442788" indent="0">
              <a:buNone/>
              <a:defRPr sz="3800" b="1"/>
            </a:lvl6pPr>
            <a:lvl7pPr marL="6531346" indent="0">
              <a:buNone/>
              <a:defRPr sz="3800" b="1"/>
            </a:lvl7pPr>
            <a:lvl8pPr marL="7619901" indent="0">
              <a:buNone/>
              <a:defRPr sz="3800" b="1"/>
            </a:lvl8pPr>
            <a:lvl9pPr marL="8708458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0" y="4349749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1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5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7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9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8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7" y="2870207"/>
            <a:ext cx="802216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1"/>
            </a:lvl1pPr>
            <a:lvl2pPr marL="1088558" indent="0">
              <a:buNone/>
              <a:defRPr sz="2901"/>
            </a:lvl2pPr>
            <a:lvl3pPr marL="2177115" indent="0">
              <a:buNone/>
              <a:defRPr sz="2400"/>
            </a:lvl3pPr>
            <a:lvl4pPr marL="3265670" indent="0">
              <a:buNone/>
              <a:defRPr sz="2101"/>
            </a:lvl4pPr>
            <a:lvl5pPr marL="4354228" indent="0">
              <a:buNone/>
              <a:defRPr sz="2101"/>
            </a:lvl5pPr>
            <a:lvl6pPr marL="5442788" indent="0">
              <a:buNone/>
              <a:defRPr sz="2101"/>
            </a:lvl6pPr>
            <a:lvl7pPr marL="6531346" indent="0">
              <a:buNone/>
              <a:defRPr sz="2101"/>
            </a:lvl7pPr>
            <a:lvl8pPr marL="7619901" indent="0">
              <a:buNone/>
              <a:defRPr sz="2101"/>
            </a:lvl8pPr>
            <a:lvl9pPr marL="8708458" indent="0">
              <a:buNone/>
              <a:defRPr sz="21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8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49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558" indent="0">
              <a:buNone/>
              <a:defRPr sz="6699"/>
            </a:lvl2pPr>
            <a:lvl3pPr marL="2177115" indent="0">
              <a:buNone/>
              <a:defRPr sz="5699"/>
            </a:lvl3pPr>
            <a:lvl4pPr marL="3265670" indent="0">
              <a:buNone/>
              <a:defRPr sz="4800"/>
            </a:lvl4pPr>
            <a:lvl5pPr marL="4354228" indent="0">
              <a:buNone/>
              <a:defRPr sz="4800"/>
            </a:lvl5pPr>
            <a:lvl6pPr marL="5442788" indent="0">
              <a:buNone/>
              <a:defRPr sz="4800"/>
            </a:lvl6pPr>
            <a:lvl7pPr marL="6531346" indent="0">
              <a:buNone/>
              <a:defRPr sz="4800"/>
            </a:lvl7pPr>
            <a:lvl8pPr marL="7619901" indent="0">
              <a:buNone/>
              <a:defRPr sz="4800"/>
            </a:lvl8pPr>
            <a:lvl9pPr marL="8708458" indent="0">
              <a:buNone/>
              <a:defRPr sz="4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9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1"/>
            </a:lvl1pPr>
            <a:lvl2pPr marL="1088558" indent="0">
              <a:buNone/>
              <a:defRPr sz="2901"/>
            </a:lvl2pPr>
            <a:lvl3pPr marL="2177115" indent="0">
              <a:buNone/>
              <a:defRPr sz="2400"/>
            </a:lvl3pPr>
            <a:lvl4pPr marL="3265670" indent="0">
              <a:buNone/>
              <a:defRPr sz="2101"/>
            </a:lvl4pPr>
            <a:lvl5pPr marL="4354228" indent="0">
              <a:buNone/>
              <a:defRPr sz="2101"/>
            </a:lvl5pPr>
            <a:lvl6pPr marL="5442788" indent="0">
              <a:buNone/>
              <a:defRPr sz="2101"/>
            </a:lvl6pPr>
            <a:lvl7pPr marL="6531346" indent="0">
              <a:buNone/>
              <a:defRPr sz="2101"/>
            </a:lvl7pPr>
            <a:lvl8pPr marL="7619901" indent="0">
              <a:buNone/>
              <a:defRPr sz="2101"/>
            </a:lvl8pPr>
            <a:lvl9pPr marL="8708458" indent="0">
              <a:buNone/>
              <a:defRPr sz="21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5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97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defTabSz="2177115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18" indent="-816418" algn="l" defTabSz="217711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905" indent="-680347" algn="l" defTabSz="2177115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94" indent="-544279" algn="l" defTabSz="2177115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952" indent="-544279" algn="l" defTabSz="217711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507" indent="-544279" algn="l" defTabSz="217711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064" indent="-544279" algn="l" defTabSz="217711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622" indent="-544279" algn="l" defTabSz="217711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179" indent="-544279" algn="l" defTabSz="217711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737" indent="-544279" algn="l" defTabSz="217711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115" rtl="0" eaLnBrk="1" latinLnBrk="0" hangingPunct="1">
        <a:defRPr sz="4301" kern="1200">
          <a:solidFill>
            <a:schemeClr val="tx1"/>
          </a:solidFill>
          <a:latin typeface="+mn-lt"/>
          <a:ea typeface="+mn-ea"/>
          <a:cs typeface="+mn-cs"/>
        </a:defRPr>
      </a:lvl1pPr>
      <a:lvl2pPr marL="1088558" algn="l" defTabSz="2177115" rtl="0" eaLnBrk="1" latinLnBrk="0" hangingPunct="1">
        <a:defRPr sz="4301" kern="1200">
          <a:solidFill>
            <a:schemeClr val="tx1"/>
          </a:solidFill>
          <a:latin typeface="+mn-lt"/>
          <a:ea typeface="+mn-ea"/>
          <a:cs typeface="+mn-cs"/>
        </a:defRPr>
      </a:lvl2pPr>
      <a:lvl3pPr marL="2177115" algn="l" defTabSz="2177115" rtl="0" eaLnBrk="1" latinLnBrk="0" hangingPunct="1">
        <a:defRPr sz="4301" kern="1200">
          <a:solidFill>
            <a:schemeClr val="tx1"/>
          </a:solidFill>
          <a:latin typeface="+mn-lt"/>
          <a:ea typeface="+mn-ea"/>
          <a:cs typeface="+mn-cs"/>
        </a:defRPr>
      </a:lvl3pPr>
      <a:lvl4pPr marL="3265670" algn="l" defTabSz="2177115" rtl="0" eaLnBrk="1" latinLnBrk="0" hangingPunct="1">
        <a:defRPr sz="4301" kern="1200">
          <a:solidFill>
            <a:schemeClr val="tx1"/>
          </a:solidFill>
          <a:latin typeface="+mn-lt"/>
          <a:ea typeface="+mn-ea"/>
          <a:cs typeface="+mn-cs"/>
        </a:defRPr>
      </a:lvl4pPr>
      <a:lvl5pPr marL="4354228" algn="l" defTabSz="2177115" rtl="0" eaLnBrk="1" latinLnBrk="0" hangingPunct="1">
        <a:defRPr sz="4301" kern="1200">
          <a:solidFill>
            <a:schemeClr val="tx1"/>
          </a:solidFill>
          <a:latin typeface="+mn-lt"/>
          <a:ea typeface="+mn-ea"/>
          <a:cs typeface="+mn-cs"/>
        </a:defRPr>
      </a:lvl5pPr>
      <a:lvl6pPr marL="5442788" algn="l" defTabSz="2177115" rtl="0" eaLnBrk="1" latinLnBrk="0" hangingPunct="1">
        <a:defRPr sz="4301" kern="1200">
          <a:solidFill>
            <a:schemeClr val="tx1"/>
          </a:solidFill>
          <a:latin typeface="+mn-lt"/>
          <a:ea typeface="+mn-ea"/>
          <a:cs typeface="+mn-cs"/>
        </a:defRPr>
      </a:lvl6pPr>
      <a:lvl7pPr marL="6531346" algn="l" defTabSz="2177115" rtl="0" eaLnBrk="1" latinLnBrk="0" hangingPunct="1">
        <a:defRPr sz="4301" kern="1200">
          <a:solidFill>
            <a:schemeClr val="tx1"/>
          </a:solidFill>
          <a:latin typeface="+mn-lt"/>
          <a:ea typeface="+mn-ea"/>
          <a:cs typeface="+mn-cs"/>
        </a:defRPr>
      </a:lvl7pPr>
      <a:lvl8pPr marL="7619901" algn="l" defTabSz="2177115" rtl="0" eaLnBrk="1" latinLnBrk="0" hangingPunct="1">
        <a:defRPr sz="4301" kern="1200">
          <a:solidFill>
            <a:schemeClr val="tx1"/>
          </a:solidFill>
          <a:latin typeface="+mn-lt"/>
          <a:ea typeface="+mn-ea"/>
          <a:cs typeface="+mn-cs"/>
        </a:defRPr>
      </a:lvl8pPr>
      <a:lvl9pPr marL="8708458" algn="l" defTabSz="2177115" rtl="0" eaLnBrk="1" latinLnBrk="0" hangingPunct="1">
        <a:defRPr sz="43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630.png"/><Relationship Id="rId7" Type="http://schemas.openxmlformats.org/officeDocument/2006/relationships/image" Target="../media/image67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0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10" Type="http://schemas.openxmlformats.org/officeDocument/2006/relationships/image" Target="../media/image760.png"/><Relationship Id="rId4" Type="http://schemas.openxmlformats.org/officeDocument/2006/relationships/image" Target="../media/image700.png"/><Relationship Id="rId9" Type="http://schemas.openxmlformats.org/officeDocument/2006/relationships/image" Target="../media/image7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0.png"/><Relationship Id="rId11" Type="http://schemas.openxmlformats.org/officeDocument/2006/relationships/image" Target="../media/image40.png"/><Relationship Id="rId5" Type="http://schemas.openxmlformats.org/officeDocument/2006/relationships/image" Target="../media/image340.png"/><Relationship Id="rId10" Type="http://schemas.openxmlformats.org/officeDocument/2006/relationships/image" Target="../media/image39.png"/><Relationship Id="rId4" Type="http://schemas.openxmlformats.org/officeDocument/2006/relationships/image" Target="../media/image330.png"/><Relationship Id="rId9" Type="http://schemas.openxmlformats.org/officeDocument/2006/relationships/image" Target="../media/image3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6053" y="5340545"/>
            <a:ext cx="22122427" cy="7192283"/>
            <a:chOff x="1220788" y="7162795"/>
            <a:chExt cx="22124987" cy="719311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795"/>
              <a:ext cx="3305491" cy="831093"/>
              <a:chOff x="1224542" y="6305967"/>
              <a:chExt cx="3305491" cy="88263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187070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049654" y="990597"/>
            <a:ext cx="18284693" cy="860968"/>
            <a:chOff x="1082675" y="1892299"/>
            <a:chExt cx="18288000" cy="860968"/>
          </a:xfrm>
        </p:grpSpPr>
        <p:sp>
          <p:nvSpPr>
            <p:cNvPr id="11" name="TextBox 3"/>
            <p:cNvSpPr txBox="1"/>
            <p:nvPr/>
          </p:nvSpPr>
          <p:spPr>
            <a:xfrm>
              <a:off x="1082675" y="1922270"/>
              <a:ext cx="1847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KIỂM TRA BÀI CŨ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1176057" y="1909689"/>
            <a:ext cx="22175896" cy="3107422"/>
            <a:chOff x="1175570" y="2468561"/>
            <a:chExt cx="22178464" cy="3107780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1"/>
              <a:ext cx="3672407" cy="944812"/>
              <a:chOff x="1175570" y="1834705"/>
              <a:chExt cx="4005918" cy="1030616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460887" cy="906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hỏi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9" name="Rectangle 28"/>
          <p:cNvSpPr/>
          <p:nvPr/>
        </p:nvSpPr>
        <p:spPr>
          <a:xfrm>
            <a:off x="1176058" y="3068703"/>
            <a:ext cx="7111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-149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pt-BR" sz="4800" spc="-149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Hãy</a:t>
            </a:r>
            <a:r>
              <a:rPr lang="pt-BR" sz="4800" spc="-149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pt-BR" sz="4800" spc="-149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nêu</a:t>
            </a:r>
            <a:r>
              <a:rPr lang="pt-BR" sz="4800" spc="-149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pt-BR" sz="4800" spc="-149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tổng</a:t>
            </a:r>
            <a:r>
              <a:rPr lang="pt-BR" sz="4800" spc="-149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pt-BR" sz="4800" spc="-149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pt-BR" sz="4800" spc="-149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pt-BR" sz="4800" spc="-149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pt-BR" sz="4800" spc="-149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pt-BR" sz="4800" spc="-149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vectơ</a:t>
            </a:r>
            <a:r>
              <a:rPr lang="pt-BR" sz="4800" spc="-149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4800" spc="-149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64815" y="6120980"/>
                <a:ext cx="6683459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800" b="1" spc="-149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1. </a:t>
                </a:r>
                <a:r>
                  <a:rPr lang="nl-NL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nl-NL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nl-NL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nl-NL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nl-NL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5" y="6120980"/>
                <a:ext cx="6683459" cy="940194"/>
              </a:xfrm>
              <a:prstGeom prst="rect">
                <a:avLst/>
              </a:prstGeom>
              <a:blipFill>
                <a:blip r:embed="rId3"/>
                <a:stretch>
                  <a:fillRect l="-4197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>
            <a:cxnSpLocks/>
          </p:cNvCxnSpPr>
          <p:nvPr/>
        </p:nvCxnSpPr>
        <p:spPr>
          <a:xfrm>
            <a:off x="11178027" y="5596267"/>
            <a:ext cx="77979" cy="689036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371168" y="10705605"/>
                <a:ext cx="116480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en-US" sz="4800" i="1" spc="-149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gấp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10705605"/>
                <a:ext cx="11648021" cy="830997"/>
              </a:xfrm>
              <a:prstGeom prst="rect">
                <a:avLst/>
              </a:prstGeom>
              <a:blipFill>
                <a:blip r:embed="rId4"/>
                <a:stretch>
                  <a:fillRect l="-214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1371169" y="9897848"/>
                <a:ext cx="116480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en-US" sz="4800" i="1" spc="-149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9" y="9897848"/>
                <a:ext cx="11648024" cy="830997"/>
              </a:xfrm>
              <a:prstGeom prst="rect">
                <a:avLst/>
              </a:prstGeom>
              <a:blipFill>
                <a:blip r:embed="rId5"/>
                <a:stretch>
                  <a:fillRect l="-214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F79615B-0F28-408D-B5DC-78F9DB976779}"/>
              </a:ext>
            </a:extLst>
          </p:cNvPr>
          <p:cNvCxnSpPr/>
          <p:nvPr/>
        </p:nvCxnSpPr>
        <p:spPr>
          <a:xfrm flipV="1">
            <a:off x="7686297" y="6607113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939B816-7E8E-477B-8EAC-628BA8DA82B3}"/>
              </a:ext>
            </a:extLst>
          </p:cNvPr>
          <p:cNvCxnSpPr>
            <a:cxnSpLocks/>
          </p:cNvCxnSpPr>
          <p:nvPr/>
        </p:nvCxnSpPr>
        <p:spPr>
          <a:xfrm>
            <a:off x="9932581" y="6120977"/>
            <a:ext cx="641072" cy="130383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3402EEF-20A4-40AF-ABFA-A285B9EDA7C7}"/>
              </a:ext>
            </a:extLst>
          </p:cNvPr>
          <p:cNvCxnSpPr>
            <a:cxnSpLocks/>
          </p:cNvCxnSpPr>
          <p:nvPr/>
        </p:nvCxnSpPr>
        <p:spPr>
          <a:xfrm flipV="1">
            <a:off x="8016055" y="8795023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1F9605-E447-4D10-95C2-0F692AE86CFE}"/>
                  </a:ext>
                </a:extLst>
              </p:cNvPr>
              <p:cNvSpPr txBox="1"/>
              <p:nvPr/>
            </p:nvSpPr>
            <p:spPr>
              <a:xfrm>
                <a:off x="8504231" y="6314031"/>
                <a:ext cx="6999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pc="-149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spc="-149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1F9605-E447-4D10-95C2-0F692AE8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231" y="6314031"/>
                <a:ext cx="69992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EA23ABE-2DAD-45C8-862A-7B6DB0121AAB}"/>
                  </a:ext>
                </a:extLst>
              </p:cNvPr>
              <p:cNvSpPr txBox="1"/>
              <p:nvPr/>
            </p:nvSpPr>
            <p:spPr>
              <a:xfrm>
                <a:off x="10396422" y="6436388"/>
                <a:ext cx="633189" cy="94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pc="-149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spc="-149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EA23ABE-2DAD-45C8-862A-7B6DB012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6422" y="6436388"/>
                <a:ext cx="633189" cy="9408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530DC42B-CE6E-4A73-88C4-7E244EDDC102}"/>
              </a:ext>
            </a:extLst>
          </p:cNvPr>
          <p:cNvSpPr/>
          <p:nvPr/>
        </p:nvSpPr>
        <p:spPr>
          <a:xfrm>
            <a:off x="7944672" y="9791857"/>
            <a:ext cx="121557" cy="147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807A7B8-B406-466B-BF12-C90E435535F9}"/>
              </a:ext>
            </a:extLst>
          </p:cNvPr>
          <p:cNvSpPr/>
          <p:nvPr/>
        </p:nvSpPr>
        <p:spPr>
          <a:xfrm>
            <a:off x="9833760" y="8726777"/>
            <a:ext cx="121557" cy="147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8F35D96-908A-4439-8C4B-A53BDF1FE7A0}"/>
              </a:ext>
            </a:extLst>
          </p:cNvPr>
          <p:cNvSpPr/>
          <p:nvPr/>
        </p:nvSpPr>
        <p:spPr>
          <a:xfrm>
            <a:off x="10437635" y="10034169"/>
            <a:ext cx="121557" cy="147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DEEC75-B09B-4928-9E68-D12C882DB91B}"/>
                  </a:ext>
                </a:extLst>
              </p:cNvPr>
              <p:cNvSpPr txBox="1"/>
              <p:nvPr/>
            </p:nvSpPr>
            <p:spPr>
              <a:xfrm>
                <a:off x="7543801" y="9194879"/>
                <a:ext cx="6999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pc="-149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 sz="4800">
                  <a:solidFill>
                    <a:srgbClr val="C050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DEEC75-B09B-4928-9E68-D12C882DB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9194879"/>
                <a:ext cx="699928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CDFAD67-9D2F-4130-ADEC-6C9D17BF8875}"/>
                  </a:ext>
                </a:extLst>
              </p:cNvPr>
              <p:cNvSpPr txBox="1"/>
              <p:nvPr/>
            </p:nvSpPr>
            <p:spPr>
              <a:xfrm>
                <a:off x="9532207" y="8095967"/>
                <a:ext cx="6999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pc="-149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 sz="4800" dirty="0">
                  <a:solidFill>
                    <a:srgbClr val="C050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CDFAD67-9D2F-4130-ADEC-6C9D17BF8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207" y="8095967"/>
                <a:ext cx="699928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13DB7A4-1D5D-4F48-80C0-5D89FEF8CAA9}"/>
                  </a:ext>
                </a:extLst>
              </p:cNvPr>
              <p:cNvSpPr txBox="1"/>
              <p:nvPr/>
            </p:nvSpPr>
            <p:spPr>
              <a:xfrm>
                <a:off x="10027591" y="10057932"/>
                <a:ext cx="6999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pc="-149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 sz="4800">
                  <a:solidFill>
                    <a:srgbClr val="C050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13DB7A4-1D5D-4F48-80C0-5D89FEF8C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7591" y="10057932"/>
                <a:ext cx="699928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C564F5E-2324-4DDD-87F8-C81326B58822}"/>
              </a:ext>
            </a:extLst>
          </p:cNvPr>
          <p:cNvCxnSpPr>
            <a:cxnSpLocks/>
          </p:cNvCxnSpPr>
          <p:nvPr/>
        </p:nvCxnSpPr>
        <p:spPr>
          <a:xfrm>
            <a:off x="8062915" y="9913655"/>
            <a:ext cx="2430773" cy="188872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037C8D7-A2B1-495C-A121-9777FBB6EFE1}"/>
                  </a:ext>
                </a:extLst>
              </p:cNvPr>
              <p:cNvSpPr txBox="1"/>
              <p:nvPr/>
            </p:nvSpPr>
            <p:spPr>
              <a:xfrm>
                <a:off x="8305804" y="10057934"/>
                <a:ext cx="1708317" cy="940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pc="-149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spc="-149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spc="-149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 spc="-149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spc="-149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037C8D7-A2B1-495C-A121-9777FBB6E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4" y="10057934"/>
                <a:ext cx="1708317" cy="9408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B6AB0D7-9226-4431-84B6-FE5CB52F7D4E}"/>
              </a:ext>
            </a:extLst>
          </p:cNvPr>
          <p:cNvCxnSpPr>
            <a:cxnSpLocks/>
          </p:cNvCxnSpPr>
          <p:nvPr/>
        </p:nvCxnSpPr>
        <p:spPr>
          <a:xfrm>
            <a:off x="9901703" y="8870252"/>
            <a:ext cx="591987" cy="12298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DACB818-7023-4AB5-9AAB-638F124EE7DE}"/>
              </a:ext>
            </a:extLst>
          </p:cNvPr>
          <p:cNvCxnSpPr/>
          <p:nvPr/>
        </p:nvCxnSpPr>
        <p:spPr>
          <a:xfrm flipV="1">
            <a:off x="14490753" y="8123783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779A00E-6E84-4A9C-94FE-0875FE321F82}"/>
                  </a:ext>
                </a:extLst>
              </p:cNvPr>
              <p:cNvSpPr txBox="1"/>
              <p:nvPr/>
            </p:nvSpPr>
            <p:spPr>
              <a:xfrm>
                <a:off x="15443249" y="8482951"/>
                <a:ext cx="6999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pc="-149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spc="-149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779A00E-6E84-4A9C-94FE-0875FE321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249" y="8482951"/>
                <a:ext cx="699928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BBD54BF-C9A9-4187-8F47-E38FBE5FC163}"/>
                  </a:ext>
                </a:extLst>
              </p:cNvPr>
              <p:cNvSpPr txBox="1"/>
              <p:nvPr/>
            </p:nvSpPr>
            <p:spPr>
              <a:xfrm>
                <a:off x="14354473" y="9087505"/>
                <a:ext cx="6999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pc="-149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BBD54BF-C9A9-4187-8F47-E38FBE5FC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4473" y="9087505"/>
                <a:ext cx="699928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:a16="http://schemas.microsoft.com/office/drawing/2014/main" id="{C48C366A-3066-4501-A829-C366442276C6}"/>
              </a:ext>
            </a:extLst>
          </p:cNvPr>
          <p:cNvSpPr/>
          <p:nvPr/>
        </p:nvSpPr>
        <p:spPr>
          <a:xfrm>
            <a:off x="14429971" y="9120617"/>
            <a:ext cx="121557" cy="147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D083C6-E34A-48B1-B117-070BF2A315C2}"/>
                  </a:ext>
                </a:extLst>
              </p:cNvPr>
              <p:cNvSpPr txBox="1"/>
              <p:nvPr/>
            </p:nvSpPr>
            <p:spPr>
              <a:xfrm>
                <a:off x="16258311" y="8142079"/>
                <a:ext cx="6999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pc="-149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D083C6-E34A-48B1-B117-070BF2A31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311" y="8142079"/>
                <a:ext cx="699928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9CF9F3B-B8C9-42F9-97AF-28079A6B2370}"/>
                  </a:ext>
                </a:extLst>
              </p:cNvPr>
              <p:cNvSpPr txBox="1"/>
              <p:nvPr/>
            </p:nvSpPr>
            <p:spPr>
              <a:xfrm>
                <a:off x="18067049" y="7016631"/>
                <a:ext cx="6999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pc="-149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9CF9F3B-B8C9-42F9-97AF-28079A6B2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7049" y="7016631"/>
                <a:ext cx="699928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86">
            <a:extLst>
              <a:ext uri="{FF2B5EF4-FFF2-40B4-BE49-F238E27FC236}">
                <a16:creationId xmlns:a16="http://schemas.microsoft.com/office/drawing/2014/main" id="{EBD06BF5-0698-420D-930C-ACDB648F3FF9}"/>
              </a:ext>
            </a:extLst>
          </p:cNvPr>
          <p:cNvSpPr/>
          <p:nvPr/>
        </p:nvSpPr>
        <p:spPr>
          <a:xfrm>
            <a:off x="16334971" y="8058225"/>
            <a:ext cx="121557" cy="147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FD3DDAE-FB17-4C10-A27A-EBF22B459594}"/>
              </a:ext>
            </a:extLst>
          </p:cNvPr>
          <p:cNvCxnSpPr/>
          <p:nvPr/>
        </p:nvCxnSpPr>
        <p:spPr>
          <a:xfrm flipV="1">
            <a:off x="16425609" y="7016633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167ECBB-DAB2-4BCE-ACD2-B2B5A5F67F67}"/>
                  </a:ext>
                </a:extLst>
              </p:cNvPr>
              <p:cNvSpPr txBox="1"/>
              <p:nvPr/>
            </p:nvSpPr>
            <p:spPr>
              <a:xfrm>
                <a:off x="17223353" y="7434191"/>
                <a:ext cx="6999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pc="-149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spc="-149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167ECBB-DAB2-4BCE-ACD2-B2B5A5F67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353" y="7434191"/>
                <a:ext cx="699928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A3B6F896-F8CA-4BEB-98D3-F4FD72765AA0}"/>
              </a:ext>
            </a:extLst>
          </p:cNvPr>
          <p:cNvSpPr/>
          <p:nvPr/>
        </p:nvSpPr>
        <p:spPr>
          <a:xfrm>
            <a:off x="18330608" y="6895601"/>
            <a:ext cx="121557" cy="147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ECB3B8B-A9BA-4A91-AC41-A6BE7ABD2703}"/>
              </a:ext>
            </a:extLst>
          </p:cNvPr>
          <p:cNvCxnSpPr>
            <a:cxnSpLocks/>
          </p:cNvCxnSpPr>
          <p:nvPr/>
        </p:nvCxnSpPr>
        <p:spPr>
          <a:xfrm flipV="1">
            <a:off x="14517234" y="7010171"/>
            <a:ext cx="3809613" cy="2162389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D3A9678-B819-456F-B14E-E34AD02E5E43}"/>
                  </a:ext>
                </a:extLst>
              </p:cNvPr>
              <p:cNvSpPr txBox="1"/>
              <p:nvPr/>
            </p:nvSpPr>
            <p:spPr>
              <a:xfrm>
                <a:off x="14325601" y="6934201"/>
                <a:ext cx="18262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pc="-149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spc="-149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1" spc="-149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 spc="-149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spc="-149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D3A9678-B819-456F-B14E-E34AD02E5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601" y="6934201"/>
                <a:ext cx="1826248" cy="83099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6C483A1-99E5-4DD3-9FF2-745F1237FE64}"/>
                  </a:ext>
                </a:extLst>
              </p:cNvPr>
              <p:cNvSpPr txBox="1"/>
              <p:nvPr/>
            </p:nvSpPr>
            <p:spPr>
              <a:xfrm>
                <a:off x="16041780" y="6996323"/>
                <a:ext cx="1472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pc="-149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1" spc="-149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 spc="-149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 spc="-149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6C483A1-99E5-4DD3-9FF2-745F1237F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780" y="6996323"/>
                <a:ext cx="1472973" cy="830997"/>
              </a:xfrm>
              <a:prstGeom prst="rect">
                <a:avLst/>
              </a:prstGeom>
              <a:blipFill>
                <a:blip r:embed="rId18"/>
                <a:stretch>
                  <a:fillRect l="-1908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28982BC-7048-4CB2-A62E-D8539201F7AD}"/>
                  </a:ext>
                </a:extLst>
              </p:cNvPr>
              <p:cNvSpPr txBox="1"/>
              <p:nvPr/>
            </p:nvSpPr>
            <p:spPr>
              <a:xfrm>
                <a:off x="17856033" y="7924801"/>
                <a:ext cx="11939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pc="-149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800" b="1" i="1" spc="-149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800" b="1" i="1" spc="-149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spc="-149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28982BC-7048-4CB2-A62E-D8539201F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6033" y="7924801"/>
                <a:ext cx="1193971" cy="830997"/>
              </a:xfrm>
              <a:prstGeom prst="rect">
                <a:avLst/>
              </a:prstGeom>
              <a:blipFill>
                <a:blip r:embed="rId19"/>
                <a:stretch>
                  <a:fillRect r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loud 91">
                <a:extLst>
                  <a:ext uri="{FF2B5EF4-FFF2-40B4-BE49-F238E27FC236}">
                    <a16:creationId xmlns:a16="http://schemas.microsoft.com/office/drawing/2014/main" id="{A445EAFA-6446-4135-A9D8-084B41B2FCB6}"/>
                  </a:ext>
                </a:extLst>
              </p:cNvPr>
              <p:cNvSpPr/>
              <p:nvPr/>
            </p:nvSpPr>
            <p:spPr>
              <a:xfrm>
                <a:off x="17627225" y="533404"/>
                <a:ext cx="6538584" cy="4718659"/>
              </a:xfrm>
              <a:prstGeom prst="cloud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thử</a:t>
                </a:r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</a:br>
                <a:r>
                  <a:rPr lang="en-US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dự</a:t>
                </a:r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đoán</a:t>
                </a:r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 và độ dài  của vectơ</a:t>
                </a:r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spc="-149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800" i="1" spc="-149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en-US" sz="4800" spc="-149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 </a:t>
                </a:r>
                <a:r>
                  <a:rPr lang="en-US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en-US" sz="4800" spc="-149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Cloud 91">
                <a:extLst>
                  <a:ext uri="{FF2B5EF4-FFF2-40B4-BE49-F238E27FC236}">
                    <a16:creationId xmlns:a16="http://schemas.microsoft.com/office/drawing/2014/main" id="{A445EAFA-6446-4135-A9D8-084B41B2F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7225" y="533404"/>
                <a:ext cx="6538584" cy="4718659"/>
              </a:xfrm>
              <a:prstGeom prst="cloud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8387817-281F-4D27-8291-92045AC47BF4}"/>
                  </a:ext>
                </a:extLst>
              </p:cNvPr>
              <p:cNvSpPr txBox="1"/>
              <p:nvPr/>
            </p:nvSpPr>
            <p:spPr>
              <a:xfrm>
                <a:off x="11371168" y="11513360"/>
                <a:ext cx="116480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en-US" sz="4800" i="1" spc="-149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en-US" sz="4800" i="1" spc="-149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8387817-281F-4D27-8291-92045AC47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11513360"/>
                <a:ext cx="11648021" cy="830997"/>
              </a:xfrm>
              <a:prstGeom prst="rect">
                <a:avLst/>
              </a:prstGeom>
              <a:blipFill>
                <a:blip r:embed="rId21"/>
                <a:stretch>
                  <a:fillRect l="-214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4D9E15D-D00A-4C24-923D-A9EBE3D65FD2}"/>
                  </a:ext>
                </a:extLst>
              </p:cNvPr>
              <p:cNvSpPr/>
              <p:nvPr/>
            </p:nvSpPr>
            <p:spPr>
              <a:xfrm>
                <a:off x="1364811" y="6958368"/>
                <a:ext cx="6015125" cy="1678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nl-NL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nl-NL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nl-NL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tùy</a:t>
                </a:r>
                <a:r>
                  <a:rPr lang="nl-NL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ý, </a:t>
                </a:r>
                <a:r>
                  <a:rPr lang="nl-NL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vẽ</a:t>
                </a:r>
                <a:endParaRPr lang="nl-NL" sz="4800" spc="-149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spc="-149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𝐵𝐶</m:t>
                        </m:r>
                      </m:e>
                    </m:acc>
                    <m:r>
                      <a:rPr lang="en-US" sz="4800" spc="-149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4D9E15D-D00A-4C24-923D-A9EBE3D65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1" y="6958368"/>
                <a:ext cx="6015125" cy="1678858"/>
              </a:xfrm>
              <a:prstGeom prst="rect">
                <a:avLst/>
              </a:prstGeom>
              <a:blipFill>
                <a:blip r:embed="rId22"/>
                <a:stretch>
                  <a:fillRect l="-4661" t="-7971" b="-18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EEB7FF8-C069-463C-9533-3399CEC3C9D0}"/>
                  </a:ext>
                </a:extLst>
              </p:cNvPr>
              <p:cNvSpPr/>
              <p:nvPr/>
            </p:nvSpPr>
            <p:spPr>
              <a:xfrm>
                <a:off x="1364811" y="8403185"/>
                <a:ext cx="6015125" cy="1773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nl-NL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nl-NL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nl-NL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nl-NL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nl-NL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nl-NL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 spc="-149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EEB7FF8-C069-463C-9533-3399CEC3C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1" y="8403185"/>
                <a:ext cx="6015125" cy="1773306"/>
              </a:xfrm>
              <a:prstGeom prst="rect">
                <a:avLst/>
              </a:prstGeom>
              <a:blipFill>
                <a:blip r:embed="rId23"/>
                <a:stretch>
                  <a:fillRect t="-2405" r="-4559" b="-17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D4B5BA3-C0B8-4BB7-88D3-3041108D6BC8}"/>
                  </a:ext>
                </a:extLst>
              </p:cNvPr>
              <p:cNvSpPr/>
              <p:nvPr/>
            </p:nvSpPr>
            <p:spPr>
              <a:xfrm>
                <a:off x="1364811" y="10700056"/>
                <a:ext cx="6015125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nl-NL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en-US" sz="4800" spc="-149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  <m:r>
                      <a:rPr lang="en-US" sz="4800" spc="-149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D4B5BA3-C0B8-4BB7-88D3-3041108D6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1" y="10700056"/>
                <a:ext cx="6015125" cy="940194"/>
              </a:xfrm>
              <a:prstGeom prst="rect">
                <a:avLst/>
              </a:prstGeom>
              <a:blipFill>
                <a:blip r:embed="rId24"/>
                <a:stretch>
                  <a:fillRect l="-4661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8EAADF1-A78B-4100-815D-1CBD28824533}"/>
                  </a:ext>
                </a:extLst>
              </p:cNvPr>
              <p:cNvSpPr txBox="1"/>
              <p:nvPr/>
            </p:nvSpPr>
            <p:spPr>
              <a:xfrm>
                <a:off x="11371172" y="5669376"/>
                <a:ext cx="1123194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2. 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en-US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 và độ dài của vectơ</a:t>
                </a:r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</a:br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en-US" sz="4800" spc="-149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8EAADF1-A78B-4100-815D-1CBD28824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72" y="5669376"/>
                <a:ext cx="11231949" cy="1569660"/>
              </a:xfrm>
              <a:prstGeom prst="rect">
                <a:avLst/>
              </a:prstGeom>
              <a:blipFill>
                <a:blip r:embed="rId25"/>
                <a:stretch>
                  <a:fillRect l="-2442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76057" y="3965918"/>
                <a:ext cx="22175896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2. Cho </a:t>
                </a:r>
                <a:r>
                  <a:rPr lang="pt-BR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pt-BR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en-US" sz="4800" spc="-149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so </a:t>
                </a:r>
                <a:r>
                  <a:rPr lang="en-US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 và độ dài của vectơ</a:t>
                </a:r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en-US" sz="4800" spc="-149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800" spc="-149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spc="-149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 spc="-149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en-US" sz="4800" spc="-149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800" spc="-149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7" y="3965918"/>
                <a:ext cx="22175896" cy="925446"/>
              </a:xfrm>
              <a:prstGeom prst="rect">
                <a:avLst/>
              </a:prstGeom>
              <a:blipFill>
                <a:blip r:embed="rId26"/>
                <a:stretch>
                  <a:fillRect l="-1264" t="-4636" b="-35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9ABCA9AC-B76E-47A0-8ABF-2369ECC264F0}"/>
              </a:ext>
            </a:extLst>
          </p:cNvPr>
          <p:cNvCxnSpPr>
            <a:cxnSpLocks/>
          </p:cNvCxnSpPr>
          <p:nvPr/>
        </p:nvCxnSpPr>
        <p:spPr>
          <a:xfrm flipH="1">
            <a:off x="17541234" y="7419095"/>
            <a:ext cx="3793117" cy="2207283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1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54" grpId="0"/>
      <p:bldP spid="55" grpId="0"/>
      <p:bldP spid="50" grpId="0"/>
      <p:bldP spid="61" grpId="0"/>
      <p:bldP spid="51" grpId="0" animBg="1"/>
      <p:bldP spid="63" grpId="0" animBg="1"/>
      <p:bldP spid="64" grpId="0" animBg="1"/>
      <p:bldP spid="65" grpId="0"/>
      <p:bldP spid="66" grpId="0"/>
      <p:bldP spid="67" grpId="0"/>
      <p:bldP spid="72" grpId="0"/>
      <p:bldP spid="81" grpId="0"/>
      <p:bldP spid="83" grpId="0"/>
      <p:bldP spid="84" grpId="0" animBg="1"/>
      <p:bldP spid="85" grpId="0"/>
      <p:bldP spid="86" grpId="0"/>
      <p:bldP spid="87" grpId="0" animBg="1"/>
      <p:bldP spid="89" grpId="0"/>
      <p:bldP spid="90" grpId="0" animBg="1"/>
      <p:bldP spid="93" grpId="0"/>
      <p:bldP spid="97" grpId="0"/>
      <p:bldP spid="98" grpId="0"/>
      <p:bldP spid="92" grpId="0" animBg="1"/>
      <p:bldP spid="99" grpId="0"/>
      <p:bldP spid="103" grpId="0"/>
      <p:bldP spid="106" grpId="0"/>
      <p:bldP spid="109" grpId="0"/>
      <p:bldP spid="110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AB9F4F-3EAE-4219-A2BC-9C6339585E64}"/>
              </a:ext>
            </a:extLst>
          </p:cNvPr>
          <p:cNvGrpSpPr/>
          <p:nvPr/>
        </p:nvGrpSpPr>
        <p:grpSpPr>
          <a:xfrm>
            <a:off x="1205338" y="6237019"/>
            <a:ext cx="22136901" cy="5821165"/>
            <a:chOff x="1205494" y="6941416"/>
            <a:chExt cx="22139783" cy="6545984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id="{903778FB-914D-4BF2-BB6A-15091BBC29FB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99E45B0-52A3-42F8-A721-D8EC159676A0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82B1F733-8977-47B2-903D-08DD981EF1F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762BD2-472D-4EC5-91F4-2C6172C7022A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1703C5ED-E908-488C-B1AB-FFBF44CBBB50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C61ECE8-8E90-451F-B478-502C41E5DD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BF0FCE5-448C-4F3A-8AC2-BB428036881D}"/>
              </a:ext>
            </a:extLst>
          </p:cNvPr>
          <p:cNvGrpSpPr/>
          <p:nvPr/>
        </p:nvGrpSpPr>
        <p:grpSpPr>
          <a:xfrm>
            <a:off x="813574" y="1657816"/>
            <a:ext cx="22579826" cy="4238773"/>
            <a:chOff x="992187" y="2564544"/>
            <a:chExt cx="21577042" cy="4239325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84836B09-3AF1-4E93-BFC5-05CC11CD40EE}"/>
                </a:ext>
              </a:extLst>
            </p:cNvPr>
            <p:cNvSpPr/>
            <p:nvPr/>
          </p:nvSpPr>
          <p:spPr bwMode="auto">
            <a:xfrm>
              <a:off x="1145221" y="2583129"/>
              <a:ext cx="21424008" cy="422074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D92F7B5-22B6-4CE9-ABAD-941D495AF09C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7F5DFFDC-5859-401D-A709-65F809D8025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1EBBF475-C262-472E-8000-886A2A854C62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2E888B6E-7C84-492F-9F2F-63428C5A031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14974E4C-266C-4CEC-A08C-A337B1A8E3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70E1F3A-DE48-4A04-833B-04E6E48A72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3E8919A5-ACFA-474F-8C97-A32E0FB1E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4505A43-B958-4E86-8B4F-20E0B44FE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62015FB-599C-483A-8C19-724C23FB5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8608CEA-5267-46FC-86CC-7EDEC1CF46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97D478E-3ECF-4F5A-9839-988BD573A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4AA919C3-9615-47A5-8374-9DD67537AFBD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202B2C44-FA28-4EDC-9951-9CFF268792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CC16CF0-8367-4C5C-A189-30BD1E397908}"/>
                  </a:ext>
                </a:extLst>
              </p:cNvPr>
              <p:cNvSpPr/>
              <p:nvPr/>
            </p:nvSpPr>
            <p:spPr>
              <a:xfrm>
                <a:off x="1690435" y="100584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CC16CF0-8367-4C5C-A189-30BD1E397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435" y="10058400"/>
                <a:ext cx="250056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96E5B54-E64B-4F32-A7AB-D198049243E5}"/>
                  </a:ext>
                </a:extLst>
              </p:cNvPr>
              <p:cNvSpPr/>
              <p:nvPr/>
            </p:nvSpPr>
            <p:spPr>
              <a:xfrm>
                <a:off x="4288613" y="3588603"/>
                <a:ext cx="108103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96E5B54-E64B-4F32-A7AB-D19804924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613" y="3588603"/>
                <a:ext cx="108103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36B3AB4-F4D3-4196-BB4C-0A181BC31D5B}"/>
                  </a:ext>
                </a:extLst>
              </p:cNvPr>
              <p:cNvSpPr/>
              <p:nvPr/>
            </p:nvSpPr>
            <p:spPr>
              <a:xfrm>
                <a:off x="13373701" y="3576374"/>
                <a:ext cx="108103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36B3AB4-F4D3-4196-BB4C-0A181BC31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3701" y="3576374"/>
                <a:ext cx="108103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34B7057-CC30-429B-9ACD-138AE3A93877}"/>
                  </a:ext>
                </a:extLst>
              </p:cNvPr>
              <p:cNvSpPr/>
              <p:nvPr/>
            </p:nvSpPr>
            <p:spPr>
              <a:xfrm>
                <a:off x="4267200" y="4656810"/>
                <a:ext cx="12192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34B7057-CC30-429B-9ACD-138AE3A93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656810"/>
                <a:ext cx="121920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E451787-247F-47C7-8B57-E26297EBC9C9}"/>
                  </a:ext>
                </a:extLst>
              </p:cNvPr>
              <p:cNvSpPr/>
              <p:nvPr/>
            </p:nvSpPr>
            <p:spPr>
              <a:xfrm>
                <a:off x="13334999" y="4654928"/>
                <a:ext cx="12192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E451787-247F-47C7-8B57-E26297EBC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4999" y="4654928"/>
                <a:ext cx="1219201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47">
            <a:extLst>
              <a:ext uri="{FF2B5EF4-FFF2-40B4-BE49-F238E27FC236}">
                <a16:creationId xmlns:a16="http://schemas.microsoft.com/office/drawing/2014/main" id="{0B3F74E2-B290-4366-A37F-62DCD3F30B6B}"/>
              </a:ext>
            </a:extLst>
          </p:cNvPr>
          <p:cNvGrpSpPr/>
          <p:nvPr/>
        </p:nvGrpSpPr>
        <p:grpSpPr>
          <a:xfrm>
            <a:off x="1341581" y="708082"/>
            <a:ext cx="9472086" cy="968318"/>
            <a:chOff x="739068" y="1515168"/>
            <a:chExt cx="9473319" cy="968444"/>
          </a:xfrm>
        </p:grpSpPr>
        <p:sp>
          <p:nvSpPr>
            <p:cNvPr id="30" name="Freeform 71">
              <a:extLst>
                <a:ext uri="{FF2B5EF4-FFF2-40B4-BE49-F238E27FC236}">
                  <a16:creationId xmlns:a16="http://schemas.microsoft.com/office/drawing/2014/main" id="{67179CF0-5458-49B9-91A7-A4F675A268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5502E40-9336-4190-824D-3300474D1309}"/>
                </a:ext>
              </a:extLst>
            </p:cNvPr>
            <p:cNvGrpSpPr/>
            <p:nvPr/>
          </p:nvGrpSpPr>
          <p:grpSpPr>
            <a:xfrm>
              <a:off x="739068" y="1515168"/>
              <a:ext cx="8829252" cy="965702"/>
              <a:chOff x="739068" y="1515168"/>
              <a:chExt cx="8829252" cy="965702"/>
            </a:xfrm>
          </p:grpSpPr>
          <p:sp>
            <p:nvSpPr>
              <p:cNvPr id="32" name="Freeform 71">
                <a:extLst>
                  <a:ext uri="{FF2B5EF4-FFF2-40B4-BE49-F238E27FC236}">
                    <a16:creationId xmlns:a16="http://schemas.microsoft.com/office/drawing/2014/main" id="{ECC03D94-D295-40F6-B96E-AD4D59962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Oval 72">
                <a:extLst>
                  <a:ext uri="{FF2B5EF4-FFF2-40B4-BE49-F238E27FC236}">
                    <a16:creationId xmlns:a16="http://schemas.microsoft.com/office/drawing/2014/main" id="{4F133D42-FA68-4B35-81DF-D5B93A575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73">
                <a:extLst>
                  <a:ext uri="{FF2B5EF4-FFF2-40B4-BE49-F238E27FC236}">
                    <a16:creationId xmlns:a16="http://schemas.microsoft.com/office/drawing/2014/main" id="{881B9DC1-6144-4B01-8547-52B5B2600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74">
                <a:extLst>
                  <a:ext uri="{FF2B5EF4-FFF2-40B4-BE49-F238E27FC236}">
                    <a16:creationId xmlns:a16="http://schemas.microsoft.com/office/drawing/2014/main" id="{73D116FA-759C-487B-9332-1E6749C0E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75">
                <a:extLst>
                  <a:ext uri="{FF2B5EF4-FFF2-40B4-BE49-F238E27FC236}">
                    <a16:creationId xmlns:a16="http://schemas.microsoft.com/office/drawing/2014/main" id="{7565A387-7E3A-435F-84CE-8D252871A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76">
                <a:extLst>
                  <a:ext uri="{FF2B5EF4-FFF2-40B4-BE49-F238E27FC236}">
                    <a16:creationId xmlns:a16="http://schemas.microsoft.com/office/drawing/2014/main" id="{93ABACD3-8092-466D-8175-D0D155129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77">
                <a:extLst>
                  <a:ext uri="{FF2B5EF4-FFF2-40B4-BE49-F238E27FC236}">
                    <a16:creationId xmlns:a16="http://schemas.microsoft.com/office/drawing/2014/main" id="{A4975134-E2E9-4167-86D4-AF896C914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78">
                <a:extLst>
                  <a:ext uri="{FF2B5EF4-FFF2-40B4-BE49-F238E27FC236}">
                    <a16:creationId xmlns:a16="http://schemas.microsoft.com/office/drawing/2014/main" id="{E010FF99-2F14-49D0-81B0-3541F78DE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79">
                <a:extLst>
                  <a:ext uri="{FF2B5EF4-FFF2-40B4-BE49-F238E27FC236}">
                    <a16:creationId xmlns:a16="http://schemas.microsoft.com/office/drawing/2014/main" id="{D74FC08B-A668-48FE-B81F-5F9A278CA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80">
                <a:extLst>
                  <a:ext uri="{FF2B5EF4-FFF2-40B4-BE49-F238E27FC236}">
                    <a16:creationId xmlns:a16="http://schemas.microsoft.com/office/drawing/2014/main" id="{CB55ECF9-0C74-4FD0-B0EC-5EED4CD0B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81">
                <a:extLst>
                  <a:ext uri="{FF2B5EF4-FFF2-40B4-BE49-F238E27FC236}">
                    <a16:creationId xmlns:a16="http://schemas.microsoft.com/office/drawing/2014/main" id="{489174D3-1A35-4CAB-BE11-89C4CA252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82">
                <a:extLst>
                  <a:ext uri="{FF2B5EF4-FFF2-40B4-BE49-F238E27FC236}">
                    <a16:creationId xmlns:a16="http://schemas.microsoft.com/office/drawing/2014/main" id="{FAB796AE-500E-410A-A8DC-B122254EF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C3427F5-A8F4-4FCB-8622-BC0070F110FE}"/>
                  </a:ext>
                </a:extLst>
              </p:cNvPr>
              <p:cNvSpPr txBox="1"/>
              <p:nvPr/>
            </p:nvSpPr>
            <p:spPr>
              <a:xfrm>
                <a:off x="2040030" y="1649765"/>
                <a:ext cx="7528290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DD8A1F7B-2FA7-44B6-B536-32421BA0A116}"/>
              </a:ext>
            </a:extLst>
          </p:cNvPr>
          <p:cNvSpPr/>
          <p:nvPr/>
        </p:nvSpPr>
        <p:spPr>
          <a:xfrm>
            <a:off x="4054060" y="451666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25493C8-5F65-4297-A66A-4BCB2333A669}"/>
                  </a:ext>
                </a:extLst>
              </p:cNvPr>
              <p:cNvSpPr/>
              <p:nvPr/>
            </p:nvSpPr>
            <p:spPr>
              <a:xfrm>
                <a:off x="4572001" y="1752600"/>
                <a:ext cx="1765090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𝐴𝐵𝐶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𝐴𝑀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∆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25493C8-5F65-4297-A66A-4BCB2333A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1752600"/>
                <a:ext cx="17650904" cy="1569660"/>
              </a:xfrm>
              <a:prstGeom prst="rect">
                <a:avLst/>
              </a:prstGeom>
              <a:blipFill>
                <a:blip r:embed="rId7"/>
                <a:stretch>
                  <a:fillRect l="-1554" t="-8949" r="-518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8BD550F-2978-4EDD-980B-91FE06569073}"/>
                  </a:ext>
                </a:extLst>
              </p:cNvPr>
              <p:cNvSpPr/>
              <p:nvPr/>
            </p:nvSpPr>
            <p:spPr>
              <a:xfrm>
                <a:off x="4626732" y="3471693"/>
                <a:ext cx="5203068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𝐴𝑀</m:t>
                          </m:r>
                        </m:e>
                      </m:acc>
                      <m:r>
                        <a:rPr lang="en-US" sz="4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4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en-US" sz="4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8BD550F-2978-4EDD-980B-91FE06569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732" y="3471693"/>
                <a:ext cx="5203068" cy="9254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84E8C6B-8B10-4929-A28E-28049004ED7B}"/>
                  </a:ext>
                </a:extLst>
              </p:cNvPr>
              <p:cNvSpPr/>
              <p:nvPr/>
            </p:nvSpPr>
            <p:spPr>
              <a:xfrm>
                <a:off x="13830901" y="3443404"/>
                <a:ext cx="5447699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𝐴𝑀</m:t>
                          </m:r>
                        </m:e>
                      </m:acc>
                      <m:r>
                        <a:rPr lang="en-US" sz="4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4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en-US" sz="4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84E8C6B-8B10-4929-A28E-28049004E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901" y="3443404"/>
                <a:ext cx="5447699" cy="9254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2FDA17E-042B-455C-9DD8-B232ADE1033F}"/>
                  </a:ext>
                </a:extLst>
              </p:cNvPr>
              <p:cNvSpPr/>
              <p:nvPr/>
            </p:nvSpPr>
            <p:spPr>
              <a:xfrm>
                <a:off x="4869930" y="4239788"/>
                <a:ext cx="5514484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𝐴𝑀</m:t>
                          </m:r>
                        </m:e>
                      </m:acc>
                      <m:r>
                        <a:rPr lang="en-US" sz="4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4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𝐴𝐶</m:t>
                          </m:r>
                        </m:e>
                      </m:acc>
                      <m:r>
                        <a:rPr lang="en-US" sz="4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2FDA17E-042B-455C-9DD8-B232ADE10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930" y="4239788"/>
                <a:ext cx="5514484" cy="14752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7710790-04D6-46E1-9EC1-4521AB68CCC2}"/>
                  </a:ext>
                </a:extLst>
              </p:cNvPr>
              <p:cNvSpPr/>
              <p:nvPr/>
            </p:nvSpPr>
            <p:spPr>
              <a:xfrm>
                <a:off x="14020800" y="4234979"/>
                <a:ext cx="5425152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𝐴𝑀</m:t>
                          </m:r>
                        </m:e>
                      </m:acc>
                      <m:r>
                        <a:rPr lang="en-US" sz="4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4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𝐴𝐶</m:t>
                          </m:r>
                        </m:e>
                      </m:acc>
                      <m:r>
                        <a:rPr lang="en-US" sz="4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7710790-04D6-46E1-9EC1-4521AB68C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00" y="4234979"/>
                <a:ext cx="5425152" cy="14800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4A57232F-F603-49B7-B791-0067BF59847F}"/>
              </a:ext>
            </a:extLst>
          </p:cNvPr>
          <p:cNvSpPr txBox="1"/>
          <p:nvPr/>
        </p:nvSpPr>
        <p:spPr>
          <a:xfrm>
            <a:off x="15240000" y="13369814"/>
            <a:ext cx="184731" cy="340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13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FCE0C9F-C11E-401E-B5A1-3B48DD5A6F62}"/>
              </a:ext>
            </a:extLst>
          </p:cNvPr>
          <p:cNvGrpSpPr/>
          <p:nvPr/>
        </p:nvGrpSpPr>
        <p:grpSpPr>
          <a:xfrm>
            <a:off x="17196007" y="7010400"/>
            <a:ext cx="5140753" cy="4853965"/>
            <a:chOff x="16552183" y="7420444"/>
            <a:chExt cx="5878540" cy="5681471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9281C74-F309-43BC-9432-C98C2E1813E4}"/>
                </a:ext>
              </a:extLst>
            </p:cNvPr>
            <p:cNvSpPr/>
            <p:nvPr/>
          </p:nvSpPr>
          <p:spPr>
            <a:xfrm>
              <a:off x="16930914" y="8273145"/>
              <a:ext cx="5159829" cy="3696314"/>
            </a:xfrm>
            <a:custGeom>
              <a:avLst/>
              <a:gdLst>
                <a:gd name="connsiteX0" fmla="*/ 2032000 w 5312229"/>
                <a:gd name="connsiteY0" fmla="*/ 0 h 3991428"/>
                <a:gd name="connsiteX1" fmla="*/ 0 w 5312229"/>
                <a:gd name="connsiteY1" fmla="*/ 3860800 h 3991428"/>
                <a:gd name="connsiteX2" fmla="*/ 5312229 w 5312229"/>
                <a:gd name="connsiteY2" fmla="*/ 3991428 h 3991428"/>
                <a:gd name="connsiteX3" fmla="*/ 2032000 w 5312229"/>
                <a:gd name="connsiteY3" fmla="*/ 0 h 3991428"/>
                <a:gd name="connsiteX0" fmla="*/ 1540266 w 5312229"/>
                <a:gd name="connsiteY0" fmla="*/ 0 h 3869668"/>
                <a:gd name="connsiteX1" fmla="*/ 0 w 5312229"/>
                <a:gd name="connsiteY1" fmla="*/ 3739040 h 3869668"/>
                <a:gd name="connsiteX2" fmla="*/ 5312229 w 5312229"/>
                <a:gd name="connsiteY2" fmla="*/ 3869668 h 3869668"/>
                <a:gd name="connsiteX3" fmla="*/ 1540266 w 5312229"/>
                <a:gd name="connsiteY3" fmla="*/ 0 h 3869668"/>
                <a:gd name="connsiteX0" fmla="*/ 1450859 w 5222822"/>
                <a:gd name="connsiteY0" fmla="*/ 0 h 3906460"/>
                <a:gd name="connsiteX1" fmla="*/ 0 w 5222822"/>
                <a:gd name="connsiteY1" fmla="*/ 3906460 h 3906460"/>
                <a:gd name="connsiteX2" fmla="*/ 5222822 w 5222822"/>
                <a:gd name="connsiteY2" fmla="*/ 3869668 h 3906460"/>
                <a:gd name="connsiteX3" fmla="*/ 1450859 w 5222822"/>
                <a:gd name="connsiteY3" fmla="*/ 0 h 3906460"/>
                <a:gd name="connsiteX0" fmla="*/ 1525365 w 5297328"/>
                <a:gd name="connsiteY0" fmla="*/ 0 h 3869668"/>
                <a:gd name="connsiteX1" fmla="*/ 0 w 5297328"/>
                <a:gd name="connsiteY1" fmla="*/ 3815141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69668"/>
                <a:gd name="connsiteX1" fmla="*/ 0 w 5297328"/>
                <a:gd name="connsiteY1" fmla="*/ 3845580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76021"/>
                <a:gd name="connsiteX1" fmla="*/ 0 w 5297328"/>
                <a:gd name="connsiteY1" fmla="*/ 3876021 h 3876021"/>
                <a:gd name="connsiteX2" fmla="*/ 5297328 w 5297328"/>
                <a:gd name="connsiteY2" fmla="*/ 3869668 h 3876021"/>
                <a:gd name="connsiteX3" fmla="*/ 1525365 w 5297328"/>
                <a:gd name="connsiteY3" fmla="*/ 0 h 387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7328" h="3876021">
                  <a:moveTo>
                    <a:pt x="1525365" y="0"/>
                  </a:moveTo>
                  <a:lnTo>
                    <a:pt x="0" y="3876021"/>
                  </a:lnTo>
                  <a:lnTo>
                    <a:pt x="5297328" y="3869668"/>
                  </a:lnTo>
                  <a:lnTo>
                    <a:pt x="1525365" y="0"/>
                  </a:lnTo>
                  <a:close/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3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0B925C5-D64B-4A0D-9D51-3C33CA7637AC}"/>
                </a:ext>
              </a:extLst>
            </p:cNvPr>
            <p:cNvSpPr/>
            <p:nvPr/>
          </p:nvSpPr>
          <p:spPr>
            <a:xfrm>
              <a:off x="22018309" y="1185712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3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6742DDF-96A5-4467-9F34-BDF3A8663329}"/>
                </a:ext>
              </a:extLst>
            </p:cNvPr>
            <p:cNvSpPr/>
            <p:nvPr/>
          </p:nvSpPr>
          <p:spPr>
            <a:xfrm>
              <a:off x="16799826" y="1188037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3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7D6A372-BD19-404E-87BF-72EDE0FD657D}"/>
                </a:ext>
              </a:extLst>
            </p:cNvPr>
            <p:cNvSpPr/>
            <p:nvPr/>
          </p:nvSpPr>
          <p:spPr>
            <a:xfrm>
              <a:off x="19345406" y="11880378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3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F095DDE-3B36-439A-97ED-059AEBB81073}"/>
                </a:ext>
              </a:extLst>
            </p:cNvPr>
            <p:cNvCxnSpPr>
              <a:cxnSpLocks/>
              <a:endCxn id="60" idx="0"/>
            </p:cNvCxnSpPr>
            <p:nvPr/>
          </p:nvCxnSpPr>
          <p:spPr>
            <a:xfrm>
              <a:off x="18435839" y="8292195"/>
              <a:ext cx="1011328" cy="358818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1E26A16-41BB-422E-AD04-87E30ECB0074}"/>
                </a:ext>
              </a:extLst>
            </p:cNvPr>
            <p:cNvSpPr/>
            <p:nvPr/>
          </p:nvSpPr>
          <p:spPr>
            <a:xfrm>
              <a:off x="18335625" y="818406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3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35E0851-C603-4C04-B375-C561BACBA675}"/>
                </a:ext>
              </a:extLst>
            </p:cNvPr>
            <p:cNvSpPr txBox="1"/>
            <p:nvPr/>
          </p:nvSpPr>
          <p:spPr>
            <a:xfrm flipH="1">
              <a:off x="18059168" y="7420444"/>
              <a:ext cx="621309" cy="972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2C6261B-11D8-48BB-B087-9AAC81075925}"/>
                </a:ext>
              </a:extLst>
            </p:cNvPr>
            <p:cNvSpPr txBox="1"/>
            <p:nvPr/>
          </p:nvSpPr>
          <p:spPr>
            <a:xfrm flipH="1">
              <a:off x="16552183" y="12129249"/>
              <a:ext cx="621309" cy="972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0580B15-B1CD-4269-92D6-CCC455216934}"/>
                </a:ext>
              </a:extLst>
            </p:cNvPr>
            <p:cNvSpPr txBox="1"/>
            <p:nvPr/>
          </p:nvSpPr>
          <p:spPr>
            <a:xfrm flipH="1">
              <a:off x="21809414" y="12087480"/>
              <a:ext cx="621309" cy="972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FDC7A56-ED09-44D4-B914-797477876809}"/>
                </a:ext>
              </a:extLst>
            </p:cNvPr>
            <p:cNvSpPr txBox="1"/>
            <p:nvPr/>
          </p:nvSpPr>
          <p:spPr>
            <a:xfrm flipH="1">
              <a:off x="19180800" y="12123680"/>
              <a:ext cx="621309" cy="972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D23BD9D-7A63-44B2-991E-9B6A0A1FF46B}"/>
                  </a:ext>
                </a:extLst>
              </p:cNvPr>
              <p:cNvSpPr txBox="1"/>
              <p:nvPr/>
            </p:nvSpPr>
            <p:spPr>
              <a:xfrm>
                <a:off x="2014251" y="7696200"/>
                <a:ext cx="13682949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𝑀</m:t>
                    </m:r>
                  </m:oMath>
                </a14:m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BE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BE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BE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𝐵𝐶</m:t>
                    </m:r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fr-BE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𝐴𝑀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𝐴𝐶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D23BD9D-7A63-44B2-991E-9B6A0A1FF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251" y="7696200"/>
                <a:ext cx="13682949" cy="1135311"/>
              </a:xfrm>
              <a:prstGeom prst="rect">
                <a:avLst/>
              </a:prstGeom>
              <a:blipFill>
                <a:blip r:embed="rId12"/>
                <a:stretch>
                  <a:fillRect l="-2004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6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45" grpId="0" animBg="1"/>
      <p:bldP spid="47" grpId="0"/>
      <p:bldP spid="51" grpId="0"/>
      <p:bldP spid="52" grpId="0"/>
      <p:bldP spid="53" grpId="0"/>
      <p:bldP spid="54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7A0944D-4699-4E87-B869-782100CEB04F}"/>
              </a:ext>
            </a:extLst>
          </p:cNvPr>
          <p:cNvGrpSpPr/>
          <p:nvPr/>
        </p:nvGrpSpPr>
        <p:grpSpPr>
          <a:xfrm>
            <a:off x="1205338" y="6237019"/>
            <a:ext cx="22136901" cy="6640781"/>
            <a:chOff x="1205494" y="6941416"/>
            <a:chExt cx="22139783" cy="6545984"/>
          </a:xfrm>
        </p:grpSpPr>
        <p:sp>
          <p:nvSpPr>
            <p:cNvPr id="5" name="Rounded Rectangle 124">
              <a:extLst>
                <a:ext uri="{FF2B5EF4-FFF2-40B4-BE49-F238E27FC236}">
                  <a16:creationId xmlns:a16="http://schemas.microsoft.com/office/drawing/2014/main" id="{6270B9D6-3E1B-48F3-9CCB-1DB779184025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7598BA8-0B0A-4777-A8DB-17EBB22F789E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996A17A5-2CB3-428D-841A-FAAC7D688E1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4DDBDC-796A-41D1-94F7-C0B22FB70162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128">
                <a:extLst>
                  <a:ext uri="{FF2B5EF4-FFF2-40B4-BE49-F238E27FC236}">
                    <a16:creationId xmlns:a16="http://schemas.microsoft.com/office/drawing/2014/main" id="{7D245758-2DB6-4FA0-B793-215CAE4BFB3F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id="{46C54EF0-DA26-4A5D-9DCF-B1266BAD4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1F4D6A-A37A-4AA8-B0E6-7DB25EED5114}"/>
              </a:ext>
            </a:extLst>
          </p:cNvPr>
          <p:cNvGrpSpPr/>
          <p:nvPr/>
        </p:nvGrpSpPr>
        <p:grpSpPr>
          <a:xfrm>
            <a:off x="813574" y="1657816"/>
            <a:ext cx="22579826" cy="4003696"/>
            <a:chOff x="992187" y="2564544"/>
            <a:chExt cx="21577042" cy="4004217"/>
          </a:xfrm>
        </p:grpSpPr>
        <p:sp>
          <p:nvSpPr>
            <p:cNvPr id="12" name="Rounded Rectangle 133">
              <a:extLst>
                <a:ext uri="{FF2B5EF4-FFF2-40B4-BE49-F238E27FC236}">
                  <a16:creationId xmlns:a16="http://schemas.microsoft.com/office/drawing/2014/main" id="{D90F3CDA-B8DE-42E4-8879-E2BB432D5EBF}"/>
                </a:ext>
              </a:extLst>
            </p:cNvPr>
            <p:cNvSpPr/>
            <p:nvPr/>
          </p:nvSpPr>
          <p:spPr bwMode="auto">
            <a:xfrm>
              <a:off x="1145221" y="2583130"/>
              <a:ext cx="21424008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6A4D98-50A0-4F1F-9F50-D39BE00198D5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4" name="Isosceles Triangle 44">
                <a:extLst>
                  <a:ext uri="{FF2B5EF4-FFF2-40B4-BE49-F238E27FC236}">
                    <a16:creationId xmlns:a16="http://schemas.microsoft.com/office/drawing/2014/main" id="{C200A521-05BB-4CD7-947D-9B0D804E57A8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Pentagon 136">
                <a:extLst>
                  <a:ext uri="{FF2B5EF4-FFF2-40B4-BE49-F238E27FC236}">
                    <a16:creationId xmlns:a16="http://schemas.microsoft.com/office/drawing/2014/main" id="{0C743325-205A-4A50-8CA2-14CEAE5D2288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" name="Group 11">
                <a:extLst>
                  <a:ext uri="{FF2B5EF4-FFF2-40B4-BE49-F238E27FC236}">
                    <a16:creationId xmlns:a16="http://schemas.microsoft.com/office/drawing/2014/main" id="{0E56E4FE-E203-4833-AF0B-13B3FCF774E7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9" name="Freeform 140">
                  <a:extLst>
                    <a:ext uri="{FF2B5EF4-FFF2-40B4-BE49-F238E27FC236}">
                      <a16:creationId xmlns:a16="http://schemas.microsoft.com/office/drawing/2014/main" id="{16C4A2EC-B37A-494F-B534-FDC6E05210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141">
                  <a:extLst>
                    <a:ext uri="{FF2B5EF4-FFF2-40B4-BE49-F238E27FC236}">
                      <a16:creationId xmlns:a16="http://schemas.microsoft.com/office/drawing/2014/main" id="{2A4244BA-F3CB-495F-A5F7-419FBBF658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142">
                  <a:extLst>
                    <a:ext uri="{FF2B5EF4-FFF2-40B4-BE49-F238E27FC236}">
                      <a16:creationId xmlns:a16="http://schemas.microsoft.com/office/drawing/2014/main" id="{2A87801C-1231-4179-B368-4503C3C47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06FF824-D87F-4979-A664-03CE068A8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4DCEDBA-D834-4E7B-8044-8977AD2A65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8FFB539-A4FC-4E5F-939C-551E028D82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D140D89-E2D9-4060-89AF-E99CF5C92D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Chevron 138">
                <a:extLst>
                  <a:ext uri="{FF2B5EF4-FFF2-40B4-BE49-F238E27FC236}">
                    <a16:creationId xmlns:a16="http://schemas.microsoft.com/office/drawing/2014/main" id="{6D5D62BB-1BDD-4D77-9377-A1907455C2AD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FED9AE75-B251-473B-96CD-76C2F9DEE8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47AA893-6FE7-440B-BA15-6DECF7AD3684}"/>
                  </a:ext>
                </a:extLst>
              </p:cNvPr>
              <p:cNvSpPr/>
              <p:nvPr/>
            </p:nvSpPr>
            <p:spPr>
              <a:xfrm>
                <a:off x="1460923" y="11944816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47AA893-6FE7-440B-BA15-6DECF7AD3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923" y="11944816"/>
                <a:ext cx="250056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27610E2-8D96-4DE1-BA9B-EA2526E32152}"/>
                  </a:ext>
                </a:extLst>
              </p:cNvPr>
              <p:cNvSpPr/>
              <p:nvPr/>
            </p:nvSpPr>
            <p:spPr>
              <a:xfrm>
                <a:off x="5352873" y="2993169"/>
                <a:ext cx="107255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27610E2-8D96-4DE1-BA9B-EA2526E32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873" y="2993169"/>
                <a:ext cx="1072553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35E5021-1223-49DA-A367-4E8D3559213D}"/>
                  </a:ext>
                </a:extLst>
              </p:cNvPr>
              <p:cNvSpPr/>
              <p:nvPr/>
            </p:nvSpPr>
            <p:spPr>
              <a:xfrm>
                <a:off x="14097000" y="3011616"/>
                <a:ext cx="107255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35E5021-1223-49DA-A367-4E8D355921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0" y="3011616"/>
                <a:ext cx="107255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D66BBE-AC2B-4E68-A378-132B9B24FBB9}"/>
                  </a:ext>
                </a:extLst>
              </p:cNvPr>
              <p:cNvSpPr/>
              <p:nvPr/>
            </p:nvSpPr>
            <p:spPr>
              <a:xfrm>
                <a:off x="5554947" y="4222542"/>
                <a:ext cx="8922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D66BBE-AC2B-4E68-A378-132B9B24F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947" y="4222542"/>
                <a:ext cx="89227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07F3005-62AA-4741-9680-62EFD57A742C}"/>
                  </a:ext>
                </a:extLst>
              </p:cNvPr>
              <p:cNvSpPr/>
              <p:nvPr/>
            </p:nvSpPr>
            <p:spPr>
              <a:xfrm>
                <a:off x="14187139" y="4186429"/>
                <a:ext cx="8922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07F3005-62AA-4741-9680-62EFD57A74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139" y="4186429"/>
                <a:ext cx="89227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47">
            <a:extLst>
              <a:ext uri="{FF2B5EF4-FFF2-40B4-BE49-F238E27FC236}">
                <a16:creationId xmlns:a16="http://schemas.microsoft.com/office/drawing/2014/main" id="{90F825BA-1207-466C-84DD-EDE8E8CD2A16}"/>
              </a:ext>
            </a:extLst>
          </p:cNvPr>
          <p:cNvGrpSpPr/>
          <p:nvPr/>
        </p:nvGrpSpPr>
        <p:grpSpPr>
          <a:xfrm>
            <a:off x="1341581" y="708082"/>
            <a:ext cx="9472086" cy="968318"/>
            <a:chOff x="739068" y="1515168"/>
            <a:chExt cx="9473319" cy="968444"/>
          </a:xfrm>
        </p:grpSpPr>
        <p:sp>
          <p:nvSpPr>
            <p:cNvPr id="32" name="Freeform 71">
              <a:extLst>
                <a:ext uri="{FF2B5EF4-FFF2-40B4-BE49-F238E27FC236}">
                  <a16:creationId xmlns:a16="http://schemas.microsoft.com/office/drawing/2014/main" id="{418CEC05-33CF-46F8-850C-739B0F08F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CC41D927-7401-4402-B401-FC2DA53F9D42}"/>
                </a:ext>
              </a:extLst>
            </p:cNvPr>
            <p:cNvGrpSpPr/>
            <p:nvPr/>
          </p:nvGrpSpPr>
          <p:grpSpPr>
            <a:xfrm>
              <a:off x="739068" y="1515168"/>
              <a:ext cx="8829252" cy="965702"/>
              <a:chOff x="739068" y="1515168"/>
              <a:chExt cx="8829252" cy="965702"/>
            </a:xfrm>
          </p:grpSpPr>
          <p:sp>
            <p:nvSpPr>
              <p:cNvPr id="34" name="Freeform 71">
                <a:extLst>
                  <a:ext uri="{FF2B5EF4-FFF2-40B4-BE49-F238E27FC236}">
                    <a16:creationId xmlns:a16="http://schemas.microsoft.com/office/drawing/2014/main" id="{0C2C0DA2-5863-4375-BE1D-DB7F06927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Oval 72">
                <a:extLst>
                  <a:ext uri="{FF2B5EF4-FFF2-40B4-BE49-F238E27FC236}">
                    <a16:creationId xmlns:a16="http://schemas.microsoft.com/office/drawing/2014/main" id="{C04C98B6-F1E9-4A5F-9126-80E6B510A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73">
                <a:extLst>
                  <a:ext uri="{FF2B5EF4-FFF2-40B4-BE49-F238E27FC236}">
                    <a16:creationId xmlns:a16="http://schemas.microsoft.com/office/drawing/2014/main" id="{DFD760F4-418F-45D1-B943-B3178C555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74">
                <a:extLst>
                  <a:ext uri="{FF2B5EF4-FFF2-40B4-BE49-F238E27FC236}">
                    <a16:creationId xmlns:a16="http://schemas.microsoft.com/office/drawing/2014/main" id="{47B11EBC-4FF2-4FBA-A0A8-3ADD40851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75">
                <a:extLst>
                  <a:ext uri="{FF2B5EF4-FFF2-40B4-BE49-F238E27FC236}">
                    <a16:creationId xmlns:a16="http://schemas.microsoft.com/office/drawing/2014/main" id="{521358AF-4424-4A4D-80AB-CC6E42634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76">
                <a:extLst>
                  <a:ext uri="{FF2B5EF4-FFF2-40B4-BE49-F238E27FC236}">
                    <a16:creationId xmlns:a16="http://schemas.microsoft.com/office/drawing/2014/main" id="{48261086-2DAC-45A4-A6DB-46E40458B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77">
                <a:extLst>
                  <a:ext uri="{FF2B5EF4-FFF2-40B4-BE49-F238E27FC236}">
                    <a16:creationId xmlns:a16="http://schemas.microsoft.com/office/drawing/2014/main" id="{99CF1FDF-C917-4199-B1F5-E17E66A29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BE65C96B-04FC-4AAD-A496-93B06DBBF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79">
                <a:extLst>
                  <a:ext uri="{FF2B5EF4-FFF2-40B4-BE49-F238E27FC236}">
                    <a16:creationId xmlns:a16="http://schemas.microsoft.com/office/drawing/2014/main" id="{067A7DC2-05F3-4811-9843-911E48530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80">
                <a:extLst>
                  <a:ext uri="{FF2B5EF4-FFF2-40B4-BE49-F238E27FC236}">
                    <a16:creationId xmlns:a16="http://schemas.microsoft.com/office/drawing/2014/main" id="{4BB303CA-EB27-4130-A8BF-DBE7BD3F4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81">
                <a:extLst>
                  <a:ext uri="{FF2B5EF4-FFF2-40B4-BE49-F238E27FC236}">
                    <a16:creationId xmlns:a16="http://schemas.microsoft.com/office/drawing/2014/main" id="{2BF4F539-0A43-47F1-90E0-F9E75DFFC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82">
                <a:extLst>
                  <a:ext uri="{FF2B5EF4-FFF2-40B4-BE49-F238E27FC236}">
                    <a16:creationId xmlns:a16="http://schemas.microsoft.com/office/drawing/2014/main" id="{5FA1BF23-DD3F-482E-AAA3-F91B86A8E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Box 43">
                <a:extLst>
                  <a:ext uri="{FF2B5EF4-FFF2-40B4-BE49-F238E27FC236}">
                    <a16:creationId xmlns:a16="http://schemas.microsoft.com/office/drawing/2014/main" id="{9A21CE9A-F6C7-4ED3-A0FB-AACA13AAFF80}"/>
                  </a:ext>
                </a:extLst>
              </p:cNvPr>
              <p:cNvSpPr txBox="1"/>
              <p:nvPr/>
            </p:nvSpPr>
            <p:spPr>
              <a:xfrm>
                <a:off x="2040030" y="1649765"/>
                <a:ext cx="7528290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2D8CAA19-EDA2-4CCD-9CE4-D0425CD3E117}"/>
              </a:ext>
            </a:extLst>
          </p:cNvPr>
          <p:cNvSpPr/>
          <p:nvPr/>
        </p:nvSpPr>
        <p:spPr>
          <a:xfrm>
            <a:off x="13847013" y="399358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BBC5E83-2568-49CC-B007-AE67AAC1B90F}"/>
                  </a:ext>
                </a:extLst>
              </p:cNvPr>
              <p:cNvSpPr/>
              <p:nvPr/>
            </p:nvSpPr>
            <p:spPr>
              <a:xfrm>
                <a:off x="4038600" y="1600200"/>
                <a:ext cx="19367128" cy="1067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𝐴𝐵𝐶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có trọng tâm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𝐺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 trung tuyến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𝐴𝑀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nl-NL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định nào sau đây </a:t>
                </a:r>
                <a:r>
                  <a:rPr lang="nl-NL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?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BBC5E83-2568-49CC-B007-AE67AAC1B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600200"/>
                <a:ext cx="19367128" cy="1067600"/>
              </a:xfrm>
              <a:prstGeom prst="rect">
                <a:avLst/>
              </a:prstGeom>
              <a:blipFill>
                <a:blip r:embed="rId7"/>
                <a:stretch>
                  <a:fillRect l="-1448" r="-1416" b="-2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3005D2A-42B8-40E4-B772-4B3BCBAFF8FC}"/>
                  </a:ext>
                </a:extLst>
              </p:cNvPr>
              <p:cNvSpPr/>
              <p:nvPr/>
            </p:nvSpPr>
            <p:spPr>
              <a:xfrm>
                <a:off x="6001084" y="2895600"/>
                <a:ext cx="4571968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𝐺𝐴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𝐺𝑀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4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3005D2A-42B8-40E4-B772-4B3BCBAFF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084" y="2895600"/>
                <a:ext cx="4571968" cy="9254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F7217EA-A9F0-4861-8B07-BD383707C873}"/>
                  </a:ext>
                </a:extLst>
              </p:cNvPr>
              <p:cNvSpPr/>
              <p:nvPr/>
            </p:nvSpPr>
            <p:spPr>
              <a:xfrm>
                <a:off x="14871497" y="2895600"/>
                <a:ext cx="5173225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𝐺𝐴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𝐺𝐵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𝐺𝐶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4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F7217EA-A9F0-4861-8B07-BD383707C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1497" y="2895600"/>
                <a:ext cx="5173225" cy="9254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9194C3B-69AF-4E15-BAE2-820524C24DAA}"/>
                  </a:ext>
                </a:extLst>
              </p:cNvPr>
              <p:cNvSpPr/>
              <p:nvPr/>
            </p:nvSpPr>
            <p:spPr>
              <a:xfrm>
                <a:off x="6248400" y="4117036"/>
                <a:ext cx="6704638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𝑀𝐴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𝑀𝐵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𝑀𝐶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𝑀𝐺</m:t>
                          </m:r>
                        </m:e>
                      </m:acc>
                    </m:oMath>
                  </m:oMathPara>
                </a14:m>
                <a:endParaRPr lang="en-US" sz="4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9194C3B-69AF-4E15-BAE2-820524C24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117036"/>
                <a:ext cx="6704638" cy="9254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105D60A-0ADB-4EBA-9034-AAB8887BC4BD}"/>
                  </a:ext>
                </a:extLst>
              </p:cNvPr>
              <p:cNvSpPr/>
              <p:nvPr/>
            </p:nvSpPr>
            <p:spPr>
              <a:xfrm>
                <a:off x="14652622" y="4069412"/>
                <a:ext cx="4176431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𝐴𝑀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𝑀𝐺</m:t>
                          </m:r>
                        </m:e>
                      </m:acc>
                    </m:oMath>
                  </m:oMathPara>
                </a14:m>
                <a:endParaRPr lang="en-US" sz="4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105D60A-0ADB-4EBA-9034-AAB8887BC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2622" y="4069412"/>
                <a:ext cx="4176431" cy="9254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CE0308-D41C-4CA6-B61A-77DEEF60A5CE}"/>
                  </a:ext>
                </a:extLst>
              </p:cNvPr>
              <p:cNvSpPr txBox="1"/>
              <p:nvPr/>
            </p:nvSpPr>
            <p:spPr>
              <a:xfrm>
                <a:off x="1176055" y="10036126"/>
                <a:ext cx="13207235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sz="4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ó </m:t>
                    </m:r>
                    <m:r>
                      <m:rPr>
                        <m:sty m:val="p"/>
                      </m:rP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AM</m:t>
                    </m:r>
                    <m:r>
                      <a:rPr lang="en-US" sz="4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MG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AM</m:t>
                        </m:r>
                      </m:e>
                    </m:acc>
                    <m:r>
                      <m:rPr>
                        <m:nor/>
                      </m:rPr>
                      <a: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MG</m:t>
                        </m:r>
                      </m:e>
                    </m:acc>
                    <m:r>
                      <m:rPr>
                        <m:nor/>
                      </m:rPr>
                      <a: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ượ</m:t>
                    </m:r>
                    <m:r>
                      <m:rPr>
                        <m:nor/>
                      </m:rPr>
                      <a: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ướ</m:t>
                    </m:r>
                    <m:r>
                      <m:rPr>
                        <m:nor/>
                      </m:rPr>
                      <a: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ng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CE0308-D41C-4CA6-B61A-77DEEF60A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5" y="10036126"/>
                <a:ext cx="13207235" cy="925446"/>
              </a:xfrm>
              <a:prstGeom prst="rect">
                <a:avLst/>
              </a:prstGeom>
              <a:blipFill>
                <a:blip r:embed="rId12"/>
                <a:stretch>
                  <a:fillRect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D6763F3-885F-43C0-A94B-6EE424801173}"/>
                  </a:ext>
                </a:extLst>
              </p:cNvPr>
              <p:cNvSpPr/>
              <p:nvPr/>
            </p:nvSpPr>
            <p:spPr>
              <a:xfrm>
                <a:off x="1176055" y="7527649"/>
                <a:ext cx="8541405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GA</m:t>
                          </m:r>
                        </m:e>
                      </m:acc>
                      <m:r>
                        <a:rPr lang="en-US" sz="4800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GM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 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GA</m:t>
                          </m:r>
                        </m:e>
                      </m:acc>
                      <m:r>
                        <a:rPr lang="en-US" sz="4800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GM</m:t>
                          </m:r>
                        </m:e>
                      </m:acc>
                      <m:r>
                        <a:rPr lang="en-US" sz="4800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D6763F3-885F-43C0-A94B-6EE424801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5" y="7527649"/>
                <a:ext cx="8541405" cy="9254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F672EB-4675-422C-8C59-95FA78400087}"/>
                  </a:ext>
                </a:extLst>
              </p:cNvPr>
              <p:cNvSpPr txBox="1"/>
              <p:nvPr/>
            </p:nvSpPr>
            <p:spPr>
              <a:xfrm>
                <a:off x="2138829" y="10961754"/>
                <a:ext cx="4267200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AM</m:t>
                          </m:r>
                        </m:e>
                      </m:acc>
                      <m:r>
                        <a:rPr lang="en-US" sz="4800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MG</m:t>
                          </m:r>
                        </m:e>
                      </m:acc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F672EB-4675-422C-8C59-95FA78400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829" y="10961754"/>
                <a:ext cx="4267200" cy="9254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92D56D7-9FB8-4361-843B-41EFF1887F90}"/>
                  </a:ext>
                </a:extLst>
              </p:cNvPr>
              <p:cNvSpPr/>
              <p:nvPr/>
            </p:nvSpPr>
            <p:spPr>
              <a:xfrm>
                <a:off x="1176051" y="8365853"/>
                <a:ext cx="6672302" cy="1758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MA</m:t>
                        </m:r>
                      </m:e>
                    </m:acc>
                    <m:r>
                      <a:rPr lang="en-US" sz="48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MB</m:t>
                        </m:r>
                      </m:e>
                    </m:acc>
                    <m:r>
                      <a:rPr lang="en-US" sz="48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MC</m:t>
                        </m:r>
                      </m:e>
                    </m:acc>
                    <m:r>
                      <a:rPr lang="en-US" sz="48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MG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; 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GA</m:t>
                          </m:r>
                        </m:e>
                      </m:acc>
                      <m:r>
                        <a:rPr lang="en-US" sz="4800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GB</m:t>
                          </m:r>
                        </m:e>
                      </m:acc>
                      <m:r>
                        <a:rPr lang="en-US" sz="4800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GC</m:t>
                          </m:r>
                        </m:e>
                      </m:acc>
                      <m:r>
                        <a:rPr lang="en-US" sz="4800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92D56D7-9FB8-4361-843B-41EFF1887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8365853"/>
                <a:ext cx="6672302" cy="1758558"/>
              </a:xfrm>
              <a:prstGeom prst="rect">
                <a:avLst/>
              </a:prstGeom>
              <a:blipFill>
                <a:blip r:embed="rId15"/>
                <a:stretch>
                  <a:fillRect t="-2422" r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D0EFD36-07F5-4881-B63E-2C5D69F0BCFA}"/>
                  </a:ext>
                </a:extLst>
              </p:cNvPr>
              <p:cNvSpPr txBox="1"/>
              <p:nvPr/>
            </p:nvSpPr>
            <p:spPr>
              <a:xfrm>
                <a:off x="4648200" y="6553200"/>
                <a:ext cx="1256453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𝐺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nl-NL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nên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D0EFD36-07F5-4881-B63E-2C5D69F0B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553200"/>
                <a:ext cx="12564533" cy="830997"/>
              </a:xfrm>
              <a:prstGeom prst="rect">
                <a:avLst/>
              </a:prstGeom>
              <a:blipFill>
                <a:blip r:embed="rId16"/>
                <a:stretch>
                  <a:fillRect l="-223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E862419E-3201-4A82-ADEE-EE91D3F65EAE}"/>
              </a:ext>
            </a:extLst>
          </p:cNvPr>
          <p:cNvSpPr txBox="1"/>
          <p:nvPr/>
        </p:nvSpPr>
        <p:spPr>
          <a:xfrm>
            <a:off x="10287000" y="7532144"/>
            <a:ext cx="5538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Loại</a:t>
            </a:r>
            <a:r>
              <a:rPr lang="en-US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1B2EB1-DCCE-4108-B161-767C4EB4D045}"/>
              </a:ext>
            </a:extLst>
          </p:cNvPr>
          <p:cNvSpPr txBox="1"/>
          <p:nvPr/>
        </p:nvSpPr>
        <p:spPr>
          <a:xfrm>
            <a:off x="10363200" y="8875397"/>
            <a:ext cx="61223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Loại</a:t>
            </a:r>
            <a:r>
              <a:rPr lang="en-US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B, C.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76D2EAA-A0E7-4BA9-8EFB-82CA4CCC66BB}"/>
              </a:ext>
            </a:extLst>
          </p:cNvPr>
          <p:cNvGrpSpPr/>
          <p:nvPr/>
        </p:nvGrpSpPr>
        <p:grpSpPr>
          <a:xfrm>
            <a:off x="17221200" y="6629400"/>
            <a:ext cx="5140752" cy="4853965"/>
            <a:chOff x="16552183" y="7420444"/>
            <a:chExt cx="5878540" cy="5681471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348100B-E55F-42D8-845F-FDD4CFA70CDC}"/>
                </a:ext>
              </a:extLst>
            </p:cNvPr>
            <p:cNvSpPr/>
            <p:nvPr/>
          </p:nvSpPr>
          <p:spPr>
            <a:xfrm>
              <a:off x="16930914" y="8273145"/>
              <a:ext cx="5159829" cy="3696314"/>
            </a:xfrm>
            <a:custGeom>
              <a:avLst/>
              <a:gdLst>
                <a:gd name="connsiteX0" fmla="*/ 2032000 w 5312229"/>
                <a:gd name="connsiteY0" fmla="*/ 0 h 3991428"/>
                <a:gd name="connsiteX1" fmla="*/ 0 w 5312229"/>
                <a:gd name="connsiteY1" fmla="*/ 3860800 h 3991428"/>
                <a:gd name="connsiteX2" fmla="*/ 5312229 w 5312229"/>
                <a:gd name="connsiteY2" fmla="*/ 3991428 h 3991428"/>
                <a:gd name="connsiteX3" fmla="*/ 2032000 w 5312229"/>
                <a:gd name="connsiteY3" fmla="*/ 0 h 3991428"/>
                <a:gd name="connsiteX0" fmla="*/ 1540266 w 5312229"/>
                <a:gd name="connsiteY0" fmla="*/ 0 h 3869668"/>
                <a:gd name="connsiteX1" fmla="*/ 0 w 5312229"/>
                <a:gd name="connsiteY1" fmla="*/ 3739040 h 3869668"/>
                <a:gd name="connsiteX2" fmla="*/ 5312229 w 5312229"/>
                <a:gd name="connsiteY2" fmla="*/ 3869668 h 3869668"/>
                <a:gd name="connsiteX3" fmla="*/ 1540266 w 5312229"/>
                <a:gd name="connsiteY3" fmla="*/ 0 h 3869668"/>
                <a:gd name="connsiteX0" fmla="*/ 1450859 w 5222822"/>
                <a:gd name="connsiteY0" fmla="*/ 0 h 3906460"/>
                <a:gd name="connsiteX1" fmla="*/ 0 w 5222822"/>
                <a:gd name="connsiteY1" fmla="*/ 3906460 h 3906460"/>
                <a:gd name="connsiteX2" fmla="*/ 5222822 w 5222822"/>
                <a:gd name="connsiteY2" fmla="*/ 3869668 h 3906460"/>
                <a:gd name="connsiteX3" fmla="*/ 1450859 w 5222822"/>
                <a:gd name="connsiteY3" fmla="*/ 0 h 3906460"/>
                <a:gd name="connsiteX0" fmla="*/ 1525365 w 5297328"/>
                <a:gd name="connsiteY0" fmla="*/ 0 h 3869668"/>
                <a:gd name="connsiteX1" fmla="*/ 0 w 5297328"/>
                <a:gd name="connsiteY1" fmla="*/ 3815141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69668"/>
                <a:gd name="connsiteX1" fmla="*/ 0 w 5297328"/>
                <a:gd name="connsiteY1" fmla="*/ 3845580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76021"/>
                <a:gd name="connsiteX1" fmla="*/ 0 w 5297328"/>
                <a:gd name="connsiteY1" fmla="*/ 3876021 h 3876021"/>
                <a:gd name="connsiteX2" fmla="*/ 5297328 w 5297328"/>
                <a:gd name="connsiteY2" fmla="*/ 3869668 h 3876021"/>
                <a:gd name="connsiteX3" fmla="*/ 1525365 w 5297328"/>
                <a:gd name="connsiteY3" fmla="*/ 0 h 387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7328" h="3876021">
                  <a:moveTo>
                    <a:pt x="1525365" y="0"/>
                  </a:moveTo>
                  <a:lnTo>
                    <a:pt x="0" y="3876021"/>
                  </a:lnTo>
                  <a:lnTo>
                    <a:pt x="5297328" y="3869668"/>
                  </a:lnTo>
                  <a:lnTo>
                    <a:pt x="1525365" y="0"/>
                  </a:lnTo>
                  <a:close/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4927BE2-148E-48BA-8BE3-DA5FBF5579A5}"/>
                </a:ext>
              </a:extLst>
            </p:cNvPr>
            <p:cNvSpPr/>
            <p:nvPr/>
          </p:nvSpPr>
          <p:spPr>
            <a:xfrm>
              <a:off x="22018309" y="1185712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5DC6A68-FD6B-41FD-B809-625B8B35CC8F}"/>
                </a:ext>
              </a:extLst>
            </p:cNvPr>
            <p:cNvSpPr/>
            <p:nvPr/>
          </p:nvSpPr>
          <p:spPr>
            <a:xfrm>
              <a:off x="16799826" y="1188037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5361707-3FB8-43B5-BE16-15AD978267D3}"/>
                </a:ext>
              </a:extLst>
            </p:cNvPr>
            <p:cNvSpPr/>
            <p:nvPr/>
          </p:nvSpPr>
          <p:spPr>
            <a:xfrm>
              <a:off x="19345406" y="11880378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0D4281D-B4B4-4EF4-AC02-806F52156364}"/>
                </a:ext>
              </a:extLst>
            </p:cNvPr>
            <p:cNvCxnSpPr>
              <a:cxnSpLocks/>
              <a:endCxn id="66" idx="0"/>
            </p:cNvCxnSpPr>
            <p:nvPr/>
          </p:nvCxnSpPr>
          <p:spPr>
            <a:xfrm>
              <a:off x="18435839" y="8292195"/>
              <a:ext cx="1011328" cy="358818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35F0E6B-1B22-40D6-8F94-823F83CF9AB1}"/>
                </a:ext>
              </a:extLst>
            </p:cNvPr>
            <p:cNvSpPr/>
            <p:nvPr/>
          </p:nvSpPr>
          <p:spPr>
            <a:xfrm>
              <a:off x="18335625" y="818406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273CCFA-47ED-44BA-A75E-6635E871135F}"/>
                </a:ext>
              </a:extLst>
            </p:cNvPr>
            <p:cNvSpPr/>
            <p:nvPr/>
          </p:nvSpPr>
          <p:spPr>
            <a:xfrm>
              <a:off x="19002651" y="1060848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2D42B8D-EE54-4EC6-8AC3-E896B6840F55}"/>
                </a:ext>
              </a:extLst>
            </p:cNvPr>
            <p:cNvSpPr/>
            <p:nvPr/>
          </p:nvSpPr>
          <p:spPr>
            <a:xfrm>
              <a:off x="18671973" y="9412307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742B946-974D-4723-8B1D-F1491347F05A}"/>
                </a:ext>
              </a:extLst>
            </p:cNvPr>
            <p:cNvSpPr txBox="1"/>
            <p:nvPr/>
          </p:nvSpPr>
          <p:spPr>
            <a:xfrm flipH="1">
              <a:off x="18059168" y="7420444"/>
              <a:ext cx="621309" cy="972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FFB67F7-F380-4323-B1DF-BD62243F256A}"/>
                </a:ext>
              </a:extLst>
            </p:cNvPr>
            <p:cNvSpPr txBox="1"/>
            <p:nvPr/>
          </p:nvSpPr>
          <p:spPr>
            <a:xfrm flipH="1">
              <a:off x="16552183" y="12129249"/>
              <a:ext cx="621309" cy="972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9FFA977-F51B-4DFF-8599-B31F9284A492}"/>
                </a:ext>
              </a:extLst>
            </p:cNvPr>
            <p:cNvSpPr txBox="1"/>
            <p:nvPr/>
          </p:nvSpPr>
          <p:spPr>
            <a:xfrm flipH="1">
              <a:off x="21809414" y="12087480"/>
              <a:ext cx="621309" cy="972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27610F8-BCD9-4B3B-A113-E3CB80CB9442}"/>
                </a:ext>
              </a:extLst>
            </p:cNvPr>
            <p:cNvSpPr txBox="1"/>
            <p:nvPr/>
          </p:nvSpPr>
          <p:spPr>
            <a:xfrm flipH="1">
              <a:off x="19180800" y="12123680"/>
              <a:ext cx="621309" cy="972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4EA1C76-A083-4946-8512-991D9F68713E}"/>
                </a:ext>
              </a:extLst>
            </p:cNvPr>
            <p:cNvSpPr txBox="1"/>
            <p:nvPr/>
          </p:nvSpPr>
          <p:spPr>
            <a:xfrm flipH="1">
              <a:off x="18304751" y="10327483"/>
              <a:ext cx="621309" cy="972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19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47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0">
            <a:extLst>
              <a:ext uri="{FF2B5EF4-FFF2-40B4-BE49-F238E27FC236}">
                <a16:creationId xmlns:a16="http://schemas.microsoft.com/office/drawing/2014/main" id="{677720FE-DCA9-4054-897E-E633402A7DC9}"/>
              </a:ext>
            </a:extLst>
          </p:cNvPr>
          <p:cNvGrpSpPr/>
          <p:nvPr/>
        </p:nvGrpSpPr>
        <p:grpSpPr>
          <a:xfrm>
            <a:off x="1271092" y="6019800"/>
            <a:ext cx="21819677" cy="5486400"/>
            <a:chOff x="1270511" y="5867400"/>
            <a:chExt cx="21819676" cy="6069776"/>
          </a:xfrm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90AD4DB0-EB96-4574-98FA-C21C9881E5E4}"/>
                </a:ext>
              </a:extLst>
            </p:cNvPr>
            <p:cNvSpPr/>
            <p:nvPr/>
          </p:nvSpPr>
          <p:spPr>
            <a:xfrm>
              <a:off x="1272210" y="6139009"/>
              <a:ext cx="21817977" cy="57981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60">
              <a:extLst>
                <a:ext uri="{FF2B5EF4-FFF2-40B4-BE49-F238E27FC236}">
                  <a16:creationId xmlns:a16="http://schemas.microsoft.com/office/drawing/2014/main" id="{C7C91322-95A1-4687-877C-024F6680AD66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919358"/>
              <a:chOff x="1224541" y="6305967"/>
              <a:chExt cx="3568119" cy="919358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FF8684D8-55C1-4D15-9C0F-2C70CE2E9A3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7E36AF9-42C6-4DE1-A650-01877C7CD2D4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186817" cy="91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ound Diagonal Corner Rectangle 58">
                <a:extLst>
                  <a:ext uri="{FF2B5EF4-FFF2-40B4-BE49-F238E27FC236}">
                    <a16:creationId xmlns:a16="http://schemas.microsoft.com/office/drawing/2014/main" id="{FA0C2060-4244-452C-B421-9752030F53E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B58AF543-7566-4C79-92F4-FAEADDA0BB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" name="Group 54">
            <a:extLst>
              <a:ext uri="{FF2B5EF4-FFF2-40B4-BE49-F238E27FC236}">
                <a16:creationId xmlns:a16="http://schemas.microsoft.com/office/drawing/2014/main" id="{0CB58BC2-B71C-4CCD-8759-20CA92F184D9}"/>
              </a:ext>
            </a:extLst>
          </p:cNvPr>
          <p:cNvGrpSpPr/>
          <p:nvPr/>
        </p:nvGrpSpPr>
        <p:grpSpPr>
          <a:xfrm>
            <a:off x="1271092" y="1676400"/>
            <a:ext cx="21841827" cy="3701141"/>
            <a:chOff x="1268078" y="3405486"/>
            <a:chExt cx="21841827" cy="3701141"/>
          </a:xfrm>
        </p:grpSpPr>
        <p:sp>
          <p:nvSpPr>
            <p:cNvPr id="36" name="Rounded Rectangle 61">
              <a:extLst>
                <a:ext uri="{FF2B5EF4-FFF2-40B4-BE49-F238E27FC236}">
                  <a16:creationId xmlns:a16="http://schemas.microsoft.com/office/drawing/2014/main" id="{3BB55E2A-72FC-44C4-8D11-60D6E2A67895}"/>
                </a:ext>
              </a:extLst>
            </p:cNvPr>
            <p:cNvSpPr/>
            <p:nvPr/>
          </p:nvSpPr>
          <p:spPr>
            <a:xfrm>
              <a:off x="1268078" y="3790950"/>
              <a:ext cx="21841827" cy="33156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" name="Group 67">
              <a:extLst>
                <a:ext uri="{FF2B5EF4-FFF2-40B4-BE49-F238E27FC236}">
                  <a16:creationId xmlns:a16="http://schemas.microsoft.com/office/drawing/2014/main" id="{5FB95AA5-AB54-4BA0-9C1D-20E59B381B6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52677"/>
              <a:chOff x="1311958" y="3405486"/>
              <a:chExt cx="3251532" cy="952677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E83CE63A-62CB-4EB4-9BB6-A3CEF3A8A11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50A4D2-A071-4DB9-A09B-44945A6EBD6B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21018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5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" name="Group 70">
                <a:extLst>
                  <a:ext uri="{FF2B5EF4-FFF2-40B4-BE49-F238E27FC236}">
                    <a16:creationId xmlns:a16="http://schemas.microsoft.com/office/drawing/2014/main" id="{7EFF2EA8-F89C-4140-89D5-B9D4C50AE5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71D5FFBE-1929-4EC3-B414-8C0D65AC99D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5C5610E2-1E51-46A1-BEBE-7D64C3D6C7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F2A81810-FC0C-4EC4-A16E-C626B7D5A5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FF3E5B76-E244-4AA6-B15D-C6E73B67B6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5EAD6E9D-538E-4D34-BEFF-BFC8D0FB88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7E385D5E-73FF-4FD0-A48E-F454A7A299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BD5A58C9-D2DE-4309-9848-8799906410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7D007F0D-F9F6-40B2-8D49-0C870572B3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5C018ABB-CB37-454E-948A-80FB71068C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35E0D462-8FEF-44F5-AD78-035CAFADE7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7C664F6C-623A-4507-A222-902DE7DF94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F60B5F16-4D9E-4864-ADB6-D5A8EED228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BB72928B-4EE7-4B47-ACDB-FA6607800C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F9EBAEC7-893D-4EF0-9094-5AC94ED66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F76FFEF4-87A8-4C46-84FD-A68CA4190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B7C8CF01-BC6C-4308-B8A9-D3C9D5538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28">
                  <a:extLst>
                    <a:ext uri="{FF2B5EF4-FFF2-40B4-BE49-F238E27FC236}">
                      <a16:creationId xmlns:a16="http://schemas.microsoft.com/office/drawing/2014/main" id="{39052922-9E15-40E1-AC80-F41300F1C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29">
                  <a:extLst>
                    <a:ext uri="{FF2B5EF4-FFF2-40B4-BE49-F238E27FC236}">
                      <a16:creationId xmlns:a16="http://schemas.microsoft.com/office/drawing/2014/main" id="{34A19BC8-3773-4DB7-9CB5-E27395DEF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30">
                  <a:extLst>
                    <a:ext uri="{FF2B5EF4-FFF2-40B4-BE49-F238E27FC236}">
                      <a16:creationId xmlns:a16="http://schemas.microsoft.com/office/drawing/2014/main" id="{02F9E9FA-C2D4-498B-8F94-7548C69F3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31">
                  <a:extLst>
                    <a:ext uri="{FF2B5EF4-FFF2-40B4-BE49-F238E27FC236}">
                      <a16:creationId xmlns:a16="http://schemas.microsoft.com/office/drawing/2014/main" id="{7DADF220-12D1-45D4-BE53-AD230E236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32">
                  <a:extLst>
                    <a:ext uri="{FF2B5EF4-FFF2-40B4-BE49-F238E27FC236}">
                      <a16:creationId xmlns:a16="http://schemas.microsoft.com/office/drawing/2014/main" id="{EEC88F06-AE69-4B9D-AE48-3C339FEBC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33">
                  <a:extLst>
                    <a:ext uri="{FF2B5EF4-FFF2-40B4-BE49-F238E27FC236}">
                      <a16:creationId xmlns:a16="http://schemas.microsoft.com/office/drawing/2014/main" id="{422A33FA-6A2E-4F1A-9401-5A4AFC802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34">
                  <a:extLst>
                    <a:ext uri="{FF2B5EF4-FFF2-40B4-BE49-F238E27FC236}">
                      <a16:creationId xmlns:a16="http://schemas.microsoft.com/office/drawing/2014/main" id="{F8762925-E13E-4974-B2DD-9AD290B96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35">
                  <a:extLst>
                    <a:ext uri="{FF2B5EF4-FFF2-40B4-BE49-F238E27FC236}">
                      <a16:creationId xmlns:a16="http://schemas.microsoft.com/office/drawing/2014/main" id="{5F36D43F-9A66-464F-8F96-95B60DF47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36">
                  <a:extLst>
                    <a:ext uri="{FF2B5EF4-FFF2-40B4-BE49-F238E27FC236}">
                      <a16:creationId xmlns:a16="http://schemas.microsoft.com/office/drawing/2014/main" id="{F55231B7-478A-4DCD-BB7E-6CA7460FA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8E75EE-5522-42BA-A59D-CF7AC1420410}"/>
                  </a:ext>
                </a:extLst>
              </p:cNvPr>
              <p:cNvSpPr txBox="1"/>
              <p:nvPr/>
            </p:nvSpPr>
            <p:spPr>
              <a:xfrm>
                <a:off x="1365303" y="2609869"/>
                <a:ext cx="21690840" cy="2655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629936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36" algn="l"/>
                  </a:tabLst>
                </a:pPr>
                <a:r>
                  <a: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tứ giác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𝐴𝐵𝐶𝐷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𝑀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𝑁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lần lượt là trung điểm của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𝐵𝐶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𝐴𝐷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Chứng minh:</a:t>
                </a:r>
              </a:p>
              <a:p>
                <a:pPr indent="-629936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36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𝐵𝐷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𝐶𝐴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𝑀𝑁</m:t>
                          </m:r>
                        </m:e>
                      </m:acc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8E75EE-5522-42BA-A59D-CF7AC1420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03" y="2609869"/>
                <a:ext cx="21690840" cy="2655214"/>
              </a:xfrm>
              <a:prstGeom prst="rect">
                <a:avLst/>
              </a:prstGeom>
              <a:blipFill>
                <a:blip r:embed="rId2"/>
                <a:stretch>
                  <a:fillRect l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854B59-C1F6-4821-8986-293B93204D12}"/>
                  </a:ext>
                </a:extLst>
              </p:cNvPr>
              <p:cNvSpPr txBox="1"/>
              <p:nvPr/>
            </p:nvSpPr>
            <p:spPr>
              <a:xfrm>
                <a:off x="1601176" y="6954743"/>
                <a:ext cx="5334000" cy="1028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ó: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𝐵𝐷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𝐶𝐴</m:t>
                          </m:r>
                        </m:e>
                      </m:acc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854B59-C1F6-4821-8986-293B93204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76" y="6954743"/>
                <a:ext cx="5334000" cy="10280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FC7601-6BCC-4A55-AD09-A1CD113522EC}"/>
                  </a:ext>
                </a:extLst>
              </p:cNvPr>
              <p:cNvSpPr txBox="1"/>
              <p:nvPr/>
            </p:nvSpPr>
            <p:spPr>
              <a:xfrm>
                <a:off x="1672013" y="10287000"/>
                <a:ext cx="2290387" cy="1023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𝑀𝑁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FC7601-6BCC-4A55-AD09-A1CD11352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13" y="10287000"/>
                <a:ext cx="2290387" cy="1023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9478EE-E269-4763-B46D-98607C05D43D}"/>
                  </a:ext>
                </a:extLst>
              </p:cNvPr>
              <p:cNvSpPr txBox="1"/>
              <p:nvPr/>
            </p:nvSpPr>
            <p:spPr>
              <a:xfrm>
                <a:off x="1601176" y="8134385"/>
                <a:ext cx="5791200" cy="1023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𝐵𝑀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𝑀𝑁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𝑁𝐷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9478EE-E269-4763-B46D-98607C05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76" y="8134385"/>
                <a:ext cx="5791200" cy="1023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C952DA1-3ED2-4621-847E-96A184E94DFE}"/>
                  </a:ext>
                </a:extLst>
              </p:cNvPr>
              <p:cNvSpPr txBox="1"/>
              <p:nvPr/>
            </p:nvSpPr>
            <p:spPr>
              <a:xfrm>
                <a:off x="7315200" y="8134385"/>
                <a:ext cx="4647224" cy="1028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𝐶𝑀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𝑀𝑁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𝑁𝐴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C952DA1-3ED2-4621-847E-96A184E94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8134385"/>
                <a:ext cx="4647224" cy="10280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8C589F-0618-423E-A880-7EA9390CAED3}"/>
                  </a:ext>
                </a:extLst>
              </p:cNvPr>
              <p:cNvSpPr txBox="1"/>
              <p:nvPr/>
            </p:nvSpPr>
            <p:spPr>
              <a:xfrm>
                <a:off x="1601180" y="9220200"/>
                <a:ext cx="12022307" cy="1087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𝐵𝑀</m:t>
                              </m:r>
                            </m:e>
                          </m:acc>
                          <m:r>
                            <a:rPr lang="en-US" sz="4800" b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𝐶𝑀</m:t>
                              </m:r>
                            </m:e>
                          </m:acc>
                        </m:e>
                      </m:d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𝑀𝑁</m:t>
                              </m:r>
                            </m:e>
                          </m:acc>
                          <m:r>
                            <a:rPr lang="en-US" sz="4800" b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𝑀𝑁</m:t>
                              </m:r>
                            </m:e>
                          </m:acc>
                        </m:e>
                      </m:d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𝑁𝐷</m:t>
                              </m:r>
                            </m:e>
                          </m:acc>
                          <m:r>
                            <a:rPr lang="en-US" sz="4800" b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𝑁𝐴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8C589F-0618-423E-A880-7EA9390CA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80" y="9220200"/>
                <a:ext cx="12022307" cy="10872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2E8F474-389E-48F8-ACD4-381693880718}"/>
                  </a:ext>
                </a:extLst>
              </p:cNvPr>
              <p:cNvSpPr txBox="1"/>
              <p:nvPr/>
            </p:nvSpPr>
            <p:spPr>
              <a:xfrm>
                <a:off x="13411200" y="9195685"/>
                <a:ext cx="9795667" cy="170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𝑀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𝑁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trung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đ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ể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smtClean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smtClean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ủ</m:t>
                    </m:r>
                    <m:r>
                      <m:rPr>
                        <m:nor/>
                      </m:rPr>
                      <a:rPr lang="en-US" sz="4800" smtClean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smtClean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𝐵𝐶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𝐴𝐷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𝐵𝑀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𝐶𝑀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𝑁𝐷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𝑁𝐴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2E8F474-389E-48F8-ACD4-381693880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0" y="9195685"/>
                <a:ext cx="9795667" cy="1700915"/>
              </a:xfrm>
              <a:prstGeom prst="rect">
                <a:avLst/>
              </a:prstGeom>
              <a:blipFill>
                <a:blip r:embed="rId8"/>
                <a:stretch>
                  <a:fillRect l="-2800" r="-498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2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5" grpId="0"/>
      <p:bldP spid="76" grpId="0"/>
      <p:bldP spid="77" grpId="0"/>
      <p:bldP spid="78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0">
            <a:extLst>
              <a:ext uri="{FF2B5EF4-FFF2-40B4-BE49-F238E27FC236}">
                <a16:creationId xmlns:a16="http://schemas.microsoft.com/office/drawing/2014/main" id="{677720FE-DCA9-4054-897E-E633402A7DC9}"/>
              </a:ext>
            </a:extLst>
          </p:cNvPr>
          <p:cNvGrpSpPr/>
          <p:nvPr/>
        </p:nvGrpSpPr>
        <p:grpSpPr>
          <a:xfrm>
            <a:off x="1271092" y="4808046"/>
            <a:ext cx="22198507" cy="6698154"/>
            <a:chOff x="1270511" y="5867400"/>
            <a:chExt cx="22198506" cy="6567357"/>
          </a:xfrm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90AD4DB0-EB96-4574-98FA-C21C9881E5E4}"/>
                </a:ext>
              </a:extLst>
            </p:cNvPr>
            <p:cNvSpPr/>
            <p:nvPr/>
          </p:nvSpPr>
          <p:spPr>
            <a:xfrm>
              <a:off x="1272209" y="6139009"/>
              <a:ext cx="22196808" cy="62957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60">
              <a:extLst>
                <a:ext uri="{FF2B5EF4-FFF2-40B4-BE49-F238E27FC236}">
                  <a16:creationId xmlns:a16="http://schemas.microsoft.com/office/drawing/2014/main" id="{C7C91322-95A1-4687-877C-024F6680AD66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919358"/>
              <a:chOff x="1224541" y="6305967"/>
              <a:chExt cx="3568119" cy="919358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FF8684D8-55C1-4D15-9C0F-2C70CE2E9A3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7E36AF9-42C6-4DE1-A650-01877C7CD2D4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186817" cy="91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ound Diagonal Corner Rectangle 58">
                <a:extLst>
                  <a:ext uri="{FF2B5EF4-FFF2-40B4-BE49-F238E27FC236}">
                    <a16:creationId xmlns:a16="http://schemas.microsoft.com/office/drawing/2014/main" id="{FA0C2060-4244-452C-B421-9752030F53E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B58AF543-7566-4C79-92F4-FAEADDA0BB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" name="Group 54">
            <a:extLst>
              <a:ext uri="{FF2B5EF4-FFF2-40B4-BE49-F238E27FC236}">
                <a16:creationId xmlns:a16="http://schemas.microsoft.com/office/drawing/2014/main" id="{0CB58BC2-B71C-4CCD-8759-20CA92F184D9}"/>
              </a:ext>
            </a:extLst>
          </p:cNvPr>
          <p:cNvGrpSpPr/>
          <p:nvPr/>
        </p:nvGrpSpPr>
        <p:grpSpPr>
          <a:xfrm>
            <a:off x="1271092" y="1524000"/>
            <a:ext cx="21841827" cy="2632888"/>
            <a:chOff x="1268078" y="3405486"/>
            <a:chExt cx="21841827" cy="2632889"/>
          </a:xfrm>
        </p:grpSpPr>
        <p:sp>
          <p:nvSpPr>
            <p:cNvPr id="36" name="Rounded Rectangle 61">
              <a:extLst>
                <a:ext uri="{FF2B5EF4-FFF2-40B4-BE49-F238E27FC236}">
                  <a16:creationId xmlns:a16="http://schemas.microsoft.com/office/drawing/2014/main" id="{3BB55E2A-72FC-44C4-8D11-60D6E2A67895}"/>
                </a:ext>
              </a:extLst>
            </p:cNvPr>
            <p:cNvSpPr/>
            <p:nvPr/>
          </p:nvSpPr>
          <p:spPr>
            <a:xfrm>
              <a:off x="1268078" y="3790951"/>
              <a:ext cx="21841827" cy="224742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" name="Group 67">
              <a:extLst>
                <a:ext uri="{FF2B5EF4-FFF2-40B4-BE49-F238E27FC236}">
                  <a16:creationId xmlns:a16="http://schemas.microsoft.com/office/drawing/2014/main" id="{5FB95AA5-AB54-4BA0-9C1D-20E59B381B6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52677"/>
              <a:chOff x="1311958" y="3405486"/>
              <a:chExt cx="3251532" cy="952677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E83CE63A-62CB-4EB4-9BB6-A3CEF3A8A11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50A4D2-A071-4DB9-A09B-44945A6EBD6B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21018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6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" name="Group 70">
                <a:extLst>
                  <a:ext uri="{FF2B5EF4-FFF2-40B4-BE49-F238E27FC236}">
                    <a16:creationId xmlns:a16="http://schemas.microsoft.com/office/drawing/2014/main" id="{7EFF2EA8-F89C-4140-89D5-B9D4C50AE5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71D5FFBE-1929-4EC3-B414-8C0D65AC99D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5C5610E2-1E51-46A1-BEBE-7D64C3D6C7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F2A81810-FC0C-4EC4-A16E-C626B7D5A5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FF3E5B76-E244-4AA6-B15D-C6E73B67B6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5EAD6E9D-538E-4D34-BEFF-BFC8D0FB88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7E385D5E-73FF-4FD0-A48E-F454A7A299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BD5A58C9-D2DE-4309-9848-8799906410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7D007F0D-F9F6-40B2-8D49-0C870572B3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5C018ABB-CB37-454E-948A-80FB71068C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35E0D462-8FEF-44F5-AD78-035CAFADE7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7C664F6C-623A-4507-A222-902DE7DF94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F60B5F16-4D9E-4864-ADB6-D5A8EED228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BB72928B-4EE7-4B47-ACDB-FA6607800C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F9EBAEC7-893D-4EF0-9094-5AC94ED66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F76FFEF4-87A8-4C46-84FD-A68CA4190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B7C8CF01-BC6C-4308-B8A9-D3C9D5538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28">
                  <a:extLst>
                    <a:ext uri="{FF2B5EF4-FFF2-40B4-BE49-F238E27FC236}">
                      <a16:creationId xmlns:a16="http://schemas.microsoft.com/office/drawing/2014/main" id="{39052922-9E15-40E1-AC80-F41300F1C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29">
                  <a:extLst>
                    <a:ext uri="{FF2B5EF4-FFF2-40B4-BE49-F238E27FC236}">
                      <a16:creationId xmlns:a16="http://schemas.microsoft.com/office/drawing/2014/main" id="{34A19BC8-3773-4DB7-9CB5-E27395DEF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30">
                  <a:extLst>
                    <a:ext uri="{FF2B5EF4-FFF2-40B4-BE49-F238E27FC236}">
                      <a16:creationId xmlns:a16="http://schemas.microsoft.com/office/drawing/2014/main" id="{02F9E9FA-C2D4-498B-8F94-7548C69F3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31">
                  <a:extLst>
                    <a:ext uri="{FF2B5EF4-FFF2-40B4-BE49-F238E27FC236}">
                      <a16:creationId xmlns:a16="http://schemas.microsoft.com/office/drawing/2014/main" id="{7DADF220-12D1-45D4-BE53-AD230E236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32">
                  <a:extLst>
                    <a:ext uri="{FF2B5EF4-FFF2-40B4-BE49-F238E27FC236}">
                      <a16:creationId xmlns:a16="http://schemas.microsoft.com/office/drawing/2014/main" id="{EEC88F06-AE69-4B9D-AE48-3C339FEBC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33">
                  <a:extLst>
                    <a:ext uri="{FF2B5EF4-FFF2-40B4-BE49-F238E27FC236}">
                      <a16:creationId xmlns:a16="http://schemas.microsoft.com/office/drawing/2014/main" id="{422A33FA-6A2E-4F1A-9401-5A4AFC802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34">
                  <a:extLst>
                    <a:ext uri="{FF2B5EF4-FFF2-40B4-BE49-F238E27FC236}">
                      <a16:creationId xmlns:a16="http://schemas.microsoft.com/office/drawing/2014/main" id="{F8762925-E13E-4974-B2DD-9AD290B96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35">
                  <a:extLst>
                    <a:ext uri="{FF2B5EF4-FFF2-40B4-BE49-F238E27FC236}">
                      <a16:creationId xmlns:a16="http://schemas.microsoft.com/office/drawing/2014/main" id="{5F36D43F-9A66-464F-8F96-95B60DF47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36">
                  <a:extLst>
                    <a:ext uri="{FF2B5EF4-FFF2-40B4-BE49-F238E27FC236}">
                      <a16:creationId xmlns:a16="http://schemas.microsoft.com/office/drawing/2014/main" id="{F55231B7-478A-4DCD-BB7E-6CA7460FA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8E75EE-5522-42BA-A59D-CF7AC1420410}"/>
                  </a:ext>
                </a:extLst>
              </p:cNvPr>
              <p:cNvSpPr txBox="1"/>
              <p:nvPr/>
            </p:nvSpPr>
            <p:spPr>
              <a:xfrm>
                <a:off x="1702561" y="2457473"/>
                <a:ext cx="19879678" cy="1172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629936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36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𝐴𝐵𝐶𝐷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𝐺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𝐺𝐴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𝐺𝐵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𝐺𝐶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𝐺𝐷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8E75EE-5522-42BA-A59D-CF7AC1420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561" y="2457473"/>
                <a:ext cx="19879678" cy="1172629"/>
              </a:xfrm>
              <a:prstGeom prst="rect">
                <a:avLst/>
              </a:prstGeom>
              <a:blipFill>
                <a:blip r:embed="rId3"/>
                <a:stretch>
                  <a:fillRect l="-1380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854B59-C1F6-4821-8986-293B93204D12}"/>
                  </a:ext>
                </a:extLst>
              </p:cNvPr>
              <p:cNvSpPr txBox="1"/>
              <p:nvPr/>
            </p:nvSpPr>
            <p:spPr>
              <a:xfrm>
                <a:off x="1271088" y="5758344"/>
                <a:ext cx="5167813" cy="1444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𝐺𝐴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𝐺𝐵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854B59-C1F6-4821-8986-293B93204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88" y="5758344"/>
                <a:ext cx="5167813" cy="14446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FC7601-6BCC-4A55-AD09-A1CD113522EC}"/>
                  </a:ext>
                </a:extLst>
              </p:cNvPr>
              <p:cNvSpPr txBox="1"/>
              <p:nvPr/>
            </p:nvSpPr>
            <p:spPr>
              <a:xfrm>
                <a:off x="7084435" y="9591503"/>
                <a:ext cx="6098165" cy="970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𝐺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𝐼𝐾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FC7601-6BCC-4A55-AD09-A1CD11352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435" y="9591503"/>
                <a:ext cx="6098165" cy="9700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9478EE-E269-4763-B46D-98607C05D43D}"/>
                  </a:ext>
                </a:extLst>
              </p:cNvPr>
              <p:cNvSpPr txBox="1"/>
              <p:nvPr/>
            </p:nvSpPr>
            <p:spPr>
              <a:xfrm>
                <a:off x="2895600" y="6897804"/>
                <a:ext cx="3276600" cy="1444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𝐺𝐶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𝐺𝐷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9478EE-E269-4763-B46D-98607C05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6897804"/>
                <a:ext cx="3276600" cy="1444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C952DA1-3ED2-4621-847E-96A184E94DFE}"/>
                  </a:ext>
                </a:extLst>
              </p:cNvPr>
              <p:cNvSpPr txBox="1"/>
              <p:nvPr/>
            </p:nvSpPr>
            <p:spPr>
              <a:xfrm>
                <a:off x="1447800" y="8037271"/>
                <a:ext cx="16181029" cy="1533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𝐺𝐴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𝐺𝐵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𝐺𝐶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𝐺𝐷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𝐺𝐼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𝐺𝐾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𝐺𝐼</m:t>
                              </m:r>
                            </m:e>
                          </m:acc>
                          <m:r>
                            <a:rPr lang="en-US" sz="4800" b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𝐺𝐾</m:t>
                              </m:r>
                            </m:e>
                          </m:acc>
                        </m:e>
                      </m:d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C952DA1-3ED2-4621-847E-96A184E94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8037271"/>
                <a:ext cx="16181029" cy="15334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8C589F-0618-423E-A880-7EA9390CAED3}"/>
                  </a:ext>
                </a:extLst>
              </p:cNvPr>
              <p:cNvSpPr txBox="1"/>
              <p:nvPr/>
            </p:nvSpPr>
            <p:spPr>
              <a:xfrm>
                <a:off x="1367335" y="9353832"/>
                <a:ext cx="5679005" cy="1342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𝐺𝐼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𝐺𝐾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8C589F-0618-423E-A880-7EA9390CA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35" y="9353832"/>
                <a:ext cx="5679005" cy="13420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08B1F25-8D10-47CB-B909-6444ED9A562C}"/>
                  </a:ext>
                </a:extLst>
              </p:cNvPr>
              <p:cNvSpPr txBox="1"/>
              <p:nvPr/>
            </p:nvSpPr>
            <p:spPr>
              <a:xfrm>
                <a:off x="5943600" y="5758345"/>
                <a:ext cx="8077200" cy="1172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𝐺𝐼</m:t>
                        </m:r>
                      </m:e>
                    </m:acc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4800" b="0" i="0" smtClean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𝐼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trung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đ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ể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𝐴𝐵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08B1F25-8D10-47CB-B909-6444ED9A5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758345"/>
                <a:ext cx="8077200" cy="1172629"/>
              </a:xfrm>
              <a:prstGeom prst="rect">
                <a:avLst/>
              </a:prstGeom>
              <a:blipFill>
                <a:blip r:embed="rId9"/>
                <a:stretch>
                  <a:fillRect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36A03E-251A-41CA-A484-3E1FFECD9552}"/>
                  </a:ext>
                </a:extLst>
              </p:cNvPr>
              <p:cNvSpPr txBox="1"/>
              <p:nvPr/>
            </p:nvSpPr>
            <p:spPr>
              <a:xfrm>
                <a:off x="5867401" y="6897809"/>
                <a:ext cx="8153400" cy="1172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𝐺𝐾</m:t>
                        </m:r>
                      </m:e>
                    </m:acc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4800" b="0" i="0" smtClean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𝐾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trung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đ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ể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𝐶𝐷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36A03E-251A-41CA-A484-3E1FFECD9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1" y="6897809"/>
                <a:ext cx="8153400" cy="1172629"/>
              </a:xfrm>
              <a:prstGeom prst="rect">
                <a:avLst/>
              </a:prstGeom>
              <a:blipFill>
                <a:blip r:embed="rId10"/>
                <a:stretch>
                  <a:fillRect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A9E511D-47E9-4316-95D3-B865DB0840C4}"/>
              </a:ext>
            </a:extLst>
          </p:cNvPr>
          <p:cNvSpPr/>
          <p:nvPr/>
        </p:nvSpPr>
        <p:spPr>
          <a:xfrm>
            <a:off x="17648057" y="5529294"/>
            <a:ext cx="5238749" cy="4591051"/>
          </a:xfrm>
          <a:custGeom>
            <a:avLst/>
            <a:gdLst>
              <a:gd name="connsiteX0" fmla="*/ 209550 w 3810000"/>
              <a:gd name="connsiteY0" fmla="*/ 4057650 h 4057650"/>
              <a:gd name="connsiteX1" fmla="*/ 3810000 w 3810000"/>
              <a:gd name="connsiteY1" fmla="*/ 3943350 h 4057650"/>
              <a:gd name="connsiteX2" fmla="*/ 2990850 w 3810000"/>
              <a:gd name="connsiteY2" fmla="*/ 1676400 h 4057650"/>
              <a:gd name="connsiteX3" fmla="*/ 0 w 3810000"/>
              <a:gd name="connsiteY3" fmla="*/ 0 h 4057650"/>
              <a:gd name="connsiteX4" fmla="*/ 209550 w 3810000"/>
              <a:gd name="connsiteY4" fmla="*/ 4057650 h 4057650"/>
              <a:gd name="connsiteX0" fmla="*/ 0 w 4400550"/>
              <a:gd name="connsiteY0" fmla="*/ 4248150 h 4248150"/>
              <a:gd name="connsiteX1" fmla="*/ 4400550 w 4400550"/>
              <a:gd name="connsiteY1" fmla="*/ 3943350 h 4248150"/>
              <a:gd name="connsiteX2" fmla="*/ 3581400 w 4400550"/>
              <a:gd name="connsiteY2" fmla="*/ 1676400 h 4248150"/>
              <a:gd name="connsiteX3" fmla="*/ 590550 w 4400550"/>
              <a:gd name="connsiteY3" fmla="*/ 0 h 4248150"/>
              <a:gd name="connsiteX4" fmla="*/ 0 w 4400550"/>
              <a:gd name="connsiteY4" fmla="*/ 4248150 h 4248150"/>
              <a:gd name="connsiteX0" fmla="*/ 0 w 4572000"/>
              <a:gd name="connsiteY0" fmla="*/ 4248150 h 4324350"/>
              <a:gd name="connsiteX1" fmla="*/ 4572000 w 4572000"/>
              <a:gd name="connsiteY1" fmla="*/ 4324350 h 4324350"/>
              <a:gd name="connsiteX2" fmla="*/ 3581400 w 4572000"/>
              <a:gd name="connsiteY2" fmla="*/ 1676400 h 4324350"/>
              <a:gd name="connsiteX3" fmla="*/ 590550 w 4572000"/>
              <a:gd name="connsiteY3" fmla="*/ 0 h 4324350"/>
              <a:gd name="connsiteX4" fmla="*/ 0 w 4572000"/>
              <a:gd name="connsiteY4" fmla="*/ 4248150 h 4324350"/>
              <a:gd name="connsiteX0" fmla="*/ 0 w 4572000"/>
              <a:gd name="connsiteY0" fmla="*/ 4248150 h 4324350"/>
              <a:gd name="connsiteX1" fmla="*/ 4572000 w 4572000"/>
              <a:gd name="connsiteY1" fmla="*/ 4324350 h 4324350"/>
              <a:gd name="connsiteX2" fmla="*/ 3848100 w 4572000"/>
              <a:gd name="connsiteY2" fmla="*/ 781050 h 4324350"/>
              <a:gd name="connsiteX3" fmla="*/ 590550 w 4572000"/>
              <a:gd name="connsiteY3" fmla="*/ 0 h 4324350"/>
              <a:gd name="connsiteX4" fmla="*/ 0 w 4572000"/>
              <a:gd name="connsiteY4" fmla="*/ 4248150 h 4324350"/>
              <a:gd name="connsiteX0" fmla="*/ 0 w 4572000"/>
              <a:gd name="connsiteY0" fmla="*/ 4514850 h 4591050"/>
              <a:gd name="connsiteX1" fmla="*/ 4572000 w 4572000"/>
              <a:gd name="connsiteY1" fmla="*/ 4591050 h 4591050"/>
              <a:gd name="connsiteX2" fmla="*/ 3848100 w 4572000"/>
              <a:gd name="connsiteY2" fmla="*/ 1047750 h 4591050"/>
              <a:gd name="connsiteX3" fmla="*/ 323850 w 4572000"/>
              <a:gd name="connsiteY3" fmla="*/ 0 h 4591050"/>
              <a:gd name="connsiteX4" fmla="*/ 0 w 4572000"/>
              <a:gd name="connsiteY4" fmla="*/ 4514850 h 4591050"/>
              <a:gd name="connsiteX0" fmla="*/ 0 w 5238750"/>
              <a:gd name="connsiteY0" fmla="*/ 4572000 h 4591050"/>
              <a:gd name="connsiteX1" fmla="*/ 5238750 w 5238750"/>
              <a:gd name="connsiteY1" fmla="*/ 4591050 h 4591050"/>
              <a:gd name="connsiteX2" fmla="*/ 4514850 w 5238750"/>
              <a:gd name="connsiteY2" fmla="*/ 1047750 h 4591050"/>
              <a:gd name="connsiteX3" fmla="*/ 990600 w 5238750"/>
              <a:gd name="connsiteY3" fmla="*/ 0 h 4591050"/>
              <a:gd name="connsiteX4" fmla="*/ 0 w 5238750"/>
              <a:gd name="connsiteY4" fmla="*/ 457200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750" h="4591050">
                <a:moveTo>
                  <a:pt x="0" y="4572000"/>
                </a:moveTo>
                <a:lnTo>
                  <a:pt x="5238750" y="4591050"/>
                </a:lnTo>
                <a:lnTo>
                  <a:pt x="4514850" y="1047750"/>
                </a:lnTo>
                <a:lnTo>
                  <a:pt x="990600" y="0"/>
                </a:lnTo>
                <a:lnTo>
                  <a:pt x="0" y="457200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583A179-0B2A-48A4-927B-5BA4885C7FF3}"/>
              </a:ext>
            </a:extLst>
          </p:cNvPr>
          <p:cNvSpPr/>
          <p:nvPr/>
        </p:nvSpPr>
        <p:spPr>
          <a:xfrm>
            <a:off x="18549876" y="5440214"/>
            <a:ext cx="203523" cy="17816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61E32B7-88B1-4C69-994C-E52D12589081}"/>
              </a:ext>
            </a:extLst>
          </p:cNvPr>
          <p:cNvSpPr/>
          <p:nvPr/>
        </p:nvSpPr>
        <p:spPr>
          <a:xfrm>
            <a:off x="22080036" y="6468734"/>
            <a:ext cx="203523" cy="17816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B087156-01C2-4183-A634-E40E725C82D3}"/>
              </a:ext>
            </a:extLst>
          </p:cNvPr>
          <p:cNvSpPr/>
          <p:nvPr/>
        </p:nvSpPr>
        <p:spPr>
          <a:xfrm>
            <a:off x="22821172" y="10046304"/>
            <a:ext cx="203523" cy="17816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47DCD51-6FFF-4172-AABF-DC9B5F686696}"/>
              </a:ext>
            </a:extLst>
          </p:cNvPr>
          <p:cNvSpPr/>
          <p:nvPr/>
        </p:nvSpPr>
        <p:spPr>
          <a:xfrm>
            <a:off x="17503193" y="10031264"/>
            <a:ext cx="203523" cy="17816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8A4ECEA-B746-4D91-8C23-93E12FAF08EC}"/>
              </a:ext>
            </a:extLst>
          </p:cNvPr>
          <p:cNvSpPr txBox="1"/>
          <p:nvPr/>
        </p:nvSpPr>
        <p:spPr>
          <a:xfrm flipH="1">
            <a:off x="17939173" y="5097403"/>
            <a:ext cx="621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3333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EF974F0-3225-494F-9A26-1355F8F71FCC}"/>
              </a:ext>
            </a:extLst>
          </p:cNvPr>
          <p:cNvSpPr txBox="1"/>
          <p:nvPr/>
        </p:nvSpPr>
        <p:spPr>
          <a:xfrm flipH="1">
            <a:off x="17367346" y="10141803"/>
            <a:ext cx="46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3333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93CCC13-EA12-46D3-A41B-153A0D9F5B76}"/>
              </a:ext>
            </a:extLst>
          </p:cNvPr>
          <p:cNvSpPr txBox="1"/>
          <p:nvPr/>
        </p:nvSpPr>
        <p:spPr>
          <a:xfrm flipH="1">
            <a:off x="22619693" y="10103246"/>
            <a:ext cx="621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3333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1627F57-9F1C-42D9-BEC8-954AD5683F5C}"/>
              </a:ext>
            </a:extLst>
          </p:cNvPr>
          <p:cNvSpPr txBox="1"/>
          <p:nvPr/>
        </p:nvSpPr>
        <p:spPr>
          <a:xfrm flipH="1">
            <a:off x="22174008" y="5758616"/>
            <a:ext cx="621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3333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98B4D34-D4A0-4839-A46A-346AE1F3CFB4}"/>
              </a:ext>
            </a:extLst>
          </p:cNvPr>
          <p:cNvSpPr txBox="1"/>
          <p:nvPr/>
        </p:nvSpPr>
        <p:spPr>
          <a:xfrm flipH="1">
            <a:off x="20013472" y="8195944"/>
            <a:ext cx="621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3333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FAB4AD1-401C-4843-9E45-87211551C6D3}"/>
              </a:ext>
            </a:extLst>
          </p:cNvPr>
          <p:cNvSpPr/>
          <p:nvPr/>
        </p:nvSpPr>
        <p:spPr>
          <a:xfrm>
            <a:off x="18074081" y="7638704"/>
            <a:ext cx="203523" cy="17816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FD63559-F014-4FE9-9B8C-9F0DAE84E0C1}"/>
              </a:ext>
            </a:extLst>
          </p:cNvPr>
          <p:cNvSpPr/>
          <p:nvPr/>
        </p:nvSpPr>
        <p:spPr>
          <a:xfrm>
            <a:off x="22473089" y="8362147"/>
            <a:ext cx="203523" cy="17816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3C2F51-022F-4C57-B2FC-F8784445B540}"/>
              </a:ext>
            </a:extLst>
          </p:cNvPr>
          <p:cNvCxnSpPr>
            <a:cxnSpLocks/>
            <a:stCxn id="85" idx="1"/>
          </p:cNvCxnSpPr>
          <p:nvPr/>
        </p:nvCxnSpPr>
        <p:spPr>
          <a:xfrm flipH="1" flipV="1">
            <a:off x="18702599" y="5590005"/>
            <a:ext cx="1570365" cy="2432477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3E5889-F860-4D78-8164-8B1122EA813C}"/>
              </a:ext>
            </a:extLst>
          </p:cNvPr>
          <p:cNvCxnSpPr>
            <a:cxnSpLocks/>
            <a:stCxn id="85" idx="3"/>
            <a:endCxn id="74" idx="7"/>
          </p:cNvCxnSpPr>
          <p:nvPr/>
        </p:nvCxnSpPr>
        <p:spPr>
          <a:xfrm flipH="1">
            <a:off x="17676907" y="8148454"/>
            <a:ext cx="2596053" cy="190890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6EC75F-D7EC-42D1-B14E-CCC1ED71F119}"/>
              </a:ext>
            </a:extLst>
          </p:cNvPr>
          <p:cNvCxnSpPr>
            <a:cxnSpLocks/>
          </p:cNvCxnSpPr>
          <p:nvPr/>
        </p:nvCxnSpPr>
        <p:spPr>
          <a:xfrm>
            <a:off x="20311339" y="8100118"/>
            <a:ext cx="2509829" cy="194618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61734C8-9D88-49F1-98B2-E2E5AC7BA5C0}"/>
              </a:ext>
            </a:extLst>
          </p:cNvPr>
          <p:cNvCxnSpPr>
            <a:cxnSpLocks/>
          </p:cNvCxnSpPr>
          <p:nvPr/>
        </p:nvCxnSpPr>
        <p:spPr>
          <a:xfrm flipV="1">
            <a:off x="20395879" y="6631854"/>
            <a:ext cx="1735117" cy="143857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4C0EF0-D052-472C-838A-EA8410D8532A}"/>
              </a:ext>
            </a:extLst>
          </p:cNvPr>
          <p:cNvCxnSpPr>
            <a:cxnSpLocks/>
          </p:cNvCxnSpPr>
          <p:nvPr/>
        </p:nvCxnSpPr>
        <p:spPr>
          <a:xfrm>
            <a:off x="20443165" y="8105158"/>
            <a:ext cx="2029920" cy="3163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C532CA-D682-4B0C-9D79-1438BC325855}"/>
              </a:ext>
            </a:extLst>
          </p:cNvPr>
          <p:cNvCxnSpPr>
            <a:cxnSpLocks/>
            <a:stCxn id="85" idx="2"/>
            <a:endCxn id="86" idx="6"/>
          </p:cNvCxnSpPr>
          <p:nvPr/>
        </p:nvCxnSpPr>
        <p:spPr>
          <a:xfrm flipH="1" flipV="1">
            <a:off x="18277597" y="7727784"/>
            <a:ext cx="1965557" cy="3576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75A2D5B7-0EE4-4403-A32B-B6B62248147B}"/>
              </a:ext>
            </a:extLst>
          </p:cNvPr>
          <p:cNvSpPr/>
          <p:nvPr/>
        </p:nvSpPr>
        <p:spPr>
          <a:xfrm>
            <a:off x="20243158" y="7996384"/>
            <a:ext cx="203523" cy="17816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7A9BD56-BCD9-41D0-8F9C-DFC49005FCEB}"/>
              </a:ext>
            </a:extLst>
          </p:cNvPr>
          <p:cNvSpPr txBox="1"/>
          <p:nvPr/>
        </p:nvSpPr>
        <p:spPr>
          <a:xfrm flipH="1">
            <a:off x="17378117" y="7297374"/>
            <a:ext cx="621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3333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15569A9-ED29-4ED0-8ACE-D42ED2E7B9EB}"/>
              </a:ext>
            </a:extLst>
          </p:cNvPr>
          <p:cNvSpPr txBox="1"/>
          <p:nvPr/>
        </p:nvSpPr>
        <p:spPr>
          <a:xfrm flipH="1">
            <a:off x="22574848" y="7678555"/>
            <a:ext cx="621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3333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4408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5" grpId="0"/>
      <p:bldP spid="76" grpId="0"/>
      <p:bldP spid="77" grpId="0"/>
      <p:bldP spid="78" grpId="0"/>
      <p:bldP spid="67" grpId="0"/>
      <p:bldP spid="69" grpId="0"/>
      <p:bldP spid="3" grpId="0" animBg="1"/>
      <p:bldP spid="70" grpId="0" animBg="1"/>
      <p:bldP spid="72" grpId="0" animBg="1"/>
      <p:bldP spid="73" grpId="0" animBg="1"/>
      <p:bldP spid="74" grpId="0" animBg="1"/>
      <p:bldP spid="79" grpId="0"/>
      <p:bldP spid="80" grpId="0"/>
      <p:bldP spid="81" grpId="0"/>
      <p:bldP spid="83" grpId="0"/>
      <p:bldP spid="84" grpId="0"/>
      <p:bldP spid="86" grpId="0" animBg="1"/>
      <p:bldP spid="87" grpId="0" animBg="1"/>
      <p:bldP spid="85" grpId="0" animBg="1"/>
      <p:bldP spid="100" grpId="0"/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14400" y="5181600"/>
            <a:ext cx="22707600" cy="671696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rtlCol="0" anchor="ctr"/>
          <a:lstStyle/>
          <a:p>
            <a:pPr algn="ctr"/>
            <a:endParaRPr lang="en-US" sz="48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5797" y="4091258"/>
            <a:ext cx="15664806" cy="861742"/>
          </a:xfrm>
          <a:prstGeom prst="rect">
            <a:avLst/>
          </a:prstGeom>
          <a:noFill/>
        </p:spPr>
        <p:txBody>
          <a:bodyPr wrap="none" lIns="91411" tIns="45704" rIns="91411" bIns="45704" rtlCol="0">
            <a:spAutoFit/>
          </a:bodyPr>
          <a:lstStyle/>
          <a:p>
            <a:pPr algn="ctr">
              <a:lnSpc>
                <a:spcPts val="6000"/>
              </a:lnSpc>
              <a:spcBef>
                <a:spcPts val="1800"/>
              </a:spcBef>
            </a:pP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3. 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VECTƠ VỚI MỘT SỐ</a:t>
            </a:r>
          </a:p>
        </p:txBody>
      </p:sp>
      <p:grpSp>
        <p:nvGrpSpPr>
          <p:cNvPr id="56" name="Group 60"/>
          <p:cNvGrpSpPr/>
          <p:nvPr/>
        </p:nvGrpSpPr>
        <p:grpSpPr>
          <a:xfrm>
            <a:off x="1447800" y="5562600"/>
            <a:ext cx="6172722" cy="975938"/>
            <a:chOff x="7459670" y="7086600"/>
            <a:chExt cx="5663521" cy="976053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030735" cy="8310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ĐỊNH NGHĨA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76053"/>
              <a:chOff x="7459669" y="7543800"/>
              <a:chExt cx="1381118" cy="976053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834727"/>
                <a:chOff x="7469187" y="7685126"/>
                <a:chExt cx="1371600" cy="834727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68343" y="7688758"/>
                  <a:ext cx="488435" cy="831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1</a:t>
                  </a:r>
                  <a:endPara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800" y="6569529"/>
            <a:ext cx="5613088" cy="975937"/>
            <a:chOff x="7459670" y="8524495"/>
            <a:chExt cx="5150052" cy="976053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4"/>
              <a:ext cx="3517266" cy="8310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49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76053"/>
              <a:chOff x="7459669" y="7543800"/>
              <a:chExt cx="1381118" cy="976053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834727"/>
                <a:chOff x="7469187" y="7685126"/>
                <a:chExt cx="1371600" cy="834727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68345" y="7688758"/>
                  <a:ext cx="488435" cy="831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466858" y="7620000"/>
            <a:ext cx="21131884" cy="975939"/>
            <a:chOff x="7459668" y="9982200"/>
            <a:chExt cx="21438074" cy="976052"/>
          </a:xfrm>
        </p:grpSpPr>
        <p:sp>
          <p:nvSpPr>
            <p:cNvPr id="82" name="Rectangle 81"/>
            <p:cNvSpPr/>
            <p:nvPr/>
          </p:nvSpPr>
          <p:spPr>
            <a:xfrm>
              <a:off x="9092457" y="10108716"/>
              <a:ext cx="19805285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TRUNG ĐIỂM CỦA ĐOẠN THẲNG VÀ TRỌNG TÂM CỦA TAM GIÁC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68" y="9982200"/>
              <a:ext cx="1496828" cy="976052"/>
              <a:chOff x="7459669" y="7543800"/>
              <a:chExt cx="1484471" cy="976052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6" y="7685126"/>
                <a:ext cx="1474954" cy="834726"/>
                <a:chOff x="7469186" y="7685126"/>
                <a:chExt cx="1474954" cy="834726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840903" y="7313409"/>
                  <a:ext cx="731520" cy="1474954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68345" y="7688758"/>
                  <a:ext cx="488435" cy="831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3</a:t>
                  </a:r>
                  <a:endPara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69" name="Freeform 71"/>
          <p:cNvSpPr>
            <a:spLocks/>
          </p:cNvSpPr>
          <p:nvPr/>
        </p:nvSpPr>
        <p:spPr bwMode="auto">
          <a:xfrm>
            <a:off x="5278357" y="11272016"/>
            <a:ext cx="8015090" cy="462784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gradFill rotWithShape="1">
            <a:gsLst>
              <a:gs pos="0">
                <a:srgbClr val="A5B592">
                  <a:tint val="50000"/>
                  <a:satMod val="300000"/>
                </a:srgbClr>
              </a:gs>
              <a:gs pos="35000">
                <a:srgbClr val="A5B592">
                  <a:tint val="37000"/>
                  <a:satMod val="300000"/>
                </a:srgbClr>
              </a:gs>
              <a:gs pos="100000">
                <a:srgbClr val="A5B5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5B59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defTabSz="914422">
              <a:defRPr/>
            </a:pPr>
            <a:endParaRPr lang="en-US" sz="48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60114" y="10881829"/>
            <a:ext cx="7810497" cy="830997"/>
          </a:xfrm>
          <a:prstGeom prst="rect">
            <a:avLst/>
          </a:prstGeom>
          <a:gradFill rotWithShape="1">
            <a:gsLst>
              <a:gs pos="0">
                <a:srgbClr val="A5B592">
                  <a:tint val="50000"/>
                  <a:satMod val="300000"/>
                </a:srgbClr>
              </a:gs>
              <a:gs pos="35000">
                <a:srgbClr val="A5B592">
                  <a:tint val="37000"/>
                  <a:satMod val="300000"/>
                </a:srgbClr>
              </a:gs>
              <a:gs pos="100000">
                <a:srgbClr val="A5B5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5B59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914422">
              <a:defRPr/>
            </a:pPr>
            <a:r>
              <a:rPr lang="en-US" sz="4800" b="1" kern="0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TẬP TRẮC NGHIỆM</a:t>
            </a:r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5545603" y="11160162"/>
            <a:ext cx="8015090" cy="462784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gradFill rotWithShape="1">
            <a:gsLst>
              <a:gs pos="0">
                <a:srgbClr val="A5B592">
                  <a:tint val="50000"/>
                  <a:satMod val="300000"/>
                </a:srgbClr>
              </a:gs>
              <a:gs pos="35000">
                <a:srgbClr val="A5B592">
                  <a:tint val="37000"/>
                  <a:satMod val="300000"/>
                </a:srgbClr>
              </a:gs>
              <a:gs pos="100000">
                <a:srgbClr val="A5B5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5B59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defTabSz="914422">
              <a:defRPr/>
            </a:pPr>
            <a:endParaRPr lang="en-US" sz="48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Freeform 77"/>
          <p:cNvSpPr>
            <a:spLocks/>
          </p:cNvSpPr>
          <p:nvPr/>
        </p:nvSpPr>
        <p:spPr bwMode="auto">
          <a:xfrm>
            <a:off x="6413289" y="10933174"/>
            <a:ext cx="652390" cy="195320"/>
          </a:xfrm>
          <a:custGeom>
            <a:avLst/>
            <a:gdLst>
              <a:gd name="T0" fmla="*/ 142 w 151"/>
              <a:gd name="T1" fmla="*/ 1 h 47"/>
              <a:gd name="T2" fmla="*/ 76 w 151"/>
              <a:gd name="T3" fmla="*/ 40 h 47"/>
              <a:gd name="T4" fmla="*/ 10 w 151"/>
              <a:gd name="T5" fmla="*/ 1 h 47"/>
              <a:gd name="T6" fmla="*/ 0 w 151"/>
              <a:gd name="T7" fmla="*/ 7 h 47"/>
              <a:gd name="T8" fmla="*/ 72 w 151"/>
              <a:gd name="T9" fmla="*/ 47 h 47"/>
              <a:gd name="T10" fmla="*/ 76 w 151"/>
              <a:gd name="T11" fmla="*/ 47 h 47"/>
              <a:gd name="T12" fmla="*/ 79 w 151"/>
              <a:gd name="T13" fmla="*/ 47 h 47"/>
              <a:gd name="T14" fmla="*/ 151 w 151"/>
              <a:gd name="T15" fmla="*/ 7 h 47"/>
              <a:gd name="T16" fmla="*/ 142 w 151"/>
              <a:gd name="T17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47">
                <a:moveTo>
                  <a:pt x="142" y="1"/>
                </a:moveTo>
                <a:cubicBezTo>
                  <a:pt x="116" y="7"/>
                  <a:pt x="76" y="40"/>
                  <a:pt x="76" y="40"/>
                </a:cubicBezTo>
                <a:cubicBezTo>
                  <a:pt x="76" y="40"/>
                  <a:pt x="36" y="7"/>
                  <a:pt x="10" y="1"/>
                </a:cubicBezTo>
                <a:cubicBezTo>
                  <a:pt x="3" y="0"/>
                  <a:pt x="0" y="6"/>
                  <a:pt x="0" y="7"/>
                </a:cubicBezTo>
                <a:cubicBezTo>
                  <a:pt x="8" y="11"/>
                  <a:pt x="18" y="4"/>
                  <a:pt x="72" y="47"/>
                </a:cubicBezTo>
                <a:cubicBezTo>
                  <a:pt x="73" y="47"/>
                  <a:pt x="76" y="47"/>
                  <a:pt x="76" y="47"/>
                </a:cubicBezTo>
                <a:cubicBezTo>
                  <a:pt x="76" y="47"/>
                  <a:pt x="77" y="47"/>
                  <a:pt x="79" y="47"/>
                </a:cubicBezTo>
                <a:cubicBezTo>
                  <a:pt x="132" y="4"/>
                  <a:pt x="143" y="11"/>
                  <a:pt x="151" y="7"/>
                </a:cubicBezTo>
                <a:cubicBezTo>
                  <a:pt x="151" y="6"/>
                  <a:pt x="148" y="0"/>
                  <a:pt x="142" y="1"/>
                </a:cubicBezTo>
                <a:close/>
              </a:path>
            </a:pathLst>
          </a:custGeom>
          <a:gradFill rotWithShape="1">
            <a:gsLst>
              <a:gs pos="0">
                <a:srgbClr val="A5B592">
                  <a:tint val="50000"/>
                  <a:satMod val="300000"/>
                </a:srgbClr>
              </a:gs>
              <a:gs pos="35000">
                <a:srgbClr val="A5B592">
                  <a:tint val="37000"/>
                  <a:satMod val="300000"/>
                </a:srgbClr>
              </a:gs>
              <a:gs pos="100000">
                <a:srgbClr val="A5B5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5B59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defTabSz="914422">
              <a:defRPr/>
            </a:pPr>
            <a:endParaRPr lang="en-US" sz="48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42956" y="10702005"/>
            <a:ext cx="7810497" cy="830997"/>
          </a:xfrm>
          <a:prstGeom prst="rect">
            <a:avLst/>
          </a:prstGeom>
          <a:gradFill rotWithShape="1">
            <a:gsLst>
              <a:gs pos="0">
                <a:srgbClr val="A5B592">
                  <a:tint val="50000"/>
                  <a:satMod val="300000"/>
                </a:srgbClr>
              </a:gs>
              <a:gs pos="35000">
                <a:srgbClr val="A5B592">
                  <a:tint val="37000"/>
                  <a:satMod val="300000"/>
                </a:srgbClr>
              </a:gs>
              <a:gs pos="100000">
                <a:srgbClr val="A5B5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5B59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914422">
              <a:defRPr/>
            </a:pPr>
            <a:r>
              <a:rPr lang="en-US" sz="4800" b="1" kern="0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TẬP TRẮC NGHIỆM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B73F14-0380-4E62-84DE-09B42A4AC60C}"/>
              </a:ext>
            </a:extLst>
          </p:cNvPr>
          <p:cNvSpPr txBox="1"/>
          <p:nvPr/>
        </p:nvSpPr>
        <p:spPr>
          <a:xfrm>
            <a:off x="1524003" y="1817432"/>
            <a:ext cx="4708638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9" rIns="91397" bIns="45699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 LỚP 10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829590-246A-4696-AC49-8F4BB9EAA203}"/>
              </a:ext>
            </a:extLst>
          </p:cNvPr>
          <p:cNvSpPr txBox="1"/>
          <p:nvPr/>
        </p:nvSpPr>
        <p:spPr>
          <a:xfrm>
            <a:off x="2286000" y="2286000"/>
            <a:ext cx="18288000" cy="1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FF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FF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VECTƠ</a:t>
            </a:r>
          </a:p>
        </p:txBody>
      </p:sp>
      <p:grpSp>
        <p:nvGrpSpPr>
          <p:cNvPr id="34" name="Group 27">
            <a:extLst>
              <a:ext uri="{FF2B5EF4-FFF2-40B4-BE49-F238E27FC236}">
                <a16:creationId xmlns:a16="http://schemas.microsoft.com/office/drawing/2014/main" id="{8ECCAB24-303C-4889-B925-12BDB00450BC}"/>
              </a:ext>
            </a:extLst>
          </p:cNvPr>
          <p:cNvGrpSpPr/>
          <p:nvPr/>
        </p:nvGrpSpPr>
        <p:grpSpPr>
          <a:xfrm>
            <a:off x="1447799" y="9684605"/>
            <a:ext cx="1476164" cy="1518689"/>
            <a:chOff x="7483860" y="7543801"/>
            <a:chExt cx="1319816" cy="1518887"/>
          </a:xfrm>
        </p:grpSpPr>
        <p:sp>
          <p:nvSpPr>
            <p:cNvPr id="35" name="Isosceles Triangle 44">
              <a:extLst>
                <a:ext uri="{FF2B5EF4-FFF2-40B4-BE49-F238E27FC236}">
                  <a16:creationId xmlns:a16="http://schemas.microsoft.com/office/drawing/2014/main" id="{26B49388-C6D5-43A7-A0D8-32D38B6F8E28}"/>
                </a:ext>
              </a:extLst>
            </p:cNvPr>
            <p:cNvSpPr/>
            <p:nvPr/>
          </p:nvSpPr>
          <p:spPr>
            <a:xfrm rot="16200000">
              <a:off x="7494127" y="7533534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29">
              <a:extLst>
                <a:ext uri="{FF2B5EF4-FFF2-40B4-BE49-F238E27FC236}">
                  <a16:creationId xmlns:a16="http://schemas.microsoft.com/office/drawing/2014/main" id="{DA8C13F9-2D43-4BF7-9E72-A570CA2EC818}"/>
                </a:ext>
              </a:extLst>
            </p:cNvPr>
            <p:cNvGrpSpPr/>
            <p:nvPr/>
          </p:nvGrpSpPr>
          <p:grpSpPr>
            <a:xfrm>
              <a:off x="7493378" y="7646473"/>
              <a:ext cx="1310298" cy="1416215"/>
              <a:chOff x="7493378" y="7646473"/>
              <a:chExt cx="1310298" cy="1416215"/>
            </a:xfrm>
          </p:grpSpPr>
          <p:sp>
            <p:nvSpPr>
              <p:cNvPr id="37" name="Round Same Side Corner Rectangle 47">
                <a:extLst>
                  <a:ext uri="{FF2B5EF4-FFF2-40B4-BE49-F238E27FC236}">
                    <a16:creationId xmlns:a16="http://schemas.microsoft.com/office/drawing/2014/main" id="{54DA65AA-0655-4EFC-B746-0247BF8A7961}"/>
                  </a:ext>
                </a:extLst>
              </p:cNvPr>
              <p:cNvSpPr/>
              <p:nvPr/>
            </p:nvSpPr>
            <p:spPr>
              <a:xfrm rot="5400000">
                <a:off x="7782767" y="7395739"/>
                <a:ext cx="731520" cy="1310298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394D4F5-5FB6-498F-BD1C-4B7943664B4D}"/>
                  </a:ext>
                </a:extLst>
              </p:cNvPr>
              <p:cNvSpPr txBox="1"/>
              <p:nvPr/>
            </p:nvSpPr>
            <p:spPr>
              <a:xfrm>
                <a:off x="7840393" y="7646473"/>
                <a:ext cx="623209" cy="1416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5. </a:t>
                </a:r>
              </a:p>
            </p:txBody>
          </p:sp>
        </p:grpSp>
      </p:grpSp>
      <p:grpSp>
        <p:nvGrpSpPr>
          <p:cNvPr id="39" name="Group 26">
            <a:extLst>
              <a:ext uri="{FF2B5EF4-FFF2-40B4-BE49-F238E27FC236}">
                <a16:creationId xmlns:a16="http://schemas.microsoft.com/office/drawing/2014/main" id="{C7B4099F-A47E-4120-890D-32154EFA2B35}"/>
              </a:ext>
            </a:extLst>
          </p:cNvPr>
          <p:cNvGrpSpPr/>
          <p:nvPr/>
        </p:nvGrpSpPr>
        <p:grpSpPr>
          <a:xfrm>
            <a:off x="1447800" y="8770204"/>
            <a:ext cx="15873093" cy="830997"/>
            <a:chOff x="7459670" y="7325028"/>
            <a:chExt cx="14851072" cy="83110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D9DA65F-AEE2-42EA-B030-6AF4422B641F}"/>
                </a:ext>
              </a:extLst>
            </p:cNvPr>
            <p:cNvSpPr txBox="1"/>
            <p:nvPr/>
          </p:nvSpPr>
          <p:spPr>
            <a:xfrm>
              <a:off x="8993187" y="7325028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ĐIỀU KIỆN ĐỂ HAI VECTƠ CÙNG PHƯƠNG</a:t>
              </a:r>
            </a:p>
          </p:txBody>
        </p:sp>
        <p:grpSp>
          <p:nvGrpSpPr>
            <p:cNvPr id="43" name="Group 27">
              <a:extLst>
                <a:ext uri="{FF2B5EF4-FFF2-40B4-BE49-F238E27FC236}">
                  <a16:creationId xmlns:a16="http://schemas.microsoft.com/office/drawing/2014/main" id="{C7D513F3-F096-4D40-8F81-C779C7BAC140}"/>
                </a:ext>
              </a:extLst>
            </p:cNvPr>
            <p:cNvGrpSpPr/>
            <p:nvPr/>
          </p:nvGrpSpPr>
          <p:grpSpPr>
            <a:xfrm>
              <a:off x="7459670" y="7325771"/>
              <a:ext cx="1381118" cy="830363"/>
              <a:chOff x="7459669" y="7325772"/>
              <a:chExt cx="1381118" cy="830363"/>
            </a:xfrm>
          </p:grpSpPr>
          <p:sp>
            <p:nvSpPr>
              <p:cNvPr id="44" name="Isosceles Triangle 44">
                <a:extLst>
                  <a:ext uri="{FF2B5EF4-FFF2-40B4-BE49-F238E27FC236}">
                    <a16:creationId xmlns:a16="http://schemas.microsoft.com/office/drawing/2014/main" id="{41ADA2A6-E066-405F-A8DE-B7972B4FBF9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29">
                <a:extLst>
                  <a:ext uri="{FF2B5EF4-FFF2-40B4-BE49-F238E27FC236}">
                    <a16:creationId xmlns:a16="http://schemas.microsoft.com/office/drawing/2014/main" id="{1DA5A9FF-269C-4BC2-8C47-6B3E32CE8DEC}"/>
                  </a:ext>
                </a:extLst>
              </p:cNvPr>
              <p:cNvGrpSpPr/>
              <p:nvPr/>
            </p:nvGrpSpPr>
            <p:grpSpPr>
              <a:xfrm>
                <a:off x="7469187" y="7325772"/>
                <a:ext cx="1371600" cy="830363"/>
                <a:chOff x="7469187" y="7325772"/>
                <a:chExt cx="1371600" cy="830363"/>
              </a:xfrm>
            </p:grpSpPr>
            <p:sp>
              <p:nvSpPr>
                <p:cNvPr id="46" name="Round Same Side Corner Rectangle 31">
                  <a:extLst>
                    <a:ext uri="{FF2B5EF4-FFF2-40B4-BE49-F238E27FC236}">
                      <a16:creationId xmlns:a16="http://schemas.microsoft.com/office/drawing/2014/main" id="{4696F8A5-0715-448D-8787-4F9D18736F5C}"/>
                    </a:ext>
                  </a:extLst>
                </p:cNvPr>
                <p:cNvSpPr/>
                <p:nvPr/>
              </p:nvSpPr>
              <p:spPr>
                <a:xfrm rot="5400000">
                  <a:off x="7789227" y="7005732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E5DFCC3-1407-4374-9D75-784992738935}"/>
                    </a:ext>
                  </a:extLst>
                </p:cNvPr>
                <p:cNvSpPr txBox="1"/>
                <p:nvPr/>
              </p:nvSpPr>
              <p:spPr>
                <a:xfrm>
                  <a:off x="7895314" y="7401984"/>
                  <a:ext cx="535794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3DD1084-31C1-4B76-BD79-F042B8FFF796}"/>
              </a:ext>
            </a:extLst>
          </p:cNvPr>
          <p:cNvSpPr txBox="1"/>
          <p:nvPr/>
        </p:nvSpPr>
        <p:spPr>
          <a:xfrm>
            <a:off x="3124200" y="9760803"/>
            <a:ext cx="21408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PHÂN TÍCH MỘT VECTƠ THEO HAI VECTƠ KHÔNG CÙNG PHƯƠNG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  <p:bldP spid="69" grpId="0" animBg="1"/>
      <p:bldP spid="70" grpId="0" animBg="1"/>
      <p:bldP spid="71" grpId="0" animBg="1"/>
      <p:bldP spid="72" grpId="0" animBg="1"/>
      <p:bldP spid="73" grpId="0" animBg="1"/>
      <p:bldP spid="41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4" y="2667000"/>
            <a:ext cx="21771045" cy="8206445"/>
            <a:chOff x="1076414" y="3099768"/>
            <a:chExt cx="21773564" cy="8207395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7864683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7" tIns="17997" rIns="35997" bIns="17997"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9" y="8705567"/>
                <a:ext cx="3113713" cy="831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 nghĩa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10" y="1633551"/>
            <a:ext cx="5512461" cy="950048"/>
            <a:chOff x="7459670" y="7086600"/>
            <a:chExt cx="5513096" cy="95016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8942031" y="7205665"/>
              <a:ext cx="4030735" cy="8310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ĐỊNH NGHĨA</a:t>
              </a: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50158"/>
              <a:chOff x="7459669" y="7543800"/>
              <a:chExt cx="1381118" cy="950158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62863"/>
                <a:ext cx="1371600" cy="831095"/>
                <a:chOff x="7469187" y="7662863"/>
                <a:chExt cx="1371600" cy="831095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8002527" y="7662863"/>
                  <a:ext cx="420066" cy="831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/>
              <p:nvPr/>
            </p:nvSpPr>
            <p:spPr>
              <a:xfrm>
                <a:off x="1450087" y="3255751"/>
                <a:ext cx="20910195" cy="2317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thực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𝑘</m:t>
                    </m:r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𝑘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kí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7" y="3255751"/>
                <a:ext cx="20910195" cy="2317301"/>
              </a:xfrm>
              <a:prstGeom prst="rect">
                <a:avLst/>
              </a:prstGeom>
              <a:blipFill>
                <a:blip r:embed="rId2"/>
                <a:stretch>
                  <a:fillRect l="-1341" r="-1312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EE473AE-EC84-4276-BCF0-2A2C03BCBA06}"/>
                  </a:ext>
                </a:extLst>
              </p:cNvPr>
              <p:cNvSpPr txBox="1"/>
              <p:nvPr/>
            </p:nvSpPr>
            <p:spPr>
              <a:xfrm>
                <a:off x="1450083" y="5376644"/>
                <a:ext cx="10437117" cy="1067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luôn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endParaRPr lang="nl-NL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EE473AE-EC84-4276-BCF0-2A2C03BCB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3" y="5376644"/>
                <a:ext cx="10437117" cy="1067600"/>
              </a:xfrm>
              <a:prstGeom prst="rect">
                <a:avLst/>
              </a:prstGeom>
              <a:blipFill>
                <a:blip r:embed="rId3"/>
                <a:stretch>
                  <a:fillRect l="-2687" b="-29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C64465C-B4CC-404F-A362-1EE00D878DC9}"/>
                  </a:ext>
                </a:extLst>
              </p:cNvPr>
              <p:cNvSpPr txBox="1"/>
              <p:nvPr/>
            </p:nvSpPr>
            <p:spPr>
              <a:xfrm>
                <a:off x="1450083" y="8159065"/>
                <a:ext cx="7617717" cy="1067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ộ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𝑘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C64465C-B4CC-404F-A362-1EE00D878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3" y="8159065"/>
                <a:ext cx="7617717" cy="1067600"/>
              </a:xfrm>
              <a:prstGeom prst="rect">
                <a:avLst/>
              </a:prstGeom>
              <a:blipFill>
                <a:blip r:embed="rId4"/>
                <a:stretch>
                  <a:fillRect l="-3680" b="-28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18F10EA-CB86-47F8-B6F9-E160CFA465DB}"/>
                  </a:ext>
                </a:extLst>
              </p:cNvPr>
              <p:cNvSpPr txBox="1"/>
              <p:nvPr/>
            </p:nvSpPr>
            <p:spPr>
              <a:xfrm>
                <a:off x="4191000" y="7212016"/>
                <a:ext cx="9144000" cy="1067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𝑘</m:t>
                    </m:r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0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18F10EA-CB86-47F8-B6F9-E160CFA46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7212016"/>
                <a:ext cx="9144000" cy="1067600"/>
              </a:xfrm>
              <a:prstGeom prst="rect">
                <a:avLst/>
              </a:prstGeom>
              <a:blipFill>
                <a:blip r:embed="rId5"/>
                <a:stretch>
                  <a:fillRect b="-29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5AF839A-ADD9-4995-81D7-5F98C4669BF5}"/>
                  </a:ext>
                </a:extLst>
              </p:cNvPr>
              <p:cNvSpPr txBox="1"/>
              <p:nvPr/>
            </p:nvSpPr>
            <p:spPr>
              <a:xfrm>
                <a:off x="1450083" y="9168234"/>
                <a:ext cx="8608317" cy="1172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* Qui ước: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0</m:t>
                    </m:r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 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𝑘</m:t>
                    </m:r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5AF839A-ADD9-4995-81D7-5F98C4669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3" y="9168234"/>
                <a:ext cx="8608317" cy="1172629"/>
              </a:xfrm>
              <a:prstGeom prst="rect">
                <a:avLst/>
              </a:prstGeom>
              <a:blipFill>
                <a:blip r:embed="rId6"/>
                <a:stretch>
                  <a:fillRect l="-3258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B1AF8D-7CF7-419D-B644-9E8FF9F8991E}"/>
                  </a:ext>
                </a:extLst>
              </p:cNvPr>
              <p:cNvSpPr txBox="1"/>
              <p:nvPr/>
            </p:nvSpPr>
            <p:spPr>
              <a:xfrm>
                <a:off x="1447800" y="6324600"/>
                <a:ext cx="13637517" cy="1067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𝑘</m:t>
                    </m:r>
                    <m:r>
                      <a:rPr lang="nl-NL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nl-NL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0</m:t>
                    </m:r>
                    <m:r>
                      <a:rPr lang="nl-NL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endParaRPr lang="nl-NL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B1AF8D-7CF7-419D-B644-9E8FF9F89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324600"/>
                <a:ext cx="13637517" cy="1067600"/>
              </a:xfrm>
              <a:prstGeom prst="rect">
                <a:avLst/>
              </a:prstGeom>
              <a:blipFill>
                <a:blip r:embed="rId7"/>
                <a:stretch>
                  <a:fillRect l="-2056" b="-2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6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57" grpId="0"/>
      <p:bldP spid="110" grpId="0"/>
      <p:bldP spid="111" grpId="0"/>
      <p:bldP spid="112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AB58F2-8924-4C99-8D13-A2FA6CDCD5CA}"/>
              </a:ext>
            </a:extLst>
          </p:cNvPr>
          <p:cNvGrpSpPr/>
          <p:nvPr/>
        </p:nvGrpSpPr>
        <p:grpSpPr>
          <a:xfrm>
            <a:off x="1205338" y="10591800"/>
            <a:ext cx="22136901" cy="2044347"/>
            <a:chOff x="1205494" y="6941416"/>
            <a:chExt cx="22139783" cy="2015164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id="{94C9480A-B6E8-4E7B-BFE6-DCE8FD7B3D0A}"/>
                </a:ext>
              </a:extLst>
            </p:cNvPr>
            <p:cNvSpPr/>
            <p:nvPr/>
          </p:nvSpPr>
          <p:spPr>
            <a:xfrm>
              <a:off x="1209586" y="7179457"/>
              <a:ext cx="22135691" cy="177712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962BCA7-4E52-40E0-A34B-FDFD8F89D944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EB6E4754-9813-478A-9E42-D693CD9E84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F72C2F-975E-47B8-9E66-0C65CD1A7BBC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AFFE9790-3083-4230-BBC3-E468F5F83D11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D33487D1-C911-40A5-A318-C9B1BB6D41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7CF679-C811-4FA1-90E0-BA843615F954}"/>
              </a:ext>
            </a:extLst>
          </p:cNvPr>
          <p:cNvGrpSpPr/>
          <p:nvPr/>
        </p:nvGrpSpPr>
        <p:grpSpPr>
          <a:xfrm>
            <a:off x="813574" y="1657816"/>
            <a:ext cx="22579826" cy="8436695"/>
            <a:chOff x="992187" y="2564544"/>
            <a:chExt cx="21577042" cy="8437793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C1371B8D-063B-4973-8FC4-7E3C7E6C7E72}"/>
                </a:ext>
              </a:extLst>
            </p:cNvPr>
            <p:cNvSpPr/>
            <p:nvPr/>
          </p:nvSpPr>
          <p:spPr bwMode="auto">
            <a:xfrm>
              <a:off x="1145221" y="2583130"/>
              <a:ext cx="21424008" cy="841920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8C4194C-BA2E-4BD8-9FAD-78E164157361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B16C538F-9C17-463B-A930-E2BC489C3B69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D6F1AFF4-D91A-446E-9408-AAAA2FA59DDB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FF9A97B5-6D7A-4A6C-AD44-8B3B3AA21328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3B952725-5426-41A1-8F17-1515F0CE97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5831DA9C-454C-4656-BF19-3138A230C3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6D3B635F-1DCE-4277-B407-F4AB1868C2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0124203-E5F3-4C94-A535-5976B68462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A01F7E7-DF44-4DD2-A3F1-47EFF06D61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D10E4C3-66BF-4061-9140-5F6EF0E0AD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139B174-A672-43DA-B482-113BDCB7B8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44E9A308-DAA3-4423-BF34-9A2A91FDDBC4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F9D2AB10-42B9-4458-8963-255DC4F551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C16BEEE-443B-45D2-9901-D36D9F546F36}"/>
                  </a:ext>
                </a:extLst>
              </p:cNvPr>
              <p:cNvSpPr/>
              <p:nvPr/>
            </p:nvSpPr>
            <p:spPr>
              <a:xfrm>
                <a:off x="1460923" y="118944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C16BEEE-443B-45D2-9901-D36D9F546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923" y="11894403"/>
                <a:ext cx="250056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F16337-85DD-48B1-8F2F-0B091A22D907}"/>
                  </a:ext>
                </a:extLst>
              </p:cNvPr>
              <p:cNvSpPr/>
              <p:nvPr/>
            </p:nvSpPr>
            <p:spPr>
              <a:xfrm>
                <a:off x="1276020" y="877020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F16337-85DD-48B1-8F2F-0B091A22D9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020" y="8770203"/>
                <a:ext cx="5485687" cy="830997"/>
              </a:xfrm>
              <a:prstGeom prst="rect">
                <a:avLst/>
              </a:prstGeom>
              <a:blipFill>
                <a:blip r:embed="rId3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0D56491-E266-41BF-A45D-88120D6896E9}"/>
                  </a:ext>
                </a:extLst>
              </p:cNvPr>
              <p:cNvSpPr/>
              <p:nvPr/>
            </p:nvSpPr>
            <p:spPr>
              <a:xfrm>
                <a:off x="6019800" y="869400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0D56491-E266-41BF-A45D-88120D689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8694003"/>
                <a:ext cx="5485687" cy="830997"/>
              </a:xfrm>
              <a:prstGeom prst="rect">
                <a:avLst/>
              </a:prstGeom>
              <a:blipFill>
                <a:blip r:embed="rId4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1C48F6C-39D3-4DD5-BD08-81DFB1755D7E}"/>
                  </a:ext>
                </a:extLst>
              </p:cNvPr>
              <p:cNvSpPr/>
              <p:nvPr/>
            </p:nvSpPr>
            <p:spPr>
              <a:xfrm>
                <a:off x="12115800" y="869400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1C48F6C-39D3-4DD5-BD08-81DFB1755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8694003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16DBADE-6396-4F5F-9E2C-C4F2F87EE260}"/>
                  </a:ext>
                </a:extLst>
              </p:cNvPr>
              <p:cNvSpPr/>
              <p:nvPr/>
            </p:nvSpPr>
            <p:spPr>
              <a:xfrm>
                <a:off x="18060113" y="869400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16DBADE-6396-4F5F-9E2C-C4F2F87EE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0113" y="8694003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47">
            <a:extLst>
              <a:ext uri="{FF2B5EF4-FFF2-40B4-BE49-F238E27FC236}">
                <a16:creationId xmlns:a16="http://schemas.microsoft.com/office/drawing/2014/main" id="{C2554685-CF40-4B8D-87C0-A87EC682B61D}"/>
              </a:ext>
            </a:extLst>
          </p:cNvPr>
          <p:cNvGrpSpPr/>
          <p:nvPr/>
        </p:nvGrpSpPr>
        <p:grpSpPr>
          <a:xfrm>
            <a:off x="1341581" y="708082"/>
            <a:ext cx="9472086" cy="968318"/>
            <a:chOff x="739068" y="1515168"/>
            <a:chExt cx="9473319" cy="968444"/>
          </a:xfrm>
        </p:grpSpPr>
        <p:sp>
          <p:nvSpPr>
            <p:cNvPr id="31" name="Freeform 71">
              <a:extLst>
                <a:ext uri="{FF2B5EF4-FFF2-40B4-BE49-F238E27FC236}">
                  <a16:creationId xmlns:a16="http://schemas.microsoft.com/office/drawing/2014/main" id="{7C6BD13D-FA80-4769-965B-210270EC54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30">
              <a:extLst>
                <a:ext uri="{FF2B5EF4-FFF2-40B4-BE49-F238E27FC236}">
                  <a16:creationId xmlns:a16="http://schemas.microsoft.com/office/drawing/2014/main" id="{874F2272-EA06-42B1-A9B4-43B0F0A758FB}"/>
                </a:ext>
              </a:extLst>
            </p:cNvPr>
            <p:cNvGrpSpPr/>
            <p:nvPr/>
          </p:nvGrpSpPr>
          <p:grpSpPr>
            <a:xfrm>
              <a:off x="739068" y="1515168"/>
              <a:ext cx="8829252" cy="965702"/>
              <a:chOff x="739068" y="1515168"/>
              <a:chExt cx="8829252" cy="965702"/>
            </a:xfrm>
          </p:grpSpPr>
          <p:sp>
            <p:nvSpPr>
              <p:cNvPr id="33" name="Freeform 71">
                <a:extLst>
                  <a:ext uri="{FF2B5EF4-FFF2-40B4-BE49-F238E27FC236}">
                    <a16:creationId xmlns:a16="http://schemas.microsoft.com/office/drawing/2014/main" id="{02F261C5-99B8-45C5-BF47-716B03567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Oval 72">
                <a:extLst>
                  <a:ext uri="{FF2B5EF4-FFF2-40B4-BE49-F238E27FC236}">
                    <a16:creationId xmlns:a16="http://schemas.microsoft.com/office/drawing/2014/main" id="{202ADC1B-E897-4CD6-A496-D5FF7C26B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73">
                <a:extLst>
                  <a:ext uri="{FF2B5EF4-FFF2-40B4-BE49-F238E27FC236}">
                    <a16:creationId xmlns:a16="http://schemas.microsoft.com/office/drawing/2014/main" id="{48E529D0-D79E-4528-90BD-9918FAF18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74">
                <a:extLst>
                  <a:ext uri="{FF2B5EF4-FFF2-40B4-BE49-F238E27FC236}">
                    <a16:creationId xmlns:a16="http://schemas.microsoft.com/office/drawing/2014/main" id="{F1AA2905-C55F-4DAB-B0B0-0BF9AC9D9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75">
                <a:extLst>
                  <a:ext uri="{FF2B5EF4-FFF2-40B4-BE49-F238E27FC236}">
                    <a16:creationId xmlns:a16="http://schemas.microsoft.com/office/drawing/2014/main" id="{00BD4913-D33F-4C3A-A533-83DCA7148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76">
                <a:extLst>
                  <a:ext uri="{FF2B5EF4-FFF2-40B4-BE49-F238E27FC236}">
                    <a16:creationId xmlns:a16="http://schemas.microsoft.com/office/drawing/2014/main" id="{DEFD5007-2E9A-4469-A2B8-A056A6255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77">
                <a:extLst>
                  <a:ext uri="{FF2B5EF4-FFF2-40B4-BE49-F238E27FC236}">
                    <a16:creationId xmlns:a16="http://schemas.microsoft.com/office/drawing/2014/main" id="{30AF87CF-09ED-470F-880F-4BBABB949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78">
                <a:extLst>
                  <a:ext uri="{FF2B5EF4-FFF2-40B4-BE49-F238E27FC236}">
                    <a16:creationId xmlns:a16="http://schemas.microsoft.com/office/drawing/2014/main" id="{12E9D3DF-02BB-4ECD-BBE5-B6F01B903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79">
                <a:extLst>
                  <a:ext uri="{FF2B5EF4-FFF2-40B4-BE49-F238E27FC236}">
                    <a16:creationId xmlns:a16="http://schemas.microsoft.com/office/drawing/2014/main" id="{91BEBD09-4BB3-4615-82E2-D02A91CDA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80">
                <a:extLst>
                  <a:ext uri="{FF2B5EF4-FFF2-40B4-BE49-F238E27FC236}">
                    <a16:creationId xmlns:a16="http://schemas.microsoft.com/office/drawing/2014/main" id="{1B8207CF-C923-48A6-8C71-9ED45AA60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81">
                <a:extLst>
                  <a:ext uri="{FF2B5EF4-FFF2-40B4-BE49-F238E27FC236}">
                    <a16:creationId xmlns:a16="http://schemas.microsoft.com/office/drawing/2014/main" id="{DA3597F7-7D81-42B3-9F24-0658FC69E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82">
                <a:extLst>
                  <a:ext uri="{FF2B5EF4-FFF2-40B4-BE49-F238E27FC236}">
                    <a16:creationId xmlns:a16="http://schemas.microsoft.com/office/drawing/2014/main" id="{5FEF9751-904E-49E2-A3BE-7941C16E7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3">
                <a:extLst>
                  <a:ext uri="{FF2B5EF4-FFF2-40B4-BE49-F238E27FC236}">
                    <a16:creationId xmlns:a16="http://schemas.microsoft.com/office/drawing/2014/main" id="{D1651E35-C992-4C4E-ADA1-461C3D8C457F}"/>
                  </a:ext>
                </a:extLst>
              </p:cNvPr>
              <p:cNvSpPr txBox="1"/>
              <p:nvPr/>
            </p:nvSpPr>
            <p:spPr>
              <a:xfrm>
                <a:off x="2040030" y="1649765"/>
                <a:ext cx="7528290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3BDC2445-2377-4ADC-A86D-7C4EA66C81BB}"/>
              </a:ext>
            </a:extLst>
          </p:cNvPr>
          <p:cNvSpPr/>
          <p:nvPr/>
        </p:nvSpPr>
        <p:spPr>
          <a:xfrm>
            <a:off x="19126200" y="864942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534E71E-1683-47FE-B216-E147D4379F32}"/>
                  </a:ext>
                </a:extLst>
              </p:cNvPr>
              <p:cNvSpPr/>
              <p:nvPr/>
            </p:nvSpPr>
            <p:spPr>
              <a:xfrm>
                <a:off x="4131273" y="1752600"/>
                <a:ext cx="18347727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𝐴𝐵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𝐼𝐵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𝐼𝐴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534E71E-1683-47FE-B216-E147D4379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273" y="1752600"/>
                <a:ext cx="18347727" cy="1664110"/>
              </a:xfrm>
              <a:prstGeom prst="rect">
                <a:avLst/>
              </a:prstGeom>
              <a:blipFill>
                <a:blip r:embed="rId7"/>
                <a:stretch>
                  <a:fillRect l="-1528" t="-2574" r="-149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569C8C4F-93E3-4D0A-B768-F971FF53D3E7}"/>
              </a:ext>
            </a:extLst>
          </p:cNvPr>
          <p:cNvGrpSpPr/>
          <p:nvPr/>
        </p:nvGrpSpPr>
        <p:grpSpPr>
          <a:xfrm>
            <a:off x="2750507" y="3237368"/>
            <a:ext cx="18433093" cy="5220832"/>
            <a:chOff x="2426658" y="4757298"/>
            <a:chExt cx="18433094" cy="5220832"/>
          </a:xfrm>
        </p:grpSpPr>
        <p:sp>
          <p:nvSpPr>
            <p:cNvPr id="63" name="Google Shape;430;p3">
              <a:extLst>
                <a:ext uri="{FF2B5EF4-FFF2-40B4-BE49-F238E27FC236}">
                  <a16:creationId xmlns:a16="http://schemas.microsoft.com/office/drawing/2014/main" id="{F381DDCE-3AC5-4477-BB06-D3CC856D6A41}"/>
                </a:ext>
              </a:extLst>
            </p:cNvPr>
            <p:cNvSpPr/>
            <p:nvPr/>
          </p:nvSpPr>
          <p:spPr>
            <a:xfrm>
              <a:off x="4298356" y="6417794"/>
              <a:ext cx="3031503" cy="80977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3" rIns="91408" bIns="45693" anchor="ctr" anchorCtr="0">
              <a:noAutofit/>
            </a:bodyPr>
            <a:lstStyle/>
            <a:p>
              <a:pPr algn="ctr"/>
              <a:endParaRPr sz="480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2D155EA-6607-466D-8352-E76F1605DB8C}"/>
                </a:ext>
              </a:extLst>
            </p:cNvPr>
            <p:cNvSpPr/>
            <p:nvPr/>
          </p:nvSpPr>
          <p:spPr>
            <a:xfrm>
              <a:off x="4570498" y="6343549"/>
              <a:ext cx="27593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74B2DC4-813F-47CD-907C-E9C2F3341FAD}"/>
                </a:ext>
              </a:extLst>
            </p:cNvPr>
            <p:cNvGrpSpPr/>
            <p:nvPr/>
          </p:nvGrpSpPr>
          <p:grpSpPr>
            <a:xfrm>
              <a:off x="2426658" y="4757298"/>
              <a:ext cx="6717342" cy="1071188"/>
              <a:chOff x="1264601" y="4864720"/>
              <a:chExt cx="6717342" cy="1071188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1512FE1-68DF-414B-9614-CD17E824A9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4103" y="5768189"/>
                <a:ext cx="608729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6816673-B2C0-4F0E-B18A-2B2DEB8D2CF7}"/>
                  </a:ext>
                </a:extLst>
              </p:cNvPr>
              <p:cNvSpPr txBox="1"/>
              <p:nvPr/>
            </p:nvSpPr>
            <p:spPr>
              <a:xfrm>
                <a:off x="1264601" y="4864720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7567516-2CF7-4D8D-A583-846B431B353B}"/>
                  </a:ext>
                </a:extLst>
              </p:cNvPr>
              <p:cNvSpPr txBox="1"/>
              <p:nvPr/>
            </p:nvSpPr>
            <p:spPr>
              <a:xfrm>
                <a:off x="7224026" y="4864720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44A52461-502C-460E-B993-8261ABC60873}"/>
                  </a:ext>
                </a:extLst>
              </p:cNvPr>
              <p:cNvSpPr txBox="1"/>
              <p:nvPr/>
            </p:nvSpPr>
            <p:spPr>
              <a:xfrm>
                <a:off x="5759767" y="4864720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I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CB545E6D-4C88-4B99-BDC6-ECA7953CF291}"/>
                  </a:ext>
                </a:extLst>
              </p:cNvPr>
              <p:cNvSpPr/>
              <p:nvPr/>
            </p:nvSpPr>
            <p:spPr>
              <a:xfrm>
                <a:off x="4423451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B50BF539-B932-494A-A6DD-1D5B51E16E7E}"/>
                  </a:ext>
                </a:extLst>
              </p:cNvPr>
              <p:cNvSpPr/>
              <p:nvPr/>
            </p:nvSpPr>
            <p:spPr>
              <a:xfrm>
                <a:off x="7467100" y="56407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16C02BCE-3E82-4D88-9F8D-5E3F1DAF3AEF}"/>
                  </a:ext>
                </a:extLst>
              </p:cNvPr>
              <p:cNvSpPr/>
              <p:nvPr/>
            </p:nvSpPr>
            <p:spPr>
              <a:xfrm>
                <a:off x="1414960" y="5588187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0C519971-D8AC-4735-ADED-AA535C928A40}"/>
                  </a:ext>
                </a:extLst>
              </p:cNvPr>
              <p:cNvSpPr/>
              <p:nvPr/>
            </p:nvSpPr>
            <p:spPr>
              <a:xfrm>
                <a:off x="2768277" y="56623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152AF39F-8F0C-4D19-9C3C-8BDCD643D047}"/>
                  </a:ext>
                </a:extLst>
              </p:cNvPr>
              <p:cNvSpPr/>
              <p:nvPr/>
            </p:nvSpPr>
            <p:spPr>
              <a:xfrm>
                <a:off x="5830975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ECE1046C-BE74-44D4-88F9-DE43324FAF6A}"/>
                </a:ext>
              </a:extLst>
            </p:cNvPr>
            <p:cNvSpPr/>
            <p:nvPr/>
          </p:nvSpPr>
          <p:spPr>
            <a:xfrm>
              <a:off x="15897356" y="6461768"/>
              <a:ext cx="3031503" cy="88385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3" rIns="91408" bIns="45693" anchor="ctr" anchorCtr="0">
              <a:noAutofit/>
            </a:bodyPr>
            <a:lstStyle/>
            <a:p>
              <a:pPr algn="ctr"/>
              <a:endParaRPr sz="480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D2EC3AB-C31A-41EF-BABA-03AFA795B9C2}"/>
                </a:ext>
              </a:extLst>
            </p:cNvPr>
            <p:cNvSpPr/>
            <p:nvPr/>
          </p:nvSpPr>
          <p:spPr>
            <a:xfrm>
              <a:off x="16169498" y="6396575"/>
              <a:ext cx="27593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Hình 2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29A48D4-318F-4A9C-9BFD-E12DAFBBC6CB}"/>
                </a:ext>
              </a:extLst>
            </p:cNvPr>
            <p:cNvGrpSpPr/>
            <p:nvPr/>
          </p:nvGrpSpPr>
          <p:grpSpPr>
            <a:xfrm>
              <a:off x="14025658" y="4757298"/>
              <a:ext cx="6834094" cy="1124214"/>
              <a:chOff x="1264601" y="4811694"/>
              <a:chExt cx="6834094" cy="1124214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A01D4417-E1BE-4AD6-9542-5BF6D39451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4103" y="5768189"/>
                <a:ext cx="608729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B7CED61-B008-47D9-810E-DD0D1699F97E}"/>
                  </a:ext>
                </a:extLst>
              </p:cNvPr>
              <p:cNvSpPr txBox="1"/>
              <p:nvPr/>
            </p:nvSpPr>
            <p:spPr>
              <a:xfrm>
                <a:off x="1264601" y="481169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F7576DA-A9A9-4656-9AC1-5B1E66CDDEF3}"/>
                  </a:ext>
                </a:extLst>
              </p:cNvPr>
              <p:cNvSpPr txBox="1"/>
              <p:nvPr/>
            </p:nvSpPr>
            <p:spPr>
              <a:xfrm>
                <a:off x="5626463" y="481169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D956FAA-413B-4477-9578-BB483DEFD857}"/>
                  </a:ext>
                </a:extLst>
              </p:cNvPr>
              <p:cNvSpPr txBox="1"/>
              <p:nvPr/>
            </p:nvSpPr>
            <p:spPr>
              <a:xfrm>
                <a:off x="7340778" y="481169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I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42BC5A1-EAFE-4426-A463-F6501C8A7BA1}"/>
                  </a:ext>
                </a:extLst>
              </p:cNvPr>
              <p:cNvSpPr/>
              <p:nvPr/>
            </p:nvSpPr>
            <p:spPr>
              <a:xfrm>
                <a:off x="4423451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3DAF4C55-906E-4B93-A2E1-957C3328BC56}"/>
                  </a:ext>
                </a:extLst>
              </p:cNvPr>
              <p:cNvSpPr/>
              <p:nvPr/>
            </p:nvSpPr>
            <p:spPr>
              <a:xfrm>
                <a:off x="7467100" y="56407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BA3D893E-222B-4F91-83FA-2EAF853F7703}"/>
                  </a:ext>
                </a:extLst>
              </p:cNvPr>
              <p:cNvSpPr/>
              <p:nvPr/>
            </p:nvSpPr>
            <p:spPr>
              <a:xfrm>
                <a:off x="1414960" y="5588187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1EC93EA-128A-487F-B6EC-5F314AAD3827}"/>
                  </a:ext>
                </a:extLst>
              </p:cNvPr>
              <p:cNvSpPr/>
              <p:nvPr/>
            </p:nvSpPr>
            <p:spPr>
              <a:xfrm>
                <a:off x="2768277" y="56623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2F4BF27A-38F7-49D7-BBB6-EFBB8AC6E156}"/>
                  </a:ext>
                </a:extLst>
              </p:cNvPr>
              <p:cNvSpPr/>
              <p:nvPr/>
            </p:nvSpPr>
            <p:spPr>
              <a:xfrm>
                <a:off x="5830975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9" name="Google Shape;430;p3">
              <a:extLst>
                <a:ext uri="{FF2B5EF4-FFF2-40B4-BE49-F238E27FC236}">
                  <a16:creationId xmlns:a16="http://schemas.microsoft.com/office/drawing/2014/main" id="{15FDE4D2-1245-47F1-A0C9-B37893C99740}"/>
                </a:ext>
              </a:extLst>
            </p:cNvPr>
            <p:cNvSpPr/>
            <p:nvPr/>
          </p:nvSpPr>
          <p:spPr>
            <a:xfrm>
              <a:off x="4298356" y="9083247"/>
              <a:ext cx="3031503" cy="833695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3" rIns="91408" bIns="45693" anchor="ctr" anchorCtr="0">
              <a:noAutofit/>
            </a:bodyPr>
            <a:lstStyle/>
            <a:p>
              <a:pPr algn="ctr"/>
              <a:endParaRPr sz="480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0774687-8D30-45F2-A29A-E6C3407A9E85}"/>
                </a:ext>
              </a:extLst>
            </p:cNvPr>
            <p:cNvSpPr/>
            <p:nvPr/>
          </p:nvSpPr>
          <p:spPr>
            <a:xfrm>
              <a:off x="4570498" y="9087621"/>
              <a:ext cx="27593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Hình 3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0F435A1-1300-4FFD-8888-576F80F6E810}"/>
                </a:ext>
              </a:extLst>
            </p:cNvPr>
            <p:cNvGrpSpPr/>
            <p:nvPr/>
          </p:nvGrpSpPr>
          <p:grpSpPr>
            <a:xfrm>
              <a:off x="2466721" y="7411353"/>
              <a:ext cx="6677279" cy="1161204"/>
              <a:chOff x="1304664" y="4774704"/>
              <a:chExt cx="6677279" cy="116120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1F071A49-6ACF-4D28-8868-C6ABF25F43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4103" y="5768189"/>
                <a:ext cx="608729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20CFA92-855C-4D4D-9C57-A56FB2F6BF05}"/>
                  </a:ext>
                </a:extLst>
              </p:cNvPr>
              <p:cNvSpPr txBox="1"/>
              <p:nvPr/>
            </p:nvSpPr>
            <p:spPr>
              <a:xfrm>
                <a:off x="2563077" y="477470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AE36AC3-C9A6-491C-B5AE-4C175C45E1E5}"/>
                  </a:ext>
                </a:extLst>
              </p:cNvPr>
              <p:cNvSpPr txBox="1"/>
              <p:nvPr/>
            </p:nvSpPr>
            <p:spPr>
              <a:xfrm>
                <a:off x="7224026" y="477470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3A1C7A9-EEF3-45C2-AEC9-0EE7CE194DC4}"/>
                  </a:ext>
                </a:extLst>
              </p:cNvPr>
              <p:cNvSpPr txBox="1"/>
              <p:nvPr/>
            </p:nvSpPr>
            <p:spPr>
              <a:xfrm>
                <a:off x="1304664" y="477470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I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AEA4328-03BC-4DCC-AA62-C722F161C5EF}"/>
                  </a:ext>
                </a:extLst>
              </p:cNvPr>
              <p:cNvSpPr/>
              <p:nvPr/>
            </p:nvSpPr>
            <p:spPr>
              <a:xfrm>
                <a:off x="4423451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C9BA6B0-0F79-4EA0-AEF3-A95D3ADA5036}"/>
                  </a:ext>
                </a:extLst>
              </p:cNvPr>
              <p:cNvSpPr/>
              <p:nvPr/>
            </p:nvSpPr>
            <p:spPr>
              <a:xfrm>
                <a:off x="7467100" y="56407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74A081F8-50E6-4F2F-AD8B-B2EAEB7FF36E}"/>
                  </a:ext>
                </a:extLst>
              </p:cNvPr>
              <p:cNvSpPr/>
              <p:nvPr/>
            </p:nvSpPr>
            <p:spPr>
              <a:xfrm>
                <a:off x="1414960" y="5588187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75E039A-E85C-48AF-833A-895EC261F0FD}"/>
                  </a:ext>
                </a:extLst>
              </p:cNvPr>
              <p:cNvSpPr/>
              <p:nvPr/>
            </p:nvSpPr>
            <p:spPr>
              <a:xfrm>
                <a:off x="2768277" y="56623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C943517-69F7-42D9-B0FF-6E80E3EDF1A8}"/>
                  </a:ext>
                </a:extLst>
              </p:cNvPr>
              <p:cNvSpPr/>
              <p:nvPr/>
            </p:nvSpPr>
            <p:spPr>
              <a:xfrm>
                <a:off x="5830975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2" name="Google Shape;430;p3">
              <a:extLst>
                <a:ext uri="{FF2B5EF4-FFF2-40B4-BE49-F238E27FC236}">
                  <a16:creationId xmlns:a16="http://schemas.microsoft.com/office/drawing/2014/main" id="{5A08589E-BF4C-4895-ABF1-87B1189B6C60}"/>
                </a:ext>
              </a:extLst>
            </p:cNvPr>
            <p:cNvSpPr/>
            <p:nvPr/>
          </p:nvSpPr>
          <p:spPr>
            <a:xfrm>
              <a:off x="15897356" y="9083248"/>
              <a:ext cx="3031503" cy="89488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3" rIns="91408" bIns="45693" anchor="ctr" anchorCtr="0">
              <a:noAutofit/>
            </a:bodyPr>
            <a:lstStyle/>
            <a:p>
              <a:pPr algn="ctr"/>
              <a:endParaRPr sz="480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AB1EFD7-BB45-4CAB-A045-39E3D34CC58D}"/>
                </a:ext>
              </a:extLst>
            </p:cNvPr>
            <p:cNvSpPr/>
            <p:nvPr/>
          </p:nvSpPr>
          <p:spPr>
            <a:xfrm>
              <a:off x="16169498" y="9085946"/>
              <a:ext cx="27593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Hình 4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7C74DF4-F966-486F-9E97-37523A9BDD47}"/>
                </a:ext>
              </a:extLst>
            </p:cNvPr>
            <p:cNvGrpSpPr/>
            <p:nvPr/>
          </p:nvGrpSpPr>
          <p:grpSpPr>
            <a:xfrm>
              <a:off x="14025658" y="7411353"/>
              <a:ext cx="6717342" cy="1159530"/>
              <a:chOff x="1264601" y="4776378"/>
              <a:chExt cx="6717342" cy="1159530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823CA41-6EF2-4984-B3DD-C5FF79BC23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4103" y="5768189"/>
                <a:ext cx="608729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D11D1CA-D42F-4594-AE31-A69F9AE02018}"/>
                  </a:ext>
                </a:extLst>
              </p:cNvPr>
              <p:cNvSpPr txBox="1"/>
              <p:nvPr/>
            </p:nvSpPr>
            <p:spPr>
              <a:xfrm>
                <a:off x="1264601" y="4776378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63E73EC-1D5C-477D-B47A-C0C959F96DFE}"/>
                  </a:ext>
                </a:extLst>
              </p:cNvPr>
              <p:cNvSpPr txBox="1"/>
              <p:nvPr/>
            </p:nvSpPr>
            <p:spPr>
              <a:xfrm>
                <a:off x="7224026" y="4776378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4AA92F3-F2A7-47E9-95BD-CAED86FCEFCD}"/>
                  </a:ext>
                </a:extLst>
              </p:cNvPr>
              <p:cNvSpPr txBox="1"/>
              <p:nvPr/>
            </p:nvSpPr>
            <p:spPr>
              <a:xfrm>
                <a:off x="2634284" y="4776378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I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9219635-9E20-4986-9A43-CDB32F900AD7}"/>
                  </a:ext>
                </a:extLst>
              </p:cNvPr>
              <p:cNvSpPr/>
              <p:nvPr/>
            </p:nvSpPr>
            <p:spPr>
              <a:xfrm>
                <a:off x="4423451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48A8506-BD04-4737-B675-F32A3E13625A}"/>
                  </a:ext>
                </a:extLst>
              </p:cNvPr>
              <p:cNvSpPr/>
              <p:nvPr/>
            </p:nvSpPr>
            <p:spPr>
              <a:xfrm>
                <a:off x="7467100" y="56407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6BD6BCD-47FC-43AA-9AEE-18905C32F10F}"/>
                  </a:ext>
                </a:extLst>
              </p:cNvPr>
              <p:cNvSpPr/>
              <p:nvPr/>
            </p:nvSpPr>
            <p:spPr>
              <a:xfrm>
                <a:off x="1414960" y="5588187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8708CF1-EF50-4CEF-BB1E-334C79690823}"/>
                  </a:ext>
                </a:extLst>
              </p:cNvPr>
              <p:cNvSpPr/>
              <p:nvPr/>
            </p:nvSpPr>
            <p:spPr>
              <a:xfrm>
                <a:off x="2768277" y="56623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ECA80BFE-5EF0-4F57-AB30-4547BC1586D5}"/>
                  </a:ext>
                </a:extLst>
              </p:cNvPr>
              <p:cNvSpPr/>
              <p:nvPr/>
            </p:nvSpPr>
            <p:spPr>
              <a:xfrm>
                <a:off x="5830975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962CB94-E434-439C-9203-F757DBDB3B08}"/>
                  </a:ext>
                </a:extLst>
              </p:cNvPr>
              <p:cNvSpPr txBox="1"/>
              <p:nvPr/>
            </p:nvSpPr>
            <p:spPr>
              <a:xfrm>
                <a:off x="3157251" y="11167208"/>
                <a:ext cx="9568149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𝐼𝐵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𝐼𝐴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𝐼𝐵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𝐼𝐴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962CB94-E434-439C-9203-F757DBDB3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251" y="11167208"/>
                <a:ext cx="9568149" cy="925446"/>
              </a:xfrm>
              <a:prstGeom prst="rect">
                <a:avLst/>
              </a:prstGeom>
              <a:blipFill>
                <a:blip r:embed="rId8"/>
                <a:stretch>
                  <a:fillRect l="-2930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78F0CE7-B469-4CE8-A3A0-09F647AFD7E9}"/>
                  </a:ext>
                </a:extLst>
              </p:cNvPr>
              <p:cNvSpPr txBox="1"/>
              <p:nvPr/>
            </p:nvSpPr>
            <p:spPr>
              <a:xfrm>
                <a:off x="11988357" y="11144060"/>
                <a:ext cx="11557443" cy="922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đó: 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𝐼𝐵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3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𝐼𝐴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𝐼𝐴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𝐼𝐵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78F0CE7-B469-4CE8-A3A0-09F647AFD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8357" y="11144060"/>
                <a:ext cx="11557443" cy="9227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07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49" grpId="0" animBg="1"/>
      <p:bldP spid="61" grpId="0"/>
      <p:bldP spid="111" grpId="0"/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0">
            <a:extLst>
              <a:ext uri="{FF2B5EF4-FFF2-40B4-BE49-F238E27FC236}">
                <a16:creationId xmlns:a16="http://schemas.microsoft.com/office/drawing/2014/main" id="{B4162C80-7BCD-4002-B4D1-EEDB4C0D5E7E}"/>
              </a:ext>
            </a:extLst>
          </p:cNvPr>
          <p:cNvGrpSpPr/>
          <p:nvPr/>
        </p:nvGrpSpPr>
        <p:grpSpPr>
          <a:xfrm>
            <a:off x="917055" y="6021434"/>
            <a:ext cx="21819677" cy="5865773"/>
            <a:chOff x="1270511" y="5867400"/>
            <a:chExt cx="21819676" cy="6489486"/>
          </a:xfrm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2D339C7F-EACB-46C3-B982-83FBF4517FA5}"/>
                </a:ext>
              </a:extLst>
            </p:cNvPr>
            <p:cNvSpPr/>
            <p:nvPr/>
          </p:nvSpPr>
          <p:spPr>
            <a:xfrm>
              <a:off x="1272210" y="6139009"/>
              <a:ext cx="21817977" cy="62178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919358"/>
              <a:chOff x="1224541" y="6305967"/>
              <a:chExt cx="3568119" cy="91935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186817" cy="91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id="{3FE91C94-04BF-4FA7-8222-6AB31161F284}"/>
              </a:ext>
            </a:extLst>
          </p:cNvPr>
          <p:cNvGrpSpPr/>
          <p:nvPr/>
        </p:nvGrpSpPr>
        <p:grpSpPr>
          <a:xfrm>
            <a:off x="846959" y="1523999"/>
            <a:ext cx="21841827" cy="4281793"/>
            <a:chOff x="1268078" y="3405486"/>
            <a:chExt cx="21841827" cy="4137247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1841827" cy="37517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52677"/>
              <a:chOff x="1311958" y="3405486"/>
              <a:chExt cx="3251532" cy="952677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21018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1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:a16="http://schemas.microsoft.com/office/drawing/2014/main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:a16="http://schemas.microsoft.com/office/drawing/2014/main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:a16="http://schemas.microsoft.com/office/drawing/2014/main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1006155" y="2300249"/>
                <a:ext cx="20260597" cy="353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O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Xác định hai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sao cho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OM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		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ON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55" y="2300249"/>
                <a:ext cx="20260597" cy="3530325"/>
              </a:xfrm>
              <a:prstGeom prst="rect">
                <a:avLst/>
              </a:prstGeom>
              <a:blipFill>
                <a:blip r:embed="rId2"/>
                <a:stretch>
                  <a:fillRect l="-1354" b="-8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833816" y="7300320"/>
                <a:ext cx="21782240" cy="1065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71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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Vẽ d đi qua </a:t>
                </a:r>
                <a14:m>
                  <m:oMath xmlns:m="http://schemas.openxmlformats.org/officeDocument/2006/math">
                    <m:r>
                      <a:rPr lang="vi-VN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𝑂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và 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 giá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16" y="7300320"/>
                <a:ext cx="21782240" cy="1065356"/>
              </a:xfrm>
              <a:prstGeom prst="rect">
                <a:avLst/>
              </a:prstGeom>
              <a:blipFill>
                <a:blip r:embed="rId3"/>
                <a:stretch>
                  <a:fillRect b="-30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833816" y="8581317"/>
                <a:ext cx="21782240" cy="1172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71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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𝑂𝑀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vi-VN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𝑀</m:t>
                    </m:r>
                    <m:r>
                      <a:rPr lang="vi-VN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vi-VN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𝑑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𝑂𝑀</m:t>
                    </m:r>
                    <m:r>
                      <a:rPr lang="vi-VN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r>
                      <a:rPr lang="vi-VN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cùng hướng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16" y="8581317"/>
                <a:ext cx="21782240" cy="1172629"/>
              </a:xfrm>
              <a:prstGeom prst="rect">
                <a:avLst/>
              </a:prstGeom>
              <a:blipFill>
                <a:blip r:embed="rId4"/>
                <a:stretch>
                  <a:fillRect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7B81336-FDE5-4EA1-A393-DC9259EC6346}"/>
                  </a:ext>
                </a:extLst>
              </p:cNvPr>
              <p:cNvSpPr txBox="1"/>
              <p:nvPr/>
            </p:nvSpPr>
            <p:spPr>
              <a:xfrm>
                <a:off x="833816" y="9961573"/>
                <a:ext cx="21782240" cy="1172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71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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𝑂</m:t>
                        </m:r>
                        <m:r>
                          <m:rPr>
                            <m:sty m:val="p"/>
                          </m:rP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ra N</a:t>
                </a:r>
                <a14:m>
                  <m:oMath xmlns:m="http://schemas.openxmlformats.org/officeDocument/2006/math">
                    <m:r>
                      <a:rPr lang="vi-VN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vi-VN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𝑑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𝑂</m:t>
                    </m:r>
                    <m:r>
                      <m:rPr>
                        <m:sty m:val="p"/>
                      </m:rP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a:rPr lang="vi-VN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4</m:t>
                    </m:r>
                    <m:r>
                      <a:rPr lang="vi-VN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𝑂</m:t>
                        </m:r>
                        <m:r>
                          <m:rPr>
                            <m:sty m:val="p"/>
                          </m:rP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ngược hướng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7B81336-FDE5-4EA1-A393-DC9259EC6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16" y="9961573"/>
                <a:ext cx="21782240" cy="1172629"/>
              </a:xfrm>
              <a:prstGeom prst="rect">
                <a:avLst/>
              </a:prstGeom>
              <a:blipFill>
                <a:blip r:embed="rId5"/>
                <a:stretch>
                  <a:fillRect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01606C-BDFB-4767-8680-F9BEB89E776B}"/>
              </a:ext>
            </a:extLst>
          </p:cNvPr>
          <p:cNvCxnSpPr>
            <a:cxnSpLocks/>
          </p:cNvCxnSpPr>
          <p:nvPr/>
        </p:nvCxnSpPr>
        <p:spPr>
          <a:xfrm flipV="1">
            <a:off x="9677400" y="4030914"/>
            <a:ext cx="12496800" cy="14653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85BBBB9-4792-4EBD-985E-35FD9AEBCBB3}"/>
              </a:ext>
            </a:extLst>
          </p:cNvPr>
          <p:cNvCxnSpPr>
            <a:cxnSpLocks/>
          </p:cNvCxnSpPr>
          <p:nvPr/>
        </p:nvCxnSpPr>
        <p:spPr>
          <a:xfrm flipH="1" flipV="1">
            <a:off x="10687253" y="4040783"/>
            <a:ext cx="4216912" cy="956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0B59F35-72FD-44D7-A9DC-BB3A0C335981}"/>
              </a:ext>
            </a:extLst>
          </p:cNvPr>
          <p:cNvCxnSpPr>
            <a:cxnSpLocks/>
          </p:cNvCxnSpPr>
          <p:nvPr/>
        </p:nvCxnSpPr>
        <p:spPr>
          <a:xfrm>
            <a:off x="14909131" y="4046078"/>
            <a:ext cx="5697296" cy="8533"/>
          </a:xfrm>
          <a:prstGeom prst="straightConnector1">
            <a:avLst/>
          </a:prstGeom>
          <a:ln w="7620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0515676-8C1C-4EB7-8D4D-DC58AF5C6433}"/>
                  </a:ext>
                </a:extLst>
              </p:cNvPr>
              <p:cNvSpPr txBox="1"/>
              <p:nvPr/>
            </p:nvSpPr>
            <p:spPr>
              <a:xfrm>
                <a:off x="10786491" y="4236981"/>
                <a:ext cx="11007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pc="-149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pc="-149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 spc="-149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80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0515676-8C1C-4EB7-8D4D-DC58AF5C6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491" y="4236981"/>
                <a:ext cx="1100709" cy="830997"/>
              </a:xfrm>
              <a:prstGeom prst="rect">
                <a:avLst/>
              </a:prstGeom>
              <a:blipFill>
                <a:blip r:embed="rId6"/>
                <a:stretch>
                  <a:fillRect l="-2486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EF92607-50DE-4530-9459-F19485E3E6E4}"/>
                  </a:ext>
                </a:extLst>
              </p:cNvPr>
              <p:cNvSpPr txBox="1"/>
              <p:nvPr/>
            </p:nvSpPr>
            <p:spPr>
              <a:xfrm>
                <a:off x="18983848" y="4195239"/>
                <a:ext cx="11007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pc="-149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800" b="1" i="1" spc="-149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800" b="1" i="1" spc="-149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spc="-149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80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EF92607-50DE-4530-9459-F19485E3E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3848" y="4195239"/>
                <a:ext cx="1100709" cy="830997"/>
              </a:xfrm>
              <a:prstGeom prst="rect">
                <a:avLst/>
              </a:prstGeom>
              <a:blipFill>
                <a:blip r:embed="rId7"/>
                <a:stretch>
                  <a:fillRect r="-13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34DD0DA-9835-4AA5-87FC-0AF862D8831A}"/>
              </a:ext>
            </a:extLst>
          </p:cNvPr>
          <p:cNvGrpSpPr/>
          <p:nvPr/>
        </p:nvGrpSpPr>
        <p:grpSpPr>
          <a:xfrm>
            <a:off x="14472179" y="3200399"/>
            <a:ext cx="2286000" cy="2189591"/>
            <a:chOff x="14579300" y="4515949"/>
            <a:chExt cx="2286000" cy="2189589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3A875C0-EA6D-4ACB-914F-5F5C9811F7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67859" y="5735511"/>
              <a:ext cx="1397441" cy="2146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F911793-4A5C-4678-957E-58598F8BA45F}"/>
                    </a:ext>
                  </a:extLst>
                </p:cNvPr>
                <p:cNvSpPr txBox="1"/>
                <p:nvPr/>
              </p:nvSpPr>
              <p:spPr>
                <a:xfrm>
                  <a:off x="15467860" y="5874542"/>
                  <a:ext cx="699928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pc="-149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 spc="-149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F911793-4A5C-4678-957E-58598F8BA4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7860" y="5874542"/>
                  <a:ext cx="699928" cy="8309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961A1E0-01B1-4782-86BF-E72831A83EAF}"/>
                </a:ext>
              </a:extLst>
            </p:cNvPr>
            <p:cNvSpPr/>
            <p:nvPr/>
          </p:nvSpPr>
          <p:spPr>
            <a:xfrm>
              <a:off x="14868486" y="5210971"/>
              <a:ext cx="198924" cy="21704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B23E6C6-2C4E-4EE3-B6CD-0D8630C50F7A}"/>
                    </a:ext>
                  </a:extLst>
                </p:cNvPr>
                <p:cNvSpPr txBox="1"/>
                <p:nvPr/>
              </p:nvSpPr>
              <p:spPr>
                <a:xfrm>
                  <a:off x="14579300" y="4515949"/>
                  <a:ext cx="699928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pc="-149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oMath>
                    </m:oMathPara>
                  </a14:m>
                  <a:endParaRPr lang="en-US" sz="480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B23E6C6-2C4E-4EE3-B6CD-0D8630C50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9300" y="4515949"/>
                  <a:ext cx="699928" cy="8309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38F1BD2E-BE8C-4AD3-8B82-68E43CCFC1D9}"/>
              </a:ext>
            </a:extLst>
          </p:cNvPr>
          <p:cNvSpPr/>
          <p:nvPr/>
        </p:nvSpPr>
        <p:spPr>
          <a:xfrm>
            <a:off x="10631132" y="3933065"/>
            <a:ext cx="198925" cy="217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highlight>
                <a:srgbClr val="00008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8E720EE-D916-409D-BEC9-4EE706701137}"/>
                  </a:ext>
                </a:extLst>
              </p:cNvPr>
              <p:cNvSpPr txBox="1"/>
              <p:nvPr/>
            </p:nvSpPr>
            <p:spPr>
              <a:xfrm>
                <a:off x="10450433" y="3210775"/>
                <a:ext cx="6999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pc="-149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𝑴</m:t>
                      </m:r>
                    </m:oMath>
                  </m:oMathPara>
                </a14:m>
                <a:endParaRPr lang="en-US" sz="480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8E720EE-D916-409D-BEC9-4EE706701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433" y="3210775"/>
                <a:ext cx="699928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CFFEBB4E-8FBA-4FEC-BC15-B50E46E7CD72}"/>
              </a:ext>
            </a:extLst>
          </p:cNvPr>
          <p:cNvSpPr/>
          <p:nvPr/>
        </p:nvSpPr>
        <p:spPr>
          <a:xfrm>
            <a:off x="20487167" y="3964233"/>
            <a:ext cx="198925" cy="217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highlight>
                <a:srgbClr val="00008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5F0573A-F1D7-43F1-814F-70C476AB9E8C}"/>
                  </a:ext>
                </a:extLst>
              </p:cNvPr>
              <p:cNvSpPr txBox="1"/>
              <p:nvPr/>
            </p:nvSpPr>
            <p:spPr>
              <a:xfrm>
                <a:off x="20306465" y="3241940"/>
                <a:ext cx="6999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pc="-149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𝑵</m:t>
                      </m:r>
                    </m:oMath>
                  </m:oMathPara>
                </a14:m>
                <a:endParaRPr lang="en-US" sz="480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5F0573A-F1D7-43F1-814F-70C476AB9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6465" y="3241940"/>
                <a:ext cx="699928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0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84" grpId="0"/>
      <p:bldP spid="85" grpId="0"/>
      <p:bldP spid="113" grpId="0"/>
      <p:bldP spid="114" grpId="0"/>
      <p:bldP spid="115" grpId="0" animBg="1"/>
      <p:bldP spid="116" grpId="0"/>
      <p:bldP spid="117" grpId="0" animBg="1"/>
      <p:bldP spid="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0">
            <a:extLst>
              <a:ext uri="{FF2B5EF4-FFF2-40B4-BE49-F238E27FC236}">
                <a16:creationId xmlns:a16="http://schemas.microsoft.com/office/drawing/2014/main" id="{B4162C80-7BCD-4002-B4D1-EEDB4C0D5E7E}"/>
              </a:ext>
            </a:extLst>
          </p:cNvPr>
          <p:cNvGrpSpPr/>
          <p:nvPr/>
        </p:nvGrpSpPr>
        <p:grpSpPr>
          <a:xfrm>
            <a:off x="917055" y="4648200"/>
            <a:ext cx="22857345" cy="8260320"/>
            <a:chOff x="1270511" y="5867400"/>
            <a:chExt cx="21819676" cy="9138648"/>
          </a:xfrm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2D339C7F-EACB-46C3-B982-83FBF4517FA5}"/>
                </a:ext>
              </a:extLst>
            </p:cNvPr>
            <p:cNvSpPr/>
            <p:nvPr/>
          </p:nvSpPr>
          <p:spPr>
            <a:xfrm>
              <a:off x="1272210" y="6139006"/>
              <a:ext cx="21817977" cy="886704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919358"/>
              <a:chOff x="1224541" y="6305967"/>
              <a:chExt cx="3568119" cy="91935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186817" cy="91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id="{3FE91C94-04BF-4FA7-8222-6AB31161F284}"/>
              </a:ext>
            </a:extLst>
          </p:cNvPr>
          <p:cNvGrpSpPr/>
          <p:nvPr/>
        </p:nvGrpSpPr>
        <p:grpSpPr>
          <a:xfrm>
            <a:off x="846959" y="685800"/>
            <a:ext cx="21841827" cy="3577459"/>
            <a:chOff x="1268078" y="3405486"/>
            <a:chExt cx="21841827" cy="3577458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1841827" cy="319199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52677"/>
              <a:chOff x="1311958" y="3405486"/>
              <a:chExt cx="3251532" cy="952677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21018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2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:a16="http://schemas.microsoft.com/office/drawing/2014/main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:a16="http://schemas.microsoft.com/office/drawing/2014/main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:a16="http://schemas.microsoft.com/office/drawing/2014/main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1006159" y="1462049"/>
                <a:ext cx="21592179" cy="2450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∆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𝐺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𝑀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𝐵𝐶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𝑘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 fontAlgn="base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𝑎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𝐴𝑀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𝐴𝐺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𝑏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𝐺𝐴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𝐺𝑀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𝑐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𝐺𝑀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𝐴𝑀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𝑑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𝐵𝑀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𝑘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𝐶𝐵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59" y="1462049"/>
                <a:ext cx="21592179" cy="2450030"/>
              </a:xfrm>
              <a:prstGeom prst="rect">
                <a:avLst/>
              </a:prstGeom>
              <a:blipFill>
                <a:blip r:embed="rId3"/>
                <a:stretch>
                  <a:fillRect l="-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381000" y="4800600"/>
                <a:ext cx="11666454" cy="2269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71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𝐴𝑀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𝐴𝐺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𝐴𝑀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𝐴𝐺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ng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00600"/>
                <a:ext cx="11666454" cy="2269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10972800" y="4800600"/>
                <a:ext cx="7440411" cy="2269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71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𝐴𝑀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𝐴𝐺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𝑘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4800600"/>
                <a:ext cx="7440411" cy="2269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4082AC6-AA1E-4DB7-9159-04FF43B3EE0A}"/>
                  </a:ext>
                </a:extLst>
              </p:cNvPr>
              <p:cNvSpPr txBox="1"/>
              <p:nvPr/>
            </p:nvSpPr>
            <p:spPr>
              <a:xfrm>
                <a:off x="381000" y="6784974"/>
                <a:ext cx="12196384" cy="1444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71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𝐺𝐴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𝐺𝑀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𝐺𝐴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𝐺𝑀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ng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4082AC6-AA1E-4DB7-9159-04FF43B3E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784974"/>
                <a:ext cx="12196384" cy="1444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A41A6FE-8539-4588-B1DF-C07A5045D1CA}"/>
                  </a:ext>
                </a:extLst>
              </p:cNvPr>
              <p:cNvSpPr txBox="1"/>
              <p:nvPr/>
            </p:nvSpPr>
            <p:spPr>
              <a:xfrm>
                <a:off x="11194764" y="6792947"/>
                <a:ext cx="8278607" cy="1444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71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𝐺𝐴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𝐺𝑀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𝑘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A41A6FE-8539-4588-B1DF-C07A5045D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4764" y="6792947"/>
                <a:ext cx="8278607" cy="14446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BE6432E-AE79-4A2F-B4B6-7EBD0EF32A31}"/>
              </a:ext>
            </a:extLst>
          </p:cNvPr>
          <p:cNvSpPr/>
          <p:nvPr/>
        </p:nvSpPr>
        <p:spPr>
          <a:xfrm>
            <a:off x="18045992" y="5756911"/>
            <a:ext cx="5159829" cy="3696315"/>
          </a:xfrm>
          <a:custGeom>
            <a:avLst/>
            <a:gdLst>
              <a:gd name="connsiteX0" fmla="*/ 2032000 w 5312229"/>
              <a:gd name="connsiteY0" fmla="*/ 0 h 3991428"/>
              <a:gd name="connsiteX1" fmla="*/ 0 w 5312229"/>
              <a:gd name="connsiteY1" fmla="*/ 3860800 h 3991428"/>
              <a:gd name="connsiteX2" fmla="*/ 5312229 w 5312229"/>
              <a:gd name="connsiteY2" fmla="*/ 3991428 h 3991428"/>
              <a:gd name="connsiteX3" fmla="*/ 2032000 w 5312229"/>
              <a:gd name="connsiteY3" fmla="*/ 0 h 3991428"/>
              <a:gd name="connsiteX0" fmla="*/ 1540266 w 5312229"/>
              <a:gd name="connsiteY0" fmla="*/ 0 h 3869668"/>
              <a:gd name="connsiteX1" fmla="*/ 0 w 5312229"/>
              <a:gd name="connsiteY1" fmla="*/ 3739040 h 3869668"/>
              <a:gd name="connsiteX2" fmla="*/ 5312229 w 5312229"/>
              <a:gd name="connsiteY2" fmla="*/ 3869668 h 3869668"/>
              <a:gd name="connsiteX3" fmla="*/ 1540266 w 5312229"/>
              <a:gd name="connsiteY3" fmla="*/ 0 h 3869668"/>
              <a:gd name="connsiteX0" fmla="*/ 1450859 w 5222822"/>
              <a:gd name="connsiteY0" fmla="*/ 0 h 3906460"/>
              <a:gd name="connsiteX1" fmla="*/ 0 w 5222822"/>
              <a:gd name="connsiteY1" fmla="*/ 3906460 h 3906460"/>
              <a:gd name="connsiteX2" fmla="*/ 5222822 w 5222822"/>
              <a:gd name="connsiteY2" fmla="*/ 3869668 h 3906460"/>
              <a:gd name="connsiteX3" fmla="*/ 1450859 w 5222822"/>
              <a:gd name="connsiteY3" fmla="*/ 0 h 3906460"/>
              <a:gd name="connsiteX0" fmla="*/ 1525365 w 5297328"/>
              <a:gd name="connsiteY0" fmla="*/ 0 h 3869668"/>
              <a:gd name="connsiteX1" fmla="*/ 0 w 5297328"/>
              <a:gd name="connsiteY1" fmla="*/ 3815141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69668"/>
              <a:gd name="connsiteX1" fmla="*/ 0 w 5297328"/>
              <a:gd name="connsiteY1" fmla="*/ 3845580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76021"/>
              <a:gd name="connsiteX1" fmla="*/ 0 w 5297328"/>
              <a:gd name="connsiteY1" fmla="*/ 3876021 h 3876021"/>
              <a:gd name="connsiteX2" fmla="*/ 5297328 w 5297328"/>
              <a:gd name="connsiteY2" fmla="*/ 3869668 h 3876021"/>
              <a:gd name="connsiteX3" fmla="*/ 1525365 w 5297328"/>
              <a:gd name="connsiteY3" fmla="*/ 0 h 3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328" h="3876021">
                <a:moveTo>
                  <a:pt x="1525365" y="0"/>
                </a:moveTo>
                <a:lnTo>
                  <a:pt x="0" y="3876021"/>
                </a:lnTo>
                <a:lnTo>
                  <a:pt x="5297328" y="3869668"/>
                </a:lnTo>
                <a:lnTo>
                  <a:pt x="1525365" y="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369E77C-806C-4442-B9DB-F4B0557C72E8}"/>
              </a:ext>
            </a:extLst>
          </p:cNvPr>
          <p:cNvSpPr/>
          <p:nvPr/>
        </p:nvSpPr>
        <p:spPr>
          <a:xfrm>
            <a:off x="23133390" y="9340892"/>
            <a:ext cx="203523" cy="17816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EDD442C-1A93-4B63-B63F-5BE5AF376FF2}"/>
              </a:ext>
            </a:extLst>
          </p:cNvPr>
          <p:cNvSpPr/>
          <p:nvPr/>
        </p:nvSpPr>
        <p:spPr>
          <a:xfrm>
            <a:off x="17914908" y="9364146"/>
            <a:ext cx="203523" cy="17816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1C94998-10ED-4593-A9D9-D8DB06202441}"/>
              </a:ext>
            </a:extLst>
          </p:cNvPr>
          <p:cNvSpPr/>
          <p:nvPr/>
        </p:nvSpPr>
        <p:spPr>
          <a:xfrm>
            <a:off x="20460486" y="9364146"/>
            <a:ext cx="203523" cy="17816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1DC190-5C0E-4983-A6DD-E3F34D0FDEA2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19550917" y="5775966"/>
            <a:ext cx="1011328" cy="35881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843CE4E-6030-4CDD-9724-CB10F1760F93}"/>
              </a:ext>
            </a:extLst>
          </p:cNvPr>
          <p:cNvSpPr/>
          <p:nvPr/>
        </p:nvSpPr>
        <p:spPr>
          <a:xfrm>
            <a:off x="19450705" y="5667831"/>
            <a:ext cx="203523" cy="17816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9D5AAFA-1853-4DCE-BEB6-E59A1D0D8E38}"/>
              </a:ext>
            </a:extLst>
          </p:cNvPr>
          <p:cNvSpPr/>
          <p:nvPr/>
        </p:nvSpPr>
        <p:spPr>
          <a:xfrm>
            <a:off x="20117732" y="8092255"/>
            <a:ext cx="203523" cy="17816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7E0FD04-E14D-4A87-9B77-ECC1C411D9C0}"/>
              </a:ext>
            </a:extLst>
          </p:cNvPr>
          <p:cNvSpPr/>
          <p:nvPr/>
        </p:nvSpPr>
        <p:spPr>
          <a:xfrm>
            <a:off x="19787054" y="6896074"/>
            <a:ext cx="203523" cy="17816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04DFC1-BC34-4D39-AF49-27FE355858D7}"/>
              </a:ext>
            </a:extLst>
          </p:cNvPr>
          <p:cNvSpPr txBox="1"/>
          <p:nvPr/>
        </p:nvSpPr>
        <p:spPr>
          <a:xfrm flipH="1">
            <a:off x="19303456" y="5006762"/>
            <a:ext cx="621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198215-4CB6-452E-909D-4FAEC4C5ED5E}"/>
              </a:ext>
            </a:extLst>
          </p:cNvPr>
          <p:cNvSpPr txBox="1"/>
          <p:nvPr/>
        </p:nvSpPr>
        <p:spPr>
          <a:xfrm flipH="1">
            <a:off x="17807773" y="9613362"/>
            <a:ext cx="621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FEEE47A-BE26-46DD-BDB7-0A5733A2F1EC}"/>
              </a:ext>
            </a:extLst>
          </p:cNvPr>
          <p:cNvSpPr txBox="1"/>
          <p:nvPr/>
        </p:nvSpPr>
        <p:spPr>
          <a:xfrm flipH="1">
            <a:off x="22924493" y="9571250"/>
            <a:ext cx="621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898E7D5-4677-4114-85DE-AB93E60DDCBE}"/>
              </a:ext>
            </a:extLst>
          </p:cNvPr>
          <p:cNvSpPr txBox="1"/>
          <p:nvPr/>
        </p:nvSpPr>
        <p:spPr>
          <a:xfrm flipH="1">
            <a:off x="20315253" y="9571250"/>
            <a:ext cx="621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0A56BB6-43DE-483D-8157-F70746F3553A}"/>
              </a:ext>
            </a:extLst>
          </p:cNvPr>
          <p:cNvSpPr txBox="1"/>
          <p:nvPr/>
        </p:nvSpPr>
        <p:spPr>
          <a:xfrm flipH="1">
            <a:off x="19484898" y="7881980"/>
            <a:ext cx="621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49F9BC1-AEA1-4AE0-9A6C-69A51A44E382}"/>
                  </a:ext>
                </a:extLst>
              </p:cNvPr>
              <p:cNvSpPr txBox="1"/>
              <p:nvPr/>
            </p:nvSpPr>
            <p:spPr>
              <a:xfrm>
                <a:off x="412430" y="7556316"/>
                <a:ext cx="12196384" cy="2276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71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GM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AM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GM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AM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ng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49F9BC1-AEA1-4AE0-9A6C-69A51A44E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0" y="7556316"/>
                <a:ext cx="12196384" cy="22764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B46EC19-403D-4391-AEDD-6495E55D823C}"/>
                  </a:ext>
                </a:extLst>
              </p:cNvPr>
              <p:cNvSpPr txBox="1"/>
              <p:nvPr/>
            </p:nvSpPr>
            <p:spPr>
              <a:xfrm>
                <a:off x="6347748" y="8787646"/>
                <a:ext cx="7775455" cy="2276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71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𝐺𝑀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𝐴𝑀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𝑘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B46EC19-403D-4391-AEDD-6495E55D8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748" y="8787646"/>
                <a:ext cx="7775455" cy="22764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A034030-54C0-46FF-9185-0EFA16D7780B}"/>
                  </a:ext>
                </a:extLst>
              </p:cNvPr>
              <p:cNvSpPr txBox="1"/>
              <p:nvPr/>
            </p:nvSpPr>
            <p:spPr>
              <a:xfrm>
                <a:off x="394142" y="10075124"/>
                <a:ext cx="12196384" cy="2269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71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𝐵𝑀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𝐶𝐵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𝑣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𝐵𝑀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𝐶𝐵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ng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A034030-54C0-46FF-9185-0EFA16D77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42" y="10075124"/>
                <a:ext cx="12196384" cy="22692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FB2145A-955B-4433-A883-5D55BC1C2A74}"/>
                  </a:ext>
                </a:extLst>
              </p:cNvPr>
              <p:cNvSpPr txBox="1"/>
              <p:nvPr/>
            </p:nvSpPr>
            <p:spPr>
              <a:xfrm>
                <a:off x="12221470" y="10084296"/>
                <a:ext cx="8160839" cy="2166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𝐵𝑀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𝐶𝐵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𝑘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FB2145A-955B-4433-A883-5D55BC1C2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1470" y="10084296"/>
                <a:ext cx="8160839" cy="2166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0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84" grpId="0"/>
      <p:bldP spid="76" grpId="0"/>
      <p:bldP spid="83" grpId="0"/>
      <p:bldP spid="3" grpId="0" animBg="1"/>
      <p:bldP spid="71" grpId="0" animBg="1"/>
      <p:bldP spid="72" grpId="0" animBg="1"/>
      <p:bldP spid="74" grpId="0" animBg="1"/>
      <p:bldP spid="4" grpId="0" animBg="1"/>
      <p:bldP spid="78" grpId="0" animBg="1"/>
      <p:bldP spid="85" grpId="0" animBg="1"/>
      <p:bldP spid="20" grpId="0"/>
      <p:bldP spid="86" grpId="0"/>
      <p:bldP spid="87" grpId="0"/>
      <p:bldP spid="88" grpId="0"/>
      <p:bldP spid="89" grpId="0"/>
      <p:bldP spid="75" grpId="0"/>
      <p:bldP spid="79" grpId="0"/>
      <p:bldP spid="80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0">
            <a:extLst>
              <a:ext uri="{FF2B5EF4-FFF2-40B4-BE49-F238E27FC236}">
                <a16:creationId xmlns:a16="http://schemas.microsoft.com/office/drawing/2014/main" id="{64A89557-019A-4F89-AC92-75D3BD4AE8BA}"/>
              </a:ext>
            </a:extLst>
          </p:cNvPr>
          <p:cNvGrpSpPr/>
          <p:nvPr/>
        </p:nvGrpSpPr>
        <p:grpSpPr>
          <a:xfrm>
            <a:off x="10896600" y="8167602"/>
            <a:ext cx="11998725" cy="4329198"/>
            <a:chOff x="1270511" y="5867400"/>
            <a:chExt cx="11998726" cy="4789526"/>
          </a:xfrm>
        </p:grpSpPr>
        <p:sp>
          <p:nvSpPr>
            <p:cNvPr id="144" name="Rounded Rectangle 52">
              <a:extLst>
                <a:ext uri="{FF2B5EF4-FFF2-40B4-BE49-F238E27FC236}">
                  <a16:creationId xmlns:a16="http://schemas.microsoft.com/office/drawing/2014/main" id="{8D16BEB5-3090-41DF-A94F-BFBD3B1F0FFE}"/>
                </a:ext>
              </a:extLst>
            </p:cNvPr>
            <p:cNvSpPr/>
            <p:nvPr/>
          </p:nvSpPr>
          <p:spPr>
            <a:xfrm>
              <a:off x="1272211" y="6139008"/>
              <a:ext cx="11997026" cy="451791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5" name="Group 60">
              <a:extLst>
                <a:ext uri="{FF2B5EF4-FFF2-40B4-BE49-F238E27FC236}">
                  <a16:creationId xmlns:a16="http://schemas.microsoft.com/office/drawing/2014/main" id="{7FA2BC8E-6D69-4063-85B3-853DBB385C8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919358"/>
              <a:chOff x="1224541" y="6305967"/>
              <a:chExt cx="3568119" cy="919358"/>
            </a:xfrm>
          </p:grpSpPr>
          <p:sp>
            <p:nvSpPr>
              <p:cNvPr id="146" name="Freeform 20">
                <a:extLst>
                  <a:ext uri="{FF2B5EF4-FFF2-40B4-BE49-F238E27FC236}">
                    <a16:creationId xmlns:a16="http://schemas.microsoft.com/office/drawing/2014/main" id="{A0016BBA-3963-40F0-9472-948D4045FA5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28B4A23-A59A-4E11-B555-A9C53B610FDA}"/>
                  </a:ext>
                </a:extLst>
              </p:cNvPr>
              <p:cNvSpPr txBox="1"/>
              <p:nvPr/>
            </p:nvSpPr>
            <p:spPr>
              <a:xfrm>
                <a:off x="2296331" y="6305967"/>
                <a:ext cx="2186817" cy="91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Round Diagonal Corner Rectangle 58">
                <a:extLst>
                  <a:ext uri="{FF2B5EF4-FFF2-40B4-BE49-F238E27FC236}">
                    <a16:creationId xmlns:a16="http://schemas.microsoft.com/office/drawing/2014/main" id="{81F76453-B9C0-487A-837E-1751316E3D8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Freeform 15">
                <a:extLst>
                  <a:ext uri="{FF2B5EF4-FFF2-40B4-BE49-F238E27FC236}">
                    <a16:creationId xmlns:a16="http://schemas.microsoft.com/office/drawing/2014/main" id="{B164FB76-4E5E-4E47-ADEE-3182C55006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DC11FA8-74FE-484B-BC38-801E7E96713A}"/>
              </a:ext>
            </a:extLst>
          </p:cNvPr>
          <p:cNvGrpSpPr/>
          <p:nvPr/>
        </p:nvGrpSpPr>
        <p:grpSpPr>
          <a:xfrm>
            <a:off x="1217594" y="2895601"/>
            <a:ext cx="8536013" cy="9525000"/>
            <a:chOff x="1390107" y="4038600"/>
            <a:chExt cx="21948825" cy="95250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887DE47-C450-4B77-B69D-EF65FFC294E3}"/>
                </a:ext>
              </a:extLst>
            </p:cNvPr>
            <p:cNvGrpSpPr/>
            <p:nvPr/>
          </p:nvGrpSpPr>
          <p:grpSpPr>
            <a:xfrm>
              <a:off x="1390107" y="4076040"/>
              <a:ext cx="21948825" cy="9487560"/>
              <a:chOff x="1232452" y="2495615"/>
              <a:chExt cx="21948825" cy="9487560"/>
            </a:xfrm>
          </p:grpSpPr>
          <p:sp>
            <p:nvSpPr>
              <p:cNvPr id="141" name="Rounded Rectangle 47">
                <a:extLst>
                  <a:ext uri="{FF2B5EF4-FFF2-40B4-BE49-F238E27FC236}">
                    <a16:creationId xmlns:a16="http://schemas.microsoft.com/office/drawing/2014/main" id="{A4FF9A23-9906-444C-8F13-15D7EADE6B16}"/>
                  </a:ext>
                </a:extLst>
              </p:cNvPr>
              <p:cNvSpPr/>
              <p:nvPr/>
            </p:nvSpPr>
            <p:spPr>
              <a:xfrm>
                <a:off x="1232452" y="2858285"/>
                <a:ext cx="21948825" cy="91248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Freeform 20">
                <a:extLst>
                  <a:ext uri="{FF2B5EF4-FFF2-40B4-BE49-F238E27FC236}">
                    <a16:creationId xmlns:a16="http://schemas.microsoft.com/office/drawing/2014/main" id="{15C9F259-EE28-4773-8EEE-1FDE47D92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9" y="2495615"/>
                <a:ext cx="8677287" cy="80021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32C3316-AA4E-417E-AFA8-18A0CC7831F4}"/>
                </a:ext>
              </a:extLst>
            </p:cNvPr>
            <p:cNvSpPr txBox="1"/>
            <p:nvPr/>
          </p:nvSpPr>
          <p:spPr>
            <a:xfrm>
              <a:off x="1661194" y="4038600"/>
              <a:ext cx="84213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1003173" y="1219198"/>
            <a:ext cx="5169027" cy="922573"/>
            <a:chOff x="7459670" y="7086600"/>
            <a:chExt cx="5169628" cy="92268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8940039" y="7178187"/>
              <a:ext cx="3689259" cy="8310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07304"/>
              <a:chOff x="7459669" y="7543800"/>
              <a:chExt cx="1381118" cy="907304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20009"/>
                <a:ext cx="1371600" cy="831095"/>
                <a:chOff x="7469187" y="7620009"/>
                <a:chExt cx="1371600" cy="831095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884078" y="7620009"/>
                  <a:ext cx="656970" cy="831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0" name="Group 54">
            <a:extLst>
              <a:ext uri="{FF2B5EF4-FFF2-40B4-BE49-F238E27FC236}">
                <a16:creationId xmlns:a16="http://schemas.microsoft.com/office/drawing/2014/main" id="{E69368D7-643F-4CAA-8646-FD29CA03CB14}"/>
              </a:ext>
            </a:extLst>
          </p:cNvPr>
          <p:cNvGrpSpPr/>
          <p:nvPr/>
        </p:nvGrpSpPr>
        <p:grpSpPr>
          <a:xfrm>
            <a:off x="10896600" y="2971799"/>
            <a:ext cx="11998725" cy="4738686"/>
            <a:chOff x="1268078" y="3405486"/>
            <a:chExt cx="11998725" cy="3997420"/>
          </a:xfrm>
        </p:grpSpPr>
        <p:sp>
          <p:nvSpPr>
            <p:cNvPr id="81" name="Rounded Rectangle 61">
              <a:extLst>
                <a:ext uri="{FF2B5EF4-FFF2-40B4-BE49-F238E27FC236}">
                  <a16:creationId xmlns:a16="http://schemas.microsoft.com/office/drawing/2014/main" id="{361A4D12-E8BB-4D0F-A965-802C089CD897}"/>
                </a:ext>
              </a:extLst>
            </p:cNvPr>
            <p:cNvSpPr/>
            <p:nvPr/>
          </p:nvSpPr>
          <p:spPr>
            <a:xfrm>
              <a:off x="1268079" y="3790950"/>
              <a:ext cx="11998724" cy="361195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id="{7BEFF2B6-4F61-4C89-A0B9-369DC46AE83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52677"/>
              <a:chOff x="1311958" y="3405486"/>
              <a:chExt cx="3251532" cy="952677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940B12E-F77C-4E5D-A192-4BBCB049E64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543E6FE-7E0A-456C-8A58-CDE6899EE8C3}"/>
                  </a:ext>
                </a:extLst>
              </p:cNvPr>
              <p:cNvSpPr txBox="1"/>
              <p:nvPr/>
            </p:nvSpPr>
            <p:spPr>
              <a:xfrm>
                <a:off x="2250673" y="3527166"/>
                <a:ext cx="21018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3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id="{B60A8C07-4123-4D97-8C06-7943528B04F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BEFD4DB-B256-48C7-948F-F2231E36A33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id="{7452612A-932F-4F59-8C05-CF4D6F0AA3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id="{F0A2BABF-41E0-4D63-82F3-74BFE09BA0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id="{F8C985A9-2304-4E8B-A895-39290D83A3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id="{E71A5966-561B-444E-8E1F-36545A1E8E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id="{184298DA-5F9D-4296-AE5F-B157EAD2D9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id="{037848F4-F7CC-49B3-BBBE-5672F97B30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99F8FD5B-E018-4B72-939E-C482950E27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F474107B-951A-4B25-927A-8823A4E746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E95CE01F-AF8F-44DB-B3E6-4CB520DACE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EFD0ABC7-085B-4CC7-9356-1C3D221491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id="{8757663D-5551-4C55-B663-7AF5D76068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id="{9C81F35A-37EE-40F0-8E7C-94316131AB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id="{322A6107-462B-4E1F-A9D0-4E4472C03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Freeform 26">
                  <a:extLst>
                    <a:ext uri="{FF2B5EF4-FFF2-40B4-BE49-F238E27FC236}">
                      <a16:creationId xmlns:a16="http://schemas.microsoft.com/office/drawing/2014/main" id="{745067DF-C090-481A-BB4B-80054AB97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Freeform 27">
                  <a:extLst>
                    <a:ext uri="{FF2B5EF4-FFF2-40B4-BE49-F238E27FC236}">
                      <a16:creationId xmlns:a16="http://schemas.microsoft.com/office/drawing/2014/main" id="{921FDC80-14A2-49EC-8345-8E0BA3972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Freeform 28">
                  <a:extLst>
                    <a:ext uri="{FF2B5EF4-FFF2-40B4-BE49-F238E27FC236}">
                      <a16:creationId xmlns:a16="http://schemas.microsoft.com/office/drawing/2014/main" id="{49E09492-DFA5-4098-B69F-1076BB8E7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Freeform 29">
                  <a:extLst>
                    <a:ext uri="{FF2B5EF4-FFF2-40B4-BE49-F238E27FC236}">
                      <a16:creationId xmlns:a16="http://schemas.microsoft.com/office/drawing/2014/main" id="{D3E44F96-10BF-49E6-9C1D-FCE9ADFC5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Freeform 30">
                  <a:extLst>
                    <a:ext uri="{FF2B5EF4-FFF2-40B4-BE49-F238E27FC236}">
                      <a16:creationId xmlns:a16="http://schemas.microsoft.com/office/drawing/2014/main" id="{A1F9E935-D17E-41AA-A35B-9E09B7885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Freeform 31">
                  <a:extLst>
                    <a:ext uri="{FF2B5EF4-FFF2-40B4-BE49-F238E27FC236}">
                      <a16:creationId xmlns:a16="http://schemas.microsoft.com/office/drawing/2014/main" id="{B09A375A-F1FB-4661-9F68-E6B078B31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Freeform 32">
                  <a:extLst>
                    <a:ext uri="{FF2B5EF4-FFF2-40B4-BE49-F238E27FC236}">
                      <a16:creationId xmlns:a16="http://schemas.microsoft.com/office/drawing/2014/main" id="{019E04DD-870D-4DA3-9961-BE77E1D00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" name="Freeform 33">
                  <a:extLst>
                    <a:ext uri="{FF2B5EF4-FFF2-40B4-BE49-F238E27FC236}">
                      <a16:creationId xmlns:a16="http://schemas.microsoft.com/office/drawing/2014/main" id="{42CC1878-89FE-499E-9A34-DFB359B4EC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" name="Freeform 34">
                  <a:extLst>
                    <a:ext uri="{FF2B5EF4-FFF2-40B4-BE49-F238E27FC236}">
                      <a16:creationId xmlns:a16="http://schemas.microsoft.com/office/drawing/2014/main" id="{213DA1DB-7C82-46C4-81AC-1EEF8D3D7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" name="Freeform 35">
                  <a:extLst>
                    <a:ext uri="{FF2B5EF4-FFF2-40B4-BE49-F238E27FC236}">
                      <a16:creationId xmlns:a16="http://schemas.microsoft.com/office/drawing/2014/main" id="{DB692CDB-9B24-4B3B-9BA0-D2FA617A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" name="Freeform 36">
                  <a:extLst>
                    <a:ext uri="{FF2B5EF4-FFF2-40B4-BE49-F238E27FC236}">
                      <a16:creationId xmlns:a16="http://schemas.microsoft.com/office/drawing/2014/main" id="{CDCD6043-FDD8-49A1-866B-A497924C9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43B88A-CDDF-4871-8534-DE8880D6A417}"/>
                  </a:ext>
                </a:extLst>
              </p:cNvPr>
              <p:cNvSpPr txBox="1"/>
              <p:nvPr/>
            </p:nvSpPr>
            <p:spPr>
              <a:xfrm>
                <a:off x="11428052" y="3581399"/>
                <a:ext cx="11094007" cy="3673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629936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36" algn="l"/>
                  </a:tabLst>
                </a:pPr>
                <a:r>
                  <a:rPr lang="pt-B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pt-B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pt-B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𝑐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pt-B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pt-B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pt-B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pt-B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pt-B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?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2094282" algn="l"/>
                    <a:tab pos="3558631" algn="l"/>
                    <a:tab pos="5022975" algn="l"/>
                  </a:tabLst>
                </a:pP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BE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fr-BE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fr-BE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6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     </a:t>
                </a:r>
                <a:r>
                  <a:rPr lang="fr-BE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6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fr-BE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       </a:t>
                </a:r>
                <a:r>
                  <a:rPr lang="fr-BE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fr-BE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fr-BE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43B88A-CDDF-4871-8534-DE8880D6A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8052" y="3581399"/>
                <a:ext cx="11094007" cy="3673313"/>
              </a:xfrm>
              <a:prstGeom prst="rect">
                <a:avLst/>
              </a:prstGeom>
              <a:blipFill>
                <a:blip r:embed="rId3"/>
                <a:stretch>
                  <a:fillRect l="-2527" r="-2473" b="-7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BE7D188-3125-4C15-8C1F-344206ABCAC8}"/>
                  </a:ext>
                </a:extLst>
              </p:cNvPr>
              <p:cNvSpPr txBox="1"/>
              <p:nvPr/>
            </p:nvSpPr>
            <p:spPr>
              <a:xfrm>
                <a:off x="11800118" y="8774818"/>
                <a:ext cx="10666389" cy="1612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2160323" algn="l"/>
                    <a:tab pos="3599906" algn="l"/>
                    <a:tab pos="5040122" algn="l"/>
                  </a:tabLst>
                </a:pP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BE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𝑐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6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BE7D188-3125-4C15-8C1F-344206AB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0118" y="8774818"/>
                <a:ext cx="10666389" cy="1612301"/>
              </a:xfrm>
              <a:prstGeom prst="rect">
                <a:avLst/>
              </a:prstGeom>
              <a:blipFill>
                <a:blip r:embed="rId4"/>
                <a:stretch>
                  <a:fillRect l="-2630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Box 136">
            <a:extLst>
              <a:ext uri="{FF2B5EF4-FFF2-40B4-BE49-F238E27FC236}">
                <a16:creationId xmlns:a16="http://schemas.microsoft.com/office/drawing/2014/main" id="{540A9348-36CB-46A2-92AB-0534EA1AECD1}"/>
              </a:ext>
            </a:extLst>
          </p:cNvPr>
          <p:cNvSpPr txBox="1"/>
          <p:nvPr/>
        </p:nvSpPr>
        <p:spPr>
          <a:xfrm>
            <a:off x="11855670" y="10383852"/>
            <a:ext cx="10666389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2160323" algn="l"/>
                <a:tab pos="3599906" algn="l"/>
                <a:tab pos="5040122" algn="l"/>
              </a:tabLst>
            </a:pP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3333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253B183B-9F75-4A0F-BB8E-F6C221EC164E}"/>
                  </a:ext>
                </a:extLst>
              </p:cNvPr>
              <p:cNvSpPr txBox="1"/>
              <p:nvPr/>
            </p:nvSpPr>
            <p:spPr>
              <a:xfrm>
                <a:off x="1655963" y="3657600"/>
                <a:ext cx="7883925" cy="7455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b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</a:b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k, ta có: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𝑘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b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h</m:t>
                          </m:r>
                          <m:r>
                            <a:rPr lang="en-US" sz="4800" b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𝑘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h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h𝑘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1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800" b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253B183B-9F75-4A0F-BB8E-F6C221EC1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963" y="3657600"/>
                <a:ext cx="7883925" cy="7455246"/>
              </a:xfrm>
              <a:prstGeom prst="rect">
                <a:avLst/>
              </a:prstGeom>
              <a:blipFill>
                <a:blip r:embed="rId5"/>
                <a:stretch>
                  <a:fillRect l="-3558" r="-3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71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36" grpId="0"/>
      <p:bldP spid="137" grpId="0"/>
      <p:bldP spid="1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54">
            <a:extLst>
              <a:ext uri="{FF2B5EF4-FFF2-40B4-BE49-F238E27FC236}">
                <a16:creationId xmlns:a16="http://schemas.microsoft.com/office/drawing/2014/main" id="{E69368D7-643F-4CAA-8646-FD29CA03CB14}"/>
              </a:ext>
            </a:extLst>
          </p:cNvPr>
          <p:cNvGrpSpPr/>
          <p:nvPr/>
        </p:nvGrpSpPr>
        <p:grpSpPr>
          <a:xfrm>
            <a:off x="10896600" y="2209800"/>
            <a:ext cx="11998725" cy="3997421"/>
            <a:chOff x="1268078" y="3405486"/>
            <a:chExt cx="11998725" cy="3997420"/>
          </a:xfrm>
        </p:grpSpPr>
        <p:sp>
          <p:nvSpPr>
            <p:cNvPr id="81" name="Rounded Rectangle 61">
              <a:extLst>
                <a:ext uri="{FF2B5EF4-FFF2-40B4-BE49-F238E27FC236}">
                  <a16:creationId xmlns:a16="http://schemas.microsoft.com/office/drawing/2014/main" id="{361A4D12-E8BB-4D0F-A965-802C089CD897}"/>
                </a:ext>
              </a:extLst>
            </p:cNvPr>
            <p:cNvSpPr/>
            <p:nvPr/>
          </p:nvSpPr>
          <p:spPr>
            <a:xfrm>
              <a:off x="1268079" y="3790950"/>
              <a:ext cx="11998724" cy="361195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3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id="{7BEFF2B6-4F61-4C89-A0B9-369DC46AE83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940B12E-F77C-4E5D-A192-4BBCB049E64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543E6FE-7E0A-456C-8A58-CDE6899EE8C3}"/>
                  </a:ext>
                </a:extLst>
              </p:cNvPr>
              <p:cNvSpPr txBox="1"/>
              <p:nvPr/>
            </p:nvSpPr>
            <p:spPr>
              <a:xfrm>
                <a:off x="2250673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id="{B60A8C07-4123-4D97-8C06-7943528B04F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BEFD4DB-B256-48C7-948F-F2231E36A33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13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id="{7452612A-932F-4F59-8C05-CF4D6F0AA3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id="{F0A2BABF-41E0-4D63-82F3-74BFE09BA0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id="{F8C985A9-2304-4E8B-A895-39290D83A3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id="{E71A5966-561B-444E-8E1F-36545A1E8E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id="{184298DA-5F9D-4296-AE5F-B157EAD2D9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id="{037848F4-F7CC-49B3-BBBE-5672F97B30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99F8FD5B-E018-4B72-939E-C482950E27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F474107B-951A-4B25-927A-8823A4E746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E95CE01F-AF8F-44DB-B3E6-4CB520DACE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EFD0ABC7-085B-4CC7-9356-1C3D221491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id="{8757663D-5551-4C55-B663-7AF5D76068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id="{9C81F35A-37EE-40F0-8E7C-94316131AB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id="{322A6107-462B-4E1F-A9D0-4E4472C03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109" name="Freeform 26">
                  <a:extLst>
                    <a:ext uri="{FF2B5EF4-FFF2-40B4-BE49-F238E27FC236}">
                      <a16:creationId xmlns:a16="http://schemas.microsoft.com/office/drawing/2014/main" id="{745067DF-C090-481A-BB4B-80054AB97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110" name="Freeform 27">
                  <a:extLst>
                    <a:ext uri="{FF2B5EF4-FFF2-40B4-BE49-F238E27FC236}">
                      <a16:creationId xmlns:a16="http://schemas.microsoft.com/office/drawing/2014/main" id="{921FDC80-14A2-49EC-8345-8E0BA3972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111" name="Freeform 28">
                  <a:extLst>
                    <a:ext uri="{FF2B5EF4-FFF2-40B4-BE49-F238E27FC236}">
                      <a16:creationId xmlns:a16="http://schemas.microsoft.com/office/drawing/2014/main" id="{49E09492-DFA5-4098-B69F-1076BB8E7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112" name="Freeform 29">
                  <a:extLst>
                    <a:ext uri="{FF2B5EF4-FFF2-40B4-BE49-F238E27FC236}">
                      <a16:creationId xmlns:a16="http://schemas.microsoft.com/office/drawing/2014/main" id="{D3E44F96-10BF-49E6-9C1D-FCE9ADFC5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113" name="Freeform 30">
                  <a:extLst>
                    <a:ext uri="{FF2B5EF4-FFF2-40B4-BE49-F238E27FC236}">
                      <a16:creationId xmlns:a16="http://schemas.microsoft.com/office/drawing/2014/main" id="{A1F9E935-D17E-41AA-A35B-9E09B7885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114" name="Freeform 31">
                  <a:extLst>
                    <a:ext uri="{FF2B5EF4-FFF2-40B4-BE49-F238E27FC236}">
                      <a16:creationId xmlns:a16="http://schemas.microsoft.com/office/drawing/2014/main" id="{B09A375A-F1FB-4661-9F68-E6B078B31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115" name="Freeform 32">
                  <a:extLst>
                    <a:ext uri="{FF2B5EF4-FFF2-40B4-BE49-F238E27FC236}">
                      <a16:creationId xmlns:a16="http://schemas.microsoft.com/office/drawing/2014/main" id="{019E04DD-870D-4DA3-9961-BE77E1D00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116" name="Freeform 33">
                  <a:extLst>
                    <a:ext uri="{FF2B5EF4-FFF2-40B4-BE49-F238E27FC236}">
                      <a16:creationId xmlns:a16="http://schemas.microsoft.com/office/drawing/2014/main" id="{42CC1878-89FE-499E-9A34-DFB359B4EC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117" name="Freeform 34">
                  <a:extLst>
                    <a:ext uri="{FF2B5EF4-FFF2-40B4-BE49-F238E27FC236}">
                      <a16:creationId xmlns:a16="http://schemas.microsoft.com/office/drawing/2014/main" id="{213DA1DB-7C82-46C4-81AC-1EEF8D3D7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118" name="Freeform 35">
                  <a:extLst>
                    <a:ext uri="{FF2B5EF4-FFF2-40B4-BE49-F238E27FC236}">
                      <a16:creationId xmlns:a16="http://schemas.microsoft.com/office/drawing/2014/main" id="{DB692CDB-9B24-4B3B-9BA0-D2FA617A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119" name="Freeform 36">
                  <a:extLst>
                    <a:ext uri="{FF2B5EF4-FFF2-40B4-BE49-F238E27FC236}">
                      <a16:creationId xmlns:a16="http://schemas.microsoft.com/office/drawing/2014/main" id="{CDCD6043-FDD8-49A1-866B-A497924C9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43B88A-CDDF-4871-8534-DE8880D6A417}"/>
                  </a:ext>
                </a:extLst>
              </p:cNvPr>
              <p:cNvSpPr txBox="1"/>
              <p:nvPr/>
            </p:nvSpPr>
            <p:spPr>
              <a:xfrm>
                <a:off x="12041888" y="3380743"/>
                <a:ext cx="9751312" cy="2461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629936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36" algn="l"/>
                  </a:tabLst>
                </a:pP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rút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acc>
                    <m:r>
                      <a:rPr lang="nl-NL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nl-NL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nl-NL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  <m:r>
                      <a:rPr lang="nl-NL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nl-NL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43B88A-CDDF-4871-8534-DE8880D6A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888" y="3380743"/>
                <a:ext cx="9751312" cy="2461058"/>
              </a:xfrm>
              <a:prstGeom prst="rect">
                <a:avLst/>
              </a:prstGeom>
              <a:blipFill>
                <a:blip r:embed="rId3"/>
                <a:stretch>
                  <a:fillRect l="-2813" r="-2875" b="-1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0">
            <a:extLst>
              <a:ext uri="{FF2B5EF4-FFF2-40B4-BE49-F238E27FC236}">
                <a16:creationId xmlns:a16="http://schemas.microsoft.com/office/drawing/2014/main" id="{E96F7E60-CA16-4267-B00C-20E265B41A59}"/>
              </a:ext>
            </a:extLst>
          </p:cNvPr>
          <p:cNvGrpSpPr/>
          <p:nvPr/>
        </p:nvGrpSpPr>
        <p:grpSpPr>
          <a:xfrm>
            <a:off x="10918182" y="6508375"/>
            <a:ext cx="11998725" cy="5912225"/>
            <a:chOff x="1270511" y="5867400"/>
            <a:chExt cx="11998726" cy="6540878"/>
          </a:xfrm>
        </p:grpSpPr>
        <p:sp>
          <p:nvSpPr>
            <p:cNvPr id="130" name="Rounded Rectangle 52">
              <a:extLst>
                <a:ext uri="{FF2B5EF4-FFF2-40B4-BE49-F238E27FC236}">
                  <a16:creationId xmlns:a16="http://schemas.microsoft.com/office/drawing/2014/main" id="{956B8CEC-5204-4071-AF4C-38FF8D3B52FE}"/>
                </a:ext>
              </a:extLst>
            </p:cNvPr>
            <p:cNvSpPr/>
            <p:nvPr/>
          </p:nvSpPr>
          <p:spPr>
            <a:xfrm>
              <a:off x="1272211" y="6139006"/>
              <a:ext cx="11997026" cy="626927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3"/>
            </a:p>
          </p:txBody>
        </p:sp>
        <p:grpSp>
          <p:nvGrpSpPr>
            <p:cNvPr id="131" name="Group 60">
              <a:extLst>
                <a:ext uri="{FF2B5EF4-FFF2-40B4-BE49-F238E27FC236}">
                  <a16:creationId xmlns:a16="http://schemas.microsoft.com/office/drawing/2014/main" id="{3E3D2487-7D4A-4451-A70C-64E85E652AC6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132" name="Freeform 20">
                <a:extLst>
                  <a:ext uri="{FF2B5EF4-FFF2-40B4-BE49-F238E27FC236}">
                    <a16:creationId xmlns:a16="http://schemas.microsoft.com/office/drawing/2014/main" id="{F6227BA0-88D2-47C6-8ABA-936E9A1C4BB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1809E61-5FBB-4AB6-8378-EB376D0B9202}"/>
                  </a:ext>
                </a:extLst>
              </p:cNvPr>
              <p:cNvSpPr txBox="1"/>
              <p:nvPr/>
            </p:nvSpPr>
            <p:spPr>
              <a:xfrm>
                <a:off x="2296331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4" name="Round Diagonal Corner Rectangle 58">
                <a:extLst>
                  <a:ext uri="{FF2B5EF4-FFF2-40B4-BE49-F238E27FC236}">
                    <a16:creationId xmlns:a16="http://schemas.microsoft.com/office/drawing/2014/main" id="{016DDC26-4066-4F95-9DB5-EA5B3406508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13"/>
              </a:p>
            </p:txBody>
          </p:sp>
          <p:sp>
            <p:nvSpPr>
              <p:cNvPr id="135" name="Freeform 15">
                <a:extLst>
                  <a:ext uri="{FF2B5EF4-FFF2-40B4-BE49-F238E27FC236}">
                    <a16:creationId xmlns:a16="http://schemas.microsoft.com/office/drawing/2014/main" id="{DAB9CDB9-5498-4181-99E7-87C6189C47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BE7D188-3125-4C15-8C1F-344206ABCAC8}"/>
                  </a:ext>
                </a:extLst>
              </p:cNvPr>
              <p:cNvSpPr txBox="1"/>
              <p:nvPr/>
            </p:nvSpPr>
            <p:spPr>
              <a:xfrm>
                <a:off x="11086637" y="7315196"/>
                <a:ext cx="11435424" cy="2461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2160323" algn="l"/>
                    <a:tab pos="3599906" algn="l"/>
                    <a:tab pos="5040122" algn="l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có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</a:b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nl-NL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BE7D188-3125-4C15-8C1F-344206AB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637" y="7315196"/>
                <a:ext cx="11435424" cy="2461058"/>
              </a:xfrm>
              <a:prstGeom prst="rect">
                <a:avLst/>
              </a:prstGeom>
              <a:blipFill>
                <a:blip r:embed="rId4"/>
                <a:stretch>
                  <a:fillRect l="-2452" r="-2399" b="-1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40A9348-36CB-46A2-92AB-0534EA1AECD1}"/>
                  </a:ext>
                </a:extLst>
              </p:cNvPr>
              <p:cNvSpPr txBox="1"/>
              <p:nvPr/>
            </p:nvSpPr>
            <p:spPr>
              <a:xfrm>
                <a:off x="10972799" y="9649513"/>
                <a:ext cx="11549261" cy="1466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acc>
                      <m:r>
                        <a:rPr lang="nl-NL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nl-NL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</m:acc>
                      <m:r>
                        <a:rPr lang="nl-NL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nl-NL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𝑏</m:t>
                          </m:r>
                        </m:e>
                      </m:acc>
                      <m:r>
                        <a:rPr lang="nl-NL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nl-NL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</m:acc>
                      <m:r>
                        <a:rPr lang="nl-NL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nl-NL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nl-NL" sz="4800" b="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nl-NL" sz="4800" b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nl-NL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5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nl-NL" sz="4800" b="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nl-NL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nl-NL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40A9348-36CB-46A2-92AB-0534EA1AE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9" y="9649513"/>
                <a:ext cx="11549261" cy="14667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BA2A846-AD8C-4440-AF97-62D9027CB20E}"/>
                  </a:ext>
                </a:extLst>
              </p:cNvPr>
              <p:cNvSpPr txBox="1"/>
              <p:nvPr/>
            </p:nvSpPr>
            <p:spPr>
              <a:xfrm>
                <a:off x="13411200" y="10850364"/>
                <a:ext cx="8493147" cy="1189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nl-NL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nl-NL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nl-NL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  <m:r>
                      <a:rPr lang="nl-NL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  <m:r>
                      <a:rPr lang="nl-NL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nl-NL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  <m:r>
                      <a:rPr lang="nl-NL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6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BA2A846-AD8C-4440-AF97-62D9027CB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0" y="10850364"/>
                <a:ext cx="8493147" cy="1189236"/>
              </a:xfrm>
              <a:prstGeom prst="rect">
                <a:avLst/>
              </a:prstGeom>
              <a:blipFill>
                <a:blip r:embed="rId6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68266628-E6AF-4F21-80C8-C7481ACF003C}"/>
              </a:ext>
            </a:extLst>
          </p:cNvPr>
          <p:cNvGrpSpPr/>
          <p:nvPr/>
        </p:nvGrpSpPr>
        <p:grpSpPr>
          <a:xfrm>
            <a:off x="1217594" y="2895601"/>
            <a:ext cx="8536013" cy="9525000"/>
            <a:chOff x="1390107" y="4038600"/>
            <a:chExt cx="21948825" cy="9525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13AA885-EC47-481A-A85E-26B466A2730B}"/>
                </a:ext>
              </a:extLst>
            </p:cNvPr>
            <p:cNvGrpSpPr/>
            <p:nvPr/>
          </p:nvGrpSpPr>
          <p:grpSpPr>
            <a:xfrm>
              <a:off x="1390107" y="4076040"/>
              <a:ext cx="21948825" cy="9487560"/>
              <a:chOff x="1232452" y="2495615"/>
              <a:chExt cx="21948825" cy="9487560"/>
            </a:xfrm>
          </p:grpSpPr>
          <p:sp>
            <p:nvSpPr>
              <p:cNvPr id="62" name="Rounded Rectangle 47">
                <a:extLst>
                  <a:ext uri="{FF2B5EF4-FFF2-40B4-BE49-F238E27FC236}">
                    <a16:creationId xmlns:a16="http://schemas.microsoft.com/office/drawing/2014/main" id="{8592356E-5E8E-4F9C-B82B-6D54E12B3BFC}"/>
                  </a:ext>
                </a:extLst>
              </p:cNvPr>
              <p:cNvSpPr/>
              <p:nvPr/>
            </p:nvSpPr>
            <p:spPr>
              <a:xfrm>
                <a:off x="1232452" y="2858285"/>
                <a:ext cx="21948825" cy="91248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0D27963B-2E5D-4240-AD03-57B824DD9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9" y="2495615"/>
                <a:ext cx="8677287" cy="80021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7F8D6F2-6E1F-4E7C-BF7D-03C1E4645B9B}"/>
                </a:ext>
              </a:extLst>
            </p:cNvPr>
            <p:cNvSpPr txBox="1"/>
            <p:nvPr/>
          </p:nvSpPr>
          <p:spPr>
            <a:xfrm>
              <a:off x="1661194" y="4038600"/>
              <a:ext cx="84213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64" name="Group 60">
            <a:extLst>
              <a:ext uri="{FF2B5EF4-FFF2-40B4-BE49-F238E27FC236}">
                <a16:creationId xmlns:a16="http://schemas.microsoft.com/office/drawing/2014/main" id="{7CB22068-173F-495B-9688-D2A33EA69283}"/>
              </a:ext>
            </a:extLst>
          </p:cNvPr>
          <p:cNvGrpSpPr/>
          <p:nvPr/>
        </p:nvGrpSpPr>
        <p:grpSpPr>
          <a:xfrm>
            <a:off x="1003173" y="1219198"/>
            <a:ext cx="5169027" cy="922573"/>
            <a:chOff x="7459670" y="7086600"/>
            <a:chExt cx="5169628" cy="92268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6E3D31-71D0-4D98-9D57-3AA79FD623B9}"/>
                </a:ext>
              </a:extLst>
            </p:cNvPr>
            <p:cNvSpPr/>
            <p:nvPr/>
          </p:nvSpPr>
          <p:spPr>
            <a:xfrm>
              <a:off x="8940039" y="7178187"/>
              <a:ext cx="3689259" cy="8310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grpSp>
          <p:nvGrpSpPr>
            <p:cNvPr id="66" name="Group 26">
              <a:extLst>
                <a:ext uri="{FF2B5EF4-FFF2-40B4-BE49-F238E27FC236}">
                  <a16:creationId xmlns:a16="http://schemas.microsoft.com/office/drawing/2014/main" id="{BF40F765-3C96-4A5D-805B-DD3B4D0C8E64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07304"/>
              <a:chOff x="7459669" y="7543800"/>
              <a:chExt cx="1381118" cy="907304"/>
            </a:xfrm>
          </p:grpSpPr>
          <p:sp>
            <p:nvSpPr>
              <p:cNvPr id="67" name="Isosceles Triangle 44">
                <a:extLst>
                  <a:ext uri="{FF2B5EF4-FFF2-40B4-BE49-F238E27FC236}">
                    <a16:creationId xmlns:a16="http://schemas.microsoft.com/office/drawing/2014/main" id="{4185D346-9F78-4FC6-996A-91E185D0DC2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8" name="Group 28">
                <a:extLst>
                  <a:ext uri="{FF2B5EF4-FFF2-40B4-BE49-F238E27FC236}">
                    <a16:creationId xmlns:a16="http://schemas.microsoft.com/office/drawing/2014/main" id="{F33449AF-FAB2-4D1C-B347-20959DDC4A34}"/>
                  </a:ext>
                </a:extLst>
              </p:cNvPr>
              <p:cNvGrpSpPr/>
              <p:nvPr/>
            </p:nvGrpSpPr>
            <p:grpSpPr>
              <a:xfrm>
                <a:off x="7469187" y="7620009"/>
                <a:ext cx="1371600" cy="831095"/>
                <a:chOff x="7469187" y="7620009"/>
                <a:chExt cx="1371600" cy="831095"/>
              </a:xfrm>
            </p:grpSpPr>
            <p:sp>
              <p:nvSpPr>
                <p:cNvPr id="69" name="Round Same Side Corner Rectangle 60">
                  <a:extLst>
                    <a:ext uri="{FF2B5EF4-FFF2-40B4-BE49-F238E27FC236}">
                      <a16:creationId xmlns:a16="http://schemas.microsoft.com/office/drawing/2014/main" id="{BF363B51-F618-4E0F-9168-2FCA76C78FEC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4414F8CA-8CC9-4375-891D-81D086B5C2AF}"/>
                    </a:ext>
                  </a:extLst>
                </p:cNvPr>
                <p:cNvSpPr txBox="1"/>
                <p:nvPr/>
              </p:nvSpPr>
              <p:spPr>
                <a:xfrm>
                  <a:off x="7884078" y="7620009"/>
                  <a:ext cx="656970" cy="831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FC64059-BFEA-4532-BF6F-1AFAD1FF4110}"/>
                  </a:ext>
                </a:extLst>
              </p:cNvPr>
              <p:cNvSpPr txBox="1"/>
              <p:nvPr/>
            </p:nvSpPr>
            <p:spPr>
              <a:xfrm>
                <a:off x="1655963" y="3657600"/>
                <a:ext cx="7883925" cy="7455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b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</a:b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nl-NL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k, ta có: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𝑘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b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h</m:t>
                          </m:r>
                          <m:r>
                            <a:rPr lang="en-US" sz="4800" b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𝑘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h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h𝑘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1</m:t>
                      </m:r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800" b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FC64059-BFEA-4532-BF6F-1AFAD1FF4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963" y="3657600"/>
                <a:ext cx="7883925" cy="7455246"/>
              </a:xfrm>
              <a:prstGeom prst="rect">
                <a:avLst/>
              </a:prstGeom>
              <a:blipFill>
                <a:blip r:embed="rId7"/>
                <a:stretch>
                  <a:fillRect l="-3558" r="-3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1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36" grpId="0"/>
      <p:bldP spid="137" grpId="0"/>
      <p:bldP spid="59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77467" y="3200400"/>
            <a:ext cx="21534933" cy="7772400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7" tIns="17997" rIns="35997" bIns="17997" rtlCol="0" anchor="ctr"/>
          <a:lstStyle/>
          <a:p>
            <a:pPr algn="ctr"/>
            <a:endParaRPr lang="en-US" sz="480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1076947" y="1828800"/>
            <a:ext cx="21325853" cy="959148"/>
            <a:chOff x="7459670" y="7086600"/>
            <a:chExt cx="21328324" cy="95926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8982715" y="7214767"/>
              <a:ext cx="19805279" cy="8310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TRUNG ĐIỂM CỦA ĐOẠN THẲNG VÀ TRỌNG TÂM CỦA TAM GIÁC</a:t>
              </a: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43882"/>
              <a:chOff x="7459669" y="7543800"/>
              <a:chExt cx="1381118" cy="943882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56587"/>
                <a:ext cx="1371600" cy="831095"/>
                <a:chOff x="7469187" y="7656587"/>
                <a:chExt cx="1371600" cy="831095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765628" y="7656587"/>
                  <a:ext cx="893872" cy="831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/>
              <p:nvPr/>
            </p:nvSpPr>
            <p:spPr>
              <a:xfrm>
                <a:off x="1643108" y="3446478"/>
                <a:ext cx="20910195" cy="1067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a) Cho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𝐼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𝐴𝐵</m:t>
                    </m:r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𝑀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8" y="3446478"/>
                <a:ext cx="20910195" cy="1067600"/>
              </a:xfrm>
              <a:prstGeom prst="rect">
                <a:avLst/>
              </a:prstGeom>
              <a:blipFill>
                <a:blip r:embed="rId2"/>
                <a:stretch>
                  <a:fillRect l="-1341" b="-29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EE473AE-EC84-4276-BCF0-2A2C03BCBA06}"/>
                  </a:ext>
                </a:extLst>
              </p:cNvPr>
              <p:cNvSpPr txBox="1"/>
              <p:nvPr/>
            </p:nvSpPr>
            <p:spPr>
              <a:xfrm>
                <a:off x="1643102" y="4796943"/>
                <a:ext cx="20910197" cy="1475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𝑀𝐴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𝑀𝐵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𝑀𝐼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𝑀𝐼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𝑀𝐴</m:t>
                              </m:r>
                            </m:e>
                          </m:acc>
                          <m:r>
                            <a:rPr lang="en-US" sz="4800" b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𝑀𝐵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nl-NL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EE473AE-EC84-4276-BCF0-2A2C03BCB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2" y="4796943"/>
                <a:ext cx="20910197" cy="14752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C64465C-B4CC-404F-A362-1EE00D878DC9}"/>
                  </a:ext>
                </a:extLst>
              </p:cNvPr>
              <p:cNvSpPr txBox="1"/>
              <p:nvPr/>
            </p:nvSpPr>
            <p:spPr>
              <a:xfrm>
                <a:off x="1643102" y="7884790"/>
                <a:ext cx="20910197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𝑀𝐴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𝑀𝐵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𝑀𝐶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𝑀𝐺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⇔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𝑀𝐺</m:t>
                          </m:r>
                        </m:e>
                      </m:acc>
                      <m:r>
                        <a:rPr lang="en-US" sz="4800" b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𝑀𝐴</m:t>
                              </m:r>
                            </m:e>
                          </m:acc>
                          <m:r>
                            <a:rPr lang="en-US" sz="4800" b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𝑀𝐵</m:t>
                              </m:r>
                            </m:e>
                          </m:acc>
                          <m:r>
                            <a:rPr lang="en-US" sz="4800" b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𝑀𝐶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C64465C-B4CC-404F-A362-1EE00D878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2" y="7884790"/>
                <a:ext cx="20910197" cy="14800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18F10EA-CB86-47F8-B6F9-E160CFA465DB}"/>
                  </a:ext>
                </a:extLst>
              </p:cNvPr>
              <p:cNvSpPr txBox="1"/>
              <p:nvPr/>
            </p:nvSpPr>
            <p:spPr>
              <a:xfrm>
                <a:off x="1643102" y="6531819"/>
                <a:ext cx="20910197" cy="1067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b) Cho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𝐺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𝐴𝐵𝐶</m:t>
                    </m:r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𝑀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có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18F10EA-CB86-47F8-B6F9-E160CFA46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2" y="6531819"/>
                <a:ext cx="20910197" cy="1067600"/>
              </a:xfrm>
              <a:prstGeom prst="rect">
                <a:avLst/>
              </a:prstGeom>
              <a:blipFill>
                <a:blip r:embed="rId5"/>
                <a:stretch>
                  <a:fillRect l="-1341" b="-28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A99800-E42E-4C1F-BF7E-304987CBFBF1}"/>
                  </a:ext>
                </a:extLst>
              </p:cNvPr>
              <p:cNvSpPr txBox="1"/>
              <p:nvPr/>
            </p:nvSpPr>
            <p:spPr>
              <a:xfrm>
                <a:off x="1981200" y="9296400"/>
                <a:ext cx="7467600" cy="113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Chú ý:</a:t>
                </a:r>
                <a:r>
                  <a:rPr lang="en-US" sz="480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𝐺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𝐴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𝐵</m:t>
                            </m:r>
                          </m:e>
                        </m:acc>
                        <m:r>
                          <a:rPr lang="en-US" sz="4800" b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𝐴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𝐶</m:t>
                            </m:r>
                          </m:e>
                        </m:acc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A99800-E42E-4C1F-BF7E-304987CBF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9296400"/>
                <a:ext cx="7467600" cy="1139094"/>
              </a:xfrm>
              <a:prstGeom prst="rect">
                <a:avLst/>
              </a:prstGeom>
              <a:blipFill>
                <a:blip r:embed="rId6"/>
                <a:stretch>
                  <a:fillRect l="-3673" b="-1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1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9" grpId="0"/>
      <p:bldP spid="57" grpId="0"/>
      <p:bldP spid="110" grpId="0"/>
      <p:bldP spid="111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1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8180740-54CA-45A6-A0F7-50683895EA1A}" vid="{E152DBAE-FACE-440A-AF89-67C5C76156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2847</TotalTime>
  <Words>2292</Words>
  <Application>Microsoft Office PowerPoint</Application>
  <PresentationFormat>Custom</PresentationFormat>
  <Paragraphs>226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Chu Van An</vt:lpstr>
      <vt:lpstr>Symbol</vt:lpstr>
      <vt:lpstr>Tahoma</vt:lpstr>
      <vt:lpstr>Times New Roman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Convertio</cp:lastModifiedBy>
  <cp:revision>235</cp:revision>
  <dcterms:created xsi:type="dcterms:W3CDTF">2013-08-31T11:42:51Z</dcterms:created>
  <dcterms:modified xsi:type="dcterms:W3CDTF">2021-10-03T13:33:16Z</dcterms:modified>
</cp:coreProperties>
</file>