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307" r:id="rId3"/>
    <p:sldId id="405" r:id="rId4"/>
    <p:sldId id="419" r:id="rId5"/>
    <p:sldId id="421" r:id="rId6"/>
    <p:sldId id="381" r:id="rId7"/>
    <p:sldId id="389" r:id="rId8"/>
    <p:sldId id="386" r:id="rId9"/>
    <p:sldId id="394" r:id="rId10"/>
    <p:sldId id="422" r:id="rId11"/>
  </p:sldIdLst>
  <p:sldSz cx="24384000" cy="13716000"/>
  <p:notesSz cx="6858000" cy="9144000"/>
  <p:custDataLst>
    <p:tags r:id="rId14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FF0066"/>
    <a:srgbClr val="3333FF"/>
    <a:srgbClr val="006600"/>
    <a:srgbClr val="008000"/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374" autoAdjust="0"/>
  </p:normalViewPr>
  <p:slideViewPr>
    <p:cSldViewPr>
      <p:cViewPr varScale="1">
        <p:scale>
          <a:sx n="33" d="100"/>
          <a:sy n="33" d="100"/>
        </p:scale>
        <p:origin x="88" y="312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3459-3C5F-4D56-B75D-37FA3432D55A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ADD8-99C5-4EAF-AF9F-B60B83F5871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020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04/10/2021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26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5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.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1765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45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42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16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10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3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04/10/2021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9" y="8813801"/>
            <a:ext cx="20726400" cy="2724150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9" y="5813427"/>
            <a:ext cx="20726400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65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18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7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2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5" y="3070226"/>
            <a:ext cx="10778067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5" y="4349750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04/10/2021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04/10/2021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04/10/2021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870201"/>
            <a:ext cx="8022168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99"/>
            </a:lvl1pPr>
            <a:lvl2pPr marL="1088530" indent="0">
              <a:buNone/>
              <a:defRPr sz="6699"/>
            </a:lvl2pPr>
            <a:lvl3pPr marL="2177060" indent="0">
              <a:buNone/>
              <a:defRPr sz="5699"/>
            </a:lvl3pPr>
            <a:lvl4pPr marL="3265590" indent="0">
              <a:buNone/>
              <a:defRPr sz="4800"/>
            </a:lvl4pPr>
            <a:lvl5pPr marL="4354121" indent="0">
              <a:buNone/>
              <a:defRPr sz="4800"/>
            </a:lvl5pPr>
            <a:lvl6pPr marL="5442651" indent="0">
              <a:buNone/>
              <a:defRPr sz="4800"/>
            </a:lvl6pPr>
            <a:lvl7pPr marL="6531181" indent="0">
              <a:buNone/>
              <a:defRPr sz="4800"/>
            </a:lvl7pPr>
            <a:lvl8pPr marL="7619710" indent="0">
              <a:buNone/>
              <a:defRPr sz="4800"/>
            </a:lvl8pPr>
            <a:lvl9pPr marL="870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060" rtl="0" eaLnBrk="1" latinLnBrk="0" hangingPunct="1">
        <a:spcBef>
          <a:spcPct val="0"/>
        </a:spcBef>
        <a:buNone/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97" indent="-816397" algn="l" defTabSz="2177060" rtl="0" eaLnBrk="1" latinLnBrk="0" hangingPunct="1">
        <a:spcBef>
          <a:spcPct val="20000"/>
        </a:spcBef>
        <a:buFont typeface="Arial" pitchFamily="34" charset="0"/>
        <a:buChar char="•"/>
        <a:defRPr sz="7599" kern="1200">
          <a:solidFill>
            <a:schemeClr val="tx1"/>
          </a:solidFill>
          <a:latin typeface="+mn-lt"/>
          <a:ea typeface="+mn-ea"/>
          <a:cs typeface="+mn-cs"/>
        </a:defRPr>
      </a:lvl1pPr>
      <a:lvl2pPr marL="1768861" indent="-680331" algn="l" defTabSz="2177060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2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855" indent="-544265" algn="l" defTabSz="21770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385" indent="-544265" algn="l" defTabSz="21770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1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44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97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50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3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6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9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2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5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8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71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24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295400" y="2251500"/>
            <a:ext cx="3857446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en-US" sz="48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ĐẠI SỐ LỚP 10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29000" y="2971800"/>
            <a:ext cx="16078200" cy="1334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8" tIns="45699" rIns="91398" bIns="45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 err="1">
                <a:solidFill>
                  <a:srgbClr val="C00000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6000" b="1" dirty="0">
                <a:solidFill>
                  <a:srgbClr val="C00000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1: MỆNH ĐỀ- TẬP HỢP</a:t>
            </a:r>
          </a:p>
        </p:txBody>
      </p:sp>
      <p:grpSp>
        <p:nvGrpSpPr>
          <p:cNvPr id="2" name="Group 26"/>
          <p:cNvGrpSpPr/>
          <p:nvPr/>
        </p:nvGrpSpPr>
        <p:grpSpPr>
          <a:xfrm>
            <a:off x="4247547" y="8492377"/>
            <a:ext cx="10687653" cy="907189"/>
            <a:chOff x="7483861" y="7543801"/>
            <a:chExt cx="10640412" cy="907308"/>
          </a:xfrm>
        </p:grpSpPr>
        <p:sp>
          <p:nvSpPr>
            <p:cNvPr id="44" name="TextBox 43"/>
            <p:cNvSpPr txBox="1"/>
            <p:nvPr/>
          </p:nvSpPr>
          <p:spPr>
            <a:xfrm>
              <a:off x="8993187" y="7620003"/>
              <a:ext cx="9131086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TRẮC NGHIỆM</a:t>
              </a: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483861" y="7543801"/>
              <a:ext cx="1251658" cy="872848"/>
              <a:chOff x="7483860" y="7543801"/>
              <a:chExt cx="1251658" cy="872848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ound Same Side Corner Rectangle 47"/>
              <p:cNvSpPr/>
              <p:nvPr/>
            </p:nvSpPr>
            <p:spPr>
              <a:xfrm rot="5400000">
                <a:off x="7748689" y="7429819"/>
                <a:ext cx="731520" cy="1242139"/>
              </a:xfrm>
              <a:prstGeom prst="round2Same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" name="Group 26"/>
          <p:cNvGrpSpPr/>
          <p:nvPr/>
        </p:nvGrpSpPr>
        <p:grpSpPr>
          <a:xfrm>
            <a:off x="4247547" y="6037556"/>
            <a:ext cx="11209253" cy="907192"/>
            <a:chOff x="7459670" y="7543799"/>
            <a:chExt cx="11210712" cy="907311"/>
          </a:xfrm>
        </p:grpSpPr>
        <p:sp>
          <p:nvSpPr>
            <p:cNvPr id="28" name="TextBox 27"/>
            <p:cNvSpPr txBox="1"/>
            <p:nvPr/>
          </p:nvSpPr>
          <p:spPr>
            <a:xfrm>
              <a:off x="8993186" y="7620004"/>
              <a:ext cx="9677196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SƠ ĐỒ TƯ DUY KIẾN THỨC</a:t>
              </a: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266897" cy="872847"/>
              <a:chOff x="7459669" y="7543800"/>
              <a:chExt cx="1266897" cy="872847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ound Same Side Corner Rectangle 31"/>
              <p:cNvSpPr/>
              <p:nvPr/>
            </p:nvSpPr>
            <p:spPr>
              <a:xfrm rot="5400000">
                <a:off x="7732117" y="7422198"/>
                <a:ext cx="731520" cy="1257378"/>
              </a:xfrm>
              <a:prstGeom prst="round2Same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>
            <a:off x="8342685" y="4343400"/>
            <a:ext cx="6777475" cy="11078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en-US" sz="6599" b="1" dirty="0">
                <a:solidFill>
                  <a:schemeClr val="accent2">
                    <a:lumMod val="50000"/>
                  </a:schemeClr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ÔN TẬP CHƯƠNG I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3429000" y="5791200"/>
            <a:ext cx="19013083" cy="3873105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rtlCol="0" anchor="ctr"/>
          <a:lstStyle/>
          <a:p>
            <a:pPr algn="ctr"/>
            <a:endParaRPr lang="en-US"/>
          </a:p>
        </p:txBody>
      </p:sp>
      <p:grpSp>
        <p:nvGrpSpPr>
          <p:cNvPr id="45" name="Group 26">
            <a:extLst>
              <a:ext uri="{FF2B5EF4-FFF2-40B4-BE49-F238E27FC236}">
                <a16:creationId xmlns:a16="http://schemas.microsoft.com/office/drawing/2014/main" id="{BEA94561-46B0-4917-8930-54EE03CBF59F}"/>
              </a:ext>
            </a:extLst>
          </p:cNvPr>
          <p:cNvGrpSpPr/>
          <p:nvPr/>
        </p:nvGrpSpPr>
        <p:grpSpPr>
          <a:xfrm>
            <a:off x="4269615" y="7239000"/>
            <a:ext cx="8912985" cy="907189"/>
            <a:chOff x="7483861" y="7543801"/>
            <a:chExt cx="8873588" cy="907308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2A5572F-F8D3-48A0-807B-52B9F43CD1E8}"/>
                </a:ext>
              </a:extLst>
            </p:cNvPr>
            <p:cNvSpPr txBox="1"/>
            <p:nvPr/>
          </p:nvSpPr>
          <p:spPr>
            <a:xfrm>
              <a:off x="8993187" y="7620003"/>
              <a:ext cx="7364262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TỰ LUẬN</a:t>
              </a:r>
            </a:p>
          </p:txBody>
        </p:sp>
        <p:grpSp>
          <p:nvGrpSpPr>
            <p:cNvPr id="50" name="Group 27">
              <a:extLst>
                <a:ext uri="{FF2B5EF4-FFF2-40B4-BE49-F238E27FC236}">
                  <a16:creationId xmlns:a16="http://schemas.microsoft.com/office/drawing/2014/main" id="{4F080B53-4E5F-4A8B-A74E-9B5A96792F7E}"/>
                </a:ext>
              </a:extLst>
            </p:cNvPr>
            <p:cNvGrpSpPr/>
            <p:nvPr/>
          </p:nvGrpSpPr>
          <p:grpSpPr>
            <a:xfrm>
              <a:off x="7483861" y="7543801"/>
              <a:ext cx="1251658" cy="872848"/>
              <a:chOff x="7483860" y="7543801"/>
              <a:chExt cx="1251658" cy="872848"/>
            </a:xfrm>
          </p:grpSpPr>
          <p:sp>
            <p:nvSpPr>
              <p:cNvPr id="51" name="Isosceles Triangle 44">
                <a:extLst>
                  <a:ext uri="{FF2B5EF4-FFF2-40B4-BE49-F238E27FC236}">
                    <a16:creationId xmlns:a16="http://schemas.microsoft.com/office/drawing/2014/main" id="{6CFF83E4-5771-49E6-A981-D8EA93C84A2F}"/>
                  </a:ext>
                </a:extLst>
              </p:cNvPr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ound Same Side Corner Rectangle 47">
                <a:extLst>
                  <a:ext uri="{FF2B5EF4-FFF2-40B4-BE49-F238E27FC236}">
                    <a16:creationId xmlns:a16="http://schemas.microsoft.com/office/drawing/2014/main" id="{0F1351BE-7FC0-4CBA-84CF-9EF8D7274E66}"/>
                  </a:ext>
                </a:extLst>
              </p:cNvPr>
              <p:cNvSpPr/>
              <p:nvPr/>
            </p:nvSpPr>
            <p:spPr>
              <a:xfrm rot="5400000">
                <a:off x="7748689" y="7429819"/>
                <a:ext cx="731520" cy="1242139"/>
              </a:xfrm>
              <a:prstGeom prst="round2Same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47"/>
          <p:cNvGrpSpPr/>
          <p:nvPr/>
        </p:nvGrpSpPr>
        <p:grpSpPr>
          <a:xfrm>
            <a:off x="641473" y="631882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370C61-D9E3-4CB0-826B-D1990261FFFB}"/>
              </a:ext>
            </a:extLst>
          </p:cNvPr>
          <p:cNvGrpSpPr/>
          <p:nvPr/>
        </p:nvGrpSpPr>
        <p:grpSpPr>
          <a:xfrm>
            <a:off x="717673" y="1618284"/>
            <a:ext cx="22370927" cy="2419137"/>
            <a:chOff x="992187" y="2549302"/>
            <a:chExt cx="22353091" cy="2199752"/>
          </a:xfrm>
        </p:grpSpPr>
        <p:sp>
          <p:nvSpPr>
            <p:cNvPr id="46" name="Rounded Rectangle 133">
              <a:extLst>
                <a:ext uri="{FF2B5EF4-FFF2-40B4-BE49-F238E27FC236}">
                  <a16:creationId xmlns:a16="http://schemas.microsoft.com/office/drawing/2014/main" id="{6EA7009A-6E89-4C52-AC39-165F12179492}"/>
                </a:ext>
              </a:extLst>
            </p:cNvPr>
            <p:cNvSpPr/>
            <p:nvPr/>
          </p:nvSpPr>
          <p:spPr bwMode="auto">
            <a:xfrm>
              <a:off x="1145221" y="2564545"/>
              <a:ext cx="22200057" cy="2184509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9D0EC02B-ED39-4B91-A436-AE252FE1D750}"/>
                </a:ext>
              </a:extLst>
            </p:cNvPr>
            <p:cNvGrpSpPr/>
            <p:nvPr/>
          </p:nvGrpSpPr>
          <p:grpSpPr>
            <a:xfrm>
              <a:off x="992187" y="2549302"/>
              <a:ext cx="3124200" cy="1038700"/>
              <a:chOff x="534987" y="1630348"/>
              <a:chExt cx="4197167" cy="1193855"/>
            </a:xfrm>
          </p:grpSpPr>
          <p:sp>
            <p:nvSpPr>
              <p:cNvPr id="48" name="Isosceles Triangle 44">
                <a:extLst>
                  <a:ext uri="{FF2B5EF4-FFF2-40B4-BE49-F238E27FC236}">
                    <a16:creationId xmlns:a16="http://schemas.microsoft.com/office/drawing/2014/main" id="{82A5BAB0-5A22-4423-89FD-32622C8DA27F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Pentagon 136">
                <a:extLst>
                  <a:ext uri="{FF2B5EF4-FFF2-40B4-BE49-F238E27FC236}">
                    <a16:creationId xmlns:a16="http://schemas.microsoft.com/office/drawing/2014/main" id="{D4618DAA-2498-4447-B717-CE009C0AD82C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50" name="Group 11">
                <a:extLst>
                  <a:ext uri="{FF2B5EF4-FFF2-40B4-BE49-F238E27FC236}">
                    <a16:creationId xmlns:a16="http://schemas.microsoft.com/office/drawing/2014/main" id="{729F3117-18AA-429F-99A7-AC9E723E0CEB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5" name="Freeform 140">
                  <a:extLst>
                    <a:ext uri="{FF2B5EF4-FFF2-40B4-BE49-F238E27FC236}">
                      <a16:creationId xmlns:a16="http://schemas.microsoft.com/office/drawing/2014/main" id="{1AEF6265-AF5A-4FBA-8904-89A7507A329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6" name="Freeform 141">
                  <a:extLst>
                    <a:ext uri="{FF2B5EF4-FFF2-40B4-BE49-F238E27FC236}">
                      <a16:creationId xmlns:a16="http://schemas.microsoft.com/office/drawing/2014/main" id="{96CB6021-3A56-4208-AF1C-088D63E6155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7" name="Freeform 142">
                  <a:extLst>
                    <a:ext uri="{FF2B5EF4-FFF2-40B4-BE49-F238E27FC236}">
                      <a16:creationId xmlns:a16="http://schemas.microsoft.com/office/drawing/2014/main" id="{FFF3337C-84CD-482F-85AC-217FFE4AE0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B3E69993-D0E2-470A-A46A-F90F7B71A0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4E1766BD-764D-4C7D-B64C-7897A4F600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F0FCBCA6-572D-40C1-AA39-95A639D360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7" name="Rectangle 76">
                  <a:extLst>
                    <a:ext uri="{FF2B5EF4-FFF2-40B4-BE49-F238E27FC236}">
                      <a16:creationId xmlns:a16="http://schemas.microsoft.com/office/drawing/2014/main" id="{44D943AA-3912-481C-A245-8359B0BEEC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53" name="Chevron 138">
                <a:extLst>
                  <a:ext uri="{FF2B5EF4-FFF2-40B4-BE49-F238E27FC236}">
                    <a16:creationId xmlns:a16="http://schemas.microsoft.com/office/drawing/2014/main" id="{40016B63-B054-471A-A7A5-E44C48788C34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TextBox 13">
                <a:extLst>
                  <a:ext uri="{FF2B5EF4-FFF2-40B4-BE49-F238E27FC236}">
                    <a16:creationId xmlns:a16="http://schemas.microsoft.com/office/drawing/2014/main" id="{5010BC9A-265E-4A9B-B282-013038E133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6" y="1630348"/>
                <a:ext cx="3173469" cy="8685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11.</a:t>
                </a:r>
              </a:p>
            </p:txBody>
          </p:sp>
        </p:grp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D759F1F-45B7-4523-A953-A939C478CC60}"/>
              </a:ext>
            </a:extLst>
          </p:cNvPr>
          <p:cNvGrpSpPr/>
          <p:nvPr/>
        </p:nvGrpSpPr>
        <p:grpSpPr>
          <a:xfrm>
            <a:off x="728138" y="5257800"/>
            <a:ext cx="22350180" cy="2594384"/>
            <a:chOff x="992187" y="2564544"/>
            <a:chExt cx="22353091" cy="2339895"/>
          </a:xfrm>
        </p:grpSpPr>
        <p:sp>
          <p:nvSpPr>
            <p:cNvPr id="82" name="Rounded Rectangle 133">
              <a:extLst>
                <a:ext uri="{FF2B5EF4-FFF2-40B4-BE49-F238E27FC236}">
                  <a16:creationId xmlns:a16="http://schemas.microsoft.com/office/drawing/2014/main" id="{C8CFCA1D-A1CB-4C4B-B7F8-A20D7881A5D1}"/>
                </a:ext>
              </a:extLst>
            </p:cNvPr>
            <p:cNvSpPr/>
            <p:nvPr/>
          </p:nvSpPr>
          <p:spPr bwMode="auto">
            <a:xfrm>
              <a:off x="1145221" y="2564545"/>
              <a:ext cx="22200057" cy="2339894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6842">
                <a:defRPr/>
              </a:pPr>
              <a:endParaRPr lang="en-US" sz="4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B361C158-141B-4164-BC99-B9C81CB15416}"/>
                </a:ext>
              </a:extLst>
            </p:cNvPr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84" name="Isosceles Triangle 44">
                <a:extLst>
                  <a:ext uri="{FF2B5EF4-FFF2-40B4-BE49-F238E27FC236}">
                    <a16:creationId xmlns:a16="http://schemas.microsoft.com/office/drawing/2014/main" id="{60D2E213-D822-4C73-B11F-03CAFF609FE7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Pentagon 136">
                <a:extLst>
                  <a:ext uri="{FF2B5EF4-FFF2-40B4-BE49-F238E27FC236}">
                    <a16:creationId xmlns:a16="http://schemas.microsoft.com/office/drawing/2014/main" id="{91B0047B-9E41-48D6-91B0-D392C2DAF01E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86" name="Group 11">
                <a:extLst>
                  <a:ext uri="{FF2B5EF4-FFF2-40B4-BE49-F238E27FC236}">
                    <a16:creationId xmlns:a16="http://schemas.microsoft.com/office/drawing/2014/main" id="{8576604D-9C12-4756-9684-A0578FB13016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89" name="Freeform 140">
                  <a:extLst>
                    <a:ext uri="{FF2B5EF4-FFF2-40B4-BE49-F238E27FC236}">
                      <a16:creationId xmlns:a16="http://schemas.microsoft.com/office/drawing/2014/main" id="{28D3EB21-2C93-4CCE-A7B2-D51C23FF5CE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0" name="Freeform 141">
                  <a:extLst>
                    <a:ext uri="{FF2B5EF4-FFF2-40B4-BE49-F238E27FC236}">
                      <a16:creationId xmlns:a16="http://schemas.microsoft.com/office/drawing/2014/main" id="{194B689D-BAA6-40DB-9C98-BDC1C95E270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1" name="Freeform 142">
                  <a:extLst>
                    <a:ext uri="{FF2B5EF4-FFF2-40B4-BE49-F238E27FC236}">
                      <a16:creationId xmlns:a16="http://schemas.microsoft.com/office/drawing/2014/main" id="{29F4EC3E-DED1-45D1-A3DA-1049066D69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" name="Rectangle 91">
                  <a:extLst>
                    <a:ext uri="{FF2B5EF4-FFF2-40B4-BE49-F238E27FC236}">
                      <a16:creationId xmlns:a16="http://schemas.microsoft.com/office/drawing/2014/main" id="{B92EBC0B-0332-4A70-82DB-37BA7A909E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D876E611-A1F0-40F8-878E-9A7945F6A7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4" name="Rectangle 93">
                  <a:extLst>
                    <a:ext uri="{FF2B5EF4-FFF2-40B4-BE49-F238E27FC236}">
                      <a16:creationId xmlns:a16="http://schemas.microsoft.com/office/drawing/2014/main" id="{2A37606A-F44B-44B0-95A9-EA1FBE567D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B0A42714-9CB0-409D-8799-E716574A5D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7" name="Chevron 138">
                <a:extLst>
                  <a:ext uri="{FF2B5EF4-FFF2-40B4-BE49-F238E27FC236}">
                    <a16:creationId xmlns:a16="http://schemas.microsoft.com/office/drawing/2014/main" id="{6A3FA846-44CF-4695-A417-6AE4411929B0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8" name="TextBox 13">
                <a:extLst>
                  <a:ext uri="{FF2B5EF4-FFF2-40B4-BE49-F238E27FC236}">
                    <a16:creationId xmlns:a16="http://schemas.microsoft.com/office/drawing/2014/main" id="{A762C3EC-102A-488A-BCF7-ADA9311E0E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5" y="1718347"/>
                <a:ext cx="3173469" cy="8614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12.</a:t>
                </a:r>
              </a:p>
            </p:txBody>
          </p:sp>
        </p:grp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96F8B6C-C7B7-409D-9035-26313BE1B8C1}"/>
              </a:ext>
            </a:extLst>
          </p:cNvPr>
          <p:cNvGrpSpPr/>
          <p:nvPr/>
        </p:nvGrpSpPr>
        <p:grpSpPr>
          <a:xfrm>
            <a:off x="738420" y="9144001"/>
            <a:ext cx="22350180" cy="2369506"/>
            <a:chOff x="992187" y="2564544"/>
            <a:chExt cx="22353091" cy="2161853"/>
          </a:xfrm>
        </p:grpSpPr>
        <p:sp>
          <p:nvSpPr>
            <p:cNvPr id="102" name="Rounded Rectangle 133">
              <a:extLst>
                <a:ext uri="{FF2B5EF4-FFF2-40B4-BE49-F238E27FC236}">
                  <a16:creationId xmlns:a16="http://schemas.microsoft.com/office/drawing/2014/main" id="{FE06F63B-BDEC-4BB9-893B-C2B931D210CA}"/>
                </a:ext>
              </a:extLst>
            </p:cNvPr>
            <p:cNvSpPr/>
            <p:nvPr/>
          </p:nvSpPr>
          <p:spPr bwMode="auto">
            <a:xfrm>
              <a:off x="1145221" y="2589926"/>
              <a:ext cx="22200057" cy="213647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6842">
                <a:defRPr/>
              </a:pPr>
              <a:endParaRPr lang="en-US" sz="4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2DC6C06C-54D8-41D5-9B9A-0131E580E0DD}"/>
                </a:ext>
              </a:extLst>
            </p:cNvPr>
            <p:cNvGrpSpPr/>
            <p:nvPr/>
          </p:nvGrpSpPr>
          <p:grpSpPr>
            <a:xfrm>
              <a:off x="992187" y="2564544"/>
              <a:ext cx="3171858" cy="1023459"/>
              <a:chOff x="534987" y="1647866"/>
              <a:chExt cx="4261192" cy="1176337"/>
            </a:xfrm>
          </p:grpSpPr>
          <p:sp>
            <p:nvSpPr>
              <p:cNvPr id="104" name="Isosceles Triangle 44">
                <a:extLst>
                  <a:ext uri="{FF2B5EF4-FFF2-40B4-BE49-F238E27FC236}">
                    <a16:creationId xmlns:a16="http://schemas.microsoft.com/office/drawing/2014/main" id="{1C6645EE-A1B2-4E6E-9D0C-9A81053B4EF8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5" name="Pentagon 136">
                <a:extLst>
                  <a:ext uri="{FF2B5EF4-FFF2-40B4-BE49-F238E27FC236}">
                    <a16:creationId xmlns:a16="http://schemas.microsoft.com/office/drawing/2014/main" id="{CC630571-E71C-40CF-B3D2-C88CD225480C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6" name="Group 11">
                <a:extLst>
                  <a:ext uri="{FF2B5EF4-FFF2-40B4-BE49-F238E27FC236}">
                    <a16:creationId xmlns:a16="http://schemas.microsoft.com/office/drawing/2014/main" id="{4BC73074-3128-45EC-8F11-656943A07549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09" name="Freeform 140">
                  <a:extLst>
                    <a:ext uri="{FF2B5EF4-FFF2-40B4-BE49-F238E27FC236}">
                      <a16:creationId xmlns:a16="http://schemas.microsoft.com/office/drawing/2014/main" id="{2D30535D-4EEE-4E6F-9094-CE7DCCDE4D0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0" name="Freeform 141">
                  <a:extLst>
                    <a:ext uri="{FF2B5EF4-FFF2-40B4-BE49-F238E27FC236}">
                      <a16:creationId xmlns:a16="http://schemas.microsoft.com/office/drawing/2014/main" id="{6FC075D1-675B-40BA-9AA7-0BBB19E1ADA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1" name="Freeform 142">
                  <a:extLst>
                    <a:ext uri="{FF2B5EF4-FFF2-40B4-BE49-F238E27FC236}">
                      <a16:creationId xmlns:a16="http://schemas.microsoft.com/office/drawing/2014/main" id="{69D4247B-57D6-4CDD-8023-40FE8D85F5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06FBD3B5-A0F3-4E3C-9822-BEFC0F49FC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F0071818-7BDB-4549-A4B0-C617888541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19E6AE3A-24B5-4FC5-9E15-EE052C47E9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E4424A2D-818A-4C81-8910-DAA632D3DD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07" name="Chevron 138">
                <a:extLst>
                  <a:ext uri="{FF2B5EF4-FFF2-40B4-BE49-F238E27FC236}">
                    <a16:creationId xmlns:a16="http://schemas.microsoft.com/office/drawing/2014/main" id="{19AFF237-6E00-4643-8442-F55090C89D61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8" name="TextBox 13">
                <a:extLst>
                  <a:ext uri="{FF2B5EF4-FFF2-40B4-BE49-F238E27FC236}">
                    <a16:creationId xmlns:a16="http://schemas.microsoft.com/office/drawing/2014/main" id="{E4AFD171-DF8F-4861-9C1A-CA8FAF13E1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6802" y="1718427"/>
                <a:ext cx="3329377" cy="871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BD99573C-AE8D-4BEF-BAA1-53ABEDD38C3B}"/>
                  </a:ext>
                </a:extLst>
              </p:cNvPr>
              <p:cNvSpPr/>
              <p:nvPr/>
            </p:nvSpPr>
            <p:spPr>
              <a:xfrm>
                <a:off x="4038600" y="5334000"/>
                <a:ext cx="1629965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−2;3</m:t>
                        </m:r>
                      </m:e>
                    </m:d>
                    <m:r>
                      <a:rPr lang="en-US" sz="4800" b="0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(1;4]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là</a:t>
                </a:r>
              </a:p>
            </p:txBody>
          </p:sp>
        </mc:Choice>
        <mc:Fallback xmlns=""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BD99573C-AE8D-4BEF-BAA1-53ABEDD38C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334000"/>
                <a:ext cx="16299658" cy="830997"/>
              </a:xfrm>
              <a:prstGeom prst="rect">
                <a:avLst/>
              </a:prstGeom>
              <a:blipFill>
                <a:blip r:embed="rId3"/>
                <a:stretch>
                  <a:fillRect l="-1721" t="-16176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67C58D7A-D7AC-4CEE-A1AD-01297FDD1EF7}"/>
                  </a:ext>
                </a:extLst>
              </p:cNvPr>
              <p:cNvSpPr/>
              <p:nvPr/>
            </p:nvSpPr>
            <p:spPr>
              <a:xfrm>
                <a:off x="3330986" y="6636603"/>
                <a:ext cx="1792881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m:rPr>
                        <m:nor/>
                      </m:rPr>
                      <a:rPr lang="en-US" sz="4800" b="0" i="0" spc="-15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lang="en-US" sz="48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d>
                      <m:dPr>
                        <m:begChr m:val=""/>
                        <m:endChr m:val="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1;3</m:t>
                        </m:r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</a:rPr>
                      <m:t>]</m:t>
                    </m:r>
                    <m:r>
                      <m:rPr>
                        <m:nor/>
                      </m:rPr>
                      <a:rPr 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4800" b="1" spc="-150" dirty="0">
                    <a:solidFill>
                      <a:srgbClr val="000099"/>
                    </a:solidFill>
                    <a:ea typeface="Cambria" panose="020405030504060302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vi-VN" sz="4800" b="1" spc="-150" dirty="0">
                    <a:solidFill>
                      <a:srgbClr val="000099"/>
                    </a:solidFill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4800" b="1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48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−2;4</m:t>
                        </m:r>
                      </m:e>
                    </m:d>
                  </m:oMath>
                </a14:m>
                <a:r>
                  <a:rPr lang="en-GB" sz="4800" dirty="0"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	  </a:t>
                </a:r>
                <a:r>
                  <a:rPr lang="en-GB" sz="48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C. </a:t>
                </a:r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3;4</m:t>
                        </m:r>
                      </m:e>
                    </m:d>
                  </m:oMath>
                </a14:m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D</m:t>
                    </m:r>
                    <m:r>
                      <m:rPr>
                        <m:nor/>
                      </m:rPr>
                      <a:rPr lang="en-US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m:rPr>
                        <m:nor/>
                      </m:rPr>
                      <a:rPr lang="en-US" sz="4800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  <m:d>
                      <m:dPr>
                        <m:begChr m:val="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−2;1</m:t>
                        </m:r>
                      </m:e>
                    </m:d>
                    <m:r>
                      <m:rPr>
                        <m:nor/>
                      </m:rPr>
                      <a:rPr 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4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67C58D7A-D7AC-4CEE-A1AD-01297FDD1E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0986" y="6636603"/>
                <a:ext cx="17928814" cy="830997"/>
              </a:xfrm>
              <a:prstGeom prst="rect">
                <a:avLst/>
              </a:prstGeom>
              <a:blipFill>
                <a:blip r:embed="rId4"/>
                <a:stretch>
                  <a:fillRect t="-18382" b="-36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E6EF4D92-4EE5-4442-AD87-8A8C6E0764D5}"/>
                  </a:ext>
                </a:extLst>
              </p:cNvPr>
              <p:cNvSpPr/>
              <p:nvPr/>
            </p:nvSpPr>
            <p:spPr>
              <a:xfrm>
                <a:off x="4003893" y="1676400"/>
                <a:ext cx="1502330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(2;5]</m:t>
                        </m:r>
                      </m:e>
                    </m:d>
                    <m:r>
                      <a:rPr lang="en-US" sz="4800" b="0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3;8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\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là</a:t>
                </a:r>
              </a:p>
            </p:txBody>
          </p:sp>
        </mc:Choice>
        <mc:Fallback xmlns=""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E6EF4D92-4EE5-4442-AD87-8A8C6E0764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893" y="1676400"/>
                <a:ext cx="15023308" cy="830997"/>
              </a:xfrm>
              <a:prstGeom prst="rect">
                <a:avLst/>
              </a:prstGeom>
              <a:blipFill>
                <a:blip r:embed="rId5"/>
                <a:stretch>
                  <a:fillRect l="-1867" t="-16176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D2D9B4E2-19F7-4656-A12C-72E74BE61D99}"/>
                  </a:ext>
                </a:extLst>
              </p:cNvPr>
              <p:cNvSpPr/>
              <p:nvPr/>
            </p:nvSpPr>
            <p:spPr>
              <a:xfrm>
                <a:off x="2667000" y="2614274"/>
                <a:ext cx="167412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en-US" sz="4800" spc="-15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m:rPr>
                        <m:nor/>
                      </m:rPr>
                      <a:rPr lang="en-US" sz="4800" b="0" i="0" spc="-15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lang="en-US" sz="48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d>
                      <m:dPr>
                        <m:begChr m:val=""/>
                        <m:endChr m:val="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2;3</m:t>
                        </m:r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</a:rPr>
                      <m:t>]</m:t>
                    </m:r>
                    <m:r>
                      <m:rPr>
                        <m:nor/>
                      </m:rPr>
                      <a:rPr 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vi-VN" sz="4800" b="1" spc="-150" dirty="0">
                    <a:solidFill>
                      <a:srgbClr val="000099"/>
                    </a:solidFill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spc="-150" dirty="0">
                    <a:solidFill>
                      <a:srgbClr val="000099"/>
                    </a:solidFill>
                    <a:ea typeface="Cambria" panose="020405030504060302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sz="4800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m:rPr>
                        <m:nor/>
                      </m:rPr>
                      <a:rPr lang="en-US" sz="4800" b="0" i="0" spc="-15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d>
                      <m:dPr>
                        <m:begChr m:val=""/>
                        <m:endChr m:val="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2;8]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C</m:t>
                    </m:r>
                    <m:r>
                      <m:rPr>
                        <m:nor/>
                      </m:rPr>
                      <a:rPr lang="en-US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.  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3;5</m:t>
                        </m:r>
                      </m:e>
                    </m:d>
                    <m:r>
                      <a:rPr lang="en-US" sz="4800" b="1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4800" b="1" spc="-150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D</m:t>
                    </m:r>
                    <m:r>
                      <m:rPr>
                        <m:nor/>
                      </m:rPr>
                      <a:rPr lang="en-US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begChr m:val="["/>
                        <m:endChr m:val="]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3;5</m:t>
                        </m:r>
                      </m:e>
                    </m:d>
                  </m:oMath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D2D9B4E2-19F7-4656-A12C-72E74BE61D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2614274"/>
                <a:ext cx="16741201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E859B7E1-4DAA-4C12-8440-7F1CDDBFFE3E}"/>
                  </a:ext>
                </a:extLst>
              </p:cNvPr>
              <p:cNvSpPr/>
              <p:nvPr/>
            </p:nvSpPr>
            <p:spPr>
              <a:xfrm>
                <a:off x="3969139" y="9220200"/>
                <a:ext cx="1911946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ℝ</m:t>
                        </m:r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: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≥5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bù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là</a:t>
                </a:r>
              </a:p>
            </p:txBody>
          </p:sp>
        </mc:Choice>
        <mc:Fallback xmlns=""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E859B7E1-4DAA-4C12-8440-7F1CDDBFFE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9139" y="9220200"/>
                <a:ext cx="19119461" cy="830997"/>
              </a:xfrm>
              <a:prstGeom prst="rect">
                <a:avLst/>
              </a:prstGeom>
              <a:blipFill>
                <a:blip r:embed="rId7"/>
                <a:stretch>
                  <a:fillRect l="-1434" t="-16176" b="-38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D0181D5C-23D5-4A0E-B6B8-7ED3671D3500}"/>
                  </a:ext>
                </a:extLst>
              </p:cNvPr>
              <p:cNvSpPr/>
              <p:nvPr/>
            </p:nvSpPr>
            <p:spPr>
              <a:xfrm>
                <a:off x="2121408" y="10210800"/>
                <a:ext cx="2035759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. 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−5;5</m:t>
                        </m:r>
                      </m:e>
                    </m:d>
                    <m:r>
                      <m:rPr>
                        <m:nor/>
                      </m:rPr>
                      <a:rPr 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vi-VN" sz="4800" b="1" spc="-150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spc="-150" dirty="0">
                    <a:solidFill>
                      <a:srgbClr val="000099"/>
                    </a:solidFill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B</m:t>
                    </m:r>
                    <m:r>
                      <a:rPr lang="en-US" sz="4800" i="1" spc="-15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.  </m:t>
                    </m:r>
                    <m:d>
                      <m:dPr>
                        <m:begChr m:val="["/>
                        <m:endChr m:val="]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−5;5</m:t>
                        </m:r>
                      </m:e>
                    </m:d>
                  </m:oMath>
                </a14:m>
                <a:r>
                  <a:rPr lang="en-GB" sz="4800" dirty="0"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C</m:t>
                    </m:r>
                    <m:r>
                      <m:rPr>
                        <m:nor/>
                      </m:rPr>
                      <a:rPr lang="en-US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begChr m:val=""/>
                        <m:endChr m:val="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(−5;5]</m:t>
                        </m:r>
                      </m:e>
                    </m:d>
                    <m:r>
                      <m:rPr>
                        <m:nor/>
                      </m:rPr>
                      <a:rPr 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D</m:t>
                    </m:r>
                    <m:r>
                      <m:rPr>
                        <m:nor/>
                      </m:rPr>
                      <a:rPr lang="en-US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"/>
                        <m:endChr m:val="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−∞;−5]</m:t>
                        </m:r>
                      </m:e>
                    </m:d>
                    <m:r>
                      <a:rPr lang="en-US" sz="4800" b="0" i="1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begChr m:val="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[5;+∞</m:t>
                        </m:r>
                      </m:e>
                    </m:d>
                  </m:oMath>
                </a14:m>
                <a:endParaRPr lang="en-US" sz="8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D0181D5C-23D5-4A0E-B6B8-7ED3671D35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1408" y="10210800"/>
                <a:ext cx="20357592" cy="830997"/>
              </a:xfrm>
              <a:prstGeom prst="rect">
                <a:avLst/>
              </a:prstGeom>
              <a:blipFill>
                <a:blip r:embed="rId8"/>
                <a:stretch>
                  <a:fillRect t="-16176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Oval 128">
            <a:extLst>
              <a:ext uri="{FF2B5EF4-FFF2-40B4-BE49-F238E27FC236}">
                <a16:creationId xmlns:a16="http://schemas.microsoft.com/office/drawing/2014/main" id="{061480AB-6904-498F-9378-04E2C053B145}"/>
              </a:ext>
            </a:extLst>
          </p:cNvPr>
          <p:cNvSpPr/>
          <p:nvPr/>
        </p:nvSpPr>
        <p:spPr>
          <a:xfrm>
            <a:off x="3093115" y="6566609"/>
            <a:ext cx="945485" cy="977191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DC631C69-18D9-4D07-8A23-A502301C0600}"/>
              </a:ext>
            </a:extLst>
          </p:cNvPr>
          <p:cNvSpPr/>
          <p:nvPr/>
        </p:nvSpPr>
        <p:spPr>
          <a:xfrm>
            <a:off x="2514600" y="2667000"/>
            <a:ext cx="945485" cy="977191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696186CC-8CC1-4624-B0FE-F8EF658244CB}"/>
              </a:ext>
            </a:extLst>
          </p:cNvPr>
          <p:cNvSpPr/>
          <p:nvPr/>
        </p:nvSpPr>
        <p:spPr>
          <a:xfrm>
            <a:off x="1873915" y="10148009"/>
            <a:ext cx="945485" cy="977191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2841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124" grpId="0"/>
      <p:bldP spid="125" grpId="0"/>
      <p:bldP spid="126" grpId="0"/>
      <p:bldP spid="127" grpId="0"/>
      <p:bldP spid="128" grpId="0"/>
      <p:bldP spid="129" grpId="0" animBg="1"/>
      <p:bldP spid="130" grpId="0" animBg="1"/>
      <p:bldP spid="1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9600"/>
            <a:ext cx="24384000" cy="1239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312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914400" y="5334000"/>
            <a:ext cx="22136900" cy="5257801"/>
            <a:chOff x="1205494" y="6947471"/>
            <a:chExt cx="22139783" cy="4869553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7" y="6979322"/>
              <a:ext cx="22135690" cy="4837702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828800">
                <a:defRPr/>
              </a:pPr>
              <a:endParaRPr lang="en-US" sz="4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7471"/>
              <a:ext cx="3322467" cy="782728"/>
              <a:chOff x="1205494" y="6947471"/>
              <a:chExt cx="3322467" cy="782728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48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147887" y="6947471"/>
                <a:ext cx="2380074" cy="769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828800">
                  <a:defRPr/>
                </a:pPr>
                <a:r>
                  <a:rPr lang="en-US" sz="4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828800">
                  <a:defRPr/>
                </a:pPr>
                <a:endParaRPr lang="en-US" sz="4800" b="1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48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762000" y="1600200"/>
            <a:ext cx="21715542" cy="3167544"/>
            <a:chOff x="992187" y="2481744"/>
            <a:chExt cx="22353091" cy="3167556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481744"/>
              <a:ext cx="22200057" cy="3167556"/>
            </a:xfrm>
            <a:prstGeom prst="roundRect">
              <a:avLst>
                <a:gd name="adj" fmla="val 549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6842">
                <a:defRPr/>
              </a:pPr>
              <a:endParaRPr lang="en-US" sz="4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57964"/>
              <a:ext cx="3124200" cy="1030037"/>
              <a:chOff x="534987" y="1640305"/>
              <a:chExt cx="4197167" cy="1183898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558684" y="1640305"/>
                <a:ext cx="3173470" cy="955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1828800" eaLnBrk="1" hangingPunct="1">
                  <a:defRPr/>
                </a:pPr>
                <a:r>
                  <a:rPr lang="en-US" sz="4800" b="1" dirty="0" err="1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Rectangle 118"/>
              <p:cNvSpPr/>
              <p:nvPr/>
            </p:nvSpPr>
            <p:spPr>
              <a:xfrm>
                <a:off x="3600245" y="1906012"/>
                <a:ext cx="18877297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Cho</m:t>
                      </m:r>
                      <m:r>
                        <m:rPr>
                          <m:nor/>
                        </m:rPr>
                        <a:rPr lang="en-US" sz="4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>
                              <a:latin typeface="Cambria Math" panose="02040503050406030204" pitchFamily="18" charset="0"/>
                            </a:rPr>
                            <m:t>0;1;2;3;4;5;6;9</m:t>
                          </m:r>
                        </m:e>
                      </m:d>
                      <m:r>
                        <a:rPr lang="en-US" sz="4800" b="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>
                              <a:latin typeface="Cambria Math" panose="02040503050406030204" pitchFamily="18" charset="0"/>
                            </a:rPr>
                            <m:t>0;2;4;</m:t>
                          </m:r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4800" b="0" i="1">
                              <a:latin typeface="Cambria Math" panose="02040503050406030204" pitchFamily="18" charset="0"/>
                            </a:rPr>
                            <m:t>;6;9</m:t>
                          </m:r>
                        </m:e>
                      </m:d>
                      <m:r>
                        <a:rPr lang="en-US" sz="4800" b="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>
                              <a:latin typeface="Cambria Math" panose="02040503050406030204" pitchFamily="18" charset="0"/>
                            </a:rPr>
                            <m:t>3;4;5;6;7</m:t>
                          </m:r>
                        </m:e>
                      </m:d>
                      <m:r>
                        <a:rPr lang="en-US" sz="4800" b="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T</m:t>
                    </m:r>
                    <m:r>
                      <m:rPr>
                        <m:nor/>
                      </m:rPr>
                      <a:rPr 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ì</m:t>
                    </m:r>
                    <m:r>
                      <m:rPr>
                        <m:nor/>
                      </m:rPr>
                      <a:rPr 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</m:t>
                    </m:r>
                    <m:r>
                      <m:rPr>
                        <m:nor/>
                      </m:rPr>
                      <a:rPr 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; 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\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𝐵</m:t>
                    </m:r>
                    <m:r>
                      <m:rPr>
                        <m:nor/>
                      </m:rPr>
                      <a:rPr lang="en-US" sz="4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 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So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nh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hai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ậ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∩(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à </m:t>
                      </m:r>
                      <m:d>
                        <m:d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4800" b="0" i="1"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4800" b="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4800" b="0" i="1"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245" y="1906012"/>
                <a:ext cx="18877297" cy="2308324"/>
              </a:xfrm>
              <a:prstGeom prst="rect">
                <a:avLst/>
              </a:prstGeom>
              <a:blipFill>
                <a:blip r:embed="rId3"/>
                <a:stretch>
                  <a:fillRect l="-14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588DC2A-D643-4BD3-991A-C5ECE5D9BBCB}"/>
                  </a:ext>
                </a:extLst>
              </p:cNvPr>
              <p:cNvSpPr txBox="1"/>
              <p:nvPr/>
            </p:nvSpPr>
            <p:spPr>
              <a:xfrm>
                <a:off x="4577895" y="5562600"/>
                <a:ext cx="13176705" cy="47827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685800" indent="-685800">
                  <a:lnSpc>
                    <a:spcPct val="107000"/>
                  </a:lnSpc>
                  <a:buFont typeface="+mj-lt"/>
                  <a:buAutoNum type="alphaLcPeriod"/>
                </a:pPr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Ta </a:t>
                </a:r>
                <a:r>
                  <a:rPr lang="en-US" sz="4800" dirty="0" err="1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Mangal" panose="02040503050203030202" pitchFamily="18" charset="0"/>
                      </a:rPr>
                      <m:t>∩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0;2;4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6;9</m:t>
                        </m:r>
                      </m:e>
                    </m:d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</a:pPr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480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1;3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;5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</a:pPr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b. Ta </a:t>
                </a:r>
                <a:r>
                  <a:rPr lang="en-US" sz="4800" dirty="0" err="1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0;2;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8;</m:t>
                        </m:r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</m:oMath>
                </a14:m>
                <a:endParaRPr lang="en-US" sz="4800" i="1" dirty="0">
                  <a:latin typeface="Cambria Math" panose="02040503050406030204" pitchFamily="18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</a:pPr>
                <a:r>
                  <a:rPr lang="en-US" sz="4800" b="0" dirty="0">
                    <a:ea typeface="DengXian" panose="02010600030101010101" pitchFamily="2" charset="-122"/>
                    <a:cs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⇒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Mangal" panose="02040503050203030202" pitchFamily="18" charset="0"/>
                      </a:rPr>
                      <m:t>∩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)=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0;2;9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</a:pPr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   Ta </a:t>
                </a:r>
                <a:r>
                  <a:rPr lang="en-US" sz="4800" dirty="0" err="1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Mangal" panose="02040503050203030202" pitchFamily="18" charset="0"/>
                          </a:rPr>
                          <m:t>∩</m:t>
                        </m:r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d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0;2;9</m:t>
                        </m:r>
                      </m:e>
                    </m:d>
                  </m:oMath>
                </a14:m>
                <a:endParaRPr lang="en-US" sz="4800" dirty="0"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r>
                  <a:rPr lang="en-US" sz="4800" dirty="0" err="1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Suy</a:t>
                </a:r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ra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</a:rPr>
                      <m:t>∩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)=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</a:rPr>
                          <m:t>∩</m:t>
                        </m:r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d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588DC2A-D643-4BD3-991A-C5ECE5D9BB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895" y="5562600"/>
                <a:ext cx="13176705" cy="4782720"/>
              </a:xfrm>
              <a:prstGeom prst="rect">
                <a:avLst/>
              </a:prstGeom>
              <a:blipFill>
                <a:blip r:embed="rId4"/>
                <a:stretch>
                  <a:fillRect l="-2128" t="-2934" b="-5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Group 44">
            <a:extLst>
              <a:ext uri="{FF2B5EF4-FFF2-40B4-BE49-F238E27FC236}">
                <a16:creationId xmlns:a16="http://schemas.microsoft.com/office/drawing/2014/main" id="{331C24AE-D5BF-478B-8F26-573099C74E4F}"/>
              </a:ext>
            </a:extLst>
          </p:cNvPr>
          <p:cNvGrpSpPr/>
          <p:nvPr/>
        </p:nvGrpSpPr>
        <p:grpSpPr>
          <a:xfrm>
            <a:off x="738973" y="685800"/>
            <a:ext cx="9472086" cy="968318"/>
            <a:chOff x="739068" y="1515168"/>
            <a:chExt cx="9473319" cy="968444"/>
          </a:xfrm>
        </p:grpSpPr>
        <p:sp>
          <p:nvSpPr>
            <p:cNvPr id="47" name="Freeform 71">
              <a:extLst>
                <a:ext uri="{FF2B5EF4-FFF2-40B4-BE49-F238E27FC236}">
                  <a16:creationId xmlns:a16="http://schemas.microsoft.com/office/drawing/2014/main" id="{424A80BB-6089-44ED-8FFB-7441D9F135A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8" tIns="45710" rIns="91418" bIns="45710" numCol="1" anchor="t" anchorCtr="0" compatLnSpc="1">
              <a:prstTxWarp prst="textNoShape">
                <a:avLst/>
              </a:prstTxWarp>
            </a:bodyPr>
            <a:lstStyle/>
            <a:p>
              <a:pPr defTabSz="1828800">
                <a:defRPr/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A3E16726-17F7-4856-9C8A-73FF632ABC07}"/>
                </a:ext>
              </a:extLst>
            </p:cNvPr>
            <p:cNvGrpSpPr/>
            <p:nvPr/>
          </p:nvGrpSpPr>
          <p:grpSpPr>
            <a:xfrm>
              <a:off x="739068" y="1515168"/>
              <a:ext cx="8909538" cy="960327"/>
              <a:chOff x="739068" y="1515168"/>
              <a:chExt cx="8909538" cy="960327"/>
            </a:xfrm>
          </p:grpSpPr>
          <p:sp>
            <p:nvSpPr>
              <p:cNvPr id="50" name="Freeform 71">
                <a:extLst>
                  <a:ext uri="{FF2B5EF4-FFF2-40B4-BE49-F238E27FC236}">
                    <a16:creationId xmlns:a16="http://schemas.microsoft.com/office/drawing/2014/main" id="{F1A12E04-62F1-4F7E-BB42-8D4B44B971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B9EA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2" name="Oval 72">
                <a:extLst>
                  <a:ext uri="{FF2B5EF4-FFF2-40B4-BE49-F238E27FC236}">
                    <a16:creationId xmlns:a16="http://schemas.microsoft.com/office/drawing/2014/main" id="{91BDF2AE-8B94-45F1-9EE9-0FB7CD64D5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3" name="Freeform 73">
                <a:extLst>
                  <a:ext uri="{FF2B5EF4-FFF2-40B4-BE49-F238E27FC236}">
                    <a16:creationId xmlns:a16="http://schemas.microsoft.com/office/drawing/2014/main" id="{7CFF5089-ECC0-4F9E-B1FD-A0E2F0CAA8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4" name="Freeform 74">
                <a:extLst>
                  <a:ext uri="{FF2B5EF4-FFF2-40B4-BE49-F238E27FC236}">
                    <a16:creationId xmlns:a16="http://schemas.microsoft.com/office/drawing/2014/main" id="{B744FB6F-BD31-4694-A596-87178619E2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5" name="Freeform 75">
                <a:extLst>
                  <a:ext uri="{FF2B5EF4-FFF2-40B4-BE49-F238E27FC236}">
                    <a16:creationId xmlns:a16="http://schemas.microsoft.com/office/drawing/2014/main" id="{FEDDB197-1602-4291-BC32-A7CAEB3E86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6" name="Freeform 76">
                <a:extLst>
                  <a:ext uri="{FF2B5EF4-FFF2-40B4-BE49-F238E27FC236}">
                    <a16:creationId xmlns:a16="http://schemas.microsoft.com/office/drawing/2014/main" id="{FFA27E1B-A2B2-4C18-9DE9-08E6DF13AA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7" name="Freeform 77">
                <a:extLst>
                  <a:ext uri="{FF2B5EF4-FFF2-40B4-BE49-F238E27FC236}">
                    <a16:creationId xmlns:a16="http://schemas.microsoft.com/office/drawing/2014/main" id="{C1151D16-A9C9-4819-B9EA-DD5AC30086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8" name="Freeform 78">
                <a:extLst>
                  <a:ext uri="{FF2B5EF4-FFF2-40B4-BE49-F238E27FC236}">
                    <a16:creationId xmlns:a16="http://schemas.microsoft.com/office/drawing/2014/main" id="{97EDBC1E-0ABD-4E44-95BD-0246FE0B20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9" name="Freeform 79">
                <a:extLst>
                  <a:ext uri="{FF2B5EF4-FFF2-40B4-BE49-F238E27FC236}">
                    <a16:creationId xmlns:a16="http://schemas.microsoft.com/office/drawing/2014/main" id="{E473A5C2-3ECD-4E64-9D1B-B562779E8A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0" name="Freeform 80">
                <a:extLst>
                  <a:ext uri="{FF2B5EF4-FFF2-40B4-BE49-F238E27FC236}">
                    <a16:creationId xmlns:a16="http://schemas.microsoft.com/office/drawing/2014/main" id="{EA332BCE-5366-45E1-9B9B-1A31C3D484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1" name="Freeform 81">
                <a:extLst>
                  <a:ext uri="{FF2B5EF4-FFF2-40B4-BE49-F238E27FC236}">
                    <a16:creationId xmlns:a16="http://schemas.microsoft.com/office/drawing/2014/main" id="{F3980EFA-AD8D-49D2-9549-8365E1FC7F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2" name="Freeform 82">
                <a:extLst>
                  <a:ext uri="{FF2B5EF4-FFF2-40B4-BE49-F238E27FC236}">
                    <a16:creationId xmlns:a16="http://schemas.microsoft.com/office/drawing/2014/main" id="{484A34F5-84C8-484C-94E1-C1A1083F3F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C493A1F3-09F3-4838-B560-2099C040EB30}"/>
                  </a:ext>
                </a:extLst>
              </p:cNvPr>
              <p:cNvSpPr txBox="1"/>
              <p:nvPr/>
            </p:nvSpPr>
            <p:spPr>
              <a:xfrm>
                <a:off x="2864349" y="1606286"/>
                <a:ext cx="6784257" cy="7695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828800">
                  <a:defRPr/>
                </a:pPr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TỰ LUẬN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6387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4DE9907-F1B9-4650-A1C2-81F444D2852A}"/>
              </a:ext>
            </a:extLst>
          </p:cNvPr>
          <p:cNvGrpSpPr/>
          <p:nvPr/>
        </p:nvGrpSpPr>
        <p:grpSpPr>
          <a:xfrm>
            <a:off x="914400" y="3581399"/>
            <a:ext cx="22136900" cy="2819401"/>
            <a:chOff x="1205494" y="6947471"/>
            <a:chExt cx="22139783" cy="2611210"/>
          </a:xfrm>
        </p:grpSpPr>
        <p:sp>
          <p:nvSpPr>
            <p:cNvPr id="3" name="Rounded Rectangle 124">
              <a:extLst>
                <a:ext uri="{FF2B5EF4-FFF2-40B4-BE49-F238E27FC236}">
                  <a16:creationId xmlns:a16="http://schemas.microsoft.com/office/drawing/2014/main" id="{163D44D7-4A8F-44F3-9595-AAF49706EA9F}"/>
                </a:ext>
              </a:extLst>
            </p:cNvPr>
            <p:cNvSpPr/>
            <p:nvPr/>
          </p:nvSpPr>
          <p:spPr>
            <a:xfrm>
              <a:off x="1209587" y="6979322"/>
              <a:ext cx="22135690" cy="2579359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828800">
                <a:defRPr/>
              </a:pPr>
              <a:endParaRPr lang="en-US" sz="4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D22409B-D29F-4401-99F0-FD076E4A1B3C}"/>
                </a:ext>
              </a:extLst>
            </p:cNvPr>
            <p:cNvGrpSpPr/>
            <p:nvPr/>
          </p:nvGrpSpPr>
          <p:grpSpPr>
            <a:xfrm>
              <a:off x="1205494" y="6947471"/>
              <a:ext cx="3322467" cy="782728"/>
              <a:chOff x="1205494" y="6947471"/>
              <a:chExt cx="3322467" cy="782728"/>
            </a:xfrm>
          </p:grpSpPr>
          <p:sp>
            <p:nvSpPr>
              <p:cNvPr id="5" name="Freeform 20">
                <a:extLst>
                  <a:ext uri="{FF2B5EF4-FFF2-40B4-BE49-F238E27FC236}">
                    <a16:creationId xmlns:a16="http://schemas.microsoft.com/office/drawing/2014/main" id="{18838FC4-3FB2-448E-8E9A-FB70ADFEEE1C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4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6351BB6-53FD-4F22-A13B-7378C2BF6D25}"/>
                  </a:ext>
                </a:extLst>
              </p:cNvPr>
              <p:cNvSpPr txBox="1"/>
              <p:nvPr/>
            </p:nvSpPr>
            <p:spPr>
              <a:xfrm>
                <a:off x="2147887" y="6947471"/>
                <a:ext cx="2380074" cy="769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828800">
                  <a:defRPr/>
                </a:pPr>
                <a:r>
                  <a:rPr lang="en-US" sz="4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Round Diagonal Corner Rectangle 128">
                <a:extLst>
                  <a:ext uri="{FF2B5EF4-FFF2-40B4-BE49-F238E27FC236}">
                    <a16:creationId xmlns:a16="http://schemas.microsoft.com/office/drawing/2014/main" id="{E072A29F-C4CE-40B0-945A-3E1D77677FE9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828800">
                  <a:defRPr/>
                </a:pPr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Freeform 15">
                <a:extLst>
                  <a:ext uri="{FF2B5EF4-FFF2-40B4-BE49-F238E27FC236}">
                    <a16:creationId xmlns:a16="http://schemas.microsoft.com/office/drawing/2014/main" id="{9FC81478-1369-43FC-BAEF-93B886E8829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4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BD75481-6AE7-41CC-A295-403383DE1BEE}"/>
              </a:ext>
            </a:extLst>
          </p:cNvPr>
          <p:cNvGrpSpPr/>
          <p:nvPr/>
        </p:nvGrpSpPr>
        <p:grpSpPr>
          <a:xfrm>
            <a:off x="762000" y="1066800"/>
            <a:ext cx="21715542" cy="2308324"/>
            <a:chOff x="992187" y="2481744"/>
            <a:chExt cx="22353091" cy="2308333"/>
          </a:xfrm>
        </p:grpSpPr>
        <p:sp>
          <p:nvSpPr>
            <p:cNvPr id="10" name="Rounded Rectangle 133">
              <a:extLst>
                <a:ext uri="{FF2B5EF4-FFF2-40B4-BE49-F238E27FC236}">
                  <a16:creationId xmlns:a16="http://schemas.microsoft.com/office/drawing/2014/main" id="{AA8399D8-508D-4CD4-B3CD-9B63414A50E9}"/>
                </a:ext>
              </a:extLst>
            </p:cNvPr>
            <p:cNvSpPr/>
            <p:nvPr/>
          </p:nvSpPr>
          <p:spPr bwMode="auto">
            <a:xfrm>
              <a:off x="1145221" y="2481744"/>
              <a:ext cx="22200057" cy="2308333"/>
            </a:xfrm>
            <a:prstGeom prst="roundRect">
              <a:avLst>
                <a:gd name="adj" fmla="val 549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6842">
                <a:defRPr/>
              </a:pPr>
              <a:endParaRPr lang="en-US" sz="4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EB2DD7F-6563-4C7F-9870-2995250B2698}"/>
                </a:ext>
              </a:extLst>
            </p:cNvPr>
            <p:cNvGrpSpPr/>
            <p:nvPr/>
          </p:nvGrpSpPr>
          <p:grpSpPr>
            <a:xfrm>
              <a:off x="992187" y="2557964"/>
              <a:ext cx="3124200" cy="1030037"/>
              <a:chOff x="534987" y="1640305"/>
              <a:chExt cx="4197167" cy="1183898"/>
            </a:xfrm>
          </p:grpSpPr>
          <p:sp>
            <p:nvSpPr>
              <p:cNvPr id="12" name="Isosceles Triangle 44">
                <a:extLst>
                  <a:ext uri="{FF2B5EF4-FFF2-40B4-BE49-F238E27FC236}">
                    <a16:creationId xmlns:a16="http://schemas.microsoft.com/office/drawing/2014/main" id="{EEF6AFAE-D478-4725-BBA4-2402FE35239B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Pentagon 136">
                <a:extLst>
                  <a:ext uri="{FF2B5EF4-FFF2-40B4-BE49-F238E27FC236}">
                    <a16:creationId xmlns:a16="http://schemas.microsoft.com/office/drawing/2014/main" id="{16B29FE0-160A-40F0-9F6D-3CD3547E1877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4" name="Group 11">
                <a:extLst>
                  <a:ext uri="{FF2B5EF4-FFF2-40B4-BE49-F238E27FC236}">
                    <a16:creationId xmlns:a16="http://schemas.microsoft.com/office/drawing/2014/main" id="{694FD71F-9B32-4A9E-BD70-2029F61E06B3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7" name="Freeform 140">
                  <a:extLst>
                    <a:ext uri="{FF2B5EF4-FFF2-40B4-BE49-F238E27FC236}">
                      <a16:creationId xmlns:a16="http://schemas.microsoft.com/office/drawing/2014/main" id="{CC39CC14-59F7-4459-94E5-BEA9CD67C51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Freeform 141">
                  <a:extLst>
                    <a:ext uri="{FF2B5EF4-FFF2-40B4-BE49-F238E27FC236}">
                      <a16:creationId xmlns:a16="http://schemas.microsoft.com/office/drawing/2014/main" id="{8000E218-2256-4493-B407-A6A2C287607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Freeform 142">
                  <a:extLst>
                    <a:ext uri="{FF2B5EF4-FFF2-40B4-BE49-F238E27FC236}">
                      <a16:creationId xmlns:a16="http://schemas.microsoft.com/office/drawing/2014/main" id="{8676CFD4-BEBC-429B-9317-DB85E67087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A2C9CA53-4555-49C7-8B68-D76974E8B6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3177A1CF-AD2B-4F69-BE2E-96B44BA667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D1BDBEB1-65AD-4D87-973B-13B4C2737B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7B54BA17-9EA9-4D42-8E1B-B3B69FF462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5" name="Chevron 138">
                <a:extLst>
                  <a:ext uri="{FF2B5EF4-FFF2-40B4-BE49-F238E27FC236}">
                    <a16:creationId xmlns:a16="http://schemas.microsoft.com/office/drawing/2014/main" id="{8902F71D-95C6-4FBB-B428-E12C49DAE52F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Box 13">
                <a:extLst>
                  <a:ext uri="{FF2B5EF4-FFF2-40B4-BE49-F238E27FC236}">
                    <a16:creationId xmlns:a16="http://schemas.microsoft.com/office/drawing/2014/main" id="{4B5A4BEB-1527-4ECC-B551-18D4C67E24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58684" y="1640305"/>
                <a:ext cx="3173470" cy="955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1828800" eaLnBrk="1" hangingPunct="1">
                  <a:defRPr/>
                </a:pPr>
                <a:r>
                  <a:rPr lang="en-US" sz="4800" b="1" dirty="0" err="1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2.</a:t>
                </a: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0908BB3-FC8D-495A-BBBF-904973224045}"/>
              </a:ext>
            </a:extLst>
          </p:cNvPr>
          <p:cNvGrpSpPr/>
          <p:nvPr/>
        </p:nvGrpSpPr>
        <p:grpSpPr>
          <a:xfrm>
            <a:off x="738973" y="152400"/>
            <a:ext cx="9472086" cy="968318"/>
            <a:chOff x="739068" y="1515168"/>
            <a:chExt cx="9473319" cy="968444"/>
          </a:xfrm>
        </p:grpSpPr>
        <p:sp>
          <p:nvSpPr>
            <p:cNvPr id="25" name="Freeform 71">
              <a:extLst>
                <a:ext uri="{FF2B5EF4-FFF2-40B4-BE49-F238E27FC236}">
                  <a16:creationId xmlns:a16="http://schemas.microsoft.com/office/drawing/2014/main" id="{74CC3DD1-A8D8-4381-A165-7043E27B5C9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8" tIns="45710" rIns="91418" bIns="45710" numCol="1" anchor="t" anchorCtr="0" compatLnSpc="1">
              <a:prstTxWarp prst="textNoShape">
                <a:avLst/>
              </a:prstTxWarp>
            </a:bodyPr>
            <a:lstStyle/>
            <a:p>
              <a:pPr defTabSz="1828800">
                <a:defRPr/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8587B562-6FAF-4784-BAB5-419106BFC0C5}"/>
                </a:ext>
              </a:extLst>
            </p:cNvPr>
            <p:cNvGrpSpPr/>
            <p:nvPr/>
          </p:nvGrpSpPr>
          <p:grpSpPr>
            <a:xfrm>
              <a:off x="739068" y="1515168"/>
              <a:ext cx="8909538" cy="960327"/>
              <a:chOff x="739068" y="1515168"/>
              <a:chExt cx="8909538" cy="960327"/>
            </a:xfrm>
          </p:grpSpPr>
          <p:sp>
            <p:nvSpPr>
              <p:cNvPr id="27" name="Freeform 71">
                <a:extLst>
                  <a:ext uri="{FF2B5EF4-FFF2-40B4-BE49-F238E27FC236}">
                    <a16:creationId xmlns:a16="http://schemas.microsoft.com/office/drawing/2014/main" id="{2ED48F75-72AE-4FBF-8B2A-A930339954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B9EA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8" name="Oval 72">
                <a:extLst>
                  <a:ext uri="{FF2B5EF4-FFF2-40B4-BE49-F238E27FC236}">
                    <a16:creationId xmlns:a16="http://schemas.microsoft.com/office/drawing/2014/main" id="{6292FFAB-098A-451B-A4C3-4ECBBA6872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9" name="Freeform 73">
                <a:extLst>
                  <a:ext uri="{FF2B5EF4-FFF2-40B4-BE49-F238E27FC236}">
                    <a16:creationId xmlns:a16="http://schemas.microsoft.com/office/drawing/2014/main" id="{52B07F9F-F52A-4A7C-B1EC-D8CFA797F7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0" name="Freeform 74">
                <a:extLst>
                  <a:ext uri="{FF2B5EF4-FFF2-40B4-BE49-F238E27FC236}">
                    <a16:creationId xmlns:a16="http://schemas.microsoft.com/office/drawing/2014/main" id="{7106D5C6-94E7-46CE-874A-EF4141E371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1" name="Freeform 75">
                <a:extLst>
                  <a:ext uri="{FF2B5EF4-FFF2-40B4-BE49-F238E27FC236}">
                    <a16:creationId xmlns:a16="http://schemas.microsoft.com/office/drawing/2014/main" id="{EB5096BC-C902-4528-B1B2-AAE3175EC7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2" name="Freeform 76">
                <a:extLst>
                  <a:ext uri="{FF2B5EF4-FFF2-40B4-BE49-F238E27FC236}">
                    <a16:creationId xmlns:a16="http://schemas.microsoft.com/office/drawing/2014/main" id="{BE9F6D36-6E33-4862-B528-800967A7AC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3" name="Freeform 77">
                <a:extLst>
                  <a:ext uri="{FF2B5EF4-FFF2-40B4-BE49-F238E27FC236}">
                    <a16:creationId xmlns:a16="http://schemas.microsoft.com/office/drawing/2014/main" id="{C416AF24-64BE-4934-916F-9F1FF87DEB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4" name="Freeform 78">
                <a:extLst>
                  <a:ext uri="{FF2B5EF4-FFF2-40B4-BE49-F238E27FC236}">
                    <a16:creationId xmlns:a16="http://schemas.microsoft.com/office/drawing/2014/main" id="{27AD94A6-AE79-40B0-B27D-6C7BF1C5F7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5" name="Freeform 79">
                <a:extLst>
                  <a:ext uri="{FF2B5EF4-FFF2-40B4-BE49-F238E27FC236}">
                    <a16:creationId xmlns:a16="http://schemas.microsoft.com/office/drawing/2014/main" id="{CE8EE5BA-934D-4E92-AF14-9BC67C3841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6" name="Freeform 80">
                <a:extLst>
                  <a:ext uri="{FF2B5EF4-FFF2-40B4-BE49-F238E27FC236}">
                    <a16:creationId xmlns:a16="http://schemas.microsoft.com/office/drawing/2014/main" id="{4D1FD2AC-9120-466E-831F-F037522FC1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7" name="Freeform 81">
                <a:extLst>
                  <a:ext uri="{FF2B5EF4-FFF2-40B4-BE49-F238E27FC236}">
                    <a16:creationId xmlns:a16="http://schemas.microsoft.com/office/drawing/2014/main" id="{D1FC6628-F8A0-4192-9D9A-AB15EBE9E6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8" name="Freeform 82">
                <a:extLst>
                  <a:ext uri="{FF2B5EF4-FFF2-40B4-BE49-F238E27FC236}">
                    <a16:creationId xmlns:a16="http://schemas.microsoft.com/office/drawing/2014/main" id="{E799B1EF-9F45-408D-A3C0-EAD92A3341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005A2E4-4FB1-4EA5-AAD5-F6BF879CD5B0}"/>
                  </a:ext>
                </a:extLst>
              </p:cNvPr>
              <p:cNvSpPr txBox="1"/>
              <p:nvPr/>
            </p:nvSpPr>
            <p:spPr>
              <a:xfrm>
                <a:off x="2864349" y="1606286"/>
                <a:ext cx="6784257" cy="7695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828800">
                  <a:defRPr/>
                </a:pPr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TỰ LUẬN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BA46188F-9404-4CEE-9D42-F288E915A027}"/>
                  </a:ext>
                </a:extLst>
              </p:cNvPr>
              <p:cNvSpPr/>
              <p:nvPr/>
            </p:nvSpPr>
            <p:spPr>
              <a:xfrm>
                <a:off x="2971800" y="1143000"/>
                <a:ext cx="19050000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tất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cả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thoả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mãn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⊂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⊂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1;2;3;4</m:t>
                        </m:r>
                      </m:e>
                    </m:d>
                    <m:r>
                      <a:rPr lang="en-US" sz="4800" b="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US" sz="48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0;2;4;6;8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defTabSz="1828800">
                  <a:defRPr/>
                </a:pPr>
                <a:endParaRPr 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BA46188F-9404-4CEE-9D42-F288E915A0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1143000"/>
                <a:ext cx="19050000" cy="2308324"/>
              </a:xfrm>
              <a:prstGeom prst="rect">
                <a:avLst/>
              </a:prstGeom>
              <a:blipFill>
                <a:blip r:embed="rId2"/>
                <a:stretch>
                  <a:fillRect t="-5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A6E3B90-8615-46AD-B795-D6E68829CF1E}"/>
                  </a:ext>
                </a:extLst>
              </p:cNvPr>
              <p:cNvSpPr txBox="1"/>
              <p:nvPr/>
            </p:nvSpPr>
            <p:spPr>
              <a:xfrm>
                <a:off x="4404759" y="4006307"/>
                <a:ext cx="9616041" cy="18249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1600"/>
                  </a:spcAft>
                </a:pPr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Vì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𝑋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⊂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𝑋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⊂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nên</a:t>
                </a:r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𝑋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⊂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Mangal" panose="02040503050203030202" pitchFamily="18" charset="0"/>
                      </a:rPr>
                      <m:t>∩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Aft>
                    <a:spcPts val="1600"/>
                  </a:spcAft>
                </a:pPr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Ta </a:t>
                </a:r>
                <a:r>
                  <a:rPr lang="en-US" sz="4800" dirty="0" err="1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Mangal" panose="02040503050203030202" pitchFamily="18" charset="0"/>
                      </a:rPr>
                      <m:t>∩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2;4</m:t>
                        </m:r>
                      </m:e>
                    </m:d>
                  </m:oMath>
                </a14:m>
                <a:endParaRPr lang="en-US" sz="4800" dirty="0"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A6E3B90-8615-46AD-B795-D6E68829CF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759" y="4006307"/>
                <a:ext cx="9616041" cy="1824923"/>
              </a:xfrm>
              <a:prstGeom prst="rect">
                <a:avLst/>
              </a:prstGeom>
              <a:blipFill>
                <a:blip r:embed="rId3"/>
                <a:stretch>
                  <a:fillRect l="-2917" t="-7667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>
            <a:extLst>
              <a:ext uri="{FF2B5EF4-FFF2-40B4-BE49-F238E27FC236}">
                <a16:creationId xmlns:a16="http://schemas.microsoft.com/office/drawing/2014/main" id="{ACE2BFD0-D57B-497E-9886-472C4D9C4C40}"/>
              </a:ext>
            </a:extLst>
          </p:cNvPr>
          <p:cNvGrpSpPr/>
          <p:nvPr/>
        </p:nvGrpSpPr>
        <p:grpSpPr>
          <a:xfrm>
            <a:off x="914400" y="9448799"/>
            <a:ext cx="22136900" cy="3657601"/>
            <a:chOff x="1205494" y="6947471"/>
            <a:chExt cx="22139783" cy="3387515"/>
          </a:xfrm>
        </p:grpSpPr>
        <p:sp>
          <p:nvSpPr>
            <p:cNvPr id="43" name="Rounded Rectangle 124">
              <a:extLst>
                <a:ext uri="{FF2B5EF4-FFF2-40B4-BE49-F238E27FC236}">
                  <a16:creationId xmlns:a16="http://schemas.microsoft.com/office/drawing/2014/main" id="{45B2F0E6-56F4-4B8B-8802-E59A3C1C9DA3}"/>
                </a:ext>
              </a:extLst>
            </p:cNvPr>
            <p:cNvSpPr/>
            <p:nvPr/>
          </p:nvSpPr>
          <p:spPr>
            <a:xfrm>
              <a:off x="1209587" y="6979322"/>
              <a:ext cx="22135690" cy="3355664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828800">
                <a:defRPr/>
              </a:pPr>
              <a:endParaRPr lang="en-US" sz="4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75AF546C-89FC-418D-9DD2-D75916923A33}"/>
                </a:ext>
              </a:extLst>
            </p:cNvPr>
            <p:cNvGrpSpPr/>
            <p:nvPr/>
          </p:nvGrpSpPr>
          <p:grpSpPr>
            <a:xfrm>
              <a:off x="1205494" y="6947471"/>
              <a:ext cx="3322467" cy="782728"/>
              <a:chOff x="1205494" y="6947471"/>
              <a:chExt cx="3322467" cy="782728"/>
            </a:xfrm>
          </p:grpSpPr>
          <p:sp>
            <p:nvSpPr>
              <p:cNvPr id="45" name="Freeform 20">
                <a:extLst>
                  <a:ext uri="{FF2B5EF4-FFF2-40B4-BE49-F238E27FC236}">
                    <a16:creationId xmlns:a16="http://schemas.microsoft.com/office/drawing/2014/main" id="{D4D1ED0D-27AD-45AE-9FDF-F168FF75F784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4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B8F11BA-A900-4BBF-8715-BA4797DBF9A1}"/>
                  </a:ext>
                </a:extLst>
              </p:cNvPr>
              <p:cNvSpPr txBox="1"/>
              <p:nvPr/>
            </p:nvSpPr>
            <p:spPr>
              <a:xfrm>
                <a:off x="2147887" y="6947471"/>
                <a:ext cx="2380074" cy="769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828800">
                  <a:defRPr/>
                </a:pPr>
                <a:r>
                  <a:rPr lang="en-US" sz="4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Round Diagonal Corner Rectangle 128">
                <a:extLst>
                  <a:ext uri="{FF2B5EF4-FFF2-40B4-BE49-F238E27FC236}">
                    <a16:creationId xmlns:a16="http://schemas.microsoft.com/office/drawing/2014/main" id="{989CACB9-9D9E-4C7F-970F-4E9A35B91C82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828800">
                  <a:defRPr/>
                </a:pPr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Freeform 15">
                <a:extLst>
                  <a:ext uri="{FF2B5EF4-FFF2-40B4-BE49-F238E27FC236}">
                    <a16:creationId xmlns:a16="http://schemas.microsoft.com/office/drawing/2014/main" id="{E2618262-0E82-4079-A88D-C4F66AE9C27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4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4DECDD7-123C-47CB-8410-F1A7FB9AA90D}"/>
              </a:ext>
            </a:extLst>
          </p:cNvPr>
          <p:cNvGrpSpPr/>
          <p:nvPr/>
        </p:nvGrpSpPr>
        <p:grpSpPr>
          <a:xfrm>
            <a:off x="762000" y="7086600"/>
            <a:ext cx="21715542" cy="2167143"/>
            <a:chOff x="992187" y="2481744"/>
            <a:chExt cx="22353091" cy="2167151"/>
          </a:xfrm>
        </p:grpSpPr>
        <p:sp>
          <p:nvSpPr>
            <p:cNvPr id="50" name="Rounded Rectangle 133">
              <a:extLst>
                <a:ext uri="{FF2B5EF4-FFF2-40B4-BE49-F238E27FC236}">
                  <a16:creationId xmlns:a16="http://schemas.microsoft.com/office/drawing/2014/main" id="{912233CA-5D3D-42B6-9F60-17E848E3C9A9}"/>
                </a:ext>
              </a:extLst>
            </p:cNvPr>
            <p:cNvSpPr/>
            <p:nvPr/>
          </p:nvSpPr>
          <p:spPr bwMode="auto">
            <a:xfrm>
              <a:off x="1145221" y="2481744"/>
              <a:ext cx="22200057" cy="2167151"/>
            </a:xfrm>
            <a:prstGeom prst="roundRect">
              <a:avLst>
                <a:gd name="adj" fmla="val 549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6842">
                <a:defRPr/>
              </a:pPr>
              <a:endParaRPr lang="en-US" sz="4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B920E102-C7CC-4260-958D-FEF726100EC2}"/>
                </a:ext>
              </a:extLst>
            </p:cNvPr>
            <p:cNvGrpSpPr/>
            <p:nvPr/>
          </p:nvGrpSpPr>
          <p:grpSpPr>
            <a:xfrm>
              <a:off x="992187" y="2557964"/>
              <a:ext cx="3124200" cy="1030037"/>
              <a:chOff x="534987" y="1640305"/>
              <a:chExt cx="4197167" cy="1183898"/>
            </a:xfrm>
          </p:grpSpPr>
          <p:sp>
            <p:nvSpPr>
              <p:cNvPr id="52" name="Isosceles Triangle 44">
                <a:extLst>
                  <a:ext uri="{FF2B5EF4-FFF2-40B4-BE49-F238E27FC236}">
                    <a16:creationId xmlns:a16="http://schemas.microsoft.com/office/drawing/2014/main" id="{E2E07054-78D8-42B6-BE5E-385A7D378B85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Pentagon 136">
                <a:extLst>
                  <a:ext uri="{FF2B5EF4-FFF2-40B4-BE49-F238E27FC236}">
                    <a16:creationId xmlns:a16="http://schemas.microsoft.com/office/drawing/2014/main" id="{55579085-865B-45FB-898B-F223F869FF99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54" name="Group 11">
                <a:extLst>
                  <a:ext uri="{FF2B5EF4-FFF2-40B4-BE49-F238E27FC236}">
                    <a16:creationId xmlns:a16="http://schemas.microsoft.com/office/drawing/2014/main" id="{D2A72083-2F53-463B-B0BD-9644BFBB2F22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7" name="Freeform 140">
                  <a:extLst>
                    <a:ext uri="{FF2B5EF4-FFF2-40B4-BE49-F238E27FC236}">
                      <a16:creationId xmlns:a16="http://schemas.microsoft.com/office/drawing/2014/main" id="{112EB650-C161-487B-8534-EBBB197327A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8" name="Freeform 141">
                  <a:extLst>
                    <a:ext uri="{FF2B5EF4-FFF2-40B4-BE49-F238E27FC236}">
                      <a16:creationId xmlns:a16="http://schemas.microsoft.com/office/drawing/2014/main" id="{6FF98F6E-23B4-402F-A5AD-543C78B3DA9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9" name="Freeform 142">
                  <a:extLst>
                    <a:ext uri="{FF2B5EF4-FFF2-40B4-BE49-F238E27FC236}">
                      <a16:creationId xmlns:a16="http://schemas.microsoft.com/office/drawing/2014/main" id="{A78FDD56-2368-4FEA-A117-20ED07B4A3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C300EB6A-BE7A-4376-B50B-98A4912FF0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446FC00D-6914-4375-9A4D-817BFF2BB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D294B0B6-3FF0-488A-9380-8C3014A3EC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F08A35B2-CFE6-4EB4-9919-097BDDA6BD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55" name="Chevron 138">
                <a:extLst>
                  <a:ext uri="{FF2B5EF4-FFF2-40B4-BE49-F238E27FC236}">
                    <a16:creationId xmlns:a16="http://schemas.microsoft.com/office/drawing/2014/main" id="{39E367E1-0F34-45DB-9804-879CA38C117C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6" name="TextBox 13">
                <a:extLst>
                  <a:ext uri="{FF2B5EF4-FFF2-40B4-BE49-F238E27FC236}">
                    <a16:creationId xmlns:a16="http://schemas.microsoft.com/office/drawing/2014/main" id="{CA26918A-166B-4723-9A61-12B671B17E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58684" y="1640305"/>
                <a:ext cx="3173470" cy="955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1828800" eaLnBrk="1" hangingPunct="1">
                  <a:defRPr/>
                </a:pPr>
                <a:r>
                  <a:rPr lang="en-US" sz="4800" b="1" dirty="0" err="1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F88761EC-33BE-44C4-A4FF-2C06B518418C}"/>
                  </a:ext>
                </a:extLst>
              </p:cNvPr>
              <p:cNvSpPr/>
              <p:nvPr/>
            </p:nvSpPr>
            <p:spPr>
              <a:xfrm>
                <a:off x="4011997" y="7193340"/>
                <a:ext cx="18162203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Xác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\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\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−4;4</m:t>
                        </m:r>
                      </m:e>
                    </m:d>
                    <m:r>
                      <a:rPr lang="en-US" sz="4800" b="0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1;7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	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endChr m:val="]"/>
                        <m:ctrlPr>
                          <a:rPr lang="en-US" sz="48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 smtClean="0">
                            <a:latin typeface="Cambria Math" panose="02040503050406030204" pitchFamily="18" charset="0"/>
                          </a:rPr>
                          <m:t>−∞;−2</m:t>
                        </m:r>
                      </m:e>
                    </m:d>
                    <m:r>
                      <a:rPr lang="en-US" sz="4800" b="0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ctrlPr>
                          <a:rPr lang="en-US" sz="48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3;+∞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F88761EC-33BE-44C4-A4FF-2C06B51841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997" y="7193340"/>
                <a:ext cx="18162203" cy="1569660"/>
              </a:xfrm>
              <a:prstGeom prst="rect">
                <a:avLst/>
              </a:prstGeom>
              <a:blipFill>
                <a:blip r:embed="rId4"/>
                <a:stretch>
                  <a:fillRect l="-1510" t="-8527" b="-19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23950149-D2C2-417C-8EB6-6828CBE73F7F}"/>
                  </a:ext>
                </a:extLst>
              </p:cNvPr>
              <p:cNvSpPr txBox="1"/>
              <p:nvPr/>
            </p:nvSpPr>
            <p:spPr>
              <a:xfrm>
                <a:off x="4621867" y="9524998"/>
                <a:ext cx="5969933" cy="32004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</a:pP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) 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∪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Mangal" panose="02040503050203030202" pitchFamily="18" charset="0"/>
                          </a:rPr>
                          <m:t>−</m:t>
                        </m:r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4;7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  <a:p>
                <a:pPr algn="thaiDi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     </m:t>
                      </m:r>
                      <m:r>
                        <a:rPr lang="en-US" sz="4800" b="0" i="1"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US" sz="4800" b="0" i="1">
                          <a:latin typeface="Cambria Math" panose="02040503050406030204" pitchFamily="18" charset="0"/>
                          <a:ea typeface="DengXian" panose="02010600030101010101" pitchFamily="2" charset="-122"/>
                          <a:cs typeface="Mangal" panose="02040503050203030202" pitchFamily="18" charset="0"/>
                        </a:rPr>
                        <m:t>∩</m:t>
                      </m:r>
                      <m:r>
                        <a:rPr lang="en-US" sz="4800" b="0" i="1"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en-US" sz="4800" b="0" i="1"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800" i="1"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4800" b="0" i="1"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m:t>1;4</m:t>
                          </m:r>
                        </m:e>
                      </m:d>
                      <m:r>
                        <a:rPr lang="en-US" sz="4800" b="0"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4800" dirty="0">
                  <a:latin typeface="Times New Roman" panose="02020603050405020304" pitchFamily="18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</a:pP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"/>
                        <m:ctrlP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[</m:t>
                        </m:r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Mangal" panose="02040503050203030202" pitchFamily="18" charset="0"/>
                          </a:rPr>
                          <m:t>−</m:t>
                        </m:r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4;1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</a:pP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(4;7]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23950149-D2C2-417C-8EB6-6828CBE73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867" y="9524998"/>
                <a:ext cx="5969933" cy="3200428"/>
              </a:xfrm>
              <a:prstGeom prst="rect">
                <a:avLst/>
              </a:prstGeom>
              <a:blipFill>
                <a:blip r:embed="rId5"/>
                <a:stretch>
                  <a:fillRect t="-4183" b="-89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125B948B-DFFE-46E9-B14F-C1882AA53531}"/>
                  </a:ext>
                </a:extLst>
              </p:cNvPr>
              <p:cNvSpPr txBox="1"/>
              <p:nvPr/>
            </p:nvSpPr>
            <p:spPr>
              <a:xfrm>
                <a:off x="12266579" y="9599847"/>
                <a:ext cx="8688421" cy="32004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∪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endChr m:val="]"/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4800" b="0" i="1"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Mangal" panose="02040503050203030202" pitchFamily="18" charset="0"/>
                              </a:rPr>
                              <m:t>−∞</m:t>
                            </m:r>
                            <m:r>
                              <a:rPr lang="en-US" sz="4800" b="0" i="1"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;</m:t>
                            </m:r>
                            <m:r>
                              <a:rPr lang="en-US" sz="4800" b="0" i="1"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Mangal" panose="02040503050203030202" pitchFamily="18" charset="0"/>
                              </a:rPr>
                              <m:t>−</m:t>
                            </m:r>
                            <m:r>
                              <a:rPr lang="en-US" sz="4800" b="0" i="1"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d>
                      </m:e>
                    </m:d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∪[</m:t>
                    </m:r>
                    <m:d>
                      <m:dPr>
                        <m:begChr m:val=""/>
                        <m:ctrlP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3;+∞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</a:pP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Mangal" panose="02040503050203030202" pitchFamily="18" charset="0"/>
                      </a:rPr>
                      <m:t>∩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=∅</m:t>
                    </m:r>
                  </m:oMath>
                </a14:m>
                <a:r>
                  <a:rPr lang="en-US" sz="4800" i="1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</a:pP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Mangal" panose="02040503050203030202" pitchFamily="18" charset="0"/>
                          </a:rPr>
                          <m:t>−∞</m:t>
                        </m:r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Mangal" panose="02040503050203030202" pitchFamily="18" charset="0"/>
                          </a:rPr>
                          <m:t>−</m:t>
                        </m:r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en-US" sz="4800" i="1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</a:pP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=[</m:t>
                    </m:r>
                    <m:d>
                      <m:dPr>
                        <m:begChr m:val=""/>
                        <m:ctrlP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3;+∞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125B948B-DFFE-46E9-B14F-C1882AA535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6579" y="9599847"/>
                <a:ext cx="8688421" cy="3200428"/>
              </a:xfrm>
              <a:prstGeom prst="rect">
                <a:avLst/>
              </a:prstGeom>
              <a:blipFill>
                <a:blip r:embed="rId6"/>
                <a:stretch>
                  <a:fillRect l="-3156" t="-4381" r="-1122" b="-9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1159D94F-151B-4878-B257-118A90BF9F9B}"/>
              </a:ext>
            </a:extLst>
          </p:cNvPr>
          <p:cNvCxnSpPr>
            <a:cxnSpLocks/>
            <a:stCxn id="43" idx="0"/>
            <a:endCxn id="43" idx="2"/>
          </p:cNvCxnSpPr>
          <p:nvPr/>
        </p:nvCxnSpPr>
        <p:spPr>
          <a:xfrm>
            <a:off x="11984896" y="9483189"/>
            <a:ext cx="0" cy="362321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4E8F3D1F-D59C-4CF0-A13F-4F8FE6261CB9}"/>
                  </a:ext>
                </a:extLst>
              </p:cNvPr>
              <p:cNvSpPr txBox="1"/>
              <p:nvPr/>
            </p:nvSpPr>
            <p:spPr>
              <a:xfrm>
                <a:off x="10022732" y="5021759"/>
                <a:ext cx="10170268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⇒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𝑋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là</a:t>
                </a:r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các</a:t>
                </a:r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tập</a:t>
                </a:r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hợp</a:t>
                </a:r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∅</m:t>
                    </m:r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;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;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lang="en-US" sz="4800" b="0" i="1"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;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2;4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  <a:endParaRPr lang="en-US" sz="4800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4E8F3D1F-D59C-4CF0-A13F-4F8FE6261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2732" y="5021759"/>
                <a:ext cx="10170268" cy="830997"/>
              </a:xfrm>
              <a:prstGeom prst="rect">
                <a:avLst/>
              </a:prstGeom>
              <a:blipFill>
                <a:blip r:embed="rId7"/>
                <a:stretch>
                  <a:fillRect t="-18382" b="-36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419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64" grpId="0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4DE9907-F1B9-4650-A1C2-81F444D2852A}"/>
              </a:ext>
            </a:extLst>
          </p:cNvPr>
          <p:cNvGrpSpPr/>
          <p:nvPr/>
        </p:nvGrpSpPr>
        <p:grpSpPr>
          <a:xfrm>
            <a:off x="914400" y="3886200"/>
            <a:ext cx="22136900" cy="1524001"/>
            <a:chOff x="1205494" y="6947471"/>
            <a:chExt cx="22139783" cy="1411465"/>
          </a:xfrm>
        </p:grpSpPr>
        <p:sp>
          <p:nvSpPr>
            <p:cNvPr id="3" name="Rounded Rectangle 124">
              <a:extLst>
                <a:ext uri="{FF2B5EF4-FFF2-40B4-BE49-F238E27FC236}">
                  <a16:creationId xmlns:a16="http://schemas.microsoft.com/office/drawing/2014/main" id="{163D44D7-4A8F-44F3-9595-AAF49706EA9F}"/>
                </a:ext>
              </a:extLst>
            </p:cNvPr>
            <p:cNvSpPr/>
            <p:nvPr/>
          </p:nvSpPr>
          <p:spPr>
            <a:xfrm>
              <a:off x="1209587" y="6979322"/>
              <a:ext cx="22135690" cy="1379614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828800">
                <a:defRPr/>
              </a:pPr>
              <a:endParaRPr lang="en-US" sz="4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D22409B-D29F-4401-99F0-FD076E4A1B3C}"/>
                </a:ext>
              </a:extLst>
            </p:cNvPr>
            <p:cNvGrpSpPr/>
            <p:nvPr/>
          </p:nvGrpSpPr>
          <p:grpSpPr>
            <a:xfrm>
              <a:off x="1205494" y="6947471"/>
              <a:ext cx="3322467" cy="782728"/>
              <a:chOff x="1205494" y="6947471"/>
              <a:chExt cx="3322467" cy="782728"/>
            </a:xfrm>
          </p:grpSpPr>
          <p:sp>
            <p:nvSpPr>
              <p:cNvPr id="5" name="Freeform 20">
                <a:extLst>
                  <a:ext uri="{FF2B5EF4-FFF2-40B4-BE49-F238E27FC236}">
                    <a16:creationId xmlns:a16="http://schemas.microsoft.com/office/drawing/2014/main" id="{18838FC4-3FB2-448E-8E9A-FB70ADFEEE1C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4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6351BB6-53FD-4F22-A13B-7378C2BF6D25}"/>
                  </a:ext>
                </a:extLst>
              </p:cNvPr>
              <p:cNvSpPr txBox="1"/>
              <p:nvPr/>
            </p:nvSpPr>
            <p:spPr>
              <a:xfrm>
                <a:off x="2147887" y="6947471"/>
                <a:ext cx="2380074" cy="769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828800">
                  <a:defRPr/>
                </a:pPr>
                <a:r>
                  <a:rPr lang="en-US" sz="4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Round Diagonal Corner Rectangle 128">
                <a:extLst>
                  <a:ext uri="{FF2B5EF4-FFF2-40B4-BE49-F238E27FC236}">
                    <a16:creationId xmlns:a16="http://schemas.microsoft.com/office/drawing/2014/main" id="{E072A29F-C4CE-40B0-945A-3E1D77677FE9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828800">
                  <a:defRPr/>
                </a:pPr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Freeform 15">
                <a:extLst>
                  <a:ext uri="{FF2B5EF4-FFF2-40B4-BE49-F238E27FC236}">
                    <a16:creationId xmlns:a16="http://schemas.microsoft.com/office/drawing/2014/main" id="{9FC81478-1369-43FC-BAEF-93B886E8829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4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BD75481-6AE7-41CC-A295-403383DE1BEE}"/>
              </a:ext>
            </a:extLst>
          </p:cNvPr>
          <p:cNvGrpSpPr/>
          <p:nvPr/>
        </p:nvGrpSpPr>
        <p:grpSpPr>
          <a:xfrm>
            <a:off x="762000" y="1600200"/>
            <a:ext cx="21715542" cy="2018398"/>
            <a:chOff x="992187" y="2481744"/>
            <a:chExt cx="22353091" cy="2018406"/>
          </a:xfrm>
        </p:grpSpPr>
        <p:sp>
          <p:nvSpPr>
            <p:cNvPr id="10" name="Rounded Rectangle 133">
              <a:extLst>
                <a:ext uri="{FF2B5EF4-FFF2-40B4-BE49-F238E27FC236}">
                  <a16:creationId xmlns:a16="http://schemas.microsoft.com/office/drawing/2014/main" id="{AA8399D8-508D-4CD4-B3CD-9B63414A50E9}"/>
                </a:ext>
              </a:extLst>
            </p:cNvPr>
            <p:cNvSpPr/>
            <p:nvPr/>
          </p:nvSpPr>
          <p:spPr bwMode="auto">
            <a:xfrm>
              <a:off x="1145221" y="2481744"/>
              <a:ext cx="22200057" cy="2018406"/>
            </a:xfrm>
            <a:prstGeom prst="roundRect">
              <a:avLst>
                <a:gd name="adj" fmla="val 549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6842">
                <a:defRPr/>
              </a:pPr>
              <a:endParaRPr lang="en-US" sz="4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EB2DD7F-6563-4C7F-9870-2995250B2698}"/>
                </a:ext>
              </a:extLst>
            </p:cNvPr>
            <p:cNvGrpSpPr/>
            <p:nvPr/>
          </p:nvGrpSpPr>
          <p:grpSpPr>
            <a:xfrm>
              <a:off x="992187" y="2557964"/>
              <a:ext cx="3124200" cy="1030037"/>
              <a:chOff x="534987" y="1640305"/>
              <a:chExt cx="4197167" cy="1183898"/>
            </a:xfrm>
          </p:grpSpPr>
          <p:sp>
            <p:nvSpPr>
              <p:cNvPr id="12" name="Isosceles Triangle 44">
                <a:extLst>
                  <a:ext uri="{FF2B5EF4-FFF2-40B4-BE49-F238E27FC236}">
                    <a16:creationId xmlns:a16="http://schemas.microsoft.com/office/drawing/2014/main" id="{EEF6AFAE-D478-4725-BBA4-2402FE35239B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Pentagon 136">
                <a:extLst>
                  <a:ext uri="{FF2B5EF4-FFF2-40B4-BE49-F238E27FC236}">
                    <a16:creationId xmlns:a16="http://schemas.microsoft.com/office/drawing/2014/main" id="{16B29FE0-160A-40F0-9F6D-3CD3547E1877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4" name="Group 11">
                <a:extLst>
                  <a:ext uri="{FF2B5EF4-FFF2-40B4-BE49-F238E27FC236}">
                    <a16:creationId xmlns:a16="http://schemas.microsoft.com/office/drawing/2014/main" id="{694FD71F-9B32-4A9E-BD70-2029F61E06B3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7" name="Freeform 140">
                  <a:extLst>
                    <a:ext uri="{FF2B5EF4-FFF2-40B4-BE49-F238E27FC236}">
                      <a16:creationId xmlns:a16="http://schemas.microsoft.com/office/drawing/2014/main" id="{CC39CC14-59F7-4459-94E5-BEA9CD67C51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Freeform 141">
                  <a:extLst>
                    <a:ext uri="{FF2B5EF4-FFF2-40B4-BE49-F238E27FC236}">
                      <a16:creationId xmlns:a16="http://schemas.microsoft.com/office/drawing/2014/main" id="{8000E218-2256-4493-B407-A6A2C287607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Freeform 142">
                  <a:extLst>
                    <a:ext uri="{FF2B5EF4-FFF2-40B4-BE49-F238E27FC236}">
                      <a16:creationId xmlns:a16="http://schemas.microsoft.com/office/drawing/2014/main" id="{8676CFD4-BEBC-429B-9317-DB85E67087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A2C9CA53-4555-49C7-8B68-D76974E8B6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3177A1CF-AD2B-4F69-BE2E-96B44BA667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D1BDBEB1-65AD-4D87-973B-13B4C2737B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7B54BA17-9EA9-4D42-8E1B-B3B69FF462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5" name="Chevron 138">
                <a:extLst>
                  <a:ext uri="{FF2B5EF4-FFF2-40B4-BE49-F238E27FC236}">
                    <a16:creationId xmlns:a16="http://schemas.microsoft.com/office/drawing/2014/main" id="{8902F71D-95C6-4FBB-B428-E12C49DAE52F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Box 13">
                <a:extLst>
                  <a:ext uri="{FF2B5EF4-FFF2-40B4-BE49-F238E27FC236}">
                    <a16:creationId xmlns:a16="http://schemas.microsoft.com/office/drawing/2014/main" id="{4B5A4BEB-1527-4ECC-B551-18D4C67E24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58684" y="1640305"/>
                <a:ext cx="3173470" cy="955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1828800" eaLnBrk="1" hangingPunct="1">
                  <a:defRPr/>
                </a:pPr>
                <a:r>
                  <a:rPr lang="en-US" sz="4800" b="1" dirty="0" err="1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4.</a:t>
                </a: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0908BB3-FC8D-495A-BBBF-904973224045}"/>
              </a:ext>
            </a:extLst>
          </p:cNvPr>
          <p:cNvGrpSpPr/>
          <p:nvPr/>
        </p:nvGrpSpPr>
        <p:grpSpPr>
          <a:xfrm>
            <a:off x="738973" y="685800"/>
            <a:ext cx="9472086" cy="968318"/>
            <a:chOff x="739068" y="1515168"/>
            <a:chExt cx="9473319" cy="968444"/>
          </a:xfrm>
        </p:grpSpPr>
        <p:sp>
          <p:nvSpPr>
            <p:cNvPr id="25" name="Freeform 71">
              <a:extLst>
                <a:ext uri="{FF2B5EF4-FFF2-40B4-BE49-F238E27FC236}">
                  <a16:creationId xmlns:a16="http://schemas.microsoft.com/office/drawing/2014/main" id="{74CC3DD1-A8D8-4381-A165-7043E27B5C9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8" tIns="45710" rIns="91418" bIns="45710" numCol="1" anchor="t" anchorCtr="0" compatLnSpc="1">
              <a:prstTxWarp prst="textNoShape">
                <a:avLst/>
              </a:prstTxWarp>
            </a:bodyPr>
            <a:lstStyle/>
            <a:p>
              <a:pPr defTabSz="1828800">
                <a:defRPr/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8587B562-6FAF-4784-BAB5-419106BFC0C5}"/>
                </a:ext>
              </a:extLst>
            </p:cNvPr>
            <p:cNvGrpSpPr/>
            <p:nvPr/>
          </p:nvGrpSpPr>
          <p:grpSpPr>
            <a:xfrm>
              <a:off x="739068" y="1515168"/>
              <a:ext cx="8909538" cy="960327"/>
              <a:chOff x="739068" y="1515168"/>
              <a:chExt cx="8909538" cy="960327"/>
            </a:xfrm>
          </p:grpSpPr>
          <p:sp>
            <p:nvSpPr>
              <p:cNvPr id="27" name="Freeform 71">
                <a:extLst>
                  <a:ext uri="{FF2B5EF4-FFF2-40B4-BE49-F238E27FC236}">
                    <a16:creationId xmlns:a16="http://schemas.microsoft.com/office/drawing/2014/main" id="{2ED48F75-72AE-4FBF-8B2A-A930339954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B9EA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8" name="Oval 72">
                <a:extLst>
                  <a:ext uri="{FF2B5EF4-FFF2-40B4-BE49-F238E27FC236}">
                    <a16:creationId xmlns:a16="http://schemas.microsoft.com/office/drawing/2014/main" id="{6292FFAB-098A-451B-A4C3-4ECBBA6872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9" name="Freeform 73">
                <a:extLst>
                  <a:ext uri="{FF2B5EF4-FFF2-40B4-BE49-F238E27FC236}">
                    <a16:creationId xmlns:a16="http://schemas.microsoft.com/office/drawing/2014/main" id="{52B07F9F-F52A-4A7C-B1EC-D8CFA797F7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0" name="Freeform 74">
                <a:extLst>
                  <a:ext uri="{FF2B5EF4-FFF2-40B4-BE49-F238E27FC236}">
                    <a16:creationId xmlns:a16="http://schemas.microsoft.com/office/drawing/2014/main" id="{7106D5C6-94E7-46CE-874A-EF4141E371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1" name="Freeform 75">
                <a:extLst>
                  <a:ext uri="{FF2B5EF4-FFF2-40B4-BE49-F238E27FC236}">
                    <a16:creationId xmlns:a16="http://schemas.microsoft.com/office/drawing/2014/main" id="{EB5096BC-C902-4528-B1B2-AAE3175EC7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2" name="Freeform 76">
                <a:extLst>
                  <a:ext uri="{FF2B5EF4-FFF2-40B4-BE49-F238E27FC236}">
                    <a16:creationId xmlns:a16="http://schemas.microsoft.com/office/drawing/2014/main" id="{BE9F6D36-6E33-4862-B528-800967A7AC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3" name="Freeform 77">
                <a:extLst>
                  <a:ext uri="{FF2B5EF4-FFF2-40B4-BE49-F238E27FC236}">
                    <a16:creationId xmlns:a16="http://schemas.microsoft.com/office/drawing/2014/main" id="{C416AF24-64BE-4934-916F-9F1FF87DEB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4" name="Freeform 78">
                <a:extLst>
                  <a:ext uri="{FF2B5EF4-FFF2-40B4-BE49-F238E27FC236}">
                    <a16:creationId xmlns:a16="http://schemas.microsoft.com/office/drawing/2014/main" id="{27AD94A6-AE79-40B0-B27D-6C7BF1C5F7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5" name="Freeform 79">
                <a:extLst>
                  <a:ext uri="{FF2B5EF4-FFF2-40B4-BE49-F238E27FC236}">
                    <a16:creationId xmlns:a16="http://schemas.microsoft.com/office/drawing/2014/main" id="{CE8EE5BA-934D-4E92-AF14-9BC67C3841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6" name="Freeform 80">
                <a:extLst>
                  <a:ext uri="{FF2B5EF4-FFF2-40B4-BE49-F238E27FC236}">
                    <a16:creationId xmlns:a16="http://schemas.microsoft.com/office/drawing/2014/main" id="{4D1FD2AC-9120-466E-831F-F037522FC1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7" name="Freeform 81">
                <a:extLst>
                  <a:ext uri="{FF2B5EF4-FFF2-40B4-BE49-F238E27FC236}">
                    <a16:creationId xmlns:a16="http://schemas.microsoft.com/office/drawing/2014/main" id="{D1FC6628-F8A0-4192-9D9A-AB15EBE9E6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8" name="Freeform 82">
                <a:extLst>
                  <a:ext uri="{FF2B5EF4-FFF2-40B4-BE49-F238E27FC236}">
                    <a16:creationId xmlns:a16="http://schemas.microsoft.com/office/drawing/2014/main" id="{E799B1EF-9F45-408D-A3C0-EAD92A3341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18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005A2E4-4FB1-4EA5-AAD5-F6BF879CD5B0}"/>
                  </a:ext>
                </a:extLst>
              </p:cNvPr>
              <p:cNvSpPr txBox="1"/>
              <p:nvPr/>
            </p:nvSpPr>
            <p:spPr>
              <a:xfrm>
                <a:off x="2864349" y="1606286"/>
                <a:ext cx="6784257" cy="7695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828800">
                  <a:defRPr/>
                </a:pPr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TỰ LUẬN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97112E1D-7E28-4F1E-BF3F-487D06619976}"/>
                  </a:ext>
                </a:extLst>
              </p:cNvPr>
              <p:cNvSpPr/>
              <p:nvPr/>
            </p:nvSpPr>
            <p:spPr>
              <a:xfrm>
                <a:off x="3912013" y="1676400"/>
                <a:ext cx="17957387" cy="16197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00FF"/>
                  </a:buClr>
                  <a:tabLst>
                    <a:tab pos="630555" algn="l"/>
                  </a:tabLst>
                </a:pP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endChr m:val="]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−∞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</a:rPr>
                          <m:t>1;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+∞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tất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cả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để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97112E1D-7E28-4F1E-BF3F-487D066199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2013" y="1676400"/>
                <a:ext cx="17957387" cy="1619739"/>
              </a:xfrm>
              <a:prstGeom prst="rect">
                <a:avLst/>
              </a:prstGeom>
              <a:blipFill>
                <a:blip r:embed="rId2"/>
                <a:stretch>
                  <a:fillRect l="-1561" t="-8647" r="-1527" b="-19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EE52EFAF-5327-4731-BEDC-F50D966E6D23}"/>
                  </a:ext>
                </a:extLst>
              </p:cNvPr>
              <p:cNvSpPr/>
              <p:nvPr/>
            </p:nvSpPr>
            <p:spPr>
              <a:xfrm>
                <a:off x="4731912" y="4077679"/>
                <a:ext cx="3108672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EE52EFAF-5327-4731-BEDC-F50D966E6D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1912" y="4077679"/>
                <a:ext cx="3108672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208B2AA-70F6-4FE4-8756-FC8D7AC5801D}"/>
                  </a:ext>
                </a:extLst>
              </p:cNvPr>
              <p:cNvSpPr/>
              <p:nvPr/>
            </p:nvSpPr>
            <p:spPr>
              <a:xfrm>
                <a:off x="7948381" y="4059380"/>
                <a:ext cx="389439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⇔</m:t>
                      </m:r>
                      <m:r>
                        <a:rPr lang="en-US" sz="48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48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0" i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4800" i="0">
                          <a:latin typeface="Cambria Math" panose="02040503050406030204" pitchFamily="18" charset="0"/>
                        </a:rPr>
                        <m:t>≥1</m:t>
                      </m:r>
                    </m:oMath>
                  </m:oMathPara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208B2AA-70F6-4FE4-8756-FC8D7AC580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8381" y="4059380"/>
                <a:ext cx="3894399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4C18057D-D4D8-4F95-8311-9F1BE65B300E}"/>
                  </a:ext>
                </a:extLst>
              </p:cNvPr>
              <p:cNvSpPr/>
              <p:nvPr/>
            </p:nvSpPr>
            <p:spPr>
              <a:xfrm>
                <a:off x="12367981" y="4038598"/>
                <a:ext cx="3245760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≥−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4.</a:t>
                </a:r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4C18057D-D4D8-4F95-8311-9F1BE65B30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7981" y="4038598"/>
                <a:ext cx="3245760" cy="830997"/>
              </a:xfrm>
              <a:prstGeom prst="rect">
                <a:avLst/>
              </a:prstGeom>
              <a:blipFill>
                <a:blip r:embed="rId5"/>
                <a:stretch>
                  <a:fillRect t="-15328" r="-7519" b="-379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" name="Group 43">
            <a:extLst>
              <a:ext uri="{FF2B5EF4-FFF2-40B4-BE49-F238E27FC236}">
                <a16:creationId xmlns:a16="http://schemas.microsoft.com/office/drawing/2014/main" id="{B4D81957-D794-446B-AD7D-B22F2F1DD761}"/>
              </a:ext>
            </a:extLst>
          </p:cNvPr>
          <p:cNvGrpSpPr/>
          <p:nvPr/>
        </p:nvGrpSpPr>
        <p:grpSpPr>
          <a:xfrm>
            <a:off x="957237" y="8763000"/>
            <a:ext cx="22136900" cy="3200401"/>
            <a:chOff x="1205494" y="6947471"/>
            <a:chExt cx="22139783" cy="2964076"/>
          </a:xfrm>
        </p:grpSpPr>
        <p:sp>
          <p:nvSpPr>
            <p:cNvPr id="45" name="Rounded Rectangle 124">
              <a:extLst>
                <a:ext uri="{FF2B5EF4-FFF2-40B4-BE49-F238E27FC236}">
                  <a16:creationId xmlns:a16="http://schemas.microsoft.com/office/drawing/2014/main" id="{FD166FA1-B622-4D78-A260-241E5463489B}"/>
                </a:ext>
              </a:extLst>
            </p:cNvPr>
            <p:cNvSpPr/>
            <p:nvPr/>
          </p:nvSpPr>
          <p:spPr>
            <a:xfrm>
              <a:off x="1209587" y="6979322"/>
              <a:ext cx="22135690" cy="2932225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828800">
                <a:defRPr/>
              </a:pPr>
              <a:endParaRPr lang="en-US" sz="4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6E16EB5A-CE83-489D-8184-17EBFC9C4A30}"/>
                </a:ext>
              </a:extLst>
            </p:cNvPr>
            <p:cNvGrpSpPr/>
            <p:nvPr/>
          </p:nvGrpSpPr>
          <p:grpSpPr>
            <a:xfrm>
              <a:off x="1205494" y="6947471"/>
              <a:ext cx="3322467" cy="782728"/>
              <a:chOff x="1205494" y="6947471"/>
              <a:chExt cx="3322467" cy="782728"/>
            </a:xfrm>
          </p:grpSpPr>
          <p:sp>
            <p:nvSpPr>
              <p:cNvPr id="47" name="Freeform 20">
                <a:extLst>
                  <a:ext uri="{FF2B5EF4-FFF2-40B4-BE49-F238E27FC236}">
                    <a16:creationId xmlns:a16="http://schemas.microsoft.com/office/drawing/2014/main" id="{77AF57FB-372F-4F38-B762-F707969342EA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4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8022091E-C4D2-4AC5-BC11-6770C6B63408}"/>
                  </a:ext>
                </a:extLst>
              </p:cNvPr>
              <p:cNvSpPr txBox="1"/>
              <p:nvPr/>
            </p:nvSpPr>
            <p:spPr>
              <a:xfrm>
                <a:off x="2147887" y="6947471"/>
                <a:ext cx="2380074" cy="769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828800">
                  <a:defRPr/>
                </a:pPr>
                <a:r>
                  <a:rPr lang="en-US" sz="4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Round Diagonal Corner Rectangle 128">
                <a:extLst>
                  <a:ext uri="{FF2B5EF4-FFF2-40B4-BE49-F238E27FC236}">
                    <a16:creationId xmlns:a16="http://schemas.microsoft.com/office/drawing/2014/main" id="{B5935903-312A-4DE0-AF5B-243299319B85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828800">
                  <a:defRPr/>
                </a:pPr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Freeform 15">
                <a:extLst>
                  <a:ext uri="{FF2B5EF4-FFF2-40B4-BE49-F238E27FC236}">
                    <a16:creationId xmlns:a16="http://schemas.microsoft.com/office/drawing/2014/main" id="{BB33CEE2-93F8-48AD-BD4F-DA28A4B270B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8" tIns="45710" rIns="91418" bIns="45710" numCol="1" anchor="t" anchorCtr="0" compatLnSpc="1">
                <a:prstTxWarp prst="textNoShape">
                  <a:avLst/>
                </a:prstTxWarp>
              </a:bodyPr>
              <a:lstStyle/>
              <a:p>
                <a:pPr defTabSz="1828800">
                  <a:defRPr/>
                </a:pPr>
                <a:endParaRPr lang="en-US" sz="4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4B11511-3802-477A-AC21-CF67B6BD8D97}"/>
              </a:ext>
            </a:extLst>
          </p:cNvPr>
          <p:cNvGrpSpPr/>
          <p:nvPr/>
        </p:nvGrpSpPr>
        <p:grpSpPr>
          <a:xfrm>
            <a:off x="875500" y="6225984"/>
            <a:ext cx="21715542" cy="2232216"/>
            <a:chOff x="992187" y="2481744"/>
            <a:chExt cx="22353091" cy="2232225"/>
          </a:xfrm>
        </p:grpSpPr>
        <p:sp>
          <p:nvSpPr>
            <p:cNvPr id="52" name="Rounded Rectangle 133">
              <a:extLst>
                <a:ext uri="{FF2B5EF4-FFF2-40B4-BE49-F238E27FC236}">
                  <a16:creationId xmlns:a16="http://schemas.microsoft.com/office/drawing/2014/main" id="{1D788EF2-87DB-446A-BDBB-AEBB54B00E90}"/>
                </a:ext>
              </a:extLst>
            </p:cNvPr>
            <p:cNvSpPr/>
            <p:nvPr/>
          </p:nvSpPr>
          <p:spPr bwMode="auto">
            <a:xfrm>
              <a:off x="1145221" y="2481744"/>
              <a:ext cx="22200057" cy="2232225"/>
            </a:xfrm>
            <a:prstGeom prst="roundRect">
              <a:avLst>
                <a:gd name="adj" fmla="val 549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6842">
                <a:defRPr/>
              </a:pPr>
              <a:endParaRPr lang="en-US" sz="4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87F38113-1095-44D6-8014-3C64D70DE7D8}"/>
                </a:ext>
              </a:extLst>
            </p:cNvPr>
            <p:cNvGrpSpPr/>
            <p:nvPr/>
          </p:nvGrpSpPr>
          <p:grpSpPr>
            <a:xfrm>
              <a:off x="992187" y="2557964"/>
              <a:ext cx="3124200" cy="1030037"/>
              <a:chOff x="534987" y="1640305"/>
              <a:chExt cx="4197167" cy="1183898"/>
            </a:xfrm>
          </p:grpSpPr>
          <p:sp>
            <p:nvSpPr>
              <p:cNvPr id="54" name="Isosceles Triangle 44">
                <a:extLst>
                  <a:ext uri="{FF2B5EF4-FFF2-40B4-BE49-F238E27FC236}">
                    <a16:creationId xmlns:a16="http://schemas.microsoft.com/office/drawing/2014/main" id="{EB90E027-3840-4B7B-B6E4-A972055FF4FF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Pentagon 136">
                <a:extLst>
                  <a:ext uri="{FF2B5EF4-FFF2-40B4-BE49-F238E27FC236}">
                    <a16:creationId xmlns:a16="http://schemas.microsoft.com/office/drawing/2014/main" id="{376E3BF8-87B1-40D2-AA59-00069504DA50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56" name="Group 11">
                <a:extLst>
                  <a:ext uri="{FF2B5EF4-FFF2-40B4-BE49-F238E27FC236}">
                    <a16:creationId xmlns:a16="http://schemas.microsoft.com/office/drawing/2014/main" id="{FB777CEC-4E9E-4187-ACC7-A52BDA1A7FCD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9" name="Freeform 140">
                  <a:extLst>
                    <a:ext uri="{FF2B5EF4-FFF2-40B4-BE49-F238E27FC236}">
                      <a16:creationId xmlns:a16="http://schemas.microsoft.com/office/drawing/2014/main" id="{E42CA7FB-145D-42A9-8EE0-EC8579A8309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0" name="Freeform 141">
                  <a:extLst>
                    <a:ext uri="{FF2B5EF4-FFF2-40B4-BE49-F238E27FC236}">
                      <a16:creationId xmlns:a16="http://schemas.microsoft.com/office/drawing/2014/main" id="{4CE14575-3878-4129-A4AF-111CF0B2A7D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1" name="Freeform 142">
                  <a:extLst>
                    <a:ext uri="{FF2B5EF4-FFF2-40B4-BE49-F238E27FC236}">
                      <a16:creationId xmlns:a16="http://schemas.microsoft.com/office/drawing/2014/main" id="{B4955905-8418-4E2D-A9FE-0AB5D5E131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08A10724-68F9-4AC6-945E-D769D44BBD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5844E2D2-6BB8-44E2-9B8D-2E5B4A979D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7C80CC58-D367-499D-966D-1A09010080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2052FD5F-7165-4292-A443-14220748E0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57" name="Chevron 138">
                <a:extLst>
                  <a:ext uri="{FF2B5EF4-FFF2-40B4-BE49-F238E27FC236}">
                    <a16:creationId xmlns:a16="http://schemas.microsoft.com/office/drawing/2014/main" id="{B7693DE2-7A9C-451E-93F4-396518D91C1E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TextBox 13">
                <a:extLst>
                  <a:ext uri="{FF2B5EF4-FFF2-40B4-BE49-F238E27FC236}">
                    <a16:creationId xmlns:a16="http://schemas.microsoft.com/office/drawing/2014/main" id="{0E2EC945-F2C5-4FE6-9574-FB12D0822D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58684" y="1640305"/>
                <a:ext cx="3173470" cy="955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1828800" eaLnBrk="1" hangingPunct="1">
                  <a:defRPr/>
                </a:pPr>
                <a:r>
                  <a:rPr lang="en-US" sz="4800" b="1" dirty="0" err="1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BDABDBAC-C7DC-4351-9D7A-12A6FB007A18}"/>
                  </a:ext>
                </a:extLst>
              </p:cNvPr>
              <p:cNvSpPr/>
              <p:nvPr/>
            </p:nvSpPr>
            <p:spPr>
              <a:xfrm>
                <a:off x="3960543" y="6358101"/>
                <a:ext cx="16803157" cy="1696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00FF"/>
                  </a:buClr>
                  <a:tabLst>
                    <a:tab pos="629920" algn="l"/>
                  </a:tabLst>
                </a:pP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ℝ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ℝ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</a:rPr>
                          <m:t>|1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</a:p>
              <a:p>
                <a:pPr lvl="0"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00FF"/>
                  </a:buClr>
                  <a:tabLst>
                    <a:tab pos="629920" algn="l"/>
                  </a:tabLst>
                </a:pP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ℝ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Tìm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4800">
                        <a:effectLst/>
                        <a:latin typeface="Cambria Math" panose="02040503050406030204" pitchFamily="18" charset="0"/>
                      </a:rPr>
                      <m:t>\</m:t>
                    </m:r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∩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BDABDBAC-C7DC-4351-9D7A-12A6FB007A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543" y="6358101"/>
                <a:ext cx="16803157" cy="1696683"/>
              </a:xfrm>
              <a:prstGeom prst="rect">
                <a:avLst/>
              </a:prstGeom>
              <a:blipFill>
                <a:blip r:embed="rId6"/>
                <a:stretch>
                  <a:fillRect l="-1669" t="-8273" b="-18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360AD6E0-059F-4ECC-9F88-FB2099EF5EA9}"/>
                  </a:ext>
                </a:extLst>
              </p:cNvPr>
              <p:cNvSpPr/>
              <p:nvPr/>
            </p:nvSpPr>
            <p:spPr>
              <a:xfrm>
                <a:off x="4659263" y="8763000"/>
                <a:ext cx="4445512" cy="8737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630555">
                  <a:lnSpc>
                    <a:spcPct val="115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−∞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;3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</a:t>
                </a:r>
              </a:p>
            </p:txBody>
          </p:sp>
        </mc:Choice>
        <mc:Fallback xmlns="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360AD6E0-059F-4ECC-9F88-FB2099EF5E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263" y="8763000"/>
                <a:ext cx="4445512" cy="873701"/>
              </a:xfrm>
              <a:prstGeom prst="rect">
                <a:avLst/>
              </a:prstGeom>
              <a:blipFill>
                <a:blip r:embed="rId7"/>
                <a:stretch>
                  <a:fillRect t="-10490" r="-1781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FDA20839-3CA5-470E-B7EE-5E1B933330EE}"/>
                  </a:ext>
                </a:extLst>
              </p:cNvPr>
              <p:cNvSpPr/>
              <p:nvPr/>
            </p:nvSpPr>
            <p:spPr>
              <a:xfrm>
                <a:off x="4659263" y="9761726"/>
                <a:ext cx="5478231" cy="906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630555">
                  <a:lnSpc>
                    <a:spcPct val="115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2;5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</a:t>
                </a:r>
              </a:p>
            </p:txBody>
          </p:sp>
        </mc:Choice>
        <mc:Fallback xmlns="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FDA20839-3CA5-470E-B7EE-5E1B933330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263" y="9761726"/>
                <a:ext cx="5478231" cy="906274"/>
              </a:xfrm>
              <a:prstGeom prst="rect">
                <a:avLst/>
              </a:prstGeom>
              <a:blipFill>
                <a:blip r:embed="rId8"/>
                <a:stretch>
                  <a:fillRect t="-10067" r="-779" b="-315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E567F65E-9975-4F3D-BF15-39795832B4BF}"/>
                  </a:ext>
                </a:extLst>
              </p:cNvPr>
              <p:cNvSpPr/>
              <p:nvPr/>
            </p:nvSpPr>
            <p:spPr>
              <a:xfrm>
                <a:off x="9790900" y="9753600"/>
                <a:ext cx="5332550" cy="906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630555">
                  <a:lnSpc>
                    <a:spcPct val="115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2;3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</a:t>
                </a:r>
              </a:p>
            </p:txBody>
          </p:sp>
        </mc:Choice>
        <mc:Fallback xmlns=""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E567F65E-9975-4F3D-BF15-39795832B4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0900" y="9753600"/>
                <a:ext cx="5332550" cy="906274"/>
              </a:xfrm>
              <a:prstGeom prst="rect">
                <a:avLst/>
              </a:prstGeom>
              <a:blipFill>
                <a:blip r:embed="rId9"/>
                <a:stretch>
                  <a:fillRect t="-10067" r="-914" b="-315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B71DE7E9-AD14-4049-9B66-3FE9F6743079}"/>
                  </a:ext>
                </a:extLst>
              </p:cNvPr>
              <p:cNvSpPr/>
              <p:nvPr/>
            </p:nvSpPr>
            <p:spPr>
              <a:xfrm>
                <a:off x="5142700" y="10820400"/>
                <a:ext cx="6833602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∪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d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\</m:t>
                    </m:r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d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3;5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B71DE7E9-AD14-4049-9B66-3FE9F67430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2700" y="10820400"/>
                <a:ext cx="6833602" cy="830997"/>
              </a:xfrm>
              <a:prstGeom prst="rect">
                <a:avLst/>
              </a:prstGeom>
              <a:blipFill>
                <a:blip r:embed="rId10"/>
                <a:stretch>
                  <a:fillRect t="-16176" r="-3033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4068599D-E316-494A-8C38-0AF3208D69DE}"/>
                  </a:ext>
                </a:extLst>
              </p:cNvPr>
              <p:cNvSpPr txBox="1"/>
              <p:nvPr/>
            </p:nvSpPr>
            <p:spPr>
              <a:xfrm>
                <a:off x="13004260" y="8846403"/>
                <a:ext cx="368354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4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2;4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4068599D-E316-494A-8C38-0AF3208D69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04260" y="8846403"/>
                <a:ext cx="3683540" cy="830997"/>
              </a:xfrm>
              <a:prstGeom prst="rect">
                <a:avLst/>
              </a:prstGeom>
              <a:blipFill>
                <a:blip r:embed="rId11"/>
                <a:stretch>
                  <a:fillRect t="-18248" b="-357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BD78886C-6991-4811-8C80-4B1FA9A906E4}"/>
                  </a:ext>
                </a:extLst>
              </p:cNvPr>
              <p:cNvSpPr txBox="1"/>
              <p:nvPr/>
            </p:nvSpPr>
            <p:spPr>
              <a:xfrm>
                <a:off x="9448800" y="8839200"/>
                <a:ext cx="3054171" cy="8140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endChr m:val="]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1;5</m:t>
                        </m:r>
                      </m:e>
                    </m:d>
                  </m:oMath>
                </a14:m>
                <a:r>
                  <a:rPr lang="en-US" sz="4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</a:t>
                </a:r>
                <a:endParaRPr lang="en-US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BD78886C-6991-4811-8C80-4B1FA9A906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0" y="8839200"/>
                <a:ext cx="3054171" cy="814005"/>
              </a:xfrm>
              <a:prstGeom prst="rect">
                <a:avLst/>
              </a:prstGeom>
              <a:blipFill>
                <a:blip r:embed="rId12"/>
                <a:stretch>
                  <a:fillRect t="-11194" r="-9182" b="-32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847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66" grpId="0"/>
      <p:bldP spid="67" grpId="0"/>
      <p:bldP spid="68" grpId="0"/>
      <p:bldP spid="69" grpId="0"/>
      <p:bldP spid="70" grpId="0"/>
      <p:bldP spid="72" grpId="0"/>
      <p:bldP spid="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381000" y="1480392"/>
            <a:ext cx="23391942" cy="3432776"/>
            <a:chOff x="992187" y="2564544"/>
            <a:chExt cx="22353091" cy="2976632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08158"/>
              <a:ext cx="22200057" cy="2933018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4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9" cy="828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</a:p>
            </p:txBody>
          </p:sp>
        </p:grpSp>
      </p:grpSp>
      <p:grpSp>
        <p:nvGrpSpPr>
          <p:cNvPr id="59" name="Group 47"/>
          <p:cNvGrpSpPr/>
          <p:nvPr/>
        </p:nvGrpSpPr>
        <p:grpSpPr>
          <a:xfrm>
            <a:off x="433914" y="496110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700268" y="1600200"/>
                <a:ext cx="19585059" cy="17231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00FF"/>
                  </a:buClr>
                  <a:tabLst>
                    <a:tab pos="629920" algn="l"/>
                    <a:tab pos="3599815" algn="l"/>
                    <a:tab pos="5039995" algn="l"/>
                  </a:tabLst>
                </a:pP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mệnh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đề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chứa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biến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d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:"</m:t>
                    </m:r>
                    <m:sSup>
                      <m:sSup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chia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hết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10"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Mệnh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đề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nào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sau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đây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mệnh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đề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đúng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268" y="1600200"/>
                <a:ext cx="19585059" cy="1723164"/>
              </a:xfrm>
              <a:prstGeom prst="rect">
                <a:avLst/>
              </a:prstGeom>
              <a:blipFill>
                <a:blip r:embed="rId3"/>
                <a:stretch>
                  <a:fillRect l="-1401" t="-5319" r="-1401" b="-18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989862" y="3505200"/>
                <a:ext cx="17059302" cy="8737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29920" algn="just">
                  <a:lnSpc>
                    <a:spcPct val="115000"/>
                  </a:lnSpc>
                  <a:spcAft>
                    <a:spcPts val="0"/>
                  </a:spcAft>
                  <a:tabLst>
                    <a:tab pos="629920" algn="l"/>
                    <a:tab pos="3599815" algn="l"/>
                    <a:tab pos="5039995" algn="l"/>
                  </a:tabLst>
                </a:pPr>
                <a:r>
                  <a:rPr lang="en-US" sz="48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4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(1)</m:t>
                    </m:r>
                  </m:oMath>
                </a14:m>
                <a:r>
                  <a:rPr lang="en-US" sz="4800" i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48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        </a:t>
                </a:r>
                <a:r>
                  <a:rPr lang="en-US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14:m>
                  <m:oMath xmlns:m="http://schemas.openxmlformats.org/officeDocument/2006/math">
                    <m:r>
                      <a:rPr lang="en-US" sz="4800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(2)</m:t>
                    </m:r>
                  </m:oMath>
                </a14:m>
                <a:r>
                  <a:rPr lang="en-US" sz="48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48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  </a:t>
                </a:r>
                <a:r>
                  <a:rPr lang="en-US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14:m>
                  <m:oMath xmlns:m="http://schemas.openxmlformats.org/officeDocument/2006/math">
                    <m:r>
                      <a:rPr lang="en-US" sz="4800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(3)</m:t>
                    </m:r>
                  </m:oMath>
                </a14:m>
                <a:r>
                  <a:rPr lang="en-US" sz="48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48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  </a:t>
                </a:r>
                <a:r>
                  <a:rPr lang="en-US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14:m>
                  <m:oMath xmlns:m="http://schemas.openxmlformats.org/officeDocument/2006/math">
                    <m:r>
                      <a:rPr lang="en-US" sz="4800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(4)</m:t>
                    </m:r>
                  </m:oMath>
                </a14:m>
                <a:r>
                  <a:rPr lang="en-US" sz="48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9862" y="3505200"/>
                <a:ext cx="17059302" cy="873701"/>
              </a:xfrm>
              <a:prstGeom prst="rect">
                <a:avLst/>
              </a:prstGeom>
              <a:blipFill>
                <a:blip r:embed="rId4"/>
                <a:stretch>
                  <a:fillRect t="-10490" b="-37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Oval 57"/>
          <p:cNvSpPr/>
          <p:nvPr/>
        </p:nvSpPr>
        <p:spPr>
          <a:xfrm>
            <a:off x="11811000" y="3505200"/>
            <a:ext cx="1035149" cy="1035149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3DE7217-4BF6-46C7-B443-4CB4282B03DF}"/>
              </a:ext>
            </a:extLst>
          </p:cNvPr>
          <p:cNvGrpSpPr/>
          <p:nvPr/>
        </p:nvGrpSpPr>
        <p:grpSpPr>
          <a:xfrm>
            <a:off x="381000" y="6468906"/>
            <a:ext cx="23391942" cy="5037294"/>
            <a:chOff x="992187" y="2564544"/>
            <a:chExt cx="22353091" cy="4088087"/>
          </a:xfrm>
        </p:grpSpPr>
        <p:sp>
          <p:nvSpPr>
            <p:cNvPr id="48" name="Rounded Rectangle 133">
              <a:extLst>
                <a:ext uri="{FF2B5EF4-FFF2-40B4-BE49-F238E27FC236}">
                  <a16:creationId xmlns:a16="http://schemas.microsoft.com/office/drawing/2014/main" id="{C7823244-0C8D-4EEE-B350-276B8465F026}"/>
                </a:ext>
              </a:extLst>
            </p:cNvPr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C5241C03-4BB6-4629-85D1-D9C0CD2F7E01}"/>
                </a:ext>
              </a:extLst>
            </p:cNvPr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50" name="Isosceles Triangle 44">
                <a:extLst>
                  <a:ext uri="{FF2B5EF4-FFF2-40B4-BE49-F238E27FC236}">
                    <a16:creationId xmlns:a16="http://schemas.microsoft.com/office/drawing/2014/main" id="{8416325A-679A-41D2-8C71-32F91F9E1C11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Pentagon 136">
                <a:extLst>
                  <a:ext uri="{FF2B5EF4-FFF2-40B4-BE49-F238E27FC236}">
                    <a16:creationId xmlns:a16="http://schemas.microsoft.com/office/drawing/2014/main" id="{9B26CBE6-AD7D-4856-BE04-006170207462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52" name="Group 11">
                <a:extLst>
                  <a:ext uri="{FF2B5EF4-FFF2-40B4-BE49-F238E27FC236}">
                    <a16:creationId xmlns:a16="http://schemas.microsoft.com/office/drawing/2014/main" id="{626514CD-99D0-4DBA-901F-F60D2165BF6F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5" name="Freeform 140">
                  <a:extLst>
                    <a:ext uri="{FF2B5EF4-FFF2-40B4-BE49-F238E27FC236}">
                      <a16:creationId xmlns:a16="http://schemas.microsoft.com/office/drawing/2014/main" id="{E1DEB802-BA0C-4965-AC17-7AA3B8EF544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6" name="Freeform 141">
                  <a:extLst>
                    <a:ext uri="{FF2B5EF4-FFF2-40B4-BE49-F238E27FC236}">
                      <a16:creationId xmlns:a16="http://schemas.microsoft.com/office/drawing/2014/main" id="{1A36CAFC-0B03-48BC-BF02-BF973901530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7" name="Freeform 142">
                  <a:extLst>
                    <a:ext uri="{FF2B5EF4-FFF2-40B4-BE49-F238E27FC236}">
                      <a16:creationId xmlns:a16="http://schemas.microsoft.com/office/drawing/2014/main" id="{BA6E8C54-690A-495F-9752-F0C723EAE5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2805AB02-8DCB-4F07-8FF2-C4D5912B71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7" name="Rectangle 76">
                  <a:extLst>
                    <a:ext uri="{FF2B5EF4-FFF2-40B4-BE49-F238E27FC236}">
                      <a16:creationId xmlns:a16="http://schemas.microsoft.com/office/drawing/2014/main" id="{DB6F41D2-49EA-4AC1-B189-6D7583208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8" name="Rectangle 77">
                  <a:extLst>
                    <a:ext uri="{FF2B5EF4-FFF2-40B4-BE49-F238E27FC236}">
                      <a16:creationId xmlns:a16="http://schemas.microsoft.com/office/drawing/2014/main" id="{A4A5B488-D88B-45C0-B22F-82F8DC5008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9" name="Rectangle 78">
                  <a:extLst>
                    <a:ext uri="{FF2B5EF4-FFF2-40B4-BE49-F238E27FC236}">
                      <a16:creationId xmlns:a16="http://schemas.microsoft.com/office/drawing/2014/main" id="{CA19DEAF-EF18-4627-A2EE-2F51655ECF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53" name="Chevron 138">
                <a:extLst>
                  <a:ext uri="{FF2B5EF4-FFF2-40B4-BE49-F238E27FC236}">
                    <a16:creationId xmlns:a16="http://schemas.microsoft.com/office/drawing/2014/main" id="{AEF1327B-63ED-428A-8D33-E0ED2333755F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TextBox 13">
                <a:extLst>
                  <a:ext uri="{FF2B5EF4-FFF2-40B4-BE49-F238E27FC236}">
                    <a16:creationId xmlns:a16="http://schemas.microsoft.com/office/drawing/2014/main" id="{C3E3354F-CB19-4786-BB93-CD9C0432A5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9" cy="775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5501B486-ED4F-4DF9-8BCB-508807BE5221}"/>
                  </a:ext>
                </a:extLst>
              </p:cNvPr>
              <p:cNvSpPr/>
              <p:nvPr/>
            </p:nvSpPr>
            <p:spPr>
              <a:xfrm>
                <a:off x="13422367" y="9044188"/>
                <a:ext cx="8523233" cy="9062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30555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4800" i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4)</a:t>
                </a:r>
                <a:r>
                  <a:rPr lang="en-US" sz="4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n-US" sz="4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sz="4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chẵn</a:t>
                </a:r>
                <a:r>
                  <a:rPr lang="en-US" sz="4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5501B486-ED4F-4DF9-8BCB-508807BE52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22367" y="9044188"/>
                <a:ext cx="8523233" cy="906274"/>
              </a:xfrm>
              <a:prstGeom prst="rect">
                <a:avLst/>
              </a:prstGeom>
              <a:blipFill>
                <a:blip r:embed="rId5"/>
                <a:stretch>
                  <a:fillRect t="-10135" b="-324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Rectangle 80">
            <a:extLst>
              <a:ext uri="{FF2B5EF4-FFF2-40B4-BE49-F238E27FC236}">
                <a16:creationId xmlns:a16="http://schemas.microsoft.com/office/drawing/2014/main" id="{FF7C7564-5772-49F8-8F34-8FE954C4B06B}"/>
              </a:ext>
            </a:extLst>
          </p:cNvPr>
          <p:cNvSpPr/>
          <p:nvPr/>
        </p:nvSpPr>
        <p:spPr>
          <a:xfrm>
            <a:off x="4130558" y="6629400"/>
            <a:ext cx="12357037" cy="8737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tabLst>
                <a:tab pos="629920" algn="l"/>
              </a:tabLst>
            </a:pPr>
            <a:r>
              <a:rPr lang="pt-BR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 các </a:t>
            </a:r>
            <a:r>
              <a:rPr lang="pt-BR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pt-BR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pt-BR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có bao nhiêu câu là </a:t>
            </a:r>
            <a:r>
              <a:rPr lang="pt-BR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mệnh</a:t>
            </a:r>
            <a:r>
              <a:rPr lang="pt-BR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pt-BR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4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B166C03-CFC4-487A-9DA0-3F0EDEC7CCD4}"/>
              </a:ext>
            </a:extLst>
          </p:cNvPr>
          <p:cNvSpPr/>
          <p:nvPr/>
        </p:nvSpPr>
        <p:spPr>
          <a:xfrm>
            <a:off x="3650396" y="7872091"/>
            <a:ext cx="7796045" cy="8737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30555">
              <a:lnSpc>
                <a:spcPct val="115000"/>
              </a:lnSpc>
              <a:spcAft>
                <a:spcPts val="0"/>
              </a:spcAft>
            </a:pPr>
            <a:r>
              <a:rPr lang="pt-BR" sz="4800" i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</a:t>
            </a:r>
            <a:r>
              <a:rPr lang="pt-BR" sz="4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Hãy cố gắng học thật tốt!</a:t>
            </a:r>
            <a:endParaRPr lang="en-US" sz="4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B682873C-9F83-422A-A191-B3CFFA5F1983}"/>
                  </a:ext>
                </a:extLst>
              </p:cNvPr>
              <p:cNvSpPr/>
              <p:nvPr/>
            </p:nvSpPr>
            <p:spPr>
              <a:xfrm>
                <a:off x="13414912" y="7846802"/>
                <a:ext cx="6750887" cy="8737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630555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48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2)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20</m:t>
                    </m:r>
                  </m:oMath>
                </a14:m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chia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hết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6</m:t>
                    </m:r>
                  </m:oMath>
                </a14:m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B682873C-9F83-422A-A191-B3CFFA5F19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4912" y="7846802"/>
                <a:ext cx="6750887" cy="873701"/>
              </a:xfrm>
              <a:prstGeom prst="rect">
                <a:avLst/>
              </a:prstGeom>
              <a:blipFill>
                <a:blip r:embed="rId6"/>
                <a:stretch>
                  <a:fillRect t="-10417" r="-3071" b="-36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432B4205-8CD1-49CC-97B4-0FE5C256FF37}"/>
                  </a:ext>
                </a:extLst>
              </p:cNvPr>
              <p:cNvSpPr/>
              <p:nvPr/>
            </p:nvSpPr>
            <p:spPr>
              <a:xfrm>
                <a:off x="3650396" y="9044188"/>
                <a:ext cx="6649897" cy="8737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630555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48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3)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7</m:t>
                    </m:r>
                  </m:oMath>
                </a14:m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432B4205-8CD1-49CC-97B4-0FE5C256FF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0396" y="9044188"/>
                <a:ext cx="6649897" cy="873701"/>
              </a:xfrm>
              <a:prstGeom prst="rect">
                <a:avLst/>
              </a:prstGeom>
              <a:blipFill>
                <a:blip r:embed="rId7"/>
                <a:stretch>
                  <a:fillRect t="-10490" r="-3116" b="-37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ectangle 84">
            <a:extLst>
              <a:ext uri="{FF2B5EF4-FFF2-40B4-BE49-F238E27FC236}">
                <a16:creationId xmlns:a16="http://schemas.microsoft.com/office/drawing/2014/main" id="{A72D0382-DDE9-4634-9B8F-A38E5C6C0791}"/>
              </a:ext>
            </a:extLst>
          </p:cNvPr>
          <p:cNvSpPr/>
          <p:nvPr/>
        </p:nvSpPr>
        <p:spPr>
          <a:xfrm>
            <a:off x="3532856" y="10363200"/>
            <a:ext cx="17726944" cy="906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0555">
              <a:lnSpc>
                <a:spcPct val="115000"/>
              </a:lnSpc>
              <a:spcAft>
                <a:spcPts val="0"/>
              </a:spcAft>
            </a:pPr>
            <a:r>
              <a:rPr lang="en-US" sz="4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		</a:t>
            </a:r>
            <a:r>
              <a:rPr lang="en-US" sz="4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2. 		</a:t>
            </a:r>
            <a:r>
              <a:rPr lang="en-US" sz="4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3.	     	</a:t>
            </a:r>
            <a:r>
              <a:rPr lang="en-US" sz="4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4.</a:t>
            </a:r>
            <a:endParaRPr lang="en-US" sz="4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CFF888A8-29B6-46A1-B63F-40365235EA75}"/>
              </a:ext>
            </a:extLst>
          </p:cNvPr>
          <p:cNvSpPr/>
          <p:nvPr/>
        </p:nvSpPr>
        <p:spPr>
          <a:xfrm>
            <a:off x="7599231" y="10303643"/>
            <a:ext cx="1011369" cy="965832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49833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58" grpId="0" animBg="1"/>
      <p:bldP spid="80" grpId="0"/>
      <p:bldP spid="81" grpId="0"/>
      <p:bldP spid="82" grpId="0"/>
      <p:bldP spid="83" grpId="0"/>
      <p:bldP spid="84" grpId="0"/>
      <p:bldP spid="85" grpId="0"/>
      <p:bldP spid="8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838199" y="1630860"/>
            <a:ext cx="22246309" cy="3097572"/>
            <a:chOff x="992187" y="2564544"/>
            <a:chExt cx="22353091" cy="2704156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590241"/>
              <a:ext cx="22200057" cy="2678459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4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9" cy="8338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</a:t>
                </a:r>
              </a:p>
            </p:txBody>
          </p:sp>
        </p:grpSp>
      </p:grpSp>
      <p:grpSp>
        <p:nvGrpSpPr>
          <p:cNvPr id="59" name="Group 47"/>
          <p:cNvGrpSpPr/>
          <p:nvPr/>
        </p:nvGrpSpPr>
        <p:grpSpPr>
          <a:xfrm>
            <a:off x="838200" y="631882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937679" y="1705836"/>
                <a:ext cx="19150921" cy="17231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00FF"/>
                  </a:buClr>
                  <a:tabLst>
                    <a:tab pos="629920" algn="l"/>
                    <a:tab pos="3599815" algn="l"/>
                    <a:tab pos="5039995" algn="l"/>
                  </a:tabLst>
                </a:pP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7;8;9;10;11;12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các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con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khác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nhau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gồm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tử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endParaRPr lang="en-US" sz="4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679" y="1705836"/>
                <a:ext cx="19150921" cy="1723164"/>
              </a:xfrm>
              <a:prstGeom prst="rect">
                <a:avLst/>
              </a:prstGeom>
              <a:blipFill>
                <a:blip r:embed="rId3"/>
                <a:stretch>
                  <a:fillRect l="-1464" t="-5300" r="-1400" b="-180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027855" y="3513326"/>
                <a:ext cx="17023194" cy="9062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29920" algn="just">
                  <a:lnSpc>
                    <a:spcPct val="115000"/>
                  </a:lnSpc>
                  <a:spcAft>
                    <a:spcPts val="0"/>
                  </a:spcAft>
                  <a:tabLst>
                    <a:tab pos="629920" algn="l"/>
                    <a:tab pos="3599815" algn="l"/>
                    <a:tab pos="5039995" algn="l"/>
                  </a:tabLst>
                </a:pPr>
                <a:r>
                  <a:rPr lang="en-US" sz="48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16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48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:r>
                  <a:rPr lang="en-US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18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48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   </a:t>
                </a:r>
                <a:r>
                  <a:rPr lang="en-US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 </a:t>
                </a:r>
                <a14:m>
                  <m:oMath xmlns:m="http://schemas.openxmlformats.org/officeDocument/2006/math"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15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48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  </a:t>
                </a:r>
                <a:r>
                  <a:rPr lang="en-US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 </a:t>
                </a:r>
                <a14:m>
                  <m:oMath xmlns:m="http://schemas.openxmlformats.org/officeDocument/2006/math"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22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855" y="3513326"/>
                <a:ext cx="17023194" cy="906274"/>
              </a:xfrm>
              <a:prstGeom prst="rect">
                <a:avLst/>
              </a:prstGeom>
              <a:blipFill>
                <a:blip r:embed="rId4"/>
                <a:stretch>
                  <a:fillRect t="-10067" b="-315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Oval 75"/>
          <p:cNvSpPr/>
          <p:nvPr/>
        </p:nvSpPr>
        <p:spPr>
          <a:xfrm>
            <a:off x="13151515" y="3505200"/>
            <a:ext cx="945485" cy="906274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80C7EAD-C101-4071-B1FE-35219F912C07}"/>
              </a:ext>
            </a:extLst>
          </p:cNvPr>
          <p:cNvGrpSpPr/>
          <p:nvPr/>
        </p:nvGrpSpPr>
        <p:grpSpPr>
          <a:xfrm>
            <a:off x="1104099" y="10073460"/>
            <a:ext cx="22136901" cy="2011680"/>
            <a:chOff x="1205494" y="6941416"/>
            <a:chExt cx="22139783" cy="1880782"/>
          </a:xfrm>
        </p:grpSpPr>
        <p:sp>
          <p:nvSpPr>
            <p:cNvPr id="50" name="Rounded Rectangle 124">
              <a:extLst>
                <a:ext uri="{FF2B5EF4-FFF2-40B4-BE49-F238E27FC236}">
                  <a16:creationId xmlns:a16="http://schemas.microsoft.com/office/drawing/2014/main" id="{AD150848-C0F4-48E6-B546-1EB53D3F1732}"/>
                </a:ext>
              </a:extLst>
            </p:cNvPr>
            <p:cNvSpPr/>
            <p:nvPr/>
          </p:nvSpPr>
          <p:spPr>
            <a:xfrm>
              <a:off x="1209586" y="7179457"/>
              <a:ext cx="22135691" cy="1642741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C18EC09D-57C9-4D19-B9C6-84E4E730423C}"/>
                </a:ext>
              </a:extLst>
            </p:cNvPr>
            <p:cNvGrpSpPr/>
            <p:nvPr/>
          </p:nvGrpSpPr>
          <p:grpSpPr>
            <a:xfrm>
              <a:off x="1205494" y="6941416"/>
              <a:ext cx="3493741" cy="899504"/>
              <a:chOff x="1205494" y="6941416"/>
              <a:chExt cx="3493741" cy="899504"/>
            </a:xfrm>
          </p:grpSpPr>
          <p:sp>
            <p:nvSpPr>
              <p:cNvPr id="52" name="Freeform 20">
                <a:extLst>
                  <a:ext uri="{FF2B5EF4-FFF2-40B4-BE49-F238E27FC236}">
                    <a16:creationId xmlns:a16="http://schemas.microsoft.com/office/drawing/2014/main" id="{05294C5C-DB28-47D2-8A15-137FCBA2EDC5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54A99FD-A11E-4E98-872A-A240F9A4D61A}"/>
                  </a:ext>
                </a:extLst>
              </p:cNvPr>
              <p:cNvSpPr txBox="1"/>
              <p:nvPr/>
            </p:nvSpPr>
            <p:spPr>
              <a:xfrm>
                <a:off x="2057667" y="6941416"/>
                <a:ext cx="2641568" cy="899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Round Diagonal Corner Rectangle 128">
                <a:extLst>
                  <a:ext uri="{FF2B5EF4-FFF2-40B4-BE49-F238E27FC236}">
                    <a16:creationId xmlns:a16="http://schemas.microsoft.com/office/drawing/2014/main" id="{917CD373-860A-45AE-B6B0-8A1970FE7044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Freeform 15">
                <a:extLst>
                  <a:ext uri="{FF2B5EF4-FFF2-40B4-BE49-F238E27FC236}">
                    <a16:creationId xmlns:a16="http://schemas.microsoft.com/office/drawing/2014/main" id="{10175C8C-F9A0-476A-9A74-E440C7A6834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E09B3AF-7DCA-492E-8800-8793C78E7950}"/>
              </a:ext>
            </a:extLst>
          </p:cNvPr>
          <p:cNvGrpSpPr/>
          <p:nvPr/>
        </p:nvGrpSpPr>
        <p:grpSpPr>
          <a:xfrm>
            <a:off x="951699" y="5410200"/>
            <a:ext cx="22132810" cy="3981954"/>
            <a:chOff x="992187" y="2552526"/>
            <a:chExt cx="22353091" cy="3570196"/>
          </a:xfrm>
        </p:grpSpPr>
        <p:sp>
          <p:nvSpPr>
            <p:cNvPr id="57" name="Rounded Rectangle 133">
              <a:extLst>
                <a:ext uri="{FF2B5EF4-FFF2-40B4-BE49-F238E27FC236}">
                  <a16:creationId xmlns:a16="http://schemas.microsoft.com/office/drawing/2014/main" id="{E76AC72D-FA3D-4D61-A638-CF5A367BD87A}"/>
                </a:ext>
              </a:extLst>
            </p:cNvPr>
            <p:cNvSpPr/>
            <p:nvPr/>
          </p:nvSpPr>
          <p:spPr bwMode="auto">
            <a:xfrm>
              <a:off x="1145221" y="2559989"/>
              <a:ext cx="22200057" cy="3562733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61D52E88-CF00-4F94-AA63-7C043D19AF19}"/>
                </a:ext>
              </a:extLst>
            </p:cNvPr>
            <p:cNvGrpSpPr/>
            <p:nvPr/>
          </p:nvGrpSpPr>
          <p:grpSpPr>
            <a:xfrm>
              <a:off x="992187" y="2552526"/>
              <a:ext cx="3124200" cy="1035478"/>
              <a:chOff x="534987" y="1634052"/>
              <a:chExt cx="4197167" cy="1190151"/>
            </a:xfrm>
          </p:grpSpPr>
          <p:sp>
            <p:nvSpPr>
              <p:cNvPr id="77" name="Isosceles Triangle 44">
                <a:extLst>
                  <a:ext uri="{FF2B5EF4-FFF2-40B4-BE49-F238E27FC236}">
                    <a16:creationId xmlns:a16="http://schemas.microsoft.com/office/drawing/2014/main" id="{BBCD75D6-4A1E-416E-A582-7A217960C6B4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Pentagon 136">
                <a:extLst>
                  <a:ext uri="{FF2B5EF4-FFF2-40B4-BE49-F238E27FC236}">
                    <a16:creationId xmlns:a16="http://schemas.microsoft.com/office/drawing/2014/main" id="{ECE30EA4-6989-419F-9007-CE226F1D12A1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9" name="Group 11">
                <a:extLst>
                  <a:ext uri="{FF2B5EF4-FFF2-40B4-BE49-F238E27FC236}">
                    <a16:creationId xmlns:a16="http://schemas.microsoft.com/office/drawing/2014/main" id="{48D87D75-87A4-460B-A66E-ED50DCA0CF96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82" name="Freeform 140">
                  <a:extLst>
                    <a:ext uri="{FF2B5EF4-FFF2-40B4-BE49-F238E27FC236}">
                      <a16:creationId xmlns:a16="http://schemas.microsoft.com/office/drawing/2014/main" id="{B6A28FAB-87D3-40FB-A659-51A5AA91DFB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3" name="Freeform 141">
                  <a:extLst>
                    <a:ext uri="{FF2B5EF4-FFF2-40B4-BE49-F238E27FC236}">
                      <a16:creationId xmlns:a16="http://schemas.microsoft.com/office/drawing/2014/main" id="{00B75D37-F836-49B2-A800-534486966A7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4" name="Freeform 142">
                  <a:extLst>
                    <a:ext uri="{FF2B5EF4-FFF2-40B4-BE49-F238E27FC236}">
                      <a16:creationId xmlns:a16="http://schemas.microsoft.com/office/drawing/2014/main" id="{5112BEB6-30AB-499C-B3D9-E05AE4E161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3643C69A-386B-4C28-8948-2646215505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F5C006FD-5658-427B-9D57-D880A0B2A0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2F778E98-704D-4E73-BEF7-7BBC8E2DA6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B31BB360-9EE2-4C46-802F-F0F732933F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0" name="Chevron 138">
                <a:extLst>
                  <a:ext uri="{FF2B5EF4-FFF2-40B4-BE49-F238E27FC236}">
                    <a16:creationId xmlns:a16="http://schemas.microsoft.com/office/drawing/2014/main" id="{4AAAE5BA-28AA-40A9-8CCF-A355C645551A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TextBox 13">
                <a:extLst>
                  <a:ext uri="{FF2B5EF4-FFF2-40B4-BE49-F238E27FC236}">
                    <a16:creationId xmlns:a16="http://schemas.microsoft.com/office/drawing/2014/main" id="{FE9CF1BC-A952-4283-85DD-E9577F5E94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49851" y="1634052"/>
                <a:ext cx="3173469" cy="856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095E3D47-2659-4C62-A9CB-06236B54638F}"/>
                  </a:ext>
                </a:extLst>
              </p:cNvPr>
              <p:cNvSpPr/>
              <p:nvPr/>
            </p:nvSpPr>
            <p:spPr>
              <a:xfrm>
                <a:off x="4756427" y="5523702"/>
                <a:ext cx="16921672" cy="1695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00FF"/>
                  </a:buClr>
                  <a:tabLst>
                    <a:tab pos="629920" algn="l"/>
                  </a:tabLst>
                </a:pP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ℝ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</a:rPr>
                          <m:t>|</m:t>
                        </m:r>
                        <m:d>
                          <m:dPr>
                            <m:ctrlPr>
                              <a:rPr lang="en-US" sz="4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>
                                <a:effectLst/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4800" i="1">
                                <a:effectLst/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4800" i="1">
                                <a:effectLst/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48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800" i="1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4800">
                                    <a:effectLst/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d>
                          <m:dPr>
                            <m:ctrlPr>
                              <a:rPr lang="en-US" sz="4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>
                                <a:effectLst/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US" sz="48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800" i="1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4800">
                                    <a:effectLst/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4800" i="1">
                                <a:effectLst/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800">
                                <a:effectLst/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4800" i="1">
                                <a:effectLst/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4800" i="1">
                                <a:effectLst/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800">
                                <a:effectLst/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endParaRPr lang="en-US" sz="4800" i="1" dirty="0">
                  <a:effectLst/>
                  <a:latin typeface="Cambria Math" panose="02040503050406030204" pitchFamily="18" charset="0"/>
                </a:endParaRPr>
              </a:p>
              <a:p>
                <a:pPr lvl="0"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00FF"/>
                  </a:buClr>
                  <a:tabLst>
                    <a:tab pos="629920" algn="l"/>
                  </a:tabLst>
                </a:pP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ℕ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</a:rPr>
                          <m:t>|3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&lt;</m:t>
                        </m:r>
                        <m:sSup>
                          <m:sSupPr>
                            <m:ctrlPr>
                              <a:rPr lang="en-US" sz="4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effectLst/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4800">
                                <a:effectLst/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</a:rPr>
                          <m:t>30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mệnh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đúng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095E3D47-2659-4C62-A9CB-06236B5463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427" y="5523702"/>
                <a:ext cx="16921672" cy="1695657"/>
              </a:xfrm>
              <a:prstGeom prst="rect">
                <a:avLst/>
              </a:prstGeom>
              <a:blipFill>
                <a:blip r:embed="rId5"/>
                <a:stretch>
                  <a:fillRect l="-1621" t="-8273" b="-18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1706DCF1-A7F1-4083-81DF-73AC2687EC73}"/>
                  </a:ext>
                </a:extLst>
              </p:cNvPr>
              <p:cNvSpPr/>
              <p:nvPr/>
            </p:nvSpPr>
            <p:spPr>
              <a:xfrm>
                <a:off x="2304871" y="8386219"/>
                <a:ext cx="16563878" cy="9062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29920" algn="just">
                  <a:lnSpc>
                    <a:spcPct val="115000"/>
                  </a:lnSpc>
                  <a:spcAft>
                    <a:spcPts val="0"/>
                  </a:spcAft>
                  <a:tabLst>
                    <a:tab pos="3599815" algn="l"/>
                    <a:tab pos="5039995" algn="l"/>
                  </a:tabLst>
                </a:pPr>
                <a:r>
                  <a:rPr lang="en-US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en-US" sz="4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2;4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                         </a:t>
                </a:r>
                <a:r>
                  <a:rPr lang="en-US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sz="4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1706DCF1-A7F1-4083-81DF-73AC2687EC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4871" y="8386219"/>
                <a:ext cx="16563878" cy="906274"/>
              </a:xfrm>
              <a:prstGeom prst="rect">
                <a:avLst/>
              </a:prstGeom>
              <a:blipFill>
                <a:blip r:embed="rId6"/>
                <a:stretch>
                  <a:fillRect t="-10135" b="-324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9C7DD98B-0190-4715-B8F4-44DFDD5838BB}"/>
                  </a:ext>
                </a:extLst>
              </p:cNvPr>
              <p:cNvSpPr/>
              <p:nvPr/>
            </p:nvSpPr>
            <p:spPr>
              <a:xfrm>
                <a:off x="2332003" y="7298216"/>
                <a:ext cx="16364542" cy="9062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29920" algn="just">
                  <a:lnSpc>
                    <a:spcPct val="115000"/>
                  </a:lnSpc>
                  <a:spcAft>
                    <a:spcPts val="0"/>
                  </a:spcAft>
                  <a:tabLst>
                    <a:tab pos="3599815" algn="l"/>
                    <a:tab pos="5039995" algn="l"/>
                  </a:tabLst>
                </a:pPr>
                <a:r>
                  <a:rPr lang="en-US" sz="48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sz="48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                                   </a:t>
                </a:r>
                <a:r>
                  <a:rPr lang="en-US" sz="48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en-US" sz="48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4;5</m:t>
                        </m:r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9C7DD98B-0190-4715-B8F4-44DFDD5838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2003" y="7298216"/>
                <a:ext cx="16364542" cy="906274"/>
              </a:xfrm>
              <a:prstGeom prst="rect">
                <a:avLst/>
              </a:prstGeom>
              <a:blipFill>
                <a:blip r:embed="rId7"/>
                <a:stretch>
                  <a:fillRect t="-10067" b="-315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11A7295A-0C53-4CBF-96F6-6C3A68DB36D2}"/>
                  </a:ext>
                </a:extLst>
              </p:cNvPr>
              <p:cNvSpPr/>
              <p:nvPr/>
            </p:nvSpPr>
            <p:spPr>
              <a:xfrm>
                <a:off x="5011749" y="10499806"/>
                <a:ext cx="4376391" cy="1237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4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;0;2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</a:t>
                </a:r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11A7295A-0C53-4CBF-96F6-6C3A68DB36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1749" y="10499806"/>
                <a:ext cx="4376391" cy="1237005"/>
              </a:xfrm>
              <a:prstGeom prst="rect">
                <a:avLst/>
              </a:prstGeom>
              <a:blipFill>
                <a:blip r:embed="rId8"/>
                <a:stretch>
                  <a:fillRect r="-1671"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E396763C-3BB7-43EF-9ABD-8BC42E1A924E}"/>
                  </a:ext>
                </a:extLst>
              </p:cNvPr>
              <p:cNvSpPr/>
              <p:nvPr/>
            </p:nvSpPr>
            <p:spPr>
              <a:xfrm>
                <a:off x="9529216" y="10642977"/>
                <a:ext cx="3729098" cy="8617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2;4;5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E396763C-3BB7-43EF-9ABD-8BC42E1A92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9216" y="10642977"/>
                <a:ext cx="3729098" cy="861774"/>
              </a:xfrm>
              <a:prstGeom prst="rect">
                <a:avLst/>
              </a:prstGeom>
              <a:blipFill>
                <a:blip r:embed="rId9"/>
                <a:stretch>
                  <a:fillRect t="-15603" r="-2778" b="-34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C8D0FCDB-AE44-4F6F-9069-88086EA20BB4}"/>
                  </a:ext>
                </a:extLst>
              </p:cNvPr>
              <p:cNvSpPr/>
              <p:nvPr/>
            </p:nvSpPr>
            <p:spPr>
              <a:xfrm>
                <a:off x="13797875" y="10642977"/>
                <a:ext cx="3602974" cy="8617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C8D0FCDB-AE44-4F6F-9069-88086EA20B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7875" y="10642977"/>
                <a:ext cx="3602974" cy="861774"/>
              </a:xfrm>
              <a:prstGeom prst="rect">
                <a:avLst/>
              </a:prstGeom>
              <a:blipFill>
                <a:blip r:embed="rId10"/>
                <a:stretch>
                  <a:fillRect t="-15603" r="-3046" b="-34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Oval 94">
            <a:extLst>
              <a:ext uri="{FF2B5EF4-FFF2-40B4-BE49-F238E27FC236}">
                <a16:creationId xmlns:a16="http://schemas.microsoft.com/office/drawing/2014/main" id="{C3F70BC2-67E6-45A9-8C74-592D7A0A3152}"/>
              </a:ext>
            </a:extLst>
          </p:cNvPr>
          <p:cNvSpPr/>
          <p:nvPr/>
        </p:nvSpPr>
        <p:spPr>
          <a:xfrm>
            <a:off x="2822303" y="7200102"/>
            <a:ext cx="945485" cy="927370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5AD3D37E-603C-40DE-940E-4B9E3E5A2B2C}"/>
                  </a:ext>
                </a:extLst>
              </p:cNvPr>
              <p:cNvSpPr/>
              <p:nvPr/>
            </p:nvSpPr>
            <p:spPr>
              <a:xfrm>
                <a:off x="17805934" y="10642977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5AD3D37E-603C-40DE-940E-4B9E3E5A2B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5934" y="10642977"/>
                <a:ext cx="2500565" cy="830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44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76" grpId="0" animBg="1"/>
      <p:bldP spid="89" grpId="0"/>
      <p:bldP spid="90" grpId="0"/>
      <p:bldP spid="91" grpId="0"/>
      <p:bldP spid="92" grpId="0"/>
      <p:bldP spid="93" grpId="0"/>
      <p:bldP spid="94" grpId="0"/>
      <p:bldP spid="95" grpId="0" animBg="1"/>
      <p:bldP spid="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304800" y="1447799"/>
            <a:ext cx="23391942" cy="2438401"/>
            <a:chOff x="992187" y="2527647"/>
            <a:chExt cx="22353091" cy="2062089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527647"/>
              <a:ext cx="22200057" cy="2062089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9" cy="8077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5.</a:t>
                </a:r>
              </a:p>
            </p:txBody>
          </p:sp>
        </p:grpSp>
      </p:grpSp>
      <p:grpSp>
        <p:nvGrpSpPr>
          <p:cNvPr id="59" name="Group 47"/>
          <p:cNvGrpSpPr/>
          <p:nvPr/>
        </p:nvGrpSpPr>
        <p:grpSpPr>
          <a:xfrm>
            <a:off x="304800" y="479482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295964" y="1600200"/>
                <a:ext cx="11109388" cy="8293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00FF"/>
                  </a:buClr>
                  <a:tabLst>
                    <a:tab pos="629920" algn="l"/>
                  </a:tabLst>
                </a:pP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quả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toán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−∞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</a:rPr>
                          <m:t>;1</m:t>
                        </m:r>
                      </m:e>
                    </m:d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∩</m:t>
                    </m:r>
                    <m:d>
                      <m:dPr>
                        <m:begChr m:val="[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</a:rPr>
                          <m:t>1;2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endParaRPr lang="en-US" sz="4800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964" y="1600200"/>
                <a:ext cx="11109388" cy="829394"/>
              </a:xfrm>
              <a:prstGeom prst="rect">
                <a:avLst/>
              </a:prstGeom>
              <a:blipFill>
                <a:blip r:embed="rId3"/>
                <a:stretch>
                  <a:fillRect l="-2525" t="-16912" r="-1482" b="-3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422558" y="2543965"/>
                <a:ext cx="18751642" cy="8617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1;2</m:t>
                        </m:r>
                      </m:e>
                    </m:d>
                  </m:oMath>
                </a14:m>
                <a:r>
                  <a:rPr lang="fr-FR" sz="48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fr-FR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−∞</m:t>
                        </m:r>
                        <m:r>
                          <a:rPr lang="fr-FR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;2</m:t>
                        </m:r>
                      </m:e>
                    </m:d>
                  </m:oMath>
                </a14:m>
                <a:r>
                  <a:rPr lang="fr-FR" sz="48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fr-FR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1;1</m:t>
                        </m:r>
                      </m:e>
                    </m:d>
                  </m:oMath>
                </a14:m>
                <a:r>
                  <a:rPr lang="fr-FR" sz="48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fr-FR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1;1</m:t>
                        </m:r>
                      </m:e>
                    </m:d>
                  </m:oMath>
                </a14:m>
                <a:r>
                  <a:rPr lang="fr-FR" sz="48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558" y="2543965"/>
                <a:ext cx="18751642" cy="861774"/>
              </a:xfrm>
              <a:prstGeom prst="rect">
                <a:avLst/>
              </a:prstGeom>
              <a:blipFill>
                <a:blip r:embed="rId4"/>
                <a:stretch>
                  <a:fillRect l="-1462" t="-15493" b="-33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Oval 52"/>
          <p:cNvSpPr/>
          <p:nvPr/>
        </p:nvSpPr>
        <p:spPr>
          <a:xfrm>
            <a:off x="11887200" y="2521990"/>
            <a:ext cx="945485" cy="983210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966E279-A38D-48D2-8692-D6A704563693}"/>
              </a:ext>
            </a:extLst>
          </p:cNvPr>
          <p:cNvGrpSpPr/>
          <p:nvPr/>
        </p:nvGrpSpPr>
        <p:grpSpPr>
          <a:xfrm>
            <a:off x="381000" y="4724400"/>
            <a:ext cx="23391942" cy="3542232"/>
            <a:chOff x="992187" y="2564544"/>
            <a:chExt cx="22353091" cy="3074071"/>
          </a:xfrm>
        </p:grpSpPr>
        <p:sp>
          <p:nvSpPr>
            <p:cNvPr id="46" name="Rounded Rectangle 133">
              <a:extLst>
                <a:ext uri="{FF2B5EF4-FFF2-40B4-BE49-F238E27FC236}">
                  <a16:creationId xmlns:a16="http://schemas.microsoft.com/office/drawing/2014/main" id="{9D9D53A9-8B5B-4535-8A27-F6A9DB3F67F0}"/>
                </a:ext>
              </a:extLst>
            </p:cNvPr>
            <p:cNvSpPr/>
            <p:nvPr/>
          </p:nvSpPr>
          <p:spPr bwMode="auto">
            <a:xfrm>
              <a:off x="1145221" y="2564544"/>
              <a:ext cx="22200057" cy="307407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4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11039996-2B87-49F8-B6C9-0F8C208A417E}"/>
                </a:ext>
              </a:extLst>
            </p:cNvPr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48" name="Isosceles Triangle 44">
                <a:extLst>
                  <a:ext uri="{FF2B5EF4-FFF2-40B4-BE49-F238E27FC236}">
                    <a16:creationId xmlns:a16="http://schemas.microsoft.com/office/drawing/2014/main" id="{57C0518A-1BFB-41FC-A38E-7F2D5A989272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Pentagon 136">
                <a:extLst>
                  <a:ext uri="{FF2B5EF4-FFF2-40B4-BE49-F238E27FC236}">
                    <a16:creationId xmlns:a16="http://schemas.microsoft.com/office/drawing/2014/main" id="{C3353326-A91D-49F0-B675-5F6AF2AC2226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50" name="Group 11">
                <a:extLst>
                  <a:ext uri="{FF2B5EF4-FFF2-40B4-BE49-F238E27FC236}">
                    <a16:creationId xmlns:a16="http://schemas.microsoft.com/office/drawing/2014/main" id="{59B675C2-4CBE-4FD5-9A11-3791716AA18B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5" name="Freeform 140">
                  <a:extLst>
                    <a:ext uri="{FF2B5EF4-FFF2-40B4-BE49-F238E27FC236}">
                      <a16:creationId xmlns:a16="http://schemas.microsoft.com/office/drawing/2014/main" id="{B6EB05C5-EB61-418F-B3B6-CC49AF6225D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6" name="Freeform 141">
                  <a:extLst>
                    <a:ext uri="{FF2B5EF4-FFF2-40B4-BE49-F238E27FC236}">
                      <a16:creationId xmlns:a16="http://schemas.microsoft.com/office/drawing/2014/main" id="{D30BF8B1-FCA1-4093-92B7-3104E4AB1DC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7" name="Freeform 142">
                  <a:extLst>
                    <a:ext uri="{FF2B5EF4-FFF2-40B4-BE49-F238E27FC236}">
                      <a16:creationId xmlns:a16="http://schemas.microsoft.com/office/drawing/2014/main" id="{CA8949CA-EBA6-421C-A302-B31E859114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20E1ADEE-9F20-4E59-98BE-97755929F9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3A14FE1A-C300-446A-8A95-9B07C02672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653C1A49-2349-472C-A752-1F1BDE1298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7" name="Rectangle 76">
                  <a:extLst>
                    <a:ext uri="{FF2B5EF4-FFF2-40B4-BE49-F238E27FC236}">
                      <a16:creationId xmlns:a16="http://schemas.microsoft.com/office/drawing/2014/main" id="{5FE6B7B1-CFE7-4CF3-B4A7-8F210ADD7C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51" name="Chevron 138">
                <a:extLst>
                  <a:ext uri="{FF2B5EF4-FFF2-40B4-BE49-F238E27FC236}">
                    <a16:creationId xmlns:a16="http://schemas.microsoft.com/office/drawing/2014/main" id="{5BAD47A0-42DF-4CD6-8963-39D8477632B6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" name="TextBox 13">
                <a:extLst>
                  <a:ext uri="{FF2B5EF4-FFF2-40B4-BE49-F238E27FC236}">
                    <a16:creationId xmlns:a16="http://schemas.microsoft.com/office/drawing/2014/main" id="{DB30AABE-9706-4387-8C88-D819BFC73D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9" cy="8288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1F78BA6E-325C-4D7B-9D5B-19487ABE800F}"/>
                  </a:ext>
                </a:extLst>
              </p:cNvPr>
              <p:cNvSpPr/>
              <p:nvPr/>
            </p:nvSpPr>
            <p:spPr>
              <a:xfrm>
                <a:off x="3771590" y="4876800"/>
                <a:ext cx="18791539" cy="16197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00FF"/>
                  </a:buClr>
                  <a:tabLst>
                    <a:tab pos="630555" algn="l"/>
                  </a:tabLst>
                </a:pP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ℝ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4800" b="0" i="0" smtClean="0">
                            <a:effectLst/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sz="4800" b="0" i="0" smtClean="0">
                            <a:effectLst/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dưới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khoảng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48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đoạn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1F78BA6E-325C-4D7B-9D5B-19487ABE80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590" y="4876800"/>
                <a:ext cx="18791539" cy="1619739"/>
              </a:xfrm>
              <a:prstGeom prst="rect">
                <a:avLst/>
              </a:prstGeom>
              <a:blipFill>
                <a:blip r:embed="rId5"/>
                <a:stretch>
                  <a:fillRect l="-1493" t="-8647" r="-1460" b="-19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414DD571-7409-4B15-96CA-58F2821D24E2}"/>
                  </a:ext>
                </a:extLst>
              </p:cNvPr>
              <p:cNvSpPr/>
              <p:nvPr/>
            </p:nvSpPr>
            <p:spPr>
              <a:xfrm>
                <a:off x="1098673" y="6477000"/>
                <a:ext cx="22523328" cy="9062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810260" indent="-179705" algn="just">
                  <a:lnSpc>
                    <a:spcPct val="115000"/>
                  </a:lnSpc>
                  <a:spcAft>
                    <a:spcPts val="0"/>
                  </a:spcAft>
                  <a:tabLst>
                    <a:tab pos="810260" algn="l"/>
                  </a:tabLst>
                </a:pPr>
                <a:r>
                  <a:rPr lang="vi-VN" sz="48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r>
                      <a:rPr lang="vi-VN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vi-VN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vi-VN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2;</m:t>
                        </m:r>
                        <m:r>
                          <a:rPr lang="en-US" sz="4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vi-VN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2;</m:t>
                        </m:r>
                        <m:r>
                          <a:rPr lang="en-US" sz="4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vi-VN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</a:t>
                </a:r>
                <a:r>
                  <a:rPr lang="vi-VN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−2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4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vi-VN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:r>
                  <a:rPr lang="vi-VN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endChr m:val="]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2;</m:t>
                        </m:r>
                        <m:r>
                          <a:rPr lang="en-US" sz="4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414DD571-7409-4B15-96CA-58F2821D24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673" y="6477000"/>
                <a:ext cx="22523328" cy="906274"/>
              </a:xfrm>
              <a:prstGeom prst="rect">
                <a:avLst/>
              </a:prstGeom>
              <a:blipFill>
                <a:blip r:embed="rId6"/>
                <a:stretch>
                  <a:fillRect t="-10135" b="-31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Oval 79">
            <a:extLst>
              <a:ext uri="{FF2B5EF4-FFF2-40B4-BE49-F238E27FC236}">
                <a16:creationId xmlns:a16="http://schemas.microsoft.com/office/drawing/2014/main" id="{B2A25CED-D11B-4177-8C5F-50016F603BE6}"/>
              </a:ext>
            </a:extLst>
          </p:cNvPr>
          <p:cNvSpPr/>
          <p:nvPr/>
        </p:nvSpPr>
        <p:spPr>
          <a:xfrm>
            <a:off x="1524000" y="6477000"/>
            <a:ext cx="945485" cy="906274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DD33ECC-3B5D-4735-A7C4-8E32E1F6DDD3}"/>
              </a:ext>
            </a:extLst>
          </p:cNvPr>
          <p:cNvGrpSpPr/>
          <p:nvPr/>
        </p:nvGrpSpPr>
        <p:grpSpPr>
          <a:xfrm>
            <a:off x="472977" y="9094011"/>
            <a:ext cx="23327881" cy="2412189"/>
            <a:chOff x="992187" y="2530621"/>
            <a:chExt cx="23452174" cy="2231659"/>
          </a:xfrm>
        </p:grpSpPr>
        <p:sp>
          <p:nvSpPr>
            <p:cNvPr id="81" name="Rounded Rectangle 133">
              <a:extLst>
                <a:ext uri="{FF2B5EF4-FFF2-40B4-BE49-F238E27FC236}">
                  <a16:creationId xmlns:a16="http://schemas.microsoft.com/office/drawing/2014/main" id="{8DEC65D2-D0ED-4D67-8C74-039FF8998DC4}"/>
                </a:ext>
              </a:extLst>
            </p:cNvPr>
            <p:cNvSpPr/>
            <p:nvPr/>
          </p:nvSpPr>
          <p:spPr bwMode="auto">
            <a:xfrm>
              <a:off x="1145221" y="2530622"/>
              <a:ext cx="23299140" cy="2231658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4BE64AB3-9353-4438-A4AD-62057CD5F29D}"/>
                </a:ext>
              </a:extLst>
            </p:cNvPr>
            <p:cNvGrpSpPr/>
            <p:nvPr/>
          </p:nvGrpSpPr>
          <p:grpSpPr>
            <a:xfrm>
              <a:off x="992187" y="2530621"/>
              <a:ext cx="3124200" cy="1057383"/>
              <a:chOff x="534987" y="1608875"/>
              <a:chExt cx="4197167" cy="1215328"/>
            </a:xfrm>
          </p:grpSpPr>
          <p:sp>
            <p:nvSpPr>
              <p:cNvPr id="83" name="Isosceles Triangle 44">
                <a:extLst>
                  <a:ext uri="{FF2B5EF4-FFF2-40B4-BE49-F238E27FC236}">
                    <a16:creationId xmlns:a16="http://schemas.microsoft.com/office/drawing/2014/main" id="{EB7C229B-14D6-4D14-B150-4F45556100E8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Pentagon 136">
                <a:extLst>
                  <a:ext uri="{FF2B5EF4-FFF2-40B4-BE49-F238E27FC236}">
                    <a16:creationId xmlns:a16="http://schemas.microsoft.com/office/drawing/2014/main" id="{C33ED133-3D5B-4AF1-AD97-793120C6AA05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85" name="Group 11">
                <a:extLst>
                  <a:ext uri="{FF2B5EF4-FFF2-40B4-BE49-F238E27FC236}">
                    <a16:creationId xmlns:a16="http://schemas.microsoft.com/office/drawing/2014/main" id="{DEEC5F9F-C538-4D75-99BD-11FDB8E8DAE7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88" name="Freeform 140">
                  <a:extLst>
                    <a:ext uri="{FF2B5EF4-FFF2-40B4-BE49-F238E27FC236}">
                      <a16:creationId xmlns:a16="http://schemas.microsoft.com/office/drawing/2014/main" id="{F9F50CDB-66F6-41B1-B115-BC2A4B36032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9" name="Freeform 141">
                  <a:extLst>
                    <a:ext uri="{FF2B5EF4-FFF2-40B4-BE49-F238E27FC236}">
                      <a16:creationId xmlns:a16="http://schemas.microsoft.com/office/drawing/2014/main" id="{C63CE862-E021-482D-9EC0-136F26643E9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0" name="Freeform 142">
                  <a:extLst>
                    <a:ext uri="{FF2B5EF4-FFF2-40B4-BE49-F238E27FC236}">
                      <a16:creationId xmlns:a16="http://schemas.microsoft.com/office/drawing/2014/main" id="{BA05C485-D0E7-41A5-A854-96FD9C900F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C6B9A83D-3014-417B-8AB2-2D7C3BBFA2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" name="Rectangle 91">
                  <a:extLst>
                    <a:ext uri="{FF2B5EF4-FFF2-40B4-BE49-F238E27FC236}">
                      <a16:creationId xmlns:a16="http://schemas.microsoft.com/office/drawing/2014/main" id="{CDDA2B21-70EA-4926-9542-002FCC0E86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475F54CB-857B-4142-A670-3E870A75DE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4" name="Rectangle 93">
                  <a:extLst>
                    <a:ext uri="{FF2B5EF4-FFF2-40B4-BE49-F238E27FC236}">
                      <a16:creationId xmlns:a16="http://schemas.microsoft.com/office/drawing/2014/main" id="{DEA42D5C-4127-48BD-9005-AE07A3F8FC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6" name="Chevron 138">
                <a:extLst>
                  <a:ext uri="{FF2B5EF4-FFF2-40B4-BE49-F238E27FC236}">
                    <a16:creationId xmlns:a16="http://schemas.microsoft.com/office/drawing/2014/main" id="{4DF7AC8E-5DDD-4D9A-B604-F9BB5F67C7EC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7" name="TextBox 13">
                <a:extLst>
                  <a:ext uri="{FF2B5EF4-FFF2-40B4-BE49-F238E27FC236}">
                    <a16:creationId xmlns:a16="http://schemas.microsoft.com/office/drawing/2014/main" id="{B8F72CE1-74BE-42A3-93C9-8E68FD5C0D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6" y="1608875"/>
                <a:ext cx="3173468" cy="8836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FA76A1B8-FB9E-49A8-B32B-6AB666A96540}"/>
                  </a:ext>
                </a:extLst>
              </p:cNvPr>
              <p:cNvSpPr/>
              <p:nvPr/>
            </p:nvSpPr>
            <p:spPr>
              <a:xfrm>
                <a:off x="4039439" y="9246410"/>
                <a:ext cx="14721537" cy="9062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00FF"/>
                  </a:buClr>
                  <a:tabLst>
                    <a:tab pos="629920" algn="l"/>
                    <a:tab pos="3599815" algn="l"/>
                    <a:tab pos="5039995" algn="l"/>
                  </a:tabLst>
                </a:pP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tập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hợp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endChr m:val="]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5;10</m:t>
                        </m:r>
                      </m:e>
                    </m:d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6;9</m:t>
                        </m:r>
                      </m:e>
                    </m:d>
                  </m:oMath>
                </a14:m>
                <a:r>
                  <a:rPr lang="fr-FR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fr-FR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r>
                  <a:rPr lang="fr-FR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</a:t>
                </a:r>
                <a:endParaRPr lang="en-US" sz="4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FA76A1B8-FB9E-49A8-B32B-6AB666A965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439" y="9246410"/>
                <a:ext cx="14721537" cy="906274"/>
              </a:xfrm>
              <a:prstGeom prst="rect">
                <a:avLst/>
              </a:prstGeom>
              <a:blipFill>
                <a:blip r:embed="rId7"/>
                <a:stretch>
                  <a:fillRect l="-1905" t="-10135" b="-324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6A246BFD-C8F8-4C7E-9115-B4977A306A2F}"/>
                  </a:ext>
                </a:extLst>
              </p:cNvPr>
              <p:cNvSpPr/>
              <p:nvPr/>
            </p:nvSpPr>
            <p:spPr>
              <a:xfrm>
                <a:off x="2209801" y="10389410"/>
                <a:ext cx="20353328" cy="8737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29920" algn="just">
                  <a:lnSpc>
                    <a:spcPct val="115000"/>
                  </a:lnSpc>
                  <a:spcAft>
                    <a:spcPts val="0"/>
                  </a:spcAft>
                  <a:tabLst>
                    <a:tab pos="629920" algn="l"/>
                    <a:tab pos="3599815" algn="l"/>
                    <a:tab pos="5039995" algn="l"/>
                  </a:tabLst>
                </a:pPr>
                <a:r>
                  <a:rPr lang="en-US" sz="48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48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:r>
                  <a:rPr lang="en-US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𝑀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48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:r>
                  <a:rPr lang="en-US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5;9</m:t>
                        </m:r>
                      </m:e>
                    </m:d>
                  </m:oMath>
                </a14:m>
                <a:r>
                  <a:rPr lang="en-US" sz="48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	</a:t>
                </a:r>
                <a:r>
                  <a:rPr lang="en-US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6;10</m:t>
                        </m:r>
                      </m:e>
                    </m:d>
                  </m:oMath>
                </a14:m>
                <a:r>
                  <a:rPr lang="en-US" sz="48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6A246BFD-C8F8-4C7E-9115-B4977A306A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1" y="10389410"/>
                <a:ext cx="20353328" cy="873701"/>
              </a:xfrm>
              <a:prstGeom prst="rect">
                <a:avLst/>
              </a:prstGeom>
              <a:blipFill>
                <a:blip r:embed="rId8"/>
                <a:stretch>
                  <a:fillRect t="-10417" r="-629" b="-36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Oval 96">
            <a:extLst>
              <a:ext uri="{FF2B5EF4-FFF2-40B4-BE49-F238E27FC236}">
                <a16:creationId xmlns:a16="http://schemas.microsoft.com/office/drawing/2014/main" id="{2601D4E9-6161-441E-BABE-F2A8841F5398}"/>
              </a:ext>
            </a:extLst>
          </p:cNvPr>
          <p:cNvSpPr/>
          <p:nvPr/>
        </p:nvSpPr>
        <p:spPr>
          <a:xfrm>
            <a:off x="6934200" y="10465610"/>
            <a:ext cx="945485" cy="873701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57751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53" grpId="0" animBg="1"/>
      <p:bldP spid="78" grpId="0"/>
      <p:bldP spid="79" grpId="0"/>
      <p:bldP spid="80" grpId="0" animBg="1"/>
      <p:bldP spid="95" grpId="0"/>
      <p:bldP spid="96" grpId="0"/>
      <p:bldP spid="9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47"/>
          <p:cNvGrpSpPr/>
          <p:nvPr/>
        </p:nvGrpSpPr>
        <p:grpSpPr>
          <a:xfrm>
            <a:off x="641473" y="631882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370C61-D9E3-4CB0-826B-D1990261FFFB}"/>
              </a:ext>
            </a:extLst>
          </p:cNvPr>
          <p:cNvGrpSpPr/>
          <p:nvPr/>
        </p:nvGrpSpPr>
        <p:grpSpPr>
          <a:xfrm>
            <a:off x="717673" y="1618284"/>
            <a:ext cx="22370927" cy="3410915"/>
            <a:chOff x="992187" y="2549302"/>
            <a:chExt cx="22353091" cy="3101588"/>
          </a:xfrm>
        </p:grpSpPr>
        <p:sp>
          <p:nvSpPr>
            <p:cNvPr id="46" name="Rounded Rectangle 133">
              <a:extLst>
                <a:ext uri="{FF2B5EF4-FFF2-40B4-BE49-F238E27FC236}">
                  <a16:creationId xmlns:a16="http://schemas.microsoft.com/office/drawing/2014/main" id="{6EA7009A-6E89-4C52-AC39-165F12179492}"/>
                </a:ext>
              </a:extLst>
            </p:cNvPr>
            <p:cNvSpPr/>
            <p:nvPr/>
          </p:nvSpPr>
          <p:spPr bwMode="auto">
            <a:xfrm>
              <a:off x="1145221" y="2564544"/>
              <a:ext cx="22200057" cy="3086346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9D0EC02B-ED39-4B91-A436-AE252FE1D750}"/>
                </a:ext>
              </a:extLst>
            </p:cNvPr>
            <p:cNvGrpSpPr/>
            <p:nvPr/>
          </p:nvGrpSpPr>
          <p:grpSpPr>
            <a:xfrm>
              <a:off x="992187" y="2549302"/>
              <a:ext cx="3124200" cy="1038700"/>
              <a:chOff x="534987" y="1630348"/>
              <a:chExt cx="4197167" cy="1193855"/>
            </a:xfrm>
          </p:grpSpPr>
          <p:sp>
            <p:nvSpPr>
              <p:cNvPr id="48" name="Isosceles Triangle 44">
                <a:extLst>
                  <a:ext uri="{FF2B5EF4-FFF2-40B4-BE49-F238E27FC236}">
                    <a16:creationId xmlns:a16="http://schemas.microsoft.com/office/drawing/2014/main" id="{82A5BAB0-5A22-4423-89FD-32622C8DA27F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Pentagon 136">
                <a:extLst>
                  <a:ext uri="{FF2B5EF4-FFF2-40B4-BE49-F238E27FC236}">
                    <a16:creationId xmlns:a16="http://schemas.microsoft.com/office/drawing/2014/main" id="{D4618DAA-2498-4447-B717-CE009C0AD82C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50" name="Group 11">
                <a:extLst>
                  <a:ext uri="{FF2B5EF4-FFF2-40B4-BE49-F238E27FC236}">
                    <a16:creationId xmlns:a16="http://schemas.microsoft.com/office/drawing/2014/main" id="{729F3117-18AA-429F-99A7-AC9E723E0CEB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5" name="Freeform 140">
                  <a:extLst>
                    <a:ext uri="{FF2B5EF4-FFF2-40B4-BE49-F238E27FC236}">
                      <a16:creationId xmlns:a16="http://schemas.microsoft.com/office/drawing/2014/main" id="{1AEF6265-AF5A-4FBA-8904-89A7507A329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6" name="Freeform 141">
                  <a:extLst>
                    <a:ext uri="{FF2B5EF4-FFF2-40B4-BE49-F238E27FC236}">
                      <a16:creationId xmlns:a16="http://schemas.microsoft.com/office/drawing/2014/main" id="{96CB6021-3A56-4208-AF1C-088D63E6155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7" name="Freeform 142">
                  <a:extLst>
                    <a:ext uri="{FF2B5EF4-FFF2-40B4-BE49-F238E27FC236}">
                      <a16:creationId xmlns:a16="http://schemas.microsoft.com/office/drawing/2014/main" id="{FFF3337C-84CD-482F-85AC-217FFE4AE0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B3E69993-D0E2-470A-A46A-F90F7B71A0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4E1766BD-764D-4C7D-B64C-7897A4F600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F0FCBCA6-572D-40C1-AA39-95A639D360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7" name="Rectangle 76">
                  <a:extLst>
                    <a:ext uri="{FF2B5EF4-FFF2-40B4-BE49-F238E27FC236}">
                      <a16:creationId xmlns:a16="http://schemas.microsoft.com/office/drawing/2014/main" id="{44D943AA-3912-481C-A245-8359B0BEEC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53" name="Chevron 138">
                <a:extLst>
                  <a:ext uri="{FF2B5EF4-FFF2-40B4-BE49-F238E27FC236}">
                    <a16:creationId xmlns:a16="http://schemas.microsoft.com/office/drawing/2014/main" id="{40016B63-B054-471A-A7A5-E44C48788C34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TextBox 13">
                <a:extLst>
                  <a:ext uri="{FF2B5EF4-FFF2-40B4-BE49-F238E27FC236}">
                    <a16:creationId xmlns:a16="http://schemas.microsoft.com/office/drawing/2014/main" id="{5010BC9A-265E-4A9B-B282-013038E133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6" y="1630348"/>
                <a:ext cx="3173469" cy="8685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8.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95D4E104-40F0-4917-AA1C-07F5A24E1B7E}"/>
                  </a:ext>
                </a:extLst>
              </p:cNvPr>
              <p:cNvSpPr/>
              <p:nvPr/>
            </p:nvSpPr>
            <p:spPr>
              <a:xfrm>
                <a:off x="4000923" y="1752600"/>
                <a:ext cx="18814749" cy="8962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00FF"/>
                  </a:buClr>
                  <a:tabLst>
                    <a:tab pos="629920" algn="l"/>
                    <a:tab pos="3599815" algn="l"/>
                    <a:tab pos="5039995" algn="l"/>
                  </a:tabLst>
                </a:pPr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 mệnh đề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sSup>
                      <m:sSup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:</m:t>
                        </m:r>
                      </m:e>
                      <m:sup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"</m:t>
                        </m:r>
                      </m:sup>
                    </m:sSup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∀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  <m:sSup>
                      <m:sSup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4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</m:t>
                    </m:r>
                    <m:sSup>
                      <m:sSup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"</m:t>
                        </m:r>
                      </m:sup>
                    </m:sSup>
                  </m:oMath>
                </a14:m>
                <a:r>
                  <a:rPr lang="vi-VN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vi-VN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hủ định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vi-VN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mệnh đề </a:t>
                </a:r>
                <a14:m>
                  <m:oMath xmlns:m="http://schemas.openxmlformats.org/officeDocument/2006/math">
                    <m:r>
                      <a:rPr lang="en-US" sz="4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r>
                  <a:rPr lang="en-US" sz="4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</a:t>
                </a:r>
              </a:p>
            </p:txBody>
          </p:sp>
        </mc:Choice>
        <mc:Fallback xmlns=""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95D4E104-40F0-4917-AA1C-07F5A24E1B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923" y="1752600"/>
                <a:ext cx="18814749" cy="896207"/>
              </a:xfrm>
              <a:prstGeom prst="rect">
                <a:avLst/>
              </a:prstGeom>
              <a:blipFill>
                <a:blip r:embed="rId3"/>
                <a:stretch>
                  <a:fillRect l="-1458" t="-8163" b="-346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FBC82A2F-804A-4F05-A14B-93A850E04AD5}"/>
                  </a:ext>
                </a:extLst>
              </p:cNvPr>
              <p:cNvSpPr/>
              <p:nvPr/>
            </p:nvSpPr>
            <p:spPr>
              <a:xfrm>
                <a:off x="1968746" y="2819400"/>
                <a:ext cx="20237327" cy="17221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810260" indent="-179705" algn="just">
                  <a:lnSpc>
                    <a:spcPct val="115000"/>
                  </a:lnSpc>
                  <a:tabLst>
                    <a:tab pos="810260" algn="l"/>
                  </a:tabLst>
                </a:pPr>
                <a:r>
                  <a:rPr lang="vi-VN" sz="48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sz="48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		</a:t>
                </a:r>
                <a:r>
                  <a:rPr lang="vi-VN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en-US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∀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4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vi-VN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4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10260" indent="-179705" algn="just">
                  <a:lnSpc>
                    <a:spcPct val="115000"/>
                  </a:lnSpc>
                  <a:tabLst>
                    <a:tab pos="810260" algn="l"/>
                  </a:tabLst>
                </a:pPr>
                <a:r>
                  <a:rPr lang="vi-VN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		</a:t>
                </a:r>
                <a:r>
                  <a:rPr lang="vi-VN" sz="4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4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</mc:Choice>
        <mc:Fallback xmlns="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FBC82A2F-804A-4F05-A14B-93A850E04A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8746" y="2819400"/>
                <a:ext cx="20237327" cy="1722138"/>
              </a:xfrm>
              <a:prstGeom prst="rect">
                <a:avLst/>
              </a:prstGeom>
              <a:blipFill>
                <a:blip r:embed="rId4"/>
                <a:stretch>
                  <a:fillRect t="-5319" b="-18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Oval 79">
            <a:extLst>
              <a:ext uri="{FF2B5EF4-FFF2-40B4-BE49-F238E27FC236}">
                <a16:creationId xmlns:a16="http://schemas.microsoft.com/office/drawing/2014/main" id="{42C1877A-E075-4E51-A5B4-6817583AC935}"/>
              </a:ext>
            </a:extLst>
          </p:cNvPr>
          <p:cNvSpPr/>
          <p:nvPr/>
        </p:nvSpPr>
        <p:spPr>
          <a:xfrm>
            <a:off x="12604873" y="3636162"/>
            <a:ext cx="945485" cy="977191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D759F1F-45B7-4523-A953-A939C478CC60}"/>
              </a:ext>
            </a:extLst>
          </p:cNvPr>
          <p:cNvGrpSpPr/>
          <p:nvPr/>
        </p:nvGrpSpPr>
        <p:grpSpPr>
          <a:xfrm>
            <a:off x="728138" y="5791200"/>
            <a:ext cx="22350180" cy="3096753"/>
            <a:chOff x="992187" y="2564544"/>
            <a:chExt cx="22353091" cy="2792985"/>
          </a:xfrm>
        </p:grpSpPr>
        <p:sp>
          <p:nvSpPr>
            <p:cNvPr id="82" name="Rounded Rectangle 133">
              <a:extLst>
                <a:ext uri="{FF2B5EF4-FFF2-40B4-BE49-F238E27FC236}">
                  <a16:creationId xmlns:a16="http://schemas.microsoft.com/office/drawing/2014/main" id="{C8CFCA1D-A1CB-4C4B-B7F8-A20D7881A5D1}"/>
                </a:ext>
              </a:extLst>
            </p:cNvPr>
            <p:cNvSpPr/>
            <p:nvPr/>
          </p:nvSpPr>
          <p:spPr bwMode="auto">
            <a:xfrm>
              <a:off x="1145221" y="2564545"/>
              <a:ext cx="22200057" cy="2792984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6842">
                <a:defRPr/>
              </a:pPr>
              <a:endParaRPr lang="en-US" sz="4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B361C158-141B-4164-BC99-B9C81CB15416}"/>
                </a:ext>
              </a:extLst>
            </p:cNvPr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84" name="Isosceles Triangle 44">
                <a:extLst>
                  <a:ext uri="{FF2B5EF4-FFF2-40B4-BE49-F238E27FC236}">
                    <a16:creationId xmlns:a16="http://schemas.microsoft.com/office/drawing/2014/main" id="{60D2E213-D822-4C73-B11F-03CAFF609FE7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Pentagon 136">
                <a:extLst>
                  <a:ext uri="{FF2B5EF4-FFF2-40B4-BE49-F238E27FC236}">
                    <a16:creationId xmlns:a16="http://schemas.microsoft.com/office/drawing/2014/main" id="{91B0047B-9E41-48D6-91B0-D392C2DAF01E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86" name="Group 11">
                <a:extLst>
                  <a:ext uri="{FF2B5EF4-FFF2-40B4-BE49-F238E27FC236}">
                    <a16:creationId xmlns:a16="http://schemas.microsoft.com/office/drawing/2014/main" id="{8576604D-9C12-4756-9684-A0578FB13016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89" name="Freeform 140">
                  <a:extLst>
                    <a:ext uri="{FF2B5EF4-FFF2-40B4-BE49-F238E27FC236}">
                      <a16:creationId xmlns:a16="http://schemas.microsoft.com/office/drawing/2014/main" id="{28D3EB21-2C93-4CCE-A7B2-D51C23FF5CE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0" name="Freeform 141">
                  <a:extLst>
                    <a:ext uri="{FF2B5EF4-FFF2-40B4-BE49-F238E27FC236}">
                      <a16:creationId xmlns:a16="http://schemas.microsoft.com/office/drawing/2014/main" id="{194B689D-BAA6-40DB-9C98-BDC1C95E270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1" name="Freeform 142">
                  <a:extLst>
                    <a:ext uri="{FF2B5EF4-FFF2-40B4-BE49-F238E27FC236}">
                      <a16:creationId xmlns:a16="http://schemas.microsoft.com/office/drawing/2014/main" id="{29F4EC3E-DED1-45D1-A3DA-1049066D69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" name="Rectangle 91">
                  <a:extLst>
                    <a:ext uri="{FF2B5EF4-FFF2-40B4-BE49-F238E27FC236}">
                      <a16:creationId xmlns:a16="http://schemas.microsoft.com/office/drawing/2014/main" id="{B92EBC0B-0332-4A70-82DB-37BA7A909E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D876E611-A1F0-40F8-878E-9A7945F6A7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4" name="Rectangle 93">
                  <a:extLst>
                    <a:ext uri="{FF2B5EF4-FFF2-40B4-BE49-F238E27FC236}">
                      <a16:creationId xmlns:a16="http://schemas.microsoft.com/office/drawing/2014/main" id="{2A37606A-F44B-44B0-95A9-EA1FBE567D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B0A42714-9CB0-409D-8799-E716574A5D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7" name="Chevron 138">
                <a:extLst>
                  <a:ext uri="{FF2B5EF4-FFF2-40B4-BE49-F238E27FC236}">
                    <a16:creationId xmlns:a16="http://schemas.microsoft.com/office/drawing/2014/main" id="{6A3FA846-44CF-4695-A417-6AE4411929B0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8" name="TextBox 13">
                <a:extLst>
                  <a:ext uri="{FF2B5EF4-FFF2-40B4-BE49-F238E27FC236}">
                    <a16:creationId xmlns:a16="http://schemas.microsoft.com/office/drawing/2014/main" id="{A762C3EC-102A-488A-BCF7-ADA9311E0E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5" y="1718347"/>
                <a:ext cx="3173469" cy="8614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9.</a:t>
                </a:r>
              </a:p>
            </p:txBody>
          </p:sp>
        </p:grpSp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A519558A-C7D0-4AC9-98F7-F42E434EBD69}"/>
              </a:ext>
            </a:extLst>
          </p:cNvPr>
          <p:cNvSpPr/>
          <p:nvPr/>
        </p:nvSpPr>
        <p:spPr>
          <a:xfrm>
            <a:off x="4331493" y="5843927"/>
            <a:ext cx="138485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mệnh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mệnh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1AE59AB1-B0F1-479A-936F-62183E98AD4B}"/>
                  </a:ext>
                </a:extLst>
              </p:cNvPr>
              <p:cNvSpPr/>
              <p:nvPr/>
            </p:nvSpPr>
            <p:spPr>
              <a:xfrm>
                <a:off x="1699199" y="6941404"/>
                <a:ext cx="633181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4800" b="1" spc="-15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4800" b="1" i="0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en-US" sz="4800" b="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4800" b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4800" b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6.</m:t>
                      </m:r>
                    </m:oMath>
                  </m:oMathPara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1AE59AB1-B0F1-479A-936F-62183E98AD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199" y="6941404"/>
                <a:ext cx="6331818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AAE05DC0-2E0C-4E86-8607-069629C6AC80}"/>
                  </a:ext>
                </a:extLst>
              </p:cNvPr>
              <p:cNvSpPr/>
              <p:nvPr/>
            </p:nvSpPr>
            <p:spPr>
              <a:xfrm>
                <a:off x="10591800" y="6837504"/>
                <a:ext cx="5753439" cy="8393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4800" b="1" spc="-15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  </m:t>
                    </m:r>
                    <m:r>
                      <a:rPr lang="en-US" sz="4800" b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800" b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4800" b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800" b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sz="4800" dirty="0"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AAE05DC0-2E0C-4E86-8607-069629C6AC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1800" y="6837504"/>
                <a:ext cx="5753439" cy="839397"/>
              </a:xfrm>
              <a:prstGeom prst="rect">
                <a:avLst/>
              </a:prstGeom>
              <a:blipFill>
                <a:blip r:embed="rId6"/>
                <a:stretch>
                  <a:fillRect t="-15328" b="-38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9FEF4A22-ADC2-44A9-97B5-497EAA96A133}"/>
                  </a:ext>
                </a:extLst>
              </p:cNvPr>
              <p:cNvSpPr/>
              <p:nvPr/>
            </p:nvSpPr>
            <p:spPr>
              <a:xfrm>
                <a:off x="1779884" y="7839068"/>
                <a:ext cx="713551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i="0" spc="-150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en-US" sz="4800" b="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4800" b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4800" b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0.</m:t>
                      </m:r>
                    </m:oMath>
                  </m:oMathPara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9FEF4A22-ADC2-44A9-97B5-497EAA96A1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9884" y="7839068"/>
                <a:ext cx="7135516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0D51F42-10CB-40EA-9D3D-C894F09D0883}"/>
                  </a:ext>
                </a:extLst>
              </p:cNvPr>
              <p:cNvSpPr/>
              <p:nvPr/>
            </p:nvSpPr>
            <p:spPr>
              <a:xfrm>
                <a:off x="9601200" y="7848601"/>
                <a:ext cx="633181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4800" b="1" i="0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en-US" sz="4800" b="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4800" b="0"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 sz="4800" i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 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>
                          <a:latin typeface="Cambria Math" panose="02040503050406030204" pitchFamily="18" charset="0"/>
                        </a:rPr>
                        <m:t>⋮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5.</m:t>
                      </m:r>
                    </m:oMath>
                  </m:oMathPara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0D51F42-10CB-40EA-9D3D-C894F09D08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200" y="7848601"/>
                <a:ext cx="6331818" cy="830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96F8B6C-C7B7-409D-9035-26313BE1B8C1}"/>
              </a:ext>
            </a:extLst>
          </p:cNvPr>
          <p:cNvGrpSpPr/>
          <p:nvPr/>
        </p:nvGrpSpPr>
        <p:grpSpPr>
          <a:xfrm>
            <a:off x="738420" y="9725782"/>
            <a:ext cx="22350180" cy="3304418"/>
            <a:chOff x="992187" y="2564544"/>
            <a:chExt cx="22353091" cy="3014834"/>
          </a:xfrm>
        </p:grpSpPr>
        <p:sp>
          <p:nvSpPr>
            <p:cNvPr id="102" name="Rounded Rectangle 133">
              <a:extLst>
                <a:ext uri="{FF2B5EF4-FFF2-40B4-BE49-F238E27FC236}">
                  <a16:creationId xmlns:a16="http://schemas.microsoft.com/office/drawing/2014/main" id="{FE06F63B-BDEC-4BB9-893B-C2B931D210CA}"/>
                </a:ext>
              </a:extLst>
            </p:cNvPr>
            <p:cNvSpPr/>
            <p:nvPr/>
          </p:nvSpPr>
          <p:spPr bwMode="auto">
            <a:xfrm>
              <a:off x="1145221" y="2589925"/>
              <a:ext cx="22200057" cy="2989453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6842">
                <a:defRPr/>
              </a:pPr>
              <a:endParaRPr lang="en-US" sz="4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2DC6C06C-54D8-41D5-9B9A-0131E580E0DD}"/>
                </a:ext>
              </a:extLst>
            </p:cNvPr>
            <p:cNvGrpSpPr/>
            <p:nvPr/>
          </p:nvGrpSpPr>
          <p:grpSpPr>
            <a:xfrm>
              <a:off x="992187" y="2564544"/>
              <a:ext cx="3171858" cy="1023459"/>
              <a:chOff x="534987" y="1647866"/>
              <a:chExt cx="4261192" cy="1176337"/>
            </a:xfrm>
          </p:grpSpPr>
          <p:sp>
            <p:nvSpPr>
              <p:cNvPr id="104" name="Isosceles Triangle 44">
                <a:extLst>
                  <a:ext uri="{FF2B5EF4-FFF2-40B4-BE49-F238E27FC236}">
                    <a16:creationId xmlns:a16="http://schemas.microsoft.com/office/drawing/2014/main" id="{1C6645EE-A1B2-4E6E-9D0C-9A81053B4EF8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5" name="Pentagon 136">
                <a:extLst>
                  <a:ext uri="{FF2B5EF4-FFF2-40B4-BE49-F238E27FC236}">
                    <a16:creationId xmlns:a16="http://schemas.microsoft.com/office/drawing/2014/main" id="{CC630571-E71C-40CF-B3D2-C88CD225480C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6842"/>
                <a:endParaRPr lang="en-US" sz="480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6" name="Group 11">
                <a:extLst>
                  <a:ext uri="{FF2B5EF4-FFF2-40B4-BE49-F238E27FC236}">
                    <a16:creationId xmlns:a16="http://schemas.microsoft.com/office/drawing/2014/main" id="{4BC73074-3128-45EC-8F11-656943A07549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09" name="Freeform 140">
                  <a:extLst>
                    <a:ext uri="{FF2B5EF4-FFF2-40B4-BE49-F238E27FC236}">
                      <a16:creationId xmlns:a16="http://schemas.microsoft.com/office/drawing/2014/main" id="{2D30535D-4EEE-4E6F-9094-CE7DCCDE4D0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0" name="Freeform 141">
                  <a:extLst>
                    <a:ext uri="{FF2B5EF4-FFF2-40B4-BE49-F238E27FC236}">
                      <a16:creationId xmlns:a16="http://schemas.microsoft.com/office/drawing/2014/main" id="{6FC075D1-675B-40BA-9AA7-0BBB19E1ADA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1" name="Freeform 142">
                  <a:extLst>
                    <a:ext uri="{FF2B5EF4-FFF2-40B4-BE49-F238E27FC236}">
                      <a16:creationId xmlns:a16="http://schemas.microsoft.com/office/drawing/2014/main" id="{69D4247B-57D6-4CDD-8023-40FE8D85F5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06FBD3B5-A0F3-4E3C-9822-BEFC0F49FC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F0071818-7BDB-4549-A4B0-C617888541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19E6AE3A-24B5-4FC5-9E15-EE052C47E9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E4424A2D-818A-4C81-8910-DAA632D3DD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6842">
                    <a:defRPr/>
                  </a:pPr>
                  <a:endPara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07" name="Chevron 138">
                <a:extLst>
                  <a:ext uri="{FF2B5EF4-FFF2-40B4-BE49-F238E27FC236}">
                    <a16:creationId xmlns:a16="http://schemas.microsoft.com/office/drawing/2014/main" id="{19AFF237-6E00-4643-8442-F55090C89D61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6842">
                  <a:defRPr/>
                </a:pPr>
                <a:endParaRPr lang="en-US" sz="4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8" name="TextBox 13">
                <a:extLst>
                  <a:ext uri="{FF2B5EF4-FFF2-40B4-BE49-F238E27FC236}">
                    <a16:creationId xmlns:a16="http://schemas.microsoft.com/office/drawing/2014/main" id="{E4AFD171-DF8F-4861-9C1A-CA8FAF13E1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6802" y="1718427"/>
                <a:ext cx="3329377" cy="871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8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33EC63D-513E-4FE7-A4C4-D74974DC864D}"/>
                  </a:ext>
                </a:extLst>
              </p:cNvPr>
              <p:cNvSpPr/>
              <p:nvPr/>
            </p:nvSpPr>
            <p:spPr>
              <a:xfrm>
                <a:off x="4300899" y="9787364"/>
                <a:ext cx="1525892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Phủ </a:t>
                </a:r>
                <a:r>
                  <a:rPr lang="en-US" sz="48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48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8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mệnh</a:t>
                </a:r>
                <a:r>
                  <a:rPr lang="en-US" sz="48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</a:t>
                </a:r>
                <a:r>
                  <a:rPr lang="en-US" sz="48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chứa</a:t>
                </a:r>
                <a:r>
                  <a:rPr lang="en-US" sz="48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biến</a:t>
                </a:r>
                <a:r>
                  <a:rPr lang="en-US" sz="48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latin typeface="Cambria Math" panose="02040503050406030204" pitchFamily="18" charset="0"/>
                      </a:rPr>
                      <m:t>"</m:t>
                    </m:r>
                    <m:r>
                      <a:rPr lang="en-US" sz="4800" b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800" b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4800" b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4800" b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"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là</a:t>
                </a:r>
              </a:p>
            </p:txBody>
          </p:sp>
        </mc:Choice>
        <mc:Fallback xmlns=""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33EC63D-513E-4FE7-A4C4-D74974DC86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899" y="9787364"/>
                <a:ext cx="15258921" cy="830997"/>
              </a:xfrm>
              <a:prstGeom prst="rect">
                <a:avLst/>
              </a:prstGeom>
              <a:blipFill>
                <a:blip r:embed="rId9"/>
                <a:stretch>
                  <a:fillRect l="-1838" t="-16176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B0406FC3-73CD-43B2-A652-9CE42A557104}"/>
                  </a:ext>
                </a:extLst>
              </p:cNvPr>
              <p:cNvSpPr/>
              <p:nvPr/>
            </p:nvSpPr>
            <p:spPr>
              <a:xfrm>
                <a:off x="1727931" y="10734668"/>
                <a:ext cx="6331818" cy="8477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4800" b="1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>
                          <a:latin typeface="Cambria Math" panose="02040503050406030204" pitchFamily="18" charset="0"/>
                        </a:rPr>
                        <m:t>+2&lt;0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B0406FC3-73CD-43B2-A652-9CE42A5571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931" y="10734668"/>
                <a:ext cx="6331818" cy="84773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094495DD-B612-4C1E-B4D4-75887557DCA9}"/>
                  </a:ext>
                </a:extLst>
              </p:cNvPr>
              <p:cNvSpPr/>
              <p:nvPr/>
            </p:nvSpPr>
            <p:spPr>
              <a:xfrm>
                <a:off x="11818599" y="10734668"/>
                <a:ext cx="6937130" cy="8477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4800" b="1" spc="-15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4800" b="1" i="1" spc="-15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  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ℝ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>
                        <a:latin typeface="Cambria Math" panose="02040503050406030204" pitchFamily="18" charset="0"/>
                      </a:rPr>
                      <m:t>+2≤0</m:t>
                    </m:r>
                  </m:oMath>
                </a14:m>
                <a:r>
                  <a:rPr lang="en-GB" sz="4800" dirty="0"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094495DD-B612-4C1E-B4D4-75887557DC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8599" y="10734668"/>
                <a:ext cx="6937130" cy="847733"/>
              </a:xfrm>
              <a:prstGeom prst="rect">
                <a:avLst/>
              </a:prstGeom>
              <a:blipFill>
                <a:blip r:embed="rId11"/>
                <a:stretch>
                  <a:fillRect t="-15827" b="-35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54BC3B76-D573-448F-A098-A80F3FCC1BA1}"/>
                  </a:ext>
                </a:extLst>
              </p:cNvPr>
              <p:cNvSpPr/>
              <p:nvPr/>
            </p:nvSpPr>
            <p:spPr>
              <a:xfrm>
                <a:off x="931982" y="11734801"/>
                <a:ext cx="7834392" cy="8477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4800" b="0" i="1" spc="-15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US" sz="4800" b="0" i="1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>
                          <a:latin typeface="Cambria Math" panose="02040503050406030204" pitchFamily="18" charset="0"/>
                        </a:rPr>
                        <m:t>+2&lt;0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54BC3B76-D573-448F-A098-A80F3FCC1B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982" y="11734801"/>
                <a:ext cx="7834392" cy="84773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7A8F309F-A142-49FA-87C2-C6C6DA5AB0E4}"/>
                  </a:ext>
                </a:extLst>
              </p:cNvPr>
              <p:cNvSpPr/>
              <p:nvPr/>
            </p:nvSpPr>
            <p:spPr>
              <a:xfrm>
                <a:off x="11025420" y="11734801"/>
                <a:ext cx="8272474" cy="8477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      </m:t>
                    </m:r>
                    <m:r>
                      <m:rPr>
                        <m:nor/>
                      </m:rPr>
                      <a:rPr lang="en-US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D</m:t>
                    </m:r>
                    <m:r>
                      <m:rPr>
                        <m:nor/>
                      </m:rPr>
                      <a:rPr lang="en-US" sz="4800" b="1" spc="-15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. 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ℝ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>
                        <a:latin typeface="Cambria Math" panose="02040503050406030204" pitchFamily="18" charset="0"/>
                      </a:rPr>
                      <m:t>+2≤0</m:t>
                    </m:r>
                  </m:oMath>
                </a14:m>
                <a:r>
                  <a:rPr lang="en-GB" sz="4800" dirty="0"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7A8F309F-A142-49FA-87C2-C6C6DA5AB0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5420" y="11734801"/>
                <a:ext cx="8272474" cy="847733"/>
              </a:xfrm>
              <a:prstGeom prst="rect">
                <a:avLst/>
              </a:prstGeom>
              <a:blipFill>
                <a:blip r:embed="rId13"/>
                <a:stretch>
                  <a:fillRect t="-15827" b="-35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Oval 120">
            <a:extLst>
              <a:ext uri="{FF2B5EF4-FFF2-40B4-BE49-F238E27FC236}">
                <a16:creationId xmlns:a16="http://schemas.microsoft.com/office/drawing/2014/main" id="{0B8C1C61-E497-4D85-9153-3ABB4E7FD204}"/>
              </a:ext>
            </a:extLst>
          </p:cNvPr>
          <p:cNvSpPr/>
          <p:nvPr/>
        </p:nvSpPr>
        <p:spPr>
          <a:xfrm>
            <a:off x="10287000" y="6781801"/>
            <a:ext cx="945485" cy="977191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3E62242A-3932-4EAB-A3E2-3B1353B828BF}"/>
              </a:ext>
            </a:extLst>
          </p:cNvPr>
          <p:cNvSpPr/>
          <p:nvPr/>
        </p:nvSpPr>
        <p:spPr>
          <a:xfrm>
            <a:off x="11527735" y="11595810"/>
            <a:ext cx="945485" cy="977191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32369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  <p:bldP spid="80" grpId="0" animBg="1"/>
      <p:bldP spid="96" grpId="0"/>
      <p:bldP spid="97" grpId="0"/>
      <p:bldP spid="98" grpId="0"/>
      <p:bldP spid="99" grpId="0"/>
      <p:bldP spid="100" grpId="0"/>
      <p:bldP spid="116" grpId="0"/>
      <p:bldP spid="117" grpId="0"/>
      <p:bldP spid="118" grpId="0"/>
      <p:bldP spid="119" grpId="0"/>
      <p:bldP spid="120" grpId="0"/>
      <p:bldP spid="121" grpId="0" animBg="1"/>
      <p:bldP spid="12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5165</TotalTime>
  <Words>1453</Words>
  <Application>Microsoft Office PowerPoint</Application>
  <PresentationFormat>Custom</PresentationFormat>
  <Paragraphs>157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AvantGarde-Demi</vt:lpstr>
      <vt:lpstr>Calibri</vt:lpstr>
      <vt:lpstr>Cambria Math</vt:lpstr>
      <vt:lpstr>Chu Van An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 Thi Tuyet Nhung</cp:lastModifiedBy>
  <cp:revision>527</cp:revision>
  <dcterms:created xsi:type="dcterms:W3CDTF">2013-08-31T11:42:51Z</dcterms:created>
  <dcterms:modified xsi:type="dcterms:W3CDTF">2021-10-04T07:53:38Z</dcterms:modified>
</cp:coreProperties>
</file>