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1" r:id="rId4"/>
    <p:sldId id="262" r:id="rId5"/>
    <p:sldId id="263" r:id="rId6"/>
    <p:sldId id="264" r:id="rId7"/>
    <p:sldId id="265" r:id="rId8"/>
    <p:sldId id="278" r:id="rId9"/>
    <p:sldId id="267" r:id="rId10"/>
    <p:sldId id="268" r:id="rId11"/>
    <p:sldId id="269" r:id="rId12"/>
    <p:sldId id="271" r:id="rId13"/>
    <p:sldId id="272" r:id="rId14"/>
    <p:sldId id="273" r:id="rId15"/>
    <p:sldId id="274" r:id="rId16"/>
    <p:sldId id="275" r:id="rId17"/>
    <p:sldId id="279" r:id="rId18"/>
    <p:sldId id="280" r:id="rId1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CC0000"/>
    <a:srgbClr val="0000FF"/>
    <a:srgbClr val="FF00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44" autoAdjust="0"/>
    <p:restoredTop sz="94660"/>
  </p:normalViewPr>
  <p:slideViewPr>
    <p:cSldViewPr>
      <p:cViewPr>
        <p:scale>
          <a:sx n="76" d="100"/>
          <a:sy n="76" d="100"/>
        </p:scale>
        <p:origin x="-1266" y="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5BBE81A7-6A09-416B-8310-12E6754C6AF5}" type="slidenum">
              <a:rPr lang="en-US" altLang="en-US"/>
              <a:pPr/>
              <a:t>‹#›</a:t>
            </a:fld>
            <a:endParaRPr lang="en-US" altLang="en-US"/>
          </a:p>
        </p:txBody>
      </p:sp>
    </p:spTree>
    <p:extLst>
      <p:ext uri="{BB962C8B-B14F-4D97-AF65-F5344CB8AC3E}">
        <p14:creationId xmlns:p14="http://schemas.microsoft.com/office/powerpoint/2010/main" val="35620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AEC45821-EE77-4CFE-8523-FFF17809C298}" type="slidenum">
              <a:rPr lang="en-US" altLang="en-US"/>
              <a:pPr/>
              <a:t>‹#›</a:t>
            </a:fld>
            <a:endParaRPr lang="en-US" altLang="en-US"/>
          </a:p>
        </p:txBody>
      </p:sp>
    </p:spTree>
    <p:extLst>
      <p:ext uri="{BB962C8B-B14F-4D97-AF65-F5344CB8AC3E}">
        <p14:creationId xmlns:p14="http://schemas.microsoft.com/office/powerpoint/2010/main" val="1840423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58B4E0FA-E693-41CC-B471-FB7CC48CE26F}" type="slidenum">
              <a:rPr lang="en-US" altLang="en-US"/>
              <a:pPr/>
              <a:t>‹#›</a:t>
            </a:fld>
            <a:endParaRPr lang="en-US" altLang="en-US"/>
          </a:p>
        </p:txBody>
      </p:sp>
    </p:spTree>
    <p:extLst>
      <p:ext uri="{BB962C8B-B14F-4D97-AF65-F5344CB8AC3E}">
        <p14:creationId xmlns:p14="http://schemas.microsoft.com/office/powerpoint/2010/main" val="3881489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5E76DF52-5F46-44A7-9830-BC67DF98922C}" type="slidenum">
              <a:rPr lang="en-US" altLang="en-US"/>
              <a:pPr/>
              <a:t>‹#›</a:t>
            </a:fld>
            <a:endParaRPr lang="en-US" altLang="en-US"/>
          </a:p>
        </p:txBody>
      </p:sp>
    </p:spTree>
    <p:extLst>
      <p:ext uri="{BB962C8B-B14F-4D97-AF65-F5344CB8AC3E}">
        <p14:creationId xmlns:p14="http://schemas.microsoft.com/office/powerpoint/2010/main" val="3580755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7C885C93-AB76-46B0-A022-8D758D0131ED}" type="slidenum">
              <a:rPr lang="en-US" altLang="en-US"/>
              <a:pPr/>
              <a:t>‹#›</a:t>
            </a:fld>
            <a:endParaRPr lang="en-US" altLang="en-US"/>
          </a:p>
        </p:txBody>
      </p:sp>
    </p:spTree>
    <p:extLst>
      <p:ext uri="{BB962C8B-B14F-4D97-AF65-F5344CB8AC3E}">
        <p14:creationId xmlns:p14="http://schemas.microsoft.com/office/powerpoint/2010/main" val="982006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6545E414-977C-494A-897A-3B801D146F35}" type="slidenum">
              <a:rPr lang="en-US" altLang="en-US"/>
              <a:pPr/>
              <a:t>‹#›</a:t>
            </a:fld>
            <a:endParaRPr lang="en-US" altLang="en-US"/>
          </a:p>
        </p:txBody>
      </p:sp>
    </p:spTree>
    <p:extLst>
      <p:ext uri="{BB962C8B-B14F-4D97-AF65-F5344CB8AC3E}">
        <p14:creationId xmlns:p14="http://schemas.microsoft.com/office/powerpoint/2010/main" val="224730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463F7190-DBA6-49BF-975B-7E15DCB591E2}" type="slidenum">
              <a:rPr lang="en-US" altLang="en-US"/>
              <a:pPr/>
              <a:t>‹#›</a:t>
            </a:fld>
            <a:endParaRPr lang="en-US" altLang="en-US"/>
          </a:p>
        </p:txBody>
      </p:sp>
    </p:spTree>
    <p:extLst>
      <p:ext uri="{BB962C8B-B14F-4D97-AF65-F5344CB8AC3E}">
        <p14:creationId xmlns:p14="http://schemas.microsoft.com/office/powerpoint/2010/main" val="1067681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4B7CA1B7-0EB1-4B36-81A5-DCF3A680914D}" type="slidenum">
              <a:rPr lang="en-US" altLang="en-US"/>
              <a:pPr/>
              <a:t>‹#›</a:t>
            </a:fld>
            <a:endParaRPr lang="en-US" altLang="en-US"/>
          </a:p>
        </p:txBody>
      </p:sp>
    </p:spTree>
    <p:extLst>
      <p:ext uri="{BB962C8B-B14F-4D97-AF65-F5344CB8AC3E}">
        <p14:creationId xmlns:p14="http://schemas.microsoft.com/office/powerpoint/2010/main" val="4018457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59A71AA9-F7D5-4718-8710-FF5D9854E9D6}" type="slidenum">
              <a:rPr lang="en-US" altLang="en-US"/>
              <a:pPr/>
              <a:t>‹#›</a:t>
            </a:fld>
            <a:endParaRPr lang="en-US" altLang="en-US"/>
          </a:p>
        </p:txBody>
      </p:sp>
    </p:spTree>
    <p:extLst>
      <p:ext uri="{BB962C8B-B14F-4D97-AF65-F5344CB8AC3E}">
        <p14:creationId xmlns:p14="http://schemas.microsoft.com/office/powerpoint/2010/main" val="3496316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fld id="{B5C6762B-C268-4A20-8C50-6FE6A3B4BC6C}" type="slidenum">
              <a:rPr lang="en-US" altLang="en-US"/>
              <a:pPr/>
              <a:t>‹#›</a:t>
            </a:fld>
            <a:endParaRPr lang="en-US" altLang="en-US"/>
          </a:p>
        </p:txBody>
      </p:sp>
    </p:spTree>
    <p:extLst>
      <p:ext uri="{BB962C8B-B14F-4D97-AF65-F5344CB8AC3E}">
        <p14:creationId xmlns:p14="http://schemas.microsoft.com/office/powerpoint/2010/main" val="4197741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D1725720-D3E1-44B2-AE5F-4C5CDEC2FBF7}" type="slidenum">
              <a:rPr lang="en-US" altLang="en-US"/>
              <a:pPr/>
              <a:t>‹#›</a:t>
            </a:fld>
            <a:endParaRPr lang="en-US" altLang="en-US"/>
          </a:p>
        </p:txBody>
      </p:sp>
    </p:spTree>
    <p:extLst>
      <p:ext uri="{BB962C8B-B14F-4D97-AF65-F5344CB8AC3E}">
        <p14:creationId xmlns:p14="http://schemas.microsoft.com/office/powerpoint/2010/main" val="703594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E848A21E-62F2-48EB-BAFA-7FDBCA131070}" type="slidenum">
              <a:rPr lang="en-US" altLang="en-US"/>
              <a:pPr/>
              <a:t>‹#›</a:t>
            </a:fld>
            <a:endParaRPr lang="en-US" altLang="en-US"/>
          </a:p>
        </p:txBody>
      </p:sp>
    </p:spTree>
    <p:extLst>
      <p:ext uri="{BB962C8B-B14F-4D97-AF65-F5344CB8AC3E}">
        <p14:creationId xmlns:p14="http://schemas.microsoft.com/office/powerpoint/2010/main" val="1110606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9B83C578-C3EF-42A5-8E34-AA778F9999D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slide" Target="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 Target="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 Target="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 Target="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slide" Target="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slide" Target="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 Target="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image" Target="../media/image14.gif"/><Relationship Id="rId18" Type="http://schemas.openxmlformats.org/officeDocument/2006/relationships/slide" Target="slide17.xml"/><Relationship Id="rId3" Type="http://schemas.openxmlformats.org/officeDocument/2006/relationships/image" Target="../media/image9.jpeg"/><Relationship Id="rId7" Type="http://schemas.openxmlformats.org/officeDocument/2006/relationships/image" Target="../media/image11.jpeg"/><Relationship Id="rId12" Type="http://schemas.openxmlformats.org/officeDocument/2006/relationships/slide" Target="slide14.xml"/><Relationship Id="rId17" Type="http://schemas.openxmlformats.org/officeDocument/2006/relationships/image" Target="../media/image16.gif"/><Relationship Id="rId2" Type="http://schemas.openxmlformats.org/officeDocument/2006/relationships/slide" Target="slide9.xml"/><Relationship Id="rId16" Type="http://schemas.openxmlformats.org/officeDocument/2006/relationships/slide" Target="slide16.xml"/><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image" Target="../media/image13.jpeg"/><Relationship Id="rId5" Type="http://schemas.openxmlformats.org/officeDocument/2006/relationships/image" Target="../media/image10.gif"/><Relationship Id="rId15" Type="http://schemas.openxmlformats.org/officeDocument/2006/relationships/image" Target="../media/image15.jpeg"/><Relationship Id="rId10" Type="http://schemas.openxmlformats.org/officeDocument/2006/relationships/slide" Target="slide13.xml"/><Relationship Id="rId19" Type="http://schemas.openxmlformats.org/officeDocument/2006/relationships/image" Target="../media/image17.jpeg"/><Relationship Id="rId4" Type="http://schemas.openxmlformats.org/officeDocument/2006/relationships/slide" Target="slide10.xml"/><Relationship Id="rId9" Type="http://schemas.openxmlformats.org/officeDocument/2006/relationships/image" Target="../media/image12.jpeg"/><Relationship Id="rId14" Type="http://schemas.openxmlformats.org/officeDocument/2006/relationships/slide" Target="slide15.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 Target="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81200"/>
            <a:ext cx="4267200" cy="4876800"/>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grpSp>
        <p:nvGrpSpPr>
          <p:cNvPr id="4113" name="Group 17"/>
          <p:cNvGrpSpPr>
            <a:grpSpLocks/>
          </p:cNvGrpSpPr>
          <p:nvPr/>
        </p:nvGrpSpPr>
        <p:grpSpPr bwMode="auto">
          <a:xfrm>
            <a:off x="76200" y="76200"/>
            <a:ext cx="9067800" cy="1981200"/>
            <a:chOff x="48" y="48"/>
            <a:chExt cx="5712" cy="1248"/>
          </a:xfrm>
        </p:grpSpPr>
        <p:sp>
          <p:nvSpPr>
            <p:cNvPr id="2055" name="Text Box 5"/>
            <p:cNvSpPr txBox="1">
              <a:spLocks noChangeArrowheads="1"/>
            </p:cNvSpPr>
            <p:nvPr/>
          </p:nvSpPr>
          <p:spPr bwMode="auto">
            <a:xfrm>
              <a:off x="48" y="48"/>
              <a:ext cx="17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400" b="1">
                  <a:solidFill>
                    <a:srgbClr val="FF0000"/>
                  </a:solidFill>
                  <a:latin typeface="Times New Roman" pitchFamily="18" charset="0"/>
                </a:rPr>
                <a:t>Tiếng Việt</a:t>
              </a:r>
            </a:p>
          </p:txBody>
        </p:sp>
        <p:sp>
          <p:nvSpPr>
            <p:cNvPr id="2056" name="Rectangle 10"/>
            <p:cNvSpPr>
              <a:spLocks noChangeArrowheads="1"/>
            </p:cNvSpPr>
            <p:nvPr/>
          </p:nvSpPr>
          <p:spPr bwMode="auto">
            <a:xfrm>
              <a:off x="48" y="240"/>
              <a:ext cx="5712" cy="1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eaLnBrk="1" hangingPunct="1">
                <a:spcBef>
                  <a:spcPct val="20000"/>
                </a:spcBef>
              </a:pPr>
              <a:r>
                <a:rPr lang="en-US" altLang="en-US" sz="4400" b="1">
                  <a:solidFill>
                    <a:srgbClr val="3333CC"/>
                  </a:solidFill>
                  <a:latin typeface="Times New Roman" pitchFamily="18" charset="0"/>
                </a:rPr>
                <a:t>THỰC HÀNH </a:t>
              </a:r>
            </a:p>
            <a:p>
              <a:pPr marL="342900" indent="-342900" algn="ctr" eaLnBrk="1" hangingPunct="1">
                <a:spcBef>
                  <a:spcPct val="20000"/>
                </a:spcBef>
              </a:pPr>
              <a:r>
                <a:rPr lang="en-US" altLang="en-US" sz="4400" b="1">
                  <a:solidFill>
                    <a:srgbClr val="3333CC"/>
                  </a:solidFill>
                  <a:latin typeface="Times New Roman" pitchFamily="18" charset="0"/>
                </a:rPr>
                <a:t>VỀ THÀNH NGỮ, ĐIỂN CỐ</a:t>
              </a:r>
            </a:p>
          </p:txBody>
        </p:sp>
      </p:grpSp>
      <p:grpSp>
        <p:nvGrpSpPr>
          <p:cNvPr id="4112" name="Group 16"/>
          <p:cNvGrpSpPr>
            <a:grpSpLocks/>
          </p:cNvGrpSpPr>
          <p:nvPr/>
        </p:nvGrpSpPr>
        <p:grpSpPr bwMode="auto">
          <a:xfrm>
            <a:off x="4419600" y="1968500"/>
            <a:ext cx="4648200" cy="4889500"/>
            <a:chOff x="2784" y="1240"/>
            <a:chExt cx="2928" cy="3080"/>
          </a:xfrm>
        </p:grpSpPr>
        <p:pic>
          <p:nvPicPr>
            <p:cNvPr id="2053"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4" y="1240"/>
              <a:ext cx="2928" cy="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4" y="2256"/>
              <a:ext cx="2880" cy="2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113"/>
                                        </p:tgtEl>
                                        <p:attrNameLst>
                                          <p:attrName>style.visibility</p:attrName>
                                        </p:attrNameLst>
                                      </p:cBhvr>
                                      <p:to>
                                        <p:strVal val="visible"/>
                                      </p:to>
                                    </p:set>
                                    <p:animEffect transition="in" filter="fade">
                                      <p:cBhvr>
                                        <p:cTn id="7" dur="1000"/>
                                        <p:tgtEl>
                                          <p:spTgt spid="4113"/>
                                        </p:tgtEl>
                                      </p:cBhvr>
                                    </p:animEffect>
                                    <p:anim calcmode="lin" valueType="num">
                                      <p:cBhvr>
                                        <p:cTn id="8" dur="1000" fill="hold"/>
                                        <p:tgtEl>
                                          <p:spTgt spid="4113"/>
                                        </p:tgtEl>
                                        <p:attrNameLst>
                                          <p:attrName>ppt_x</p:attrName>
                                        </p:attrNameLst>
                                      </p:cBhvr>
                                      <p:tavLst>
                                        <p:tav tm="0">
                                          <p:val>
                                            <p:strVal val="#ppt_x"/>
                                          </p:val>
                                        </p:tav>
                                        <p:tav tm="100000">
                                          <p:val>
                                            <p:strVal val="#ppt_x"/>
                                          </p:val>
                                        </p:tav>
                                      </p:tavLst>
                                    </p:anim>
                                    <p:anim calcmode="lin" valueType="num">
                                      <p:cBhvr>
                                        <p:cTn id="9" dur="1000" fill="hold"/>
                                        <p:tgtEl>
                                          <p:spTgt spid="411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4107"/>
                                        </p:tgtEl>
                                        <p:attrNameLst>
                                          <p:attrName>style.visibility</p:attrName>
                                        </p:attrNameLst>
                                      </p:cBhvr>
                                      <p:to>
                                        <p:strVal val="visible"/>
                                      </p:to>
                                    </p:set>
                                    <p:anim calcmode="lin" valueType="num">
                                      <p:cBhvr>
                                        <p:cTn id="14" dur="1000" fill="hold"/>
                                        <p:tgtEl>
                                          <p:spTgt spid="4107"/>
                                        </p:tgtEl>
                                        <p:attrNameLst>
                                          <p:attrName>ppt_w</p:attrName>
                                        </p:attrNameLst>
                                      </p:cBhvr>
                                      <p:tavLst>
                                        <p:tav tm="0">
                                          <p:val>
                                            <p:strVal val="#ppt_w*0.70"/>
                                          </p:val>
                                        </p:tav>
                                        <p:tav tm="100000">
                                          <p:val>
                                            <p:strVal val="#ppt_w"/>
                                          </p:val>
                                        </p:tav>
                                      </p:tavLst>
                                    </p:anim>
                                    <p:anim calcmode="lin" valueType="num">
                                      <p:cBhvr>
                                        <p:cTn id="15" dur="1000" fill="hold"/>
                                        <p:tgtEl>
                                          <p:spTgt spid="4107"/>
                                        </p:tgtEl>
                                        <p:attrNameLst>
                                          <p:attrName>ppt_h</p:attrName>
                                        </p:attrNameLst>
                                      </p:cBhvr>
                                      <p:tavLst>
                                        <p:tav tm="0">
                                          <p:val>
                                            <p:strVal val="#ppt_h"/>
                                          </p:val>
                                        </p:tav>
                                        <p:tav tm="100000">
                                          <p:val>
                                            <p:strVal val="#ppt_h"/>
                                          </p:val>
                                        </p:tav>
                                      </p:tavLst>
                                    </p:anim>
                                    <p:animEffect transition="in" filter="fade">
                                      <p:cBhvr>
                                        <p:cTn id="16" dur="1000"/>
                                        <p:tgtEl>
                                          <p:spTgt spid="410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5" presetClass="entr" presetSubtype="0" fill="hold" nodeType="clickEffect">
                                  <p:stCondLst>
                                    <p:cond delay="0"/>
                                  </p:stCondLst>
                                  <p:childTnLst>
                                    <p:set>
                                      <p:cBhvr>
                                        <p:cTn id="20" dur="1" fill="hold">
                                          <p:stCondLst>
                                            <p:cond delay="0"/>
                                          </p:stCondLst>
                                        </p:cTn>
                                        <p:tgtEl>
                                          <p:spTgt spid="4112"/>
                                        </p:tgtEl>
                                        <p:attrNameLst>
                                          <p:attrName>style.visibility</p:attrName>
                                        </p:attrNameLst>
                                      </p:cBhvr>
                                      <p:to>
                                        <p:strVal val="visible"/>
                                      </p:to>
                                    </p:set>
                                    <p:anim calcmode="lin" valueType="num">
                                      <p:cBhvr>
                                        <p:cTn id="21" dur="1000" fill="hold"/>
                                        <p:tgtEl>
                                          <p:spTgt spid="4112"/>
                                        </p:tgtEl>
                                        <p:attrNameLst>
                                          <p:attrName>ppt_w</p:attrName>
                                        </p:attrNameLst>
                                      </p:cBhvr>
                                      <p:tavLst>
                                        <p:tav tm="0">
                                          <p:val>
                                            <p:fltVal val="0"/>
                                          </p:val>
                                        </p:tav>
                                        <p:tav tm="100000">
                                          <p:val>
                                            <p:strVal val="#ppt_w"/>
                                          </p:val>
                                        </p:tav>
                                      </p:tavLst>
                                    </p:anim>
                                    <p:anim calcmode="lin" valueType="num">
                                      <p:cBhvr>
                                        <p:cTn id="22" dur="1000" fill="hold"/>
                                        <p:tgtEl>
                                          <p:spTgt spid="4112"/>
                                        </p:tgtEl>
                                        <p:attrNameLst>
                                          <p:attrName>ppt_h</p:attrName>
                                        </p:attrNameLst>
                                      </p:cBhvr>
                                      <p:tavLst>
                                        <p:tav tm="0">
                                          <p:val>
                                            <p:fltVal val="0"/>
                                          </p:val>
                                        </p:tav>
                                        <p:tav tm="100000">
                                          <p:val>
                                            <p:strVal val="#ppt_h"/>
                                          </p:val>
                                        </p:tav>
                                      </p:tavLst>
                                    </p:anim>
                                    <p:anim calcmode="lin" valueType="num">
                                      <p:cBhvr>
                                        <p:cTn id="23" dur="1000" fill="hold"/>
                                        <p:tgtEl>
                                          <p:spTgt spid="4112"/>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41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ChangeArrowheads="1"/>
          </p:cNvSpPr>
          <p:nvPr/>
        </p:nvSpPr>
        <p:spPr bwMode="auto">
          <a:xfrm>
            <a:off x="0" y="0"/>
            <a:ext cx="5486400" cy="6858000"/>
          </a:xfrm>
          <a:prstGeom prst="rect">
            <a:avLst/>
          </a:prstGeom>
          <a:solidFill>
            <a:srgbClr val="DEE1B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p>
        </p:txBody>
      </p:sp>
      <p:pic>
        <p:nvPicPr>
          <p:cNvPr id="11267" name="Picture 5">
            <a:hlinkClick r:id="rId2" action="ppaction://hlinksldjump"/>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4848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 Box 7"/>
          <p:cNvSpPr txBox="1">
            <a:spLocks noChangeArrowheads="1"/>
          </p:cNvSpPr>
          <p:nvPr/>
        </p:nvSpPr>
        <p:spPr bwMode="auto">
          <a:xfrm>
            <a:off x="5486400" y="1862138"/>
            <a:ext cx="3657600" cy="210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400" b="1">
                <a:solidFill>
                  <a:srgbClr val="0000FF"/>
                </a:solidFill>
                <a:latin typeface="Times New Roman" pitchFamily="18" charset="0"/>
              </a:rPr>
              <a:t>Nước đổ đầu vịt:</a:t>
            </a:r>
            <a:r>
              <a:rPr lang="en-US" altLang="en-US" sz="2400">
                <a:latin typeface="Times New Roman" pitchFamily="18" charset="0"/>
              </a:rPr>
              <a:t> không chịu tiếp thu lời nói, ý kiến của người khác.</a:t>
            </a:r>
          </a:p>
          <a:p>
            <a:pPr eaLnBrk="1" hangingPunct="1">
              <a:spcBef>
                <a:spcPct val="50000"/>
              </a:spcBef>
            </a:pPr>
            <a:r>
              <a:rPr lang="en-US" altLang="en-US" sz="2400" b="1">
                <a:solidFill>
                  <a:srgbClr val="FF0000"/>
                </a:solidFill>
                <a:latin typeface="Times New Roman" pitchFamily="18" charset="0"/>
              </a:rPr>
              <a:t>VD</a:t>
            </a:r>
            <a:r>
              <a:rPr lang="en-US" altLang="en-US" sz="2400">
                <a:latin typeface="Times New Roman" pitchFamily="18" charset="0"/>
              </a:rPr>
              <a:t>: Nói với nó cũng giống như </a:t>
            </a:r>
            <a:r>
              <a:rPr lang="en-US" altLang="en-US" sz="2400" b="1" i="1">
                <a:latin typeface="Times New Roman" pitchFamily="18" charset="0"/>
              </a:rPr>
              <a:t>nước đổ đầu vịt</a:t>
            </a:r>
            <a:r>
              <a:rPr lang="en-US" altLang="en-US" sz="2400">
                <a:latin typeface="Times New Roman" pitchFamily="18" charset="0"/>
              </a:rPr>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0" y="0"/>
            <a:ext cx="5867400" cy="68580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p>
        </p:txBody>
      </p:sp>
      <p:pic>
        <p:nvPicPr>
          <p:cNvPr id="12291" name="Picture 5">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867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 Box 7"/>
          <p:cNvSpPr txBox="1">
            <a:spLocks noChangeArrowheads="1"/>
          </p:cNvSpPr>
          <p:nvPr/>
        </p:nvSpPr>
        <p:spPr bwMode="auto">
          <a:xfrm>
            <a:off x="5943600" y="1284288"/>
            <a:ext cx="3200400" cy="283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400" b="1">
                <a:solidFill>
                  <a:srgbClr val="0000FF"/>
                </a:solidFill>
                <a:latin typeface="Times New Roman" pitchFamily="18" charset="0"/>
              </a:rPr>
              <a:t>Nấu sử sôi kinh:</a:t>
            </a:r>
            <a:r>
              <a:rPr lang="en-US" altLang="en-US" sz="2400">
                <a:latin typeface="Times New Roman" pitchFamily="18" charset="0"/>
              </a:rPr>
              <a:t> sự chăm chỉ, cần cù trong học tập.</a:t>
            </a:r>
          </a:p>
          <a:p>
            <a:pPr eaLnBrk="1" hangingPunct="1">
              <a:spcBef>
                <a:spcPct val="50000"/>
              </a:spcBef>
            </a:pPr>
            <a:r>
              <a:rPr lang="en-US" altLang="en-US" sz="2400" b="1">
                <a:solidFill>
                  <a:srgbClr val="FF0000"/>
                </a:solidFill>
                <a:latin typeface="Times New Roman" pitchFamily="18" charset="0"/>
              </a:rPr>
              <a:t>VD</a:t>
            </a:r>
            <a:r>
              <a:rPr lang="en-US" altLang="en-US" sz="2400">
                <a:latin typeface="Times New Roman" pitchFamily="18" charset="0"/>
              </a:rPr>
              <a:t>: Nhờ </a:t>
            </a:r>
            <a:r>
              <a:rPr lang="en-US" altLang="en-US" sz="2400" b="1" i="1">
                <a:latin typeface="Times New Roman" pitchFamily="18" charset="0"/>
              </a:rPr>
              <a:t>nấu sử sôi</a:t>
            </a:r>
            <a:r>
              <a:rPr lang="en-US" altLang="en-US" sz="2400">
                <a:latin typeface="Times New Roman" pitchFamily="18" charset="0"/>
              </a:rPr>
              <a:t> </a:t>
            </a:r>
            <a:r>
              <a:rPr lang="en-US" altLang="en-US" sz="2400" b="1" i="1">
                <a:latin typeface="Times New Roman" pitchFamily="18" charset="0"/>
              </a:rPr>
              <a:t>kinh</a:t>
            </a:r>
            <a:r>
              <a:rPr lang="en-US" altLang="en-US" sz="2400">
                <a:latin typeface="Times New Roman" pitchFamily="18" charset="0"/>
              </a:rPr>
              <a:t> nên Âu mới qua khỏi kì thi quan trọng đó.</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ChangeArrowheads="1"/>
          </p:cNvSpPr>
          <p:nvPr/>
        </p:nvSpPr>
        <p:spPr bwMode="auto">
          <a:xfrm>
            <a:off x="0" y="0"/>
            <a:ext cx="5791200" cy="6858000"/>
          </a:xfrm>
          <a:prstGeom prst="rect">
            <a:avLst/>
          </a:prstGeom>
          <a:solidFill>
            <a:srgbClr val="F2BBA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p>
        </p:txBody>
      </p:sp>
      <p:pic>
        <p:nvPicPr>
          <p:cNvPr id="13315" name="Picture 5">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91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 Box 7"/>
          <p:cNvSpPr txBox="1">
            <a:spLocks noChangeArrowheads="1"/>
          </p:cNvSpPr>
          <p:nvPr/>
        </p:nvSpPr>
        <p:spPr bwMode="auto">
          <a:xfrm>
            <a:off x="5791200" y="685800"/>
            <a:ext cx="3352800" cy="429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400" b="1">
                <a:solidFill>
                  <a:srgbClr val="0000FF"/>
                </a:solidFill>
                <a:latin typeface="Times New Roman" pitchFamily="18" charset="0"/>
              </a:rPr>
              <a:t>Giơ cao đánh khẽ</a:t>
            </a:r>
            <a:r>
              <a:rPr lang="en-US" altLang="en-US" sz="2400">
                <a:latin typeface="Times New Roman" pitchFamily="18" charset="0"/>
              </a:rPr>
              <a:t>: dù mắng mỏ nhưng vẫn thương, không trừng phạt như lời đe.</a:t>
            </a:r>
          </a:p>
          <a:p>
            <a:pPr eaLnBrk="1" hangingPunct="1">
              <a:spcBef>
                <a:spcPct val="50000"/>
              </a:spcBef>
            </a:pPr>
            <a:r>
              <a:rPr lang="en-US" altLang="en-US" sz="2400" b="1">
                <a:solidFill>
                  <a:srgbClr val="FF0000"/>
                </a:solidFill>
                <a:latin typeface="Times New Roman" pitchFamily="18" charset="0"/>
              </a:rPr>
              <a:t>VD</a:t>
            </a:r>
            <a:r>
              <a:rPr lang="en-US" altLang="en-US" sz="2400">
                <a:latin typeface="Times New Roman" pitchFamily="18" charset="0"/>
              </a:rPr>
              <a:t>: Nhưng lòng tôi chỉ khát thèm vô hạn những làn roi mẹ đánh cuối năm, những làn roi mẹ giấu mặt khóc thầm, những làn roi </a:t>
            </a:r>
            <a:r>
              <a:rPr lang="en-US" altLang="en-US" sz="2400" b="1" i="1">
                <a:latin typeface="Times New Roman" pitchFamily="18" charset="0"/>
              </a:rPr>
              <a:t>giơ cao đánh khẽ</a:t>
            </a:r>
            <a:r>
              <a:rPr lang="en-US" altLang="en-US" sz="2400">
                <a:latin typeface="Times New Roman" pitchFamily="18" charset="0"/>
              </a:rPr>
              <a:t>. (Tố Nguyên)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ChangeArrowheads="1"/>
          </p:cNvSpPr>
          <p:nvPr/>
        </p:nvSpPr>
        <p:spPr bwMode="auto">
          <a:xfrm>
            <a:off x="0" y="0"/>
            <a:ext cx="5486400" cy="68580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p>
        </p:txBody>
      </p:sp>
      <p:pic>
        <p:nvPicPr>
          <p:cNvPr id="14339" name="Picture 5">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562600" cy="6858000"/>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sp>
        <p:nvSpPr>
          <p:cNvPr id="14340" name="Text Box 7"/>
          <p:cNvSpPr txBox="1">
            <a:spLocks noChangeArrowheads="1"/>
          </p:cNvSpPr>
          <p:nvPr/>
        </p:nvSpPr>
        <p:spPr bwMode="auto">
          <a:xfrm>
            <a:off x="5638800" y="533400"/>
            <a:ext cx="3505200" cy="538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400" b="1">
                <a:solidFill>
                  <a:srgbClr val="0000FF"/>
                </a:solidFill>
                <a:latin typeface="Times New Roman" pitchFamily="18" charset="0"/>
              </a:rPr>
              <a:t>Bảy nổi ba chìm</a:t>
            </a:r>
            <a:r>
              <a:rPr lang="en-US" altLang="en-US" sz="2400">
                <a:latin typeface="Times New Roman" pitchFamily="18" charset="0"/>
              </a:rPr>
              <a:t>: vất vả, lận đận, long đong.</a:t>
            </a:r>
          </a:p>
          <a:p>
            <a:pPr eaLnBrk="1" hangingPunct="1">
              <a:spcBef>
                <a:spcPct val="50000"/>
              </a:spcBef>
            </a:pPr>
            <a:r>
              <a:rPr lang="en-US" altLang="en-US" sz="2400" b="1">
                <a:solidFill>
                  <a:srgbClr val="FF0000"/>
                </a:solidFill>
                <a:latin typeface="Times New Roman" pitchFamily="18" charset="0"/>
              </a:rPr>
              <a:t>VD</a:t>
            </a:r>
            <a:r>
              <a:rPr lang="en-US" altLang="en-US" sz="2400">
                <a:latin typeface="Times New Roman" pitchFamily="18" charset="0"/>
              </a:rPr>
              <a:t>: Thân em vừa trắng lại vừa tròn</a:t>
            </a:r>
          </a:p>
          <a:p>
            <a:pPr eaLnBrk="1" hangingPunct="1">
              <a:spcBef>
                <a:spcPct val="50000"/>
              </a:spcBef>
            </a:pPr>
            <a:r>
              <a:rPr lang="en-US" altLang="en-US" sz="2400" b="1" i="1">
                <a:latin typeface="Times New Roman" pitchFamily="18" charset="0"/>
              </a:rPr>
              <a:t>Bảy nổi ba chìm</a:t>
            </a:r>
            <a:r>
              <a:rPr lang="en-US" altLang="en-US" sz="2400">
                <a:latin typeface="Times New Roman" pitchFamily="18" charset="0"/>
              </a:rPr>
              <a:t> với nước non</a:t>
            </a:r>
          </a:p>
          <a:p>
            <a:pPr eaLnBrk="1" hangingPunct="1">
              <a:spcBef>
                <a:spcPct val="50000"/>
              </a:spcBef>
            </a:pPr>
            <a:r>
              <a:rPr lang="en-US" altLang="en-US" sz="2400">
                <a:latin typeface="Times New Roman" pitchFamily="18" charset="0"/>
              </a:rPr>
              <a:t>Rắn nát mặc dầu tay kẻ nặng</a:t>
            </a:r>
          </a:p>
          <a:p>
            <a:pPr eaLnBrk="1" hangingPunct="1">
              <a:spcBef>
                <a:spcPct val="50000"/>
              </a:spcBef>
            </a:pPr>
            <a:r>
              <a:rPr lang="en-US" altLang="en-US" sz="2400">
                <a:latin typeface="Times New Roman" pitchFamily="18" charset="0"/>
              </a:rPr>
              <a:t>Mà em vẫn giữ tấm lòng son</a:t>
            </a:r>
          </a:p>
          <a:p>
            <a:pPr eaLnBrk="1" hangingPunct="1">
              <a:spcBef>
                <a:spcPct val="50000"/>
              </a:spcBef>
            </a:pPr>
            <a:r>
              <a:rPr lang="en-US" altLang="en-US" sz="2400">
                <a:latin typeface="Times New Roman" pitchFamily="18" charset="0"/>
              </a:rPr>
              <a:t>(Hồ Xuân Hương, </a:t>
            </a:r>
            <a:r>
              <a:rPr lang="en-US" altLang="en-US" sz="2400" i="1">
                <a:latin typeface="Times New Roman" pitchFamily="18" charset="0"/>
              </a:rPr>
              <a:t>Bánh trôi nước</a:t>
            </a:r>
            <a:r>
              <a:rPr lang="en-US" altLang="en-US" sz="2400">
                <a:latin typeface="Times New Roman" pitchFamily="18" charset="0"/>
              </a:rPr>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9144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6"/>
          <p:cNvSpPr txBox="1">
            <a:spLocks noChangeArrowheads="1"/>
          </p:cNvSpPr>
          <p:nvPr/>
        </p:nvSpPr>
        <p:spPr bwMode="auto">
          <a:xfrm>
            <a:off x="76200" y="4800600"/>
            <a:ext cx="9067800" cy="210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400" b="1">
                <a:solidFill>
                  <a:srgbClr val="0000FF"/>
                </a:solidFill>
                <a:latin typeface="Times New Roman" pitchFamily="18" charset="0"/>
              </a:rPr>
              <a:t>Cưỡi ngựa xem hoa</a:t>
            </a:r>
            <a:r>
              <a:rPr lang="en-US" altLang="en-US" sz="2400">
                <a:latin typeface="Times New Roman" pitchFamily="18" charset="0"/>
              </a:rPr>
              <a:t>: xem hoặc làm một cách qua loa, đại khái.</a:t>
            </a:r>
          </a:p>
          <a:p>
            <a:pPr eaLnBrk="1" hangingPunct="1">
              <a:spcBef>
                <a:spcPct val="50000"/>
              </a:spcBef>
            </a:pPr>
            <a:r>
              <a:rPr lang="en-US" altLang="en-US" sz="2400" b="1">
                <a:solidFill>
                  <a:srgbClr val="FF0000"/>
                </a:solidFill>
                <a:latin typeface="Times New Roman" pitchFamily="18" charset="0"/>
              </a:rPr>
              <a:t>VD</a:t>
            </a:r>
            <a:r>
              <a:rPr lang="en-US" altLang="en-US" sz="2400">
                <a:latin typeface="Times New Roman" pitchFamily="18" charset="0"/>
              </a:rPr>
              <a:t>: Sâu sát là tác phong của người cán bộ cách mạng, là tác phong công tác khoa học. Nó đối lập với bệnh quan liêu, mệnh lệnh, giấy tờ, thói lười biếng, bệnh </a:t>
            </a:r>
            <a:r>
              <a:rPr lang="en-US" altLang="en-US" sz="2400" b="1" i="1">
                <a:latin typeface="Times New Roman" pitchFamily="18" charset="0"/>
              </a:rPr>
              <a:t>cưỡi ngựa xem hoa</a:t>
            </a:r>
            <a:r>
              <a:rPr lang="en-US" altLang="en-US" sz="2400">
                <a:latin typeface="Times New Roman" pitchFamily="18" charset="0"/>
              </a:rPr>
              <a:t> và bệnh hình thức giả tạo. (Báo QĐND)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800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6"/>
          <p:cNvSpPr txBox="1">
            <a:spLocks noChangeArrowheads="1"/>
          </p:cNvSpPr>
          <p:nvPr/>
        </p:nvSpPr>
        <p:spPr bwMode="auto">
          <a:xfrm>
            <a:off x="5181600" y="1481138"/>
            <a:ext cx="3810000" cy="210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400" b="1">
                <a:solidFill>
                  <a:srgbClr val="0000FF"/>
                </a:solidFill>
                <a:latin typeface="Times New Roman" pitchFamily="18" charset="0"/>
              </a:rPr>
              <a:t>Gót chân A – sin</a:t>
            </a:r>
            <a:r>
              <a:rPr lang="en-US" altLang="en-US" sz="2400">
                <a:latin typeface="Times New Roman" pitchFamily="18" charset="0"/>
              </a:rPr>
              <a:t>: chỗ yếu nhất của một con người.</a:t>
            </a:r>
          </a:p>
          <a:p>
            <a:pPr eaLnBrk="1" hangingPunct="1">
              <a:spcBef>
                <a:spcPct val="50000"/>
              </a:spcBef>
            </a:pPr>
            <a:r>
              <a:rPr lang="en-US" altLang="en-US" sz="2400" b="1">
                <a:solidFill>
                  <a:srgbClr val="FF0000"/>
                </a:solidFill>
                <a:latin typeface="Times New Roman" pitchFamily="18" charset="0"/>
              </a:rPr>
              <a:t>VD</a:t>
            </a:r>
            <a:r>
              <a:rPr lang="en-US" altLang="en-US" sz="2400">
                <a:latin typeface="Times New Roman" pitchFamily="18" charset="0"/>
              </a:rPr>
              <a:t>: Hắn cố che đậy cái </a:t>
            </a:r>
            <a:r>
              <a:rPr lang="en-US" altLang="en-US" sz="2400" b="1" i="1">
                <a:latin typeface="Times New Roman" pitchFamily="18" charset="0"/>
              </a:rPr>
              <a:t>gót chân A – sin</a:t>
            </a:r>
            <a:r>
              <a:rPr lang="en-US" altLang="en-US" sz="2400">
                <a:latin typeface="Times New Roman" pitchFamily="18" charset="0"/>
              </a:rPr>
              <a:t> của hắn đấy thôi, đừng sợ.</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a:hlinkClick r:id="rId2" action="ppaction://hlinksldjump"/>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724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 Box 6"/>
          <p:cNvSpPr txBox="1">
            <a:spLocks noChangeArrowheads="1"/>
          </p:cNvSpPr>
          <p:nvPr/>
        </p:nvSpPr>
        <p:spPr bwMode="auto">
          <a:xfrm>
            <a:off x="4800600" y="457200"/>
            <a:ext cx="4343400" cy="210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400" b="1">
                <a:solidFill>
                  <a:srgbClr val="0000FF"/>
                </a:solidFill>
                <a:latin typeface="Times New Roman" pitchFamily="18" charset="0"/>
              </a:rPr>
              <a:t>Sức trai Phù Đổng</a:t>
            </a:r>
            <a:r>
              <a:rPr lang="en-US" altLang="en-US" sz="2400">
                <a:latin typeface="Times New Roman" pitchFamily="18" charset="0"/>
              </a:rPr>
              <a:t>: sức mạnh có thể làm nên chuyện lớn.</a:t>
            </a:r>
          </a:p>
          <a:p>
            <a:pPr eaLnBrk="1" hangingPunct="1">
              <a:spcBef>
                <a:spcPct val="50000"/>
              </a:spcBef>
            </a:pPr>
            <a:r>
              <a:rPr lang="en-US" altLang="en-US" sz="2400" b="1">
                <a:solidFill>
                  <a:srgbClr val="FF0000"/>
                </a:solidFill>
                <a:latin typeface="Times New Roman" pitchFamily="18" charset="0"/>
              </a:rPr>
              <a:t>VD</a:t>
            </a:r>
            <a:r>
              <a:rPr lang="en-US" altLang="en-US" sz="2400">
                <a:latin typeface="Times New Roman" pitchFamily="18" charset="0"/>
              </a:rPr>
              <a:t>: Với </a:t>
            </a:r>
            <a:r>
              <a:rPr lang="en-US" altLang="en-US" sz="2400" b="1" i="1">
                <a:latin typeface="Times New Roman" pitchFamily="18" charset="0"/>
              </a:rPr>
              <a:t>sức trai Phù Đổng</a:t>
            </a:r>
            <a:r>
              <a:rPr lang="en-US" altLang="en-US" sz="2400">
                <a:latin typeface="Times New Roman" pitchFamily="18" charset="0"/>
              </a:rPr>
              <a:t>, thanh niên ngày nay không ngần ngại bất cứ việc gì.</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ChangeArrowheads="1"/>
          </p:cNvSpPr>
          <p:nvPr/>
        </p:nvSpPr>
        <p:spPr bwMode="auto">
          <a:xfrm>
            <a:off x="0" y="0"/>
            <a:ext cx="5562600" cy="6858000"/>
          </a:xfrm>
          <a:prstGeom prst="rect">
            <a:avLst/>
          </a:prstGeom>
          <a:solidFill>
            <a:srgbClr val="FAFAA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p>
        </p:txBody>
      </p:sp>
      <p:pic>
        <p:nvPicPr>
          <p:cNvPr id="18435" name="Picture 5">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638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 Box 7"/>
          <p:cNvSpPr txBox="1">
            <a:spLocks noChangeArrowheads="1"/>
          </p:cNvSpPr>
          <p:nvPr/>
        </p:nvSpPr>
        <p:spPr bwMode="auto">
          <a:xfrm>
            <a:off x="5715000" y="1970088"/>
            <a:ext cx="3429000" cy="283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400" b="1">
                <a:solidFill>
                  <a:srgbClr val="0000FF"/>
                </a:solidFill>
                <a:latin typeface="Times New Roman" pitchFamily="18" charset="0"/>
              </a:rPr>
              <a:t>Ếch ngồi đáy giếng</a:t>
            </a:r>
            <a:r>
              <a:rPr lang="en-US" altLang="en-US" sz="2400">
                <a:latin typeface="Times New Roman" pitchFamily="18" charset="0"/>
              </a:rPr>
              <a:t>: hiểu biết ít, tầm nhìn bị hạn chế, do điều kiện tiếp xúc hạn hẹp.</a:t>
            </a:r>
          </a:p>
          <a:p>
            <a:pPr eaLnBrk="1" hangingPunct="1">
              <a:spcBef>
                <a:spcPct val="50000"/>
              </a:spcBef>
            </a:pPr>
            <a:r>
              <a:rPr lang="en-US" altLang="en-US" sz="2400" b="1">
                <a:solidFill>
                  <a:srgbClr val="FF0000"/>
                </a:solidFill>
                <a:latin typeface="Times New Roman" pitchFamily="18" charset="0"/>
              </a:rPr>
              <a:t>VD: </a:t>
            </a:r>
            <a:r>
              <a:rPr lang="en-US" altLang="en-US" sz="2400">
                <a:latin typeface="Times New Roman" pitchFamily="18" charset="0"/>
              </a:rPr>
              <a:t>Nếu chỉ ngắm mình thôi thì khác gì ếch ngồi đáy giếng.</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381000" y="228600"/>
            <a:ext cx="2438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a:p>
        </p:txBody>
      </p:sp>
      <p:sp>
        <p:nvSpPr>
          <p:cNvPr id="19459" name="Rectangle 3"/>
          <p:cNvSpPr>
            <a:spLocks noChangeArrowheads="1"/>
          </p:cNvSpPr>
          <p:nvPr/>
        </p:nvSpPr>
        <p:spPr bwMode="auto">
          <a:xfrm>
            <a:off x="0" y="0"/>
            <a:ext cx="3048000" cy="6858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b="1">
              <a:latin typeface="Times New Roman" pitchFamily="18" charset="0"/>
            </a:endParaRPr>
          </a:p>
        </p:txBody>
      </p:sp>
      <p:sp>
        <p:nvSpPr>
          <p:cNvPr id="19460" name="Rectangle 4"/>
          <p:cNvSpPr>
            <a:spLocks noChangeArrowheads="1"/>
          </p:cNvSpPr>
          <p:nvPr/>
        </p:nvSpPr>
        <p:spPr bwMode="auto">
          <a:xfrm>
            <a:off x="76200" y="76200"/>
            <a:ext cx="2895600" cy="6370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eaLnBrk="1" hangingPunct="1"/>
            <a:r>
              <a:rPr lang="en-US" altLang="en-US" sz="2400" b="1">
                <a:solidFill>
                  <a:srgbClr val="FF0000"/>
                </a:solidFill>
                <a:latin typeface="Times New Roman" pitchFamily="18" charset="0"/>
              </a:rPr>
              <a:t>Tiết: 20   Tiếng Việt</a:t>
            </a:r>
          </a:p>
          <a:p>
            <a:pPr marL="342900" indent="-342900" eaLnBrk="1" hangingPunct="1"/>
            <a:endParaRPr lang="en-US" altLang="en-US" sz="2400" b="1">
              <a:solidFill>
                <a:srgbClr val="FF0000"/>
              </a:solidFill>
              <a:latin typeface="Times New Roman" pitchFamily="18" charset="0"/>
            </a:endParaRPr>
          </a:p>
          <a:p>
            <a:pPr marL="342900" indent="-342900" eaLnBrk="1" hangingPunct="1"/>
            <a:endParaRPr lang="en-US" altLang="en-US" sz="2400" b="1">
              <a:latin typeface="Times New Roman" pitchFamily="18" charset="0"/>
            </a:endParaRPr>
          </a:p>
          <a:p>
            <a:pPr marL="342900" indent="-342900" eaLnBrk="1" hangingPunct="1">
              <a:buFontTx/>
              <a:buAutoNum type="arabicPeriod"/>
            </a:pPr>
            <a:r>
              <a:rPr lang="en-US" altLang="en-US" sz="2400" b="1">
                <a:latin typeface="Times New Roman" pitchFamily="18" charset="0"/>
              </a:rPr>
              <a:t>BÀI TẬP 1:</a:t>
            </a:r>
          </a:p>
          <a:p>
            <a:pPr marL="342900" indent="-342900" eaLnBrk="1" hangingPunct="1">
              <a:buFontTx/>
              <a:buAutoNum type="arabicPeriod"/>
            </a:pPr>
            <a:endParaRPr lang="en-US" altLang="en-US" sz="2400" b="1">
              <a:latin typeface="Times New Roman" pitchFamily="18" charset="0"/>
            </a:endParaRPr>
          </a:p>
          <a:p>
            <a:pPr marL="342900" indent="-342900" eaLnBrk="1" hangingPunct="1"/>
            <a:r>
              <a:rPr lang="en-US" altLang="en-US" sz="2400" b="1">
                <a:latin typeface="Times New Roman" pitchFamily="18" charset="0"/>
              </a:rPr>
              <a:t>2. BÀI TẬP 3:</a:t>
            </a:r>
          </a:p>
          <a:p>
            <a:pPr marL="342900" indent="-342900" eaLnBrk="1" hangingPunct="1"/>
            <a:endParaRPr lang="en-US" altLang="en-US" sz="2400" b="1">
              <a:latin typeface="Times New Roman" pitchFamily="18" charset="0"/>
            </a:endParaRPr>
          </a:p>
          <a:p>
            <a:pPr marL="342900" indent="-342900" eaLnBrk="1" hangingPunct="1"/>
            <a:endParaRPr lang="en-US" altLang="en-US" sz="2400" b="1">
              <a:latin typeface="Times New Roman" pitchFamily="18" charset="0"/>
            </a:endParaRPr>
          </a:p>
          <a:p>
            <a:pPr marL="342900" indent="-342900" eaLnBrk="1" hangingPunct="1"/>
            <a:r>
              <a:rPr lang="en-US" altLang="en-US" sz="2400" b="1">
                <a:latin typeface="Times New Roman" pitchFamily="18" charset="0"/>
              </a:rPr>
              <a:t>3. BÀI TẬP 6, 7:</a:t>
            </a:r>
          </a:p>
          <a:p>
            <a:pPr marL="342900" indent="-342900" eaLnBrk="1" hangingPunct="1"/>
            <a:endParaRPr lang="en-US" altLang="en-US" sz="2400" b="1">
              <a:latin typeface="Times New Roman" pitchFamily="18" charset="0"/>
            </a:endParaRPr>
          </a:p>
          <a:p>
            <a:pPr marL="342900" indent="-342900" eaLnBrk="1" hangingPunct="1"/>
            <a:endParaRPr lang="en-US" altLang="en-US" sz="2400" b="1">
              <a:latin typeface="Times New Roman" pitchFamily="18" charset="0"/>
            </a:endParaRPr>
          </a:p>
          <a:p>
            <a:pPr marL="342900" indent="-342900" eaLnBrk="1" hangingPunct="1"/>
            <a:endParaRPr lang="en-US" altLang="en-US" sz="2400" b="1">
              <a:latin typeface="Times New Roman" pitchFamily="18" charset="0"/>
            </a:endParaRPr>
          </a:p>
          <a:p>
            <a:pPr marL="342900" indent="-342900" eaLnBrk="1" hangingPunct="1">
              <a:buFontTx/>
              <a:buAutoNum type="arabicPeriod"/>
            </a:pPr>
            <a:endParaRPr lang="en-US" altLang="en-US" sz="2400" b="1">
              <a:latin typeface="Times New Roman" pitchFamily="18" charset="0"/>
            </a:endParaRPr>
          </a:p>
          <a:p>
            <a:pPr marL="342900" indent="-342900" eaLnBrk="1" hangingPunct="1"/>
            <a:endParaRPr lang="en-US" altLang="en-US" sz="2400" b="1">
              <a:latin typeface="Times New Roman" pitchFamily="18" charset="0"/>
            </a:endParaRPr>
          </a:p>
          <a:p>
            <a:pPr marL="342900" indent="-342900" eaLnBrk="1" hangingPunct="1"/>
            <a:endParaRPr lang="en-US" altLang="en-US" sz="2400" b="1">
              <a:latin typeface="Times New Roman" pitchFamily="18" charset="0"/>
            </a:endParaRPr>
          </a:p>
          <a:p>
            <a:pPr marL="342900" indent="-342900" eaLnBrk="1" hangingPunct="1">
              <a:buFontTx/>
              <a:buAutoNum type="arabicPeriod"/>
            </a:pPr>
            <a:endParaRPr lang="en-US" altLang="en-US" sz="2400" b="1">
              <a:latin typeface="Times New Roman" pitchFamily="18" charset="0"/>
            </a:endParaRPr>
          </a:p>
          <a:p>
            <a:pPr marL="342900" indent="-342900" eaLnBrk="1" hangingPunct="1"/>
            <a:endParaRPr lang="en-US" altLang="en-US" sz="2400" b="1">
              <a:latin typeface="Times New Roman" pitchFamily="18" charset="0"/>
            </a:endParaRPr>
          </a:p>
        </p:txBody>
      </p:sp>
      <p:sp>
        <p:nvSpPr>
          <p:cNvPr id="40965" name="Rectangle 5"/>
          <p:cNvSpPr>
            <a:spLocks noChangeArrowheads="1"/>
          </p:cNvSpPr>
          <p:nvPr/>
        </p:nvSpPr>
        <p:spPr bwMode="auto">
          <a:xfrm>
            <a:off x="3048000" y="76200"/>
            <a:ext cx="6096000" cy="477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altLang="en-US" sz="3200" b="1">
                <a:solidFill>
                  <a:srgbClr val="3333CC"/>
                </a:solidFill>
                <a:latin typeface="Times New Roman" pitchFamily="18" charset="0"/>
              </a:rPr>
              <a:t>THỰC HÀNH </a:t>
            </a:r>
          </a:p>
          <a:p>
            <a:pPr algn="ctr" eaLnBrk="1" hangingPunct="1"/>
            <a:r>
              <a:rPr lang="en-US" altLang="en-US" sz="3200" b="1">
                <a:solidFill>
                  <a:srgbClr val="3333CC"/>
                </a:solidFill>
                <a:latin typeface="Times New Roman" pitchFamily="18" charset="0"/>
              </a:rPr>
              <a:t>VỀ THÀNH NGỮ, ĐIỂN CỐ</a:t>
            </a:r>
          </a:p>
          <a:p>
            <a:pPr eaLnBrk="1" hangingPunct="1"/>
            <a:r>
              <a:rPr lang="en-US" altLang="en-US" sz="2400">
                <a:solidFill>
                  <a:srgbClr val="0000FF"/>
                </a:solidFill>
                <a:latin typeface="Times New Roman" pitchFamily="18" charset="0"/>
                <a:sym typeface="Wingdings" pitchFamily="2" charset="2"/>
              </a:rPr>
              <a:t> </a:t>
            </a:r>
            <a:r>
              <a:rPr lang="en-US" altLang="en-US" sz="2400" b="1">
                <a:solidFill>
                  <a:srgbClr val="0000FF"/>
                </a:solidFill>
                <a:latin typeface="Times New Roman" pitchFamily="18" charset="0"/>
                <a:sym typeface="Wingdings" pitchFamily="2" charset="2"/>
              </a:rPr>
              <a:t>Thành ngữ</a:t>
            </a:r>
            <a:r>
              <a:rPr lang="en-US" altLang="en-US" sz="2400">
                <a:latin typeface="Times New Roman" pitchFamily="18" charset="0"/>
                <a:sym typeface="Wingdings" pitchFamily="2" charset="2"/>
              </a:rPr>
              <a:t>: Cụm từ ngắn gọn, ổn định, có tính hình tượng, hàm súc, biểu cảm.</a:t>
            </a:r>
          </a:p>
          <a:p>
            <a:pPr eaLnBrk="1" hangingPunct="1">
              <a:buFont typeface="Wingdings" pitchFamily="2" charset="2"/>
              <a:buChar char="à"/>
            </a:pPr>
            <a:r>
              <a:rPr lang="en-US" altLang="en-US" sz="2400" b="1">
                <a:solidFill>
                  <a:srgbClr val="0000FF"/>
                </a:solidFill>
                <a:latin typeface="Times New Roman" pitchFamily="18" charset="0"/>
                <a:sym typeface="Wingdings" pitchFamily="2" charset="2"/>
              </a:rPr>
              <a:t> Điển cố</a:t>
            </a:r>
            <a:r>
              <a:rPr lang="en-US" altLang="en-US" sz="2400">
                <a:latin typeface="Times New Roman" pitchFamily="18" charset="0"/>
                <a:sym typeface="Wingdings" pitchFamily="2" charset="2"/>
              </a:rPr>
              <a:t>:</a:t>
            </a:r>
            <a:r>
              <a:rPr lang="en-US" altLang="en-US" sz="2400">
                <a:solidFill>
                  <a:srgbClr val="0000FF"/>
                </a:solidFill>
                <a:latin typeface="Times New Roman" pitchFamily="18" charset="0"/>
                <a:sym typeface="Wingdings" pitchFamily="2" charset="2"/>
              </a:rPr>
              <a:t> </a:t>
            </a:r>
            <a:r>
              <a:rPr lang="en-US" altLang="en-US" sz="2400">
                <a:latin typeface="Times New Roman" pitchFamily="18" charset="0"/>
                <a:sym typeface="Wingdings" pitchFamily="2" charset="2"/>
              </a:rPr>
              <a:t>là những sự vật, sự việc được dẫn lại, không có hình thức cố định, hàm súc, ý vị, có tính hình tượng, biểu cảm.</a:t>
            </a:r>
          </a:p>
          <a:p>
            <a:pPr eaLnBrk="1" hangingPunct="1">
              <a:buFont typeface="Wingdings" pitchFamily="2" charset="2"/>
              <a:buNone/>
            </a:pPr>
            <a:endParaRPr lang="en-US" altLang="en-US" sz="2400">
              <a:latin typeface="Times New Roman" pitchFamily="18" charset="0"/>
              <a:sym typeface="Wingdings" pitchFamily="2" charset="2"/>
            </a:endParaRPr>
          </a:p>
          <a:p>
            <a:pPr eaLnBrk="1" hangingPunct="1">
              <a:buFont typeface="Wingdings" pitchFamily="2" charset="2"/>
              <a:buNone/>
            </a:pPr>
            <a:r>
              <a:rPr lang="en-US" altLang="en-US" sz="2400" b="1">
                <a:solidFill>
                  <a:srgbClr val="FF0000"/>
                </a:solidFill>
                <a:latin typeface="Times New Roman" pitchFamily="18" charset="0"/>
                <a:sym typeface="Wingdings" pitchFamily="2" charset="2"/>
              </a:rPr>
              <a:t>Dặn dò:</a:t>
            </a:r>
            <a:r>
              <a:rPr lang="en-US" altLang="en-US" sz="2400">
                <a:latin typeface="Times New Roman" pitchFamily="18" charset="0"/>
                <a:sym typeface="Wingdings" pitchFamily="2" charset="2"/>
              </a:rPr>
              <a:t> </a:t>
            </a:r>
          </a:p>
          <a:p>
            <a:pPr eaLnBrk="1" hangingPunct="1">
              <a:buFont typeface="Wingdings" pitchFamily="2" charset="2"/>
              <a:buNone/>
            </a:pPr>
            <a:r>
              <a:rPr lang="en-US" altLang="en-US" sz="2400">
                <a:latin typeface="Times New Roman" pitchFamily="18" charset="0"/>
                <a:sym typeface="Wingdings" pitchFamily="2" charset="2"/>
              </a:rPr>
              <a:t> Phân biệt hai khái niệm về thành ngữ, điển cố; hoàn thành các BT vào vở.</a:t>
            </a:r>
          </a:p>
          <a:p>
            <a:pPr eaLnBrk="1" hangingPunct="1">
              <a:buFont typeface="Wingdings" pitchFamily="2" charset="2"/>
              <a:buNone/>
            </a:pPr>
            <a:endParaRPr lang="en-US" altLang="en-US" sz="2400">
              <a:latin typeface="Times New Roman" pitchFamily="18" charset="0"/>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0965">
                                            <p:txEl>
                                              <p:pRg st="2" end="2"/>
                                            </p:txEl>
                                          </p:spTgt>
                                        </p:tgtEl>
                                        <p:attrNameLst>
                                          <p:attrName>style.visibility</p:attrName>
                                        </p:attrNameLst>
                                      </p:cBhvr>
                                      <p:to>
                                        <p:strVal val="visible"/>
                                      </p:to>
                                    </p:set>
                                    <p:animEffect transition="in" filter="circle(in)">
                                      <p:cBhvr>
                                        <p:cTn id="7" dur="2000"/>
                                        <p:tgtEl>
                                          <p:spTgt spid="40965">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40965">
                                            <p:txEl>
                                              <p:pRg st="3" end="3"/>
                                            </p:txEl>
                                          </p:spTgt>
                                        </p:tgtEl>
                                        <p:attrNameLst>
                                          <p:attrName>style.visibility</p:attrName>
                                        </p:attrNameLst>
                                      </p:cBhvr>
                                      <p:to>
                                        <p:strVal val="visible"/>
                                      </p:to>
                                    </p:set>
                                    <p:animEffect transition="in" filter="circle(in)">
                                      <p:cBhvr>
                                        <p:cTn id="10" dur="2000"/>
                                        <p:tgtEl>
                                          <p:spTgt spid="40965">
                                            <p:txEl>
                                              <p:pRg st="3" end="3"/>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3" presetClass="entr" presetSubtype="16" fill="hold" nodeType="clickEffect">
                                  <p:stCondLst>
                                    <p:cond delay="0"/>
                                  </p:stCondLst>
                                  <p:childTnLst>
                                    <p:set>
                                      <p:cBhvr>
                                        <p:cTn id="14" dur="1" fill="hold">
                                          <p:stCondLst>
                                            <p:cond delay="0"/>
                                          </p:stCondLst>
                                        </p:cTn>
                                        <p:tgtEl>
                                          <p:spTgt spid="40965">
                                            <p:txEl>
                                              <p:pRg st="5" end="5"/>
                                            </p:txEl>
                                          </p:spTgt>
                                        </p:tgtEl>
                                        <p:attrNameLst>
                                          <p:attrName>style.visibility</p:attrName>
                                        </p:attrNameLst>
                                      </p:cBhvr>
                                      <p:to>
                                        <p:strVal val="visible"/>
                                      </p:to>
                                    </p:set>
                                    <p:animEffect transition="in" filter="plus(in)">
                                      <p:cBhvr>
                                        <p:cTn id="15" dur="2000"/>
                                        <p:tgtEl>
                                          <p:spTgt spid="40965">
                                            <p:txEl>
                                              <p:pRg st="5" end="5"/>
                                            </p:txEl>
                                          </p:spTgt>
                                        </p:tgtEl>
                                      </p:cBhvr>
                                    </p:animEffect>
                                  </p:childTnLst>
                                </p:cTn>
                              </p:par>
                              <p:par>
                                <p:cTn id="16" presetID="13" presetClass="entr" presetSubtype="16" fill="hold" nodeType="withEffect">
                                  <p:stCondLst>
                                    <p:cond delay="0"/>
                                  </p:stCondLst>
                                  <p:childTnLst>
                                    <p:set>
                                      <p:cBhvr>
                                        <p:cTn id="17" dur="1" fill="hold">
                                          <p:stCondLst>
                                            <p:cond delay="0"/>
                                          </p:stCondLst>
                                        </p:cTn>
                                        <p:tgtEl>
                                          <p:spTgt spid="40965">
                                            <p:txEl>
                                              <p:pRg st="6" end="6"/>
                                            </p:txEl>
                                          </p:spTgt>
                                        </p:tgtEl>
                                        <p:attrNameLst>
                                          <p:attrName>style.visibility</p:attrName>
                                        </p:attrNameLst>
                                      </p:cBhvr>
                                      <p:to>
                                        <p:strVal val="visible"/>
                                      </p:to>
                                    </p:set>
                                    <p:animEffect transition="in" filter="plus(in)">
                                      <p:cBhvr>
                                        <p:cTn id="18" dur="2000"/>
                                        <p:tgtEl>
                                          <p:spTgt spid="4096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381000" y="228600"/>
            <a:ext cx="2438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a:p>
        </p:txBody>
      </p:sp>
      <p:sp>
        <p:nvSpPr>
          <p:cNvPr id="3075" name="Rectangle 6"/>
          <p:cNvSpPr>
            <a:spLocks noChangeArrowheads="1"/>
          </p:cNvSpPr>
          <p:nvPr/>
        </p:nvSpPr>
        <p:spPr bwMode="auto">
          <a:xfrm>
            <a:off x="0" y="0"/>
            <a:ext cx="3048000" cy="6858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b="1">
              <a:latin typeface="Times New Roman" pitchFamily="18" charset="0"/>
            </a:endParaRPr>
          </a:p>
        </p:txBody>
      </p:sp>
      <p:sp>
        <p:nvSpPr>
          <p:cNvPr id="5128" name="Rectangle 8"/>
          <p:cNvSpPr>
            <a:spLocks noChangeArrowheads="1"/>
          </p:cNvSpPr>
          <p:nvPr/>
        </p:nvSpPr>
        <p:spPr bwMode="auto">
          <a:xfrm>
            <a:off x="76200" y="76200"/>
            <a:ext cx="2895600" cy="563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eaLnBrk="1" hangingPunct="1"/>
            <a:r>
              <a:rPr lang="en-US" altLang="en-US" sz="2400" b="1">
                <a:solidFill>
                  <a:srgbClr val="FF0000"/>
                </a:solidFill>
                <a:latin typeface="Times New Roman" pitchFamily="18" charset="0"/>
              </a:rPr>
              <a:t>Tiết: 20   Tiếng Việt</a:t>
            </a:r>
          </a:p>
          <a:p>
            <a:pPr marL="342900" indent="-342900" eaLnBrk="1" hangingPunct="1"/>
            <a:endParaRPr lang="en-US" altLang="en-US" sz="2400" b="1">
              <a:solidFill>
                <a:srgbClr val="FF0000"/>
              </a:solidFill>
              <a:latin typeface="Times New Roman" pitchFamily="18" charset="0"/>
            </a:endParaRPr>
          </a:p>
          <a:p>
            <a:pPr marL="342900" indent="-342900" eaLnBrk="1" hangingPunct="1"/>
            <a:endParaRPr lang="en-US" altLang="en-US" sz="2400" b="1">
              <a:latin typeface="Times New Roman" pitchFamily="18" charset="0"/>
            </a:endParaRPr>
          </a:p>
          <a:p>
            <a:pPr marL="342900" indent="-342900" eaLnBrk="1" hangingPunct="1">
              <a:buFontTx/>
              <a:buAutoNum type="arabicPeriod"/>
            </a:pPr>
            <a:r>
              <a:rPr lang="en-US" altLang="en-US" sz="2400" b="1">
                <a:latin typeface="Times New Roman" pitchFamily="18" charset="0"/>
              </a:rPr>
              <a:t>BÀI TẬP 1:</a:t>
            </a:r>
          </a:p>
          <a:p>
            <a:pPr marL="342900" indent="-342900" eaLnBrk="1" hangingPunct="1">
              <a:buFontTx/>
              <a:buAutoNum type="arabicPeriod"/>
            </a:pPr>
            <a:endParaRPr lang="en-US" altLang="en-US" sz="2400" b="1">
              <a:latin typeface="Times New Roman" pitchFamily="18" charset="0"/>
            </a:endParaRPr>
          </a:p>
          <a:p>
            <a:pPr marL="342900" indent="-342900" eaLnBrk="1" hangingPunct="1">
              <a:buFontTx/>
              <a:buAutoNum type="arabicPeriod"/>
            </a:pPr>
            <a:endParaRPr lang="en-US" altLang="en-US" sz="2400" b="1">
              <a:latin typeface="Times New Roman" pitchFamily="18" charset="0"/>
            </a:endParaRPr>
          </a:p>
          <a:p>
            <a:pPr marL="342900" indent="-342900" eaLnBrk="1" hangingPunct="1">
              <a:buFontTx/>
              <a:buAutoNum type="arabicPeriod"/>
            </a:pPr>
            <a:endParaRPr lang="en-US" altLang="en-US" sz="2400" b="1">
              <a:latin typeface="Times New Roman" pitchFamily="18" charset="0"/>
            </a:endParaRPr>
          </a:p>
          <a:p>
            <a:pPr marL="342900" indent="-342900" eaLnBrk="1" hangingPunct="1">
              <a:buFontTx/>
              <a:buAutoNum type="arabicPeriod"/>
            </a:pPr>
            <a:endParaRPr lang="en-US" altLang="en-US" sz="2400" b="1">
              <a:latin typeface="Times New Roman" pitchFamily="18" charset="0"/>
            </a:endParaRPr>
          </a:p>
          <a:p>
            <a:pPr marL="342900" indent="-342900" eaLnBrk="1" hangingPunct="1">
              <a:buFontTx/>
              <a:buAutoNum type="arabicPeriod"/>
            </a:pPr>
            <a:endParaRPr lang="en-US" altLang="en-US" sz="2400" b="1">
              <a:latin typeface="Times New Roman" pitchFamily="18" charset="0"/>
            </a:endParaRPr>
          </a:p>
          <a:p>
            <a:pPr marL="342900" indent="-342900" eaLnBrk="1" hangingPunct="1">
              <a:buFontTx/>
              <a:buAutoNum type="arabicPeriod"/>
            </a:pPr>
            <a:endParaRPr lang="en-US" altLang="en-US" sz="2400" b="1">
              <a:latin typeface="Times New Roman" pitchFamily="18" charset="0"/>
            </a:endParaRPr>
          </a:p>
          <a:p>
            <a:pPr marL="342900" indent="-342900" eaLnBrk="1" hangingPunct="1">
              <a:buFontTx/>
              <a:buAutoNum type="arabicPeriod"/>
            </a:pPr>
            <a:endParaRPr lang="en-US" altLang="en-US" sz="2400" b="1">
              <a:latin typeface="Times New Roman" pitchFamily="18" charset="0"/>
            </a:endParaRPr>
          </a:p>
          <a:p>
            <a:pPr marL="342900" indent="-342900" eaLnBrk="1" hangingPunct="1"/>
            <a:r>
              <a:rPr lang="en-US" altLang="en-US" sz="2400" b="1">
                <a:latin typeface="Times New Roman" pitchFamily="18" charset="0"/>
              </a:rPr>
              <a:t>2. BÀI TẬP 3:</a:t>
            </a:r>
          </a:p>
          <a:p>
            <a:pPr marL="342900" indent="-342900" eaLnBrk="1" hangingPunct="1"/>
            <a:endParaRPr lang="en-US" altLang="en-US" sz="2400" b="1">
              <a:latin typeface="Times New Roman" pitchFamily="18" charset="0"/>
            </a:endParaRPr>
          </a:p>
          <a:p>
            <a:pPr marL="342900" indent="-342900" eaLnBrk="1" hangingPunct="1">
              <a:buFontTx/>
              <a:buAutoNum type="arabicPeriod"/>
            </a:pPr>
            <a:endParaRPr lang="en-US" altLang="en-US" sz="2400" b="1">
              <a:latin typeface="Times New Roman" pitchFamily="18" charset="0"/>
            </a:endParaRPr>
          </a:p>
          <a:p>
            <a:pPr marL="342900" indent="-342900" eaLnBrk="1" hangingPunct="1"/>
            <a:endParaRPr lang="en-US" altLang="en-US" sz="2400" b="1">
              <a:latin typeface="Times New Roman" pitchFamily="18" charset="0"/>
            </a:endParaRPr>
          </a:p>
        </p:txBody>
      </p:sp>
      <p:sp>
        <p:nvSpPr>
          <p:cNvPr id="5129" name="Rectangle 9"/>
          <p:cNvSpPr>
            <a:spLocks noChangeArrowheads="1"/>
          </p:cNvSpPr>
          <p:nvPr/>
        </p:nvSpPr>
        <p:spPr bwMode="auto">
          <a:xfrm>
            <a:off x="3048000" y="76200"/>
            <a:ext cx="6096000" cy="681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altLang="en-US" sz="3200" b="1">
                <a:solidFill>
                  <a:srgbClr val="3333CC"/>
                </a:solidFill>
                <a:latin typeface="Times New Roman" pitchFamily="18" charset="0"/>
              </a:rPr>
              <a:t>THỰC HÀNH </a:t>
            </a:r>
          </a:p>
          <a:p>
            <a:pPr algn="ctr" eaLnBrk="1" hangingPunct="1"/>
            <a:r>
              <a:rPr lang="en-US" altLang="en-US" sz="3200" b="1">
                <a:solidFill>
                  <a:srgbClr val="3333CC"/>
                </a:solidFill>
                <a:latin typeface="Times New Roman" pitchFamily="18" charset="0"/>
              </a:rPr>
              <a:t>VỀ THÀNH NGỮ, ĐIỂN CỐ</a:t>
            </a:r>
          </a:p>
          <a:p>
            <a:pPr eaLnBrk="1" hangingPunct="1"/>
            <a:r>
              <a:rPr lang="en-US" altLang="en-US" sz="2400" b="1">
                <a:latin typeface="Times New Roman" pitchFamily="18" charset="0"/>
              </a:rPr>
              <a:t>Tìm </a:t>
            </a:r>
            <a:r>
              <a:rPr lang="en-US" altLang="en-US" sz="2400" b="1">
                <a:solidFill>
                  <a:srgbClr val="FF0000"/>
                </a:solidFill>
                <a:latin typeface="Times New Roman" pitchFamily="18" charset="0"/>
              </a:rPr>
              <a:t>thành ngữ</a:t>
            </a:r>
            <a:r>
              <a:rPr lang="en-US" altLang="en-US" sz="2400" b="1">
                <a:latin typeface="Times New Roman" pitchFamily="18" charset="0"/>
              </a:rPr>
              <a:t> trong đoạn thơ sau, phân biệt với từ ngữ thông thường về cấu tạo và ý nghĩa:</a:t>
            </a:r>
          </a:p>
          <a:p>
            <a:pPr eaLnBrk="1" hangingPunct="1"/>
            <a:r>
              <a:rPr lang="en-US" altLang="en-US" sz="2400" b="1">
                <a:latin typeface="Times New Roman" pitchFamily="18" charset="0"/>
              </a:rPr>
              <a:t>	“Lặn lội thân cò khi quãng vắng,</a:t>
            </a:r>
          </a:p>
          <a:p>
            <a:pPr eaLnBrk="1" hangingPunct="1"/>
            <a:r>
              <a:rPr lang="en-US" altLang="en-US" sz="2400" b="1">
                <a:latin typeface="Times New Roman" pitchFamily="18" charset="0"/>
              </a:rPr>
              <a:t>	Eo sèo mặt nước buổi đò đông.</a:t>
            </a:r>
          </a:p>
          <a:p>
            <a:pPr eaLnBrk="1" hangingPunct="1"/>
            <a:r>
              <a:rPr lang="en-US" altLang="en-US" sz="2400" b="1">
                <a:latin typeface="Times New Roman" pitchFamily="18" charset="0"/>
              </a:rPr>
              <a:t>	Một duyên hai nợ âu đành phận,</a:t>
            </a:r>
          </a:p>
          <a:p>
            <a:pPr algn="ctr" eaLnBrk="1" hangingPunct="1"/>
            <a:r>
              <a:rPr lang="en-US" altLang="en-US" sz="2400" b="1">
                <a:latin typeface="Times New Roman" pitchFamily="18" charset="0"/>
              </a:rPr>
              <a:t>Năm nắng mười mưa dám quản công”.</a:t>
            </a:r>
          </a:p>
          <a:p>
            <a:pPr algn="r" eaLnBrk="1" hangingPunct="1"/>
            <a:r>
              <a:rPr lang="en-US" altLang="en-US" sz="2200" b="1">
                <a:latin typeface="Times New Roman" pitchFamily="18" charset="0"/>
              </a:rPr>
              <a:t>(Trần Tế Xương, </a:t>
            </a:r>
            <a:r>
              <a:rPr lang="en-US" altLang="en-US" sz="2200" b="1" i="1">
                <a:latin typeface="Times New Roman" pitchFamily="18" charset="0"/>
              </a:rPr>
              <a:t>Thương vợ</a:t>
            </a:r>
            <a:r>
              <a:rPr lang="en-US" altLang="en-US" sz="2200" b="1">
                <a:latin typeface="Times New Roman" pitchFamily="18" charset="0"/>
              </a:rPr>
              <a:t>)</a:t>
            </a:r>
          </a:p>
          <a:p>
            <a:pPr eaLnBrk="1" hangingPunct="1"/>
            <a:endParaRPr lang="en-US" altLang="en-US" sz="2400" b="1">
              <a:latin typeface="Times New Roman" pitchFamily="18" charset="0"/>
            </a:endParaRPr>
          </a:p>
          <a:p>
            <a:pPr eaLnBrk="1" hangingPunct="1"/>
            <a:r>
              <a:rPr lang="en-US" altLang="en-US" sz="2400" b="1">
                <a:latin typeface="Times New Roman" pitchFamily="18" charset="0"/>
              </a:rPr>
              <a:t>Đọc lại chú thích về những </a:t>
            </a:r>
            <a:r>
              <a:rPr lang="en-US" altLang="en-US" sz="2400" b="1">
                <a:solidFill>
                  <a:srgbClr val="FF0000"/>
                </a:solidFill>
                <a:latin typeface="Times New Roman" pitchFamily="18" charset="0"/>
              </a:rPr>
              <a:t>điển cố</a:t>
            </a:r>
            <a:r>
              <a:rPr lang="en-US" altLang="en-US" sz="2400" b="1">
                <a:latin typeface="Times New Roman" pitchFamily="18" charset="0"/>
              </a:rPr>
              <a:t> in đậm ở hai câu thơ sau trong bài Khóc Dương Khuê và cho biết thế nào là </a:t>
            </a:r>
            <a:r>
              <a:rPr lang="en-US" altLang="en-US" sz="2400" b="1">
                <a:solidFill>
                  <a:srgbClr val="FF0000"/>
                </a:solidFill>
                <a:latin typeface="Times New Roman" pitchFamily="18" charset="0"/>
              </a:rPr>
              <a:t>điển cố</a:t>
            </a:r>
            <a:r>
              <a:rPr lang="en-US" altLang="en-US" sz="2400" b="1">
                <a:latin typeface="Times New Roman" pitchFamily="18" charset="0"/>
              </a:rPr>
              <a:t>:</a:t>
            </a:r>
          </a:p>
          <a:p>
            <a:pPr eaLnBrk="1" hangingPunct="1"/>
            <a:r>
              <a:rPr lang="en-US" altLang="en-US" sz="2400" b="1">
                <a:latin typeface="Times New Roman" pitchFamily="18" charset="0"/>
              </a:rPr>
              <a:t>	“Giường kia treo cũng hững hờ,</a:t>
            </a:r>
          </a:p>
          <a:p>
            <a:pPr eaLnBrk="1" hangingPunct="1"/>
            <a:r>
              <a:rPr lang="en-US" altLang="en-US" sz="2400" b="1">
                <a:latin typeface="Times New Roman" pitchFamily="18" charset="0"/>
              </a:rPr>
              <a:t>Đàn kia gảy cũng ngẩn ngơ tiếng đàn”.</a:t>
            </a:r>
          </a:p>
          <a:p>
            <a:pPr algn="r" eaLnBrk="1" hangingPunct="1"/>
            <a:r>
              <a:rPr lang="en-US" altLang="en-US" sz="2200" b="1">
                <a:latin typeface="Times New Roman" pitchFamily="18" charset="0"/>
              </a:rPr>
              <a:t>(Nguyễn Khuyến, </a:t>
            </a:r>
            <a:r>
              <a:rPr lang="en-US" altLang="en-US" sz="2200" b="1" i="1">
                <a:latin typeface="Times New Roman" pitchFamily="18" charset="0"/>
              </a:rPr>
              <a:t>Khóc Dương Khuê</a:t>
            </a:r>
            <a:r>
              <a:rPr lang="en-US" altLang="en-US" sz="2200" b="1">
                <a:latin typeface="Times New Roman" pitchFamily="18" charset="0"/>
              </a:rPr>
              <a:t>)</a:t>
            </a:r>
          </a:p>
          <a:p>
            <a:pPr algn="ctr" eaLnBrk="1" hangingPunct="1"/>
            <a:endParaRPr lang="en-US" altLang="en-US" sz="2200" b="1">
              <a:solidFill>
                <a:srgbClr val="3333CC"/>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128">
                                            <p:txEl>
                                              <p:pRg st="3" end="3"/>
                                            </p:txEl>
                                          </p:spTgt>
                                        </p:tgtEl>
                                        <p:attrNameLst>
                                          <p:attrName>style.visibility</p:attrName>
                                        </p:attrNameLst>
                                      </p:cBhvr>
                                      <p:to>
                                        <p:strVal val="visible"/>
                                      </p:to>
                                    </p:set>
                                    <p:animEffect transition="in" filter="circle(in)">
                                      <p:cBhvr>
                                        <p:cTn id="7" dur="2000"/>
                                        <p:tgtEl>
                                          <p:spTgt spid="5128">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5129">
                                            <p:txEl>
                                              <p:pRg st="2" end="2"/>
                                            </p:txEl>
                                          </p:spTgt>
                                        </p:tgtEl>
                                        <p:attrNameLst>
                                          <p:attrName>style.visibility</p:attrName>
                                        </p:attrNameLst>
                                      </p:cBhvr>
                                      <p:to>
                                        <p:strVal val="visible"/>
                                      </p:to>
                                    </p:set>
                                    <p:animEffect transition="in" filter="fade">
                                      <p:cBhvr>
                                        <p:cTn id="12" dur="1000"/>
                                        <p:tgtEl>
                                          <p:spTgt spid="5129">
                                            <p:txEl>
                                              <p:pRg st="2" end="2"/>
                                            </p:txEl>
                                          </p:spTgt>
                                        </p:tgtEl>
                                      </p:cBhvr>
                                    </p:animEffect>
                                    <p:anim calcmode="lin" valueType="num">
                                      <p:cBhvr>
                                        <p:cTn id="13" dur="1000" fill="hold"/>
                                        <p:tgtEl>
                                          <p:spTgt spid="5129">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5129">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129">
                                            <p:txEl>
                                              <p:pRg st="3" end="3"/>
                                            </p:txEl>
                                          </p:spTgt>
                                        </p:tgtEl>
                                        <p:attrNameLst>
                                          <p:attrName>style.visibility</p:attrName>
                                        </p:attrNameLst>
                                      </p:cBhvr>
                                      <p:to>
                                        <p:strVal val="visible"/>
                                      </p:to>
                                    </p:set>
                                    <p:animEffect transition="in" filter="fade">
                                      <p:cBhvr>
                                        <p:cTn id="17" dur="1000"/>
                                        <p:tgtEl>
                                          <p:spTgt spid="5129">
                                            <p:txEl>
                                              <p:pRg st="3" end="3"/>
                                            </p:txEl>
                                          </p:spTgt>
                                        </p:tgtEl>
                                      </p:cBhvr>
                                    </p:animEffect>
                                    <p:anim calcmode="lin" valueType="num">
                                      <p:cBhvr>
                                        <p:cTn id="18" dur="1000" fill="hold"/>
                                        <p:tgtEl>
                                          <p:spTgt spid="5129">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5129">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129">
                                            <p:txEl>
                                              <p:pRg st="4" end="4"/>
                                            </p:txEl>
                                          </p:spTgt>
                                        </p:tgtEl>
                                        <p:attrNameLst>
                                          <p:attrName>style.visibility</p:attrName>
                                        </p:attrNameLst>
                                      </p:cBhvr>
                                      <p:to>
                                        <p:strVal val="visible"/>
                                      </p:to>
                                    </p:set>
                                    <p:animEffect transition="in" filter="fade">
                                      <p:cBhvr>
                                        <p:cTn id="22" dur="1000"/>
                                        <p:tgtEl>
                                          <p:spTgt spid="5129">
                                            <p:txEl>
                                              <p:pRg st="4" end="4"/>
                                            </p:txEl>
                                          </p:spTgt>
                                        </p:tgtEl>
                                      </p:cBhvr>
                                    </p:animEffect>
                                    <p:anim calcmode="lin" valueType="num">
                                      <p:cBhvr>
                                        <p:cTn id="23" dur="1000" fill="hold"/>
                                        <p:tgtEl>
                                          <p:spTgt spid="5129">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5129">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129">
                                            <p:txEl>
                                              <p:pRg st="5" end="5"/>
                                            </p:txEl>
                                          </p:spTgt>
                                        </p:tgtEl>
                                        <p:attrNameLst>
                                          <p:attrName>style.visibility</p:attrName>
                                        </p:attrNameLst>
                                      </p:cBhvr>
                                      <p:to>
                                        <p:strVal val="visible"/>
                                      </p:to>
                                    </p:set>
                                    <p:animEffect transition="in" filter="fade">
                                      <p:cBhvr>
                                        <p:cTn id="27" dur="1000"/>
                                        <p:tgtEl>
                                          <p:spTgt spid="5129">
                                            <p:txEl>
                                              <p:pRg st="5" end="5"/>
                                            </p:txEl>
                                          </p:spTgt>
                                        </p:tgtEl>
                                      </p:cBhvr>
                                    </p:animEffect>
                                    <p:anim calcmode="lin" valueType="num">
                                      <p:cBhvr>
                                        <p:cTn id="28" dur="1000" fill="hold"/>
                                        <p:tgtEl>
                                          <p:spTgt spid="5129">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5129">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129">
                                            <p:txEl>
                                              <p:pRg st="6" end="6"/>
                                            </p:txEl>
                                          </p:spTgt>
                                        </p:tgtEl>
                                        <p:attrNameLst>
                                          <p:attrName>style.visibility</p:attrName>
                                        </p:attrNameLst>
                                      </p:cBhvr>
                                      <p:to>
                                        <p:strVal val="visible"/>
                                      </p:to>
                                    </p:set>
                                    <p:animEffect transition="in" filter="fade">
                                      <p:cBhvr>
                                        <p:cTn id="32" dur="1000"/>
                                        <p:tgtEl>
                                          <p:spTgt spid="5129">
                                            <p:txEl>
                                              <p:pRg st="6" end="6"/>
                                            </p:txEl>
                                          </p:spTgt>
                                        </p:tgtEl>
                                      </p:cBhvr>
                                    </p:animEffect>
                                    <p:anim calcmode="lin" valueType="num">
                                      <p:cBhvr>
                                        <p:cTn id="33" dur="1000" fill="hold"/>
                                        <p:tgtEl>
                                          <p:spTgt spid="5129">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5129">
                                            <p:txEl>
                                              <p:pRg st="6" end="6"/>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5129">
                                            <p:txEl>
                                              <p:pRg st="7" end="7"/>
                                            </p:txEl>
                                          </p:spTgt>
                                        </p:tgtEl>
                                        <p:attrNameLst>
                                          <p:attrName>style.visibility</p:attrName>
                                        </p:attrNameLst>
                                      </p:cBhvr>
                                      <p:to>
                                        <p:strVal val="visible"/>
                                      </p:to>
                                    </p:set>
                                    <p:animEffect transition="in" filter="fade">
                                      <p:cBhvr>
                                        <p:cTn id="37" dur="1000"/>
                                        <p:tgtEl>
                                          <p:spTgt spid="5129">
                                            <p:txEl>
                                              <p:pRg st="7" end="7"/>
                                            </p:txEl>
                                          </p:spTgt>
                                        </p:tgtEl>
                                      </p:cBhvr>
                                    </p:animEffect>
                                    <p:anim calcmode="lin" valueType="num">
                                      <p:cBhvr>
                                        <p:cTn id="38" dur="1000" fill="hold"/>
                                        <p:tgtEl>
                                          <p:spTgt spid="5129">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512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nodeType="clickEffect">
                                  <p:stCondLst>
                                    <p:cond delay="0"/>
                                  </p:stCondLst>
                                  <p:childTnLst>
                                    <p:set>
                                      <p:cBhvr>
                                        <p:cTn id="43" dur="1" fill="hold">
                                          <p:stCondLst>
                                            <p:cond delay="0"/>
                                          </p:stCondLst>
                                        </p:cTn>
                                        <p:tgtEl>
                                          <p:spTgt spid="5128">
                                            <p:txEl>
                                              <p:pRg st="11" end="11"/>
                                            </p:txEl>
                                          </p:spTgt>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6" presetClass="entr" presetSubtype="16" fill="hold" nodeType="clickEffect">
                                  <p:stCondLst>
                                    <p:cond delay="0"/>
                                  </p:stCondLst>
                                  <p:childTnLst>
                                    <p:set>
                                      <p:cBhvr>
                                        <p:cTn id="47" dur="1" fill="hold">
                                          <p:stCondLst>
                                            <p:cond delay="0"/>
                                          </p:stCondLst>
                                        </p:cTn>
                                        <p:tgtEl>
                                          <p:spTgt spid="5129">
                                            <p:txEl>
                                              <p:pRg st="9" end="9"/>
                                            </p:txEl>
                                          </p:spTgt>
                                        </p:tgtEl>
                                        <p:attrNameLst>
                                          <p:attrName>style.visibility</p:attrName>
                                        </p:attrNameLst>
                                      </p:cBhvr>
                                      <p:to>
                                        <p:strVal val="visible"/>
                                      </p:to>
                                    </p:set>
                                    <p:animEffect transition="in" filter="circle(in)">
                                      <p:cBhvr>
                                        <p:cTn id="48" dur="2000"/>
                                        <p:tgtEl>
                                          <p:spTgt spid="5129">
                                            <p:txEl>
                                              <p:pRg st="9" end="9"/>
                                            </p:txEl>
                                          </p:spTgt>
                                        </p:tgtEl>
                                      </p:cBhvr>
                                    </p:animEffect>
                                  </p:childTnLst>
                                </p:cTn>
                              </p:par>
                              <p:par>
                                <p:cTn id="49" presetID="6" presetClass="entr" presetSubtype="16" fill="hold" nodeType="withEffect">
                                  <p:stCondLst>
                                    <p:cond delay="0"/>
                                  </p:stCondLst>
                                  <p:childTnLst>
                                    <p:set>
                                      <p:cBhvr>
                                        <p:cTn id="50" dur="1" fill="hold">
                                          <p:stCondLst>
                                            <p:cond delay="0"/>
                                          </p:stCondLst>
                                        </p:cTn>
                                        <p:tgtEl>
                                          <p:spTgt spid="5129">
                                            <p:txEl>
                                              <p:pRg st="10" end="10"/>
                                            </p:txEl>
                                          </p:spTgt>
                                        </p:tgtEl>
                                        <p:attrNameLst>
                                          <p:attrName>style.visibility</p:attrName>
                                        </p:attrNameLst>
                                      </p:cBhvr>
                                      <p:to>
                                        <p:strVal val="visible"/>
                                      </p:to>
                                    </p:set>
                                    <p:animEffect transition="in" filter="circle(in)">
                                      <p:cBhvr>
                                        <p:cTn id="51" dur="2000"/>
                                        <p:tgtEl>
                                          <p:spTgt spid="5129">
                                            <p:txEl>
                                              <p:pRg st="10" end="10"/>
                                            </p:txEl>
                                          </p:spTgt>
                                        </p:tgtEl>
                                      </p:cBhvr>
                                    </p:animEffect>
                                  </p:childTnLst>
                                </p:cTn>
                              </p:par>
                              <p:par>
                                <p:cTn id="52" presetID="6" presetClass="entr" presetSubtype="16" fill="hold" nodeType="withEffect">
                                  <p:stCondLst>
                                    <p:cond delay="0"/>
                                  </p:stCondLst>
                                  <p:childTnLst>
                                    <p:set>
                                      <p:cBhvr>
                                        <p:cTn id="53" dur="1" fill="hold">
                                          <p:stCondLst>
                                            <p:cond delay="0"/>
                                          </p:stCondLst>
                                        </p:cTn>
                                        <p:tgtEl>
                                          <p:spTgt spid="5129">
                                            <p:txEl>
                                              <p:pRg st="11" end="11"/>
                                            </p:txEl>
                                          </p:spTgt>
                                        </p:tgtEl>
                                        <p:attrNameLst>
                                          <p:attrName>style.visibility</p:attrName>
                                        </p:attrNameLst>
                                      </p:cBhvr>
                                      <p:to>
                                        <p:strVal val="visible"/>
                                      </p:to>
                                    </p:set>
                                    <p:animEffect transition="in" filter="circle(in)">
                                      <p:cBhvr>
                                        <p:cTn id="54" dur="2000"/>
                                        <p:tgtEl>
                                          <p:spTgt spid="5129">
                                            <p:txEl>
                                              <p:pRg st="11" end="11"/>
                                            </p:txEl>
                                          </p:spTgt>
                                        </p:tgtEl>
                                      </p:cBhvr>
                                    </p:animEffect>
                                  </p:childTnLst>
                                </p:cTn>
                              </p:par>
                              <p:par>
                                <p:cTn id="55" presetID="6" presetClass="entr" presetSubtype="16" fill="hold" nodeType="withEffect">
                                  <p:stCondLst>
                                    <p:cond delay="0"/>
                                  </p:stCondLst>
                                  <p:childTnLst>
                                    <p:set>
                                      <p:cBhvr>
                                        <p:cTn id="56" dur="1" fill="hold">
                                          <p:stCondLst>
                                            <p:cond delay="0"/>
                                          </p:stCondLst>
                                        </p:cTn>
                                        <p:tgtEl>
                                          <p:spTgt spid="5129">
                                            <p:txEl>
                                              <p:pRg st="12" end="12"/>
                                            </p:txEl>
                                          </p:spTgt>
                                        </p:tgtEl>
                                        <p:attrNameLst>
                                          <p:attrName>style.visibility</p:attrName>
                                        </p:attrNameLst>
                                      </p:cBhvr>
                                      <p:to>
                                        <p:strVal val="visible"/>
                                      </p:to>
                                    </p:set>
                                    <p:animEffect transition="in" filter="circle(in)">
                                      <p:cBhvr>
                                        <p:cTn id="57" dur="2000"/>
                                        <p:tgtEl>
                                          <p:spTgt spid="512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381000" y="228600"/>
            <a:ext cx="2438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a:p>
        </p:txBody>
      </p:sp>
      <p:sp>
        <p:nvSpPr>
          <p:cNvPr id="4099" name="Rectangle 3"/>
          <p:cNvSpPr>
            <a:spLocks noChangeArrowheads="1"/>
          </p:cNvSpPr>
          <p:nvPr/>
        </p:nvSpPr>
        <p:spPr bwMode="auto">
          <a:xfrm>
            <a:off x="0" y="0"/>
            <a:ext cx="3048000" cy="6858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b="1">
              <a:latin typeface="Times New Roman" pitchFamily="18" charset="0"/>
            </a:endParaRPr>
          </a:p>
        </p:txBody>
      </p:sp>
      <p:sp>
        <p:nvSpPr>
          <p:cNvPr id="4100" name="Rectangle 4"/>
          <p:cNvSpPr>
            <a:spLocks noChangeArrowheads="1"/>
          </p:cNvSpPr>
          <p:nvPr/>
        </p:nvSpPr>
        <p:spPr bwMode="auto">
          <a:xfrm>
            <a:off x="76200" y="76200"/>
            <a:ext cx="2895600" cy="526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eaLnBrk="1" hangingPunct="1"/>
            <a:r>
              <a:rPr lang="en-US" altLang="en-US" sz="2400" b="1">
                <a:solidFill>
                  <a:srgbClr val="FF0000"/>
                </a:solidFill>
                <a:latin typeface="Times New Roman" pitchFamily="18" charset="0"/>
              </a:rPr>
              <a:t>Tiết: 20    Tiếng Việt</a:t>
            </a:r>
          </a:p>
          <a:p>
            <a:pPr marL="342900" indent="-342900" eaLnBrk="1" hangingPunct="1"/>
            <a:endParaRPr lang="en-US" altLang="en-US" sz="2400" b="1">
              <a:solidFill>
                <a:srgbClr val="FF0000"/>
              </a:solidFill>
              <a:latin typeface="Times New Roman" pitchFamily="18" charset="0"/>
            </a:endParaRPr>
          </a:p>
          <a:p>
            <a:pPr marL="342900" indent="-342900" eaLnBrk="1" hangingPunct="1"/>
            <a:endParaRPr lang="en-US" altLang="en-US" sz="2400" b="1">
              <a:latin typeface="Times New Roman" pitchFamily="18" charset="0"/>
            </a:endParaRPr>
          </a:p>
          <a:p>
            <a:pPr marL="342900" indent="-342900" eaLnBrk="1" hangingPunct="1">
              <a:buFontTx/>
              <a:buAutoNum type="arabicPeriod"/>
            </a:pPr>
            <a:r>
              <a:rPr lang="en-US" altLang="en-US" sz="2400" b="1">
                <a:latin typeface="Times New Roman" pitchFamily="18" charset="0"/>
              </a:rPr>
              <a:t>BÀI TẬP 1:</a:t>
            </a:r>
          </a:p>
          <a:p>
            <a:pPr marL="342900" indent="-342900" eaLnBrk="1" hangingPunct="1">
              <a:buFontTx/>
              <a:buAutoNum type="arabicPeriod"/>
            </a:pPr>
            <a:endParaRPr lang="en-US" altLang="en-US" sz="2400" b="1">
              <a:latin typeface="Times New Roman" pitchFamily="18" charset="0"/>
            </a:endParaRPr>
          </a:p>
          <a:p>
            <a:pPr marL="342900" indent="-342900" eaLnBrk="1" hangingPunct="1">
              <a:buFontTx/>
              <a:buAutoNum type="arabicPeriod"/>
            </a:pPr>
            <a:endParaRPr lang="en-US" altLang="en-US" sz="2400" b="1">
              <a:latin typeface="Times New Roman" pitchFamily="18" charset="0"/>
            </a:endParaRPr>
          </a:p>
          <a:p>
            <a:pPr marL="342900" indent="-342900" eaLnBrk="1" hangingPunct="1">
              <a:buFontTx/>
              <a:buAutoNum type="arabicPeriod"/>
            </a:pPr>
            <a:endParaRPr lang="en-US" altLang="en-US" sz="2400" b="1">
              <a:latin typeface="Times New Roman" pitchFamily="18" charset="0"/>
            </a:endParaRPr>
          </a:p>
          <a:p>
            <a:pPr marL="342900" indent="-342900" eaLnBrk="1" hangingPunct="1"/>
            <a:endParaRPr lang="en-US" altLang="en-US" sz="2400" b="1">
              <a:latin typeface="Times New Roman" pitchFamily="18" charset="0"/>
            </a:endParaRPr>
          </a:p>
          <a:p>
            <a:pPr marL="342900" indent="-342900" eaLnBrk="1" hangingPunct="1">
              <a:buFontTx/>
              <a:buAutoNum type="arabicPeriod"/>
            </a:pPr>
            <a:endParaRPr lang="en-US" altLang="en-US" sz="2400" b="1">
              <a:latin typeface="Times New Roman" pitchFamily="18" charset="0"/>
            </a:endParaRPr>
          </a:p>
          <a:p>
            <a:pPr marL="342900" indent="-342900" eaLnBrk="1" hangingPunct="1">
              <a:buFontTx/>
              <a:buAutoNum type="arabicPeriod"/>
            </a:pPr>
            <a:endParaRPr lang="en-US" altLang="en-US" sz="2400" b="1">
              <a:latin typeface="Times New Roman" pitchFamily="18" charset="0"/>
            </a:endParaRPr>
          </a:p>
          <a:p>
            <a:pPr marL="342900" indent="-342900" eaLnBrk="1" hangingPunct="1"/>
            <a:endParaRPr lang="en-US" altLang="en-US" sz="2400" b="1">
              <a:latin typeface="Times New Roman" pitchFamily="18" charset="0"/>
            </a:endParaRPr>
          </a:p>
          <a:p>
            <a:pPr marL="342900" indent="-342900" eaLnBrk="1" hangingPunct="1"/>
            <a:endParaRPr lang="en-US" altLang="en-US" sz="2400" b="1">
              <a:latin typeface="Times New Roman" pitchFamily="18" charset="0"/>
            </a:endParaRPr>
          </a:p>
          <a:p>
            <a:pPr marL="342900" indent="-342900" eaLnBrk="1" hangingPunct="1">
              <a:buFontTx/>
              <a:buAutoNum type="arabicPeriod"/>
            </a:pPr>
            <a:endParaRPr lang="en-US" altLang="en-US" sz="2400" b="1">
              <a:latin typeface="Times New Roman" pitchFamily="18" charset="0"/>
            </a:endParaRPr>
          </a:p>
          <a:p>
            <a:pPr marL="342900" indent="-342900" eaLnBrk="1" hangingPunct="1"/>
            <a:endParaRPr lang="en-US" altLang="en-US" sz="2400" b="1">
              <a:latin typeface="Times New Roman" pitchFamily="18" charset="0"/>
            </a:endParaRPr>
          </a:p>
        </p:txBody>
      </p:sp>
      <p:sp>
        <p:nvSpPr>
          <p:cNvPr id="11269" name="Rectangle 5"/>
          <p:cNvSpPr>
            <a:spLocks noChangeArrowheads="1"/>
          </p:cNvSpPr>
          <p:nvPr/>
        </p:nvSpPr>
        <p:spPr bwMode="auto">
          <a:xfrm>
            <a:off x="3048000" y="76200"/>
            <a:ext cx="6096000" cy="735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altLang="en-US" sz="3200" b="1">
                <a:solidFill>
                  <a:srgbClr val="3333CC"/>
                </a:solidFill>
                <a:latin typeface="Times New Roman" pitchFamily="18" charset="0"/>
              </a:rPr>
              <a:t>THỰC HÀNH </a:t>
            </a:r>
          </a:p>
          <a:p>
            <a:pPr algn="ctr" eaLnBrk="1" hangingPunct="1"/>
            <a:r>
              <a:rPr lang="en-US" altLang="en-US" sz="3200" b="1">
                <a:solidFill>
                  <a:srgbClr val="3333CC"/>
                </a:solidFill>
                <a:latin typeface="Times New Roman" pitchFamily="18" charset="0"/>
              </a:rPr>
              <a:t>VỀ THÀNH NGỮ, ĐIỂN CỐ</a:t>
            </a:r>
          </a:p>
          <a:p>
            <a:pPr eaLnBrk="1" hangingPunct="1"/>
            <a:r>
              <a:rPr lang="en-US" altLang="en-US" sz="2400" b="1">
                <a:latin typeface="Times New Roman" pitchFamily="18" charset="0"/>
              </a:rPr>
              <a:t>-</a:t>
            </a:r>
            <a:r>
              <a:rPr lang="en-US" altLang="en-US" sz="2400" b="1">
                <a:solidFill>
                  <a:srgbClr val="FF0000"/>
                </a:solidFill>
                <a:latin typeface="Times New Roman" pitchFamily="18" charset="0"/>
              </a:rPr>
              <a:t>  Một duyên hai nợ</a:t>
            </a:r>
            <a:r>
              <a:rPr lang="en-US" altLang="en-US" sz="2400" b="1">
                <a:latin typeface="Times New Roman" pitchFamily="18" charset="0"/>
              </a:rPr>
              <a:t>: </a:t>
            </a:r>
            <a:r>
              <a:rPr lang="en-US" altLang="en-US" sz="2400">
                <a:latin typeface="Times New Roman" pitchFamily="18" charset="0"/>
              </a:rPr>
              <a:t>tình nghĩa vợ chồng có tính trời định (duyên chỉ có một: </a:t>
            </a:r>
            <a:r>
              <a:rPr lang="en-US" altLang="en-US" sz="2400">
                <a:latin typeface="Times New Roman" pitchFamily="18" charset="0"/>
                <a:sym typeface="Wingdings" pitchFamily="2" charset="2"/>
              </a:rPr>
              <a:t>duyên vợ chồng</a:t>
            </a:r>
            <a:r>
              <a:rPr lang="en-US" altLang="en-US" sz="2400">
                <a:latin typeface="Times New Roman" pitchFamily="18" charset="0"/>
              </a:rPr>
              <a:t> , nợ thì đến hai : nợ chồng, nợ con ) </a:t>
            </a:r>
          </a:p>
          <a:p>
            <a:pPr eaLnBrk="1" hangingPunct="1"/>
            <a:r>
              <a:rPr lang="en-US" altLang="en-US" sz="2400">
                <a:latin typeface="Times New Roman" pitchFamily="18" charset="0"/>
                <a:cs typeface="Times New Roman" pitchFamily="18" charset="0"/>
              </a:rPr>
              <a:t>→ Một mình bà Tú phải đảm đang công việc để nuôi chồng, nuôi con.</a:t>
            </a:r>
          </a:p>
          <a:p>
            <a:pPr eaLnBrk="1" hangingPunct="1"/>
            <a:r>
              <a:rPr lang="en-US" altLang="en-US" sz="2400" b="1">
                <a:latin typeface="Times New Roman" pitchFamily="18" charset="0"/>
              </a:rPr>
              <a:t>-</a:t>
            </a:r>
            <a:r>
              <a:rPr lang="en-US" altLang="en-US" sz="2400" b="1">
                <a:solidFill>
                  <a:srgbClr val="FF0000"/>
                </a:solidFill>
                <a:latin typeface="Times New Roman" pitchFamily="18" charset="0"/>
              </a:rPr>
              <a:t> Năm nắng mười mưa</a:t>
            </a:r>
            <a:r>
              <a:rPr lang="en-US" altLang="en-US" sz="2400">
                <a:latin typeface="Times New Roman" pitchFamily="18" charset="0"/>
              </a:rPr>
              <a:t>: vất vả, cực nhọc, chịu đựng dãi dầu nắng mưa.</a:t>
            </a:r>
          </a:p>
          <a:p>
            <a:pPr eaLnBrk="1" hangingPunct="1"/>
            <a:r>
              <a:rPr lang="en-US" altLang="en-US" sz="2400">
                <a:latin typeface="Times New Roman" pitchFamily="18" charset="0"/>
                <a:sym typeface="Wingdings" pitchFamily="2" charset="2"/>
              </a:rPr>
              <a:t> Khắc họa rõ nét hình ảnh bà Tú vất vả, tần tảo, đảm đang để thực hiện vai trò của người vợ, người mẹ trong gia đình.</a:t>
            </a:r>
          </a:p>
          <a:p>
            <a:pPr eaLnBrk="1" hangingPunct="1"/>
            <a:r>
              <a:rPr lang="en-US" altLang="en-US" sz="2400">
                <a:latin typeface="Times New Roman" pitchFamily="18" charset="0"/>
                <a:sym typeface="Wingdings" pitchFamily="2" charset="2"/>
              </a:rPr>
              <a:t></a:t>
            </a:r>
            <a:r>
              <a:rPr lang="en-US" altLang="en-US" sz="2400">
                <a:solidFill>
                  <a:srgbClr val="0000FF"/>
                </a:solidFill>
                <a:latin typeface="Times New Roman" pitchFamily="18" charset="0"/>
                <a:sym typeface="Wingdings" pitchFamily="2" charset="2"/>
              </a:rPr>
              <a:t> </a:t>
            </a:r>
            <a:r>
              <a:rPr lang="en-US" altLang="en-US" sz="2400" b="1">
                <a:solidFill>
                  <a:srgbClr val="FF0000"/>
                </a:solidFill>
                <a:latin typeface="Times New Roman" pitchFamily="18" charset="0"/>
                <a:sym typeface="Wingdings" pitchFamily="2" charset="2"/>
              </a:rPr>
              <a:t>Thành ngữ</a:t>
            </a:r>
            <a:r>
              <a:rPr lang="en-US" altLang="en-US" sz="2400" b="1">
                <a:latin typeface="Times New Roman" pitchFamily="18" charset="0"/>
                <a:sym typeface="Wingdings" pitchFamily="2" charset="2"/>
              </a:rPr>
              <a:t>: </a:t>
            </a:r>
            <a:r>
              <a:rPr lang="en-US" altLang="en-US" sz="2400">
                <a:latin typeface="Times New Roman" pitchFamily="18" charset="0"/>
                <a:sym typeface="Wingdings" pitchFamily="2" charset="2"/>
              </a:rPr>
              <a:t>là những </a:t>
            </a:r>
            <a:r>
              <a:rPr lang="en-US" altLang="en-US" sz="2400">
                <a:solidFill>
                  <a:srgbClr val="0000FF"/>
                </a:solidFill>
                <a:latin typeface="Times New Roman" pitchFamily="18" charset="0"/>
                <a:sym typeface="Wingdings" pitchFamily="2" charset="2"/>
              </a:rPr>
              <a:t>cụm từ cố định</a:t>
            </a:r>
            <a:r>
              <a:rPr lang="en-US" altLang="en-US" sz="2400">
                <a:latin typeface="Times New Roman" pitchFamily="18" charset="0"/>
                <a:sym typeface="Wingdings" pitchFamily="2" charset="2"/>
              </a:rPr>
              <a:t>, được hình thành trong lịch sử và tồn tại dưới dạng sẵn có, được sử dụng nguyên khối, có ý nghĩa biểu đạt và chức năng sử dụng tương đương với từ, nhưng có </a:t>
            </a:r>
            <a:r>
              <a:rPr lang="en-US" altLang="en-US" sz="2400">
                <a:solidFill>
                  <a:srgbClr val="0000FF"/>
                </a:solidFill>
                <a:latin typeface="Times New Roman" pitchFamily="18" charset="0"/>
                <a:sym typeface="Wingdings" pitchFamily="2" charset="2"/>
              </a:rPr>
              <a:t>giá trị hình tượng</a:t>
            </a:r>
            <a:r>
              <a:rPr lang="en-US" altLang="en-US" sz="2400">
                <a:latin typeface="Times New Roman" pitchFamily="18" charset="0"/>
                <a:sym typeface="Wingdings" pitchFamily="2" charset="2"/>
              </a:rPr>
              <a:t> và </a:t>
            </a:r>
            <a:r>
              <a:rPr lang="en-US" altLang="en-US" sz="2400">
                <a:solidFill>
                  <a:srgbClr val="0000FF"/>
                </a:solidFill>
                <a:latin typeface="Times New Roman" pitchFamily="18" charset="0"/>
                <a:sym typeface="Wingdings" pitchFamily="2" charset="2"/>
              </a:rPr>
              <a:t>biểu cảm</a:t>
            </a:r>
            <a:r>
              <a:rPr lang="en-US" altLang="en-US" sz="2400">
                <a:latin typeface="Times New Roman" pitchFamily="18" charset="0"/>
                <a:sym typeface="Wingdings" pitchFamily="2" charset="2"/>
              </a:rPr>
              <a:t> rõ rệt, mang lại cho lời nói những sắc thái thú vị.</a:t>
            </a:r>
            <a:endParaRPr lang="en-US" altLang="en-US" sz="2400" b="1">
              <a:latin typeface="Times New Roman" pitchFamily="18" charset="0"/>
            </a:endParaRPr>
          </a:p>
          <a:p>
            <a:pPr eaLnBrk="1" hangingPunct="1"/>
            <a:endParaRPr lang="en-US" altLang="en-US" sz="2400" b="1">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9">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8" presetClass="entr" presetSubtype="16" fill="hold" nodeType="clickEffect">
                                  <p:stCondLst>
                                    <p:cond delay="0"/>
                                  </p:stCondLst>
                                  <p:childTnLst>
                                    <p:set>
                                      <p:cBhvr>
                                        <p:cTn id="10" dur="1" fill="hold">
                                          <p:stCondLst>
                                            <p:cond delay="0"/>
                                          </p:stCondLst>
                                        </p:cTn>
                                        <p:tgtEl>
                                          <p:spTgt spid="11269">
                                            <p:txEl>
                                              <p:pRg st="3" end="3"/>
                                            </p:txEl>
                                          </p:spTgt>
                                        </p:tgtEl>
                                        <p:attrNameLst>
                                          <p:attrName>style.visibility</p:attrName>
                                        </p:attrNameLst>
                                      </p:cBhvr>
                                      <p:to>
                                        <p:strVal val="visible"/>
                                      </p:to>
                                    </p:set>
                                    <p:animEffect transition="in" filter="diamond(in)">
                                      <p:cBhvr>
                                        <p:cTn id="11" dur="2000"/>
                                        <p:tgtEl>
                                          <p:spTgt spid="11269">
                                            <p:txEl>
                                              <p:pRg st="3" end="3"/>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2" presetClass="entr" presetSubtype="0" fill="hold" nodeType="clickEffect">
                                  <p:stCondLst>
                                    <p:cond delay="0"/>
                                  </p:stCondLst>
                                  <p:childTnLst>
                                    <p:set>
                                      <p:cBhvr>
                                        <p:cTn id="15" dur="1" fill="hold">
                                          <p:stCondLst>
                                            <p:cond delay="0"/>
                                          </p:stCondLst>
                                        </p:cTn>
                                        <p:tgtEl>
                                          <p:spTgt spid="11269">
                                            <p:txEl>
                                              <p:pRg st="4" end="4"/>
                                            </p:txEl>
                                          </p:spTgt>
                                        </p:tgtEl>
                                        <p:attrNameLst>
                                          <p:attrName>style.visibility</p:attrName>
                                        </p:attrNameLst>
                                      </p:cBhvr>
                                      <p:to>
                                        <p:strVal val="visible"/>
                                      </p:to>
                                    </p:set>
                                    <p:animEffect transition="in" filter="fade">
                                      <p:cBhvr>
                                        <p:cTn id="16" dur="1000"/>
                                        <p:tgtEl>
                                          <p:spTgt spid="11269">
                                            <p:txEl>
                                              <p:pRg st="4" end="4"/>
                                            </p:txEl>
                                          </p:spTgt>
                                        </p:tgtEl>
                                      </p:cBhvr>
                                    </p:animEffect>
                                    <p:anim calcmode="lin" valueType="num">
                                      <p:cBhvr>
                                        <p:cTn id="17" dur="1000" fill="hold"/>
                                        <p:tgtEl>
                                          <p:spTgt spid="11269">
                                            <p:txEl>
                                              <p:pRg st="4" end="4"/>
                                            </p:txEl>
                                          </p:spTgt>
                                        </p:tgtEl>
                                        <p:attrNameLst>
                                          <p:attrName>ppt_x</p:attrName>
                                        </p:attrNameLst>
                                      </p:cBhvr>
                                      <p:tavLst>
                                        <p:tav tm="0">
                                          <p:val>
                                            <p:strVal val="#ppt_x"/>
                                          </p:val>
                                        </p:tav>
                                        <p:tav tm="100000">
                                          <p:val>
                                            <p:strVal val="#ppt_x"/>
                                          </p:val>
                                        </p:tav>
                                      </p:tavLst>
                                    </p:anim>
                                    <p:anim calcmode="lin" valueType="num">
                                      <p:cBhvr>
                                        <p:cTn id="18" dur="1000" fill="hold"/>
                                        <p:tgtEl>
                                          <p:spTgt spid="1126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0" presetClass="entr" presetSubtype="0" fill="hold" nodeType="clickEffect">
                                  <p:stCondLst>
                                    <p:cond delay="0"/>
                                  </p:stCondLst>
                                  <p:childTnLst>
                                    <p:set>
                                      <p:cBhvr>
                                        <p:cTn id="22" dur="1" fill="hold">
                                          <p:stCondLst>
                                            <p:cond delay="0"/>
                                          </p:stCondLst>
                                        </p:cTn>
                                        <p:tgtEl>
                                          <p:spTgt spid="11269">
                                            <p:txEl>
                                              <p:pRg st="5" end="5"/>
                                            </p:txEl>
                                          </p:spTgt>
                                        </p:tgtEl>
                                        <p:attrNameLst>
                                          <p:attrName>style.visibility</p:attrName>
                                        </p:attrNameLst>
                                      </p:cBhvr>
                                      <p:to>
                                        <p:strVal val="visible"/>
                                      </p:to>
                                    </p:set>
                                    <p:animEffect transition="in" filter="fade">
                                      <p:cBhvr>
                                        <p:cTn id="23" dur="800" decel="100000"/>
                                        <p:tgtEl>
                                          <p:spTgt spid="11269">
                                            <p:txEl>
                                              <p:pRg st="5" end="5"/>
                                            </p:txEl>
                                          </p:spTgt>
                                        </p:tgtEl>
                                      </p:cBhvr>
                                    </p:animEffect>
                                    <p:anim calcmode="lin" valueType="num">
                                      <p:cBhvr>
                                        <p:cTn id="24" dur="800" decel="100000" fill="hold"/>
                                        <p:tgtEl>
                                          <p:spTgt spid="11269">
                                            <p:txEl>
                                              <p:pRg st="5" end="5"/>
                                            </p:txEl>
                                          </p:spTgt>
                                        </p:tgtEl>
                                        <p:attrNameLst>
                                          <p:attrName>style.rotation</p:attrName>
                                        </p:attrNameLst>
                                      </p:cBhvr>
                                      <p:tavLst>
                                        <p:tav tm="0">
                                          <p:val>
                                            <p:fltVal val="-90"/>
                                          </p:val>
                                        </p:tav>
                                        <p:tav tm="100000">
                                          <p:val>
                                            <p:fltVal val="0"/>
                                          </p:val>
                                        </p:tav>
                                      </p:tavLst>
                                    </p:anim>
                                    <p:anim calcmode="lin" valueType="num">
                                      <p:cBhvr>
                                        <p:cTn id="25" dur="800" decel="100000" fill="hold"/>
                                        <p:tgtEl>
                                          <p:spTgt spid="11269">
                                            <p:txEl>
                                              <p:pRg st="5" end="5"/>
                                            </p:txEl>
                                          </p:spTgt>
                                        </p:tgtEl>
                                        <p:attrNameLst>
                                          <p:attrName>ppt_x</p:attrName>
                                        </p:attrNameLst>
                                      </p:cBhvr>
                                      <p:tavLst>
                                        <p:tav tm="0">
                                          <p:val>
                                            <p:strVal val="#ppt_x+0.4"/>
                                          </p:val>
                                        </p:tav>
                                        <p:tav tm="100000">
                                          <p:val>
                                            <p:strVal val="#ppt_x-0.05"/>
                                          </p:val>
                                        </p:tav>
                                      </p:tavLst>
                                    </p:anim>
                                    <p:anim calcmode="lin" valueType="num">
                                      <p:cBhvr>
                                        <p:cTn id="26" dur="800" decel="100000" fill="hold"/>
                                        <p:tgtEl>
                                          <p:spTgt spid="11269">
                                            <p:txEl>
                                              <p:pRg st="5" end="5"/>
                                            </p:txEl>
                                          </p:spTgt>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11269">
                                            <p:txEl>
                                              <p:pRg st="5" end="5"/>
                                            </p:txEl>
                                          </p:spTgt>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11269">
                                            <p:txEl>
                                              <p:pRg st="5" end="5"/>
                                            </p:txEl>
                                          </p:spTgt>
                                        </p:tgtEl>
                                        <p:attrNameLst>
                                          <p:attrName>ppt_y</p:attrName>
                                        </p:attrNameLst>
                                      </p:cBhvr>
                                      <p:tavLst>
                                        <p:tav tm="0">
                                          <p:val>
                                            <p:strVal val="#ppt_y+0.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55" presetClass="entr" presetSubtype="0" fill="hold" nodeType="clickEffect">
                                  <p:stCondLst>
                                    <p:cond delay="0"/>
                                  </p:stCondLst>
                                  <p:childTnLst>
                                    <p:set>
                                      <p:cBhvr>
                                        <p:cTn id="32" dur="1" fill="hold">
                                          <p:stCondLst>
                                            <p:cond delay="0"/>
                                          </p:stCondLst>
                                        </p:cTn>
                                        <p:tgtEl>
                                          <p:spTgt spid="11269">
                                            <p:txEl>
                                              <p:pRg st="6" end="6"/>
                                            </p:txEl>
                                          </p:spTgt>
                                        </p:tgtEl>
                                        <p:attrNameLst>
                                          <p:attrName>style.visibility</p:attrName>
                                        </p:attrNameLst>
                                      </p:cBhvr>
                                      <p:to>
                                        <p:strVal val="visible"/>
                                      </p:to>
                                    </p:set>
                                    <p:anim calcmode="lin" valueType="num">
                                      <p:cBhvr>
                                        <p:cTn id="33" dur="1000" fill="hold"/>
                                        <p:tgtEl>
                                          <p:spTgt spid="11269">
                                            <p:txEl>
                                              <p:pRg st="6" end="6"/>
                                            </p:txEl>
                                          </p:spTgt>
                                        </p:tgtEl>
                                        <p:attrNameLst>
                                          <p:attrName>ppt_w</p:attrName>
                                        </p:attrNameLst>
                                      </p:cBhvr>
                                      <p:tavLst>
                                        <p:tav tm="0">
                                          <p:val>
                                            <p:strVal val="#ppt_w*0.70"/>
                                          </p:val>
                                        </p:tav>
                                        <p:tav tm="100000">
                                          <p:val>
                                            <p:strVal val="#ppt_w"/>
                                          </p:val>
                                        </p:tav>
                                      </p:tavLst>
                                    </p:anim>
                                    <p:anim calcmode="lin" valueType="num">
                                      <p:cBhvr>
                                        <p:cTn id="34" dur="1000" fill="hold"/>
                                        <p:tgtEl>
                                          <p:spTgt spid="11269">
                                            <p:txEl>
                                              <p:pRg st="6" end="6"/>
                                            </p:txEl>
                                          </p:spTgt>
                                        </p:tgtEl>
                                        <p:attrNameLst>
                                          <p:attrName>ppt_h</p:attrName>
                                        </p:attrNameLst>
                                      </p:cBhvr>
                                      <p:tavLst>
                                        <p:tav tm="0">
                                          <p:val>
                                            <p:strVal val="#ppt_h"/>
                                          </p:val>
                                        </p:tav>
                                        <p:tav tm="100000">
                                          <p:val>
                                            <p:strVal val="#ppt_h"/>
                                          </p:val>
                                        </p:tav>
                                      </p:tavLst>
                                    </p:anim>
                                    <p:animEffect transition="in" filter="fade">
                                      <p:cBhvr>
                                        <p:cTn id="35" dur="1000"/>
                                        <p:tgtEl>
                                          <p:spTgt spid="1126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381000" y="228600"/>
            <a:ext cx="2438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a:p>
        </p:txBody>
      </p:sp>
      <p:sp>
        <p:nvSpPr>
          <p:cNvPr id="5123" name="Rectangle 3"/>
          <p:cNvSpPr>
            <a:spLocks noChangeArrowheads="1"/>
          </p:cNvSpPr>
          <p:nvPr/>
        </p:nvSpPr>
        <p:spPr bwMode="auto">
          <a:xfrm>
            <a:off x="0" y="0"/>
            <a:ext cx="3048000" cy="6858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b="1">
              <a:latin typeface="Times New Roman" pitchFamily="18" charset="0"/>
            </a:endParaRPr>
          </a:p>
        </p:txBody>
      </p:sp>
      <p:sp>
        <p:nvSpPr>
          <p:cNvPr id="12292" name="Rectangle 4"/>
          <p:cNvSpPr>
            <a:spLocks noChangeArrowheads="1"/>
          </p:cNvSpPr>
          <p:nvPr/>
        </p:nvSpPr>
        <p:spPr bwMode="auto">
          <a:xfrm>
            <a:off x="76200" y="76200"/>
            <a:ext cx="289560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eaLnBrk="1" hangingPunct="1"/>
            <a:r>
              <a:rPr lang="en-US" altLang="en-US" sz="2400" b="1">
                <a:solidFill>
                  <a:srgbClr val="FF0000"/>
                </a:solidFill>
                <a:latin typeface="Times New Roman" pitchFamily="18" charset="0"/>
              </a:rPr>
              <a:t>Tiết: 20    Tiếng Việt</a:t>
            </a:r>
          </a:p>
          <a:p>
            <a:pPr marL="342900" indent="-342900" eaLnBrk="1" hangingPunct="1"/>
            <a:endParaRPr lang="en-US" altLang="en-US" sz="2400" b="1">
              <a:solidFill>
                <a:srgbClr val="FF0000"/>
              </a:solidFill>
              <a:latin typeface="Times New Roman" pitchFamily="18" charset="0"/>
            </a:endParaRPr>
          </a:p>
          <a:p>
            <a:pPr marL="342900" indent="-342900" eaLnBrk="1" hangingPunct="1"/>
            <a:endParaRPr lang="en-US" altLang="en-US" sz="2400" b="1">
              <a:latin typeface="Times New Roman" pitchFamily="18" charset="0"/>
            </a:endParaRPr>
          </a:p>
          <a:p>
            <a:pPr marL="342900" indent="-342900" eaLnBrk="1" hangingPunct="1">
              <a:buFontTx/>
              <a:buAutoNum type="arabicPeriod"/>
            </a:pPr>
            <a:r>
              <a:rPr lang="en-US" altLang="en-US" sz="2400" b="1">
                <a:latin typeface="Times New Roman" pitchFamily="18" charset="0"/>
              </a:rPr>
              <a:t>BÀI TẬP 1:</a:t>
            </a:r>
          </a:p>
          <a:p>
            <a:pPr marL="342900" indent="-342900" eaLnBrk="1" hangingPunct="1">
              <a:buFontTx/>
              <a:buAutoNum type="arabicPeriod"/>
            </a:pPr>
            <a:endParaRPr lang="en-US" altLang="en-US" sz="2400" b="1">
              <a:latin typeface="Times New Roman" pitchFamily="18" charset="0"/>
            </a:endParaRPr>
          </a:p>
          <a:p>
            <a:pPr marL="342900" indent="-342900" eaLnBrk="1" hangingPunct="1"/>
            <a:endParaRPr lang="en-US" altLang="en-US" sz="2400" b="1">
              <a:latin typeface="Times New Roman" pitchFamily="18" charset="0"/>
            </a:endParaRPr>
          </a:p>
          <a:p>
            <a:pPr marL="342900" indent="-342900" eaLnBrk="1" hangingPunct="1"/>
            <a:r>
              <a:rPr lang="en-US" altLang="en-US" sz="2400" b="1">
                <a:latin typeface="Times New Roman" pitchFamily="18" charset="0"/>
              </a:rPr>
              <a:t>2. BÀI TẬP 3:</a:t>
            </a:r>
          </a:p>
          <a:p>
            <a:pPr marL="342900" indent="-342900" eaLnBrk="1" hangingPunct="1">
              <a:buFontTx/>
              <a:buAutoNum type="arabicPeriod"/>
            </a:pPr>
            <a:endParaRPr lang="en-US" altLang="en-US" sz="2400" b="1">
              <a:latin typeface="Times New Roman" pitchFamily="18" charset="0"/>
            </a:endParaRPr>
          </a:p>
          <a:p>
            <a:pPr marL="342900" indent="-342900" eaLnBrk="1" hangingPunct="1"/>
            <a:endParaRPr lang="en-US" altLang="en-US" sz="2400" b="1">
              <a:latin typeface="Times New Roman" pitchFamily="18" charset="0"/>
            </a:endParaRPr>
          </a:p>
          <a:p>
            <a:pPr marL="342900" indent="-342900" eaLnBrk="1" hangingPunct="1"/>
            <a:endParaRPr lang="en-US" altLang="en-US" sz="2400" b="1">
              <a:latin typeface="Times New Roman" pitchFamily="18" charset="0"/>
            </a:endParaRPr>
          </a:p>
          <a:p>
            <a:pPr marL="342900" indent="-342900" eaLnBrk="1" hangingPunct="1">
              <a:buFontTx/>
              <a:buAutoNum type="arabicPeriod"/>
            </a:pPr>
            <a:endParaRPr lang="en-US" altLang="en-US" sz="2400" b="1">
              <a:latin typeface="Times New Roman" pitchFamily="18" charset="0"/>
            </a:endParaRPr>
          </a:p>
          <a:p>
            <a:pPr marL="342900" indent="-342900" eaLnBrk="1" hangingPunct="1"/>
            <a:endParaRPr lang="en-US" altLang="en-US" sz="2400" b="1">
              <a:latin typeface="Times New Roman" pitchFamily="18" charset="0"/>
            </a:endParaRPr>
          </a:p>
        </p:txBody>
      </p:sp>
      <p:sp>
        <p:nvSpPr>
          <p:cNvPr id="12293" name="Rectangle 5"/>
          <p:cNvSpPr>
            <a:spLocks noChangeArrowheads="1"/>
          </p:cNvSpPr>
          <p:nvPr/>
        </p:nvSpPr>
        <p:spPr bwMode="auto">
          <a:xfrm>
            <a:off x="3048000" y="76200"/>
            <a:ext cx="6096000" cy="661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altLang="en-US" sz="3200" b="1">
                <a:solidFill>
                  <a:srgbClr val="3333CC"/>
                </a:solidFill>
                <a:latin typeface="Times New Roman" pitchFamily="18" charset="0"/>
              </a:rPr>
              <a:t>THỰC HÀNH </a:t>
            </a:r>
          </a:p>
          <a:p>
            <a:pPr algn="ctr" eaLnBrk="1" hangingPunct="1"/>
            <a:r>
              <a:rPr lang="en-US" altLang="en-US" sz="3200" b="1">
                <a:solidFill>
                  <a:srgbClr val="3333CC"/>
                </a:solidFill>
                <a:latin typeface="Times New Roman" pitchFamily="18" charset="0"/>
              </a:rPr>
              <a:t>VỀ THÀNH NGỮ, ĐIỂN CỐ</a:t>
            </a:r>
          </a:p>
          <a:p>
            <a:pPr eaLnBrk="1" hangingPunct="1"/>
            <a:endParaRPr lang="en-US" altLang="en-US" sz="2400" b="1">
              <a:latin typeface="Times New Roman" pitchFamily="18" charset="0"/>
            </a:endParaRPr>
          </a:p>
          <a:p>
            <a:pPr eaLnBrk="1" hangingPunct="1"/>
            <a:endParaRPr lang="en-US" altLang="en-US" sz="2400" b="1">
              <a:latin typeface="Times New Roman" pitchFamily="18" charset="0"/>
            </a:endParaRPr>
          </a:p>
          <a:p>
            <a:pPr eaLnBrk="1" hangingPunct="1"/>
            <a:endParaRPr lang="en-US" altLang="en-US" sz="2400" b="1">
              <a:latin typeface="Times New Roman" pitchFamily="18" charset="0"/>
            </a:endParaRPr>
          </a:p>
          <a:p>
            <a:pPr eaLnBrk="1" hangingPunct="1"/>
            <a:r>
              <a:rPr lang="en-US" altLang="en-US" sz="2400" b="1">
                <a:latin typeface="Times New Roman" pitchFamily="18" charset="0"/>
              </a:rPr>
              <a:t>- </a:t>
            </a:r>
            <a:r>
              <a:rPr lang="en-US" altLang="en-US" sz="2400" b="1">
                <a:solidFill>
                  <a:srgbClr val="FF0000"/>
                </a:solidFill>
                <a:latin typeface="Times New Roman" pitchFamily="18" charset="0"/>
              </a:rPr>
              <a:t>Giường kia</a:t>
            </a:r>
            <a:r>
              <a:rPr lang="en-US" altLang="en-US" sz="2400" b="1">
                <a:latin typeface="Times New Roman" pitchFamily="18" charset="0"/>
              </a:rPr>
              <a:t>: </a:t>
            </a:r>
            <a:r>
              <a:rPr lang="en-US" altLang="en-US" sz="2400">
                <a:latin typeface="Times New Roman" pitchFamily="18" charset="0"/>
              </a:rPr>
              <a:t>Trần Phồn thời Hậu Hán có người bạn thân là Từ Trĩ. Phồn dành riêng cho bạn một cái giường, khi bạn đến chơi thì mời ngồi, lúc bạn về lại treo giường lên.</a:t>
            </a:r>
          </a:p>
          <a:p>
            <a:pPr eaLnBrk="1" hangingPunct="1"/>
            <a:r>
              <a:rPr lang="en-US" altLang="en-US" sz="2400" b="1">
                <a:latin typeface="Times New Roman" pitchFamily="18" charset="0"/>
              </a:rPr>
              <a:t>-</a:t>
            </a:r>
            <a:r>
              <a:rPr lang="en-US" altLang="en-US" sz="2400" b="1">
                <a:solidFill>
                  <a:srgbClr val="FF0000"/>
                </a:solidFill>
                <a:latin typeface="Times New Roman" pitchFamily="18" charset="0"/>
              </a:rPr>
              <a:t> Đàn kia</a:t>
            </a:r>
            <a:r>
              <a:rPr lang="en-US" altLang="en-US" sz="2400">
                <a:latin typeface="Times New Roman" pitchFamily="18" charset="0"/>
              </a:rPr>
              <a:t>: Tương truyền Bá Nha và Chung Tử Kì là hai người bạn. Bá Nha là người chơi đàn giỏi. Tử Kì có tài nghe tiếng đàn của Bá Nha mà hiểu được điều Bá Nha đang nghĩ. Người ta gọi đó là bạn tri âm. Sau khi Tử Kì chết, Bá Nha đập bỏ đàn.</a:t>
            </a:r>
          </a:p>
          <a:p>
            <a:pPr eaLnBrk="1" hangingPunct="1"/>
            <a:r>
              <a:rPr lang="en-US" altLang="en-US" sz="2400">
                <a:latin typeface="Times New Roman" pitchFamily="18" charset="0"/>
                <a:cs typeface="Times New Roman" pitchFamily="18" charset="0"/>
                <a:sym typeface="Wingdings" pitchFamily="2" charset="2"/>
              </a:rPr>
              <a:t></a:t>
            </a:r>
            <a:r>
              <a:rPr lang="en-US" altLang="en-US" sz="2400">
                <a:latin typeface="Times New Roman" pitchFamily="18" charset="0"/>
                <a:cs typeface="Times New Roman" pitchFamily="18" charset="0"/>
              </a:rPr>
              <a:t> Khẳng định tình bạn thắm thiết, keo sơn của Nguyễn Khuyến và Dương Khuê.</a:t>
            </a:r>
            <a:endParaRPr lang="en-US" altLang="en-US" sz="2400">
              <a:solidFill>
                <a:srgbClr val="0000FF"/>
              </a:solidFill>
              <a:latin typeface="Times New Roman" pitchFamily="18" charset="0"/>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12292">
                                            <p:txEl>
                                              <p:pRg st="6" end="6"/>
                                            </p:txEl>
                                          </p:spTgt>
                                        </p:tgtEl>
                                        <p:attrNameLst>
                                          <p:attrName>style.visibility</p:attrName>
                                        </p:attrNameLst>
                                      </p:cBhvr>
                                      <p:to>
                                        <p:strVal val="visible"/>
                                      </p:to>
                                    </p:set>
                                    <p:anim calcmode="lin" valueType="num">
                                      <p:cBhvr>
                                        <p:cTn id="7" dur="1000" fill="hold"/>
                                        <p:tgtEl>
                                          <p:spTgt spid="12292">
                                            <p:txEl>
                                              <p:pRg st="6" end="6"/>
                                            </p:txEl>
                                          </p:spTgt>
                                        </p:tgtEl>
                                        <p:attrNameLst>
                                          <p:attrName>ppt_w</p:attrName>
                                        </p:attrNameLst>
                                      </p:cBhvr>
                                      <p:tavLst>
                                        <p:tav tm="0">
                                          <p:val>
                                            <p:strVal val="#ppt_w*0.70"/>
                                          </p:val>
                                        </p:tav>
                                        <p:tav tm="100000">
                                          <p:val>
                                            <p:strVal val="#ppt_w"/>
                                          </p:val>
                                        </p:tav>
                                      </p:tavLst>
                                    </p:anim>
                                    <p:anim calcmode="lin" valueType="num">
                                      <p:cBhvr>
                                        <p:cTn id="8" dur="1000" fill="hold"/>
                                        <p:tgtEl>
                                          <p:spTgt spid="12292">
                                            <p:txEl>
                                              <p:pRg st="6" end="6"/>
                                            </p:txEl>
                                          </p:spTgt>
                                        </p:tgtEl>
                                        <p:attrNameLst>
                                          <p:attrName>ppt_h</p:attrName>
                                        </p:attrNameLst>
                                      </p:cBhvr>
                                      <p:tavLst>
                                        <p:tav tm="0">
                                          <p:val>
                                            <p:strVal val="#ppt_h"/>
                                          </p:val>
                                        </p:tav>
                                        <p:tav tm="100000">
                                          <p:val>
                                            <p:strVal val="#ppt_h"/>
                                          </p:val>
                                        </p:tav>
                                      </p:tavLst>
                                    </p:anim>
                                    <p:animEffect transition="in" filter="fade">
                                      <p:cBhvr>
                                        <p:cTn id="9" dur="1000"/>
                                        <p:tgtEl>
                                          <p:spTgt spid="12292">
                                            <p:txEl>
                                              <p:pRg st="6" end="6"/>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8" presetClass="entr" presetSubtype="16" fill="hold" nodeType="clickEffect">
                                  <p:stCondLst>
                                    <p:cond delay="0"/>
                                  </p:stCondLst>
                                  <p:childTnLst>
                                    <p:set>
                                      <p:cBhvr>
                                        <p:cTn id="13" dur="1" fill="hold">
                                          <p:stCondLst>
                                            <p:cond delay="0"/>
                                          </p:stCondLst>
                                        </p:cTn>
                                        <p:tgtEl>
                                          <p:spTgt spid="12293">
                                            <p:txEl>
                                              <p:pRg st="5" end="5"/>
                                            </p:txEl>
                                          </p:spTgt>
                                        </p:tgtEl>
                                        <p:attrNameLst>
                                          <p:attrName>style.visibility</p:attrName>
                                        </p:attrNameLst>
                                      </p:cBhvr>
                                      <p:to>
                                        <p:strVal val="visible"/>
                                      </p:to>
                                    </p:set>
                                    <p:animEffect transition="in" filter="diamond(in)">
                                      <p:cBhvr>
                                        <p:cTn id="14" dur="2000"/>
                                        <p:tgtEl>
                                          <p:spTgt spid="12293">
                                            <p:txEl>
                                              <p:pRg st="5" end="5"/>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5" presetClass="entr" presetSubtype="0" fill="hold" nodeType="clickEffect">
                                  <p:stCondLst>
                                    <p:cond delay="0"/>
                                  </p:stCondLst>
                                  <p:childTnLst>
                                    <p:set>
                                      <p:cBhvr>
                                        <p:cTn id="18" dur="1" fill="hold">
                                          <p:stCondLst>
                                            <p:cond delay="0"/>
                                          </p:stCondLst>
                                        </p:cTn>
                                        <p:tgtEl>
                                          <p:spTgt spid="12293">
                                            <p:txEl>
                                              <p:pRg st="6" end="6"/>
                                            </p:txEl>
                                          </p:spTgt>
                                        </p:tgtEl>
                                        <p:attrNameLst>
                                          <p:attrName>style.visibility</p:attrName>
                                        </p:attrNameLst>
                                      </p:cBhvr>
                                      <p:to>
                                        <p:strVal val="visible"/>
                                      </p:to>
                                    </p:set>
                                    <p:anim calcmode="lin" valueType="num">
                                      <p:cBhvr>
                                        <p:cTn id="19" dur="1000" fill="hold"/>
                                        <p:tgtEl>
                                          <p:spTgt spid="12293">
                                            <p:txEl>
                                              <p:pRg st="6" end="6"/>
                                            </p:txEl>
                                          </p:spTgt>
                                        </p:tgtEl>
                                        <p:attrNameLst>
                                          <p:attrName>ppt_w</p:attrName>
                                        </p:attrNameLst>
                                      </p:cBhvr>
                                      <p:tavLst>
                                        <p:tav tm="0">
                                          <p:val>
                                            <p:strVal val="#ppt_w*0.70"/>
                                          </p:val>
                                        </p:tav>
                                        <p:tav tm="100000">
                                          <p:val>
                                            <p:strVal val="#ppt_w"/>
                                          </p:val>
                                        </p:tav>
                                      </p:tavLst>
                                    </p:anim>
                                    <p:anim calcmode="lin" valueType="num">
                                      <p:cBhvr>
                                        <p:cTn id="20" dur="1000" fill="hold"/>
                                        <p:tgtEl>
                                          <p:spTgt spid="12293">
                                            <p:txEl>
                                              <p:pRg st="6" end="6"/>
                                            </p:txEl>
                                          </p:spTgt>
                                        </p:tgtEl>
                                        <p:attrNameLst>
                                          <p:attrName>ppt_h</p:attrName>
                                        </p:attrNameLst>
                                      </p:cBhvr>
                                      <p:tavLst>
                                        <p:tav tm="0">
                                          <p:val>
                                            <p:strVal val="#ppt_h"/>
                                          </p:val>
                                        </p:tav>
                                        <p:tav tm="100000">
                                          <p:val>
                                            <p:strVal val="#ppt_h"/>
                                          </p:val>
                                        </p:tav>
                                      </p:tavLst>
                                    </p:anim>
                                    <p:animEffect transition="in" filter="fade">
                                      <p:cBhvr>
                                        <p:cTn id="21" dur="1000"/>
                                        <p:tgtEl>
                                          <p:spTgt spid="12293">
                                            <p:txEl>
                                              <p:pRg st="6" end="6"/>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0" presetClass="entr" presetSubtype="0" fill="hold" nodeType="clickEffect">
                                  <p:stCondLst>
                                    <p:cond delay="0"/>
                                  </p:stCondLst>
                                  <p:childTnLst>
                                    <p:set>
                                      <p:cBhvr>
                                        <p:cTn id="25" dur="1" fill="hold">
                                          <p:stCondLst>
                                            <p:cond delay="0"/>
                                          </p:stCondLst>
                                        </p:cTn>
                                        <p:tgtEl>
                                          <p:spTgt spid="12293">
                                            <p:txEl>
                                              <p:pRg st="7" end="7"/>
                                            </p:txEl>
                                          </p:spTgt>
                                        </p:tgtEl>
                                        <p:attrNameLst>
                                          <p:attrName>style.visibility</p:attrName>
                                        </p:attrNameLst>
                                      </p:cBhvr>
                                      <p:to>
                                        <p:strVal val="visible"/>
                                      </p:to>
                                    </p:set>
                                    <p:animEffect transition="in" filter="fade">
                                      <p:cBhvr>
                                        <p:cTn id="26" dur="800" decel="100000"/>
                                        <p:tgtEl>
                                          <p:spTgt spid="12293">
                                            <p:txEl>
                                              <p:pRg st="7" end="7"/>
                                            </p:txEl>
                                          </p:spTgt>
                                        </p:tgtEl>
                                      </p:cBhvr>
                                    </p:animEffect>
                                    <p:anim calcmode="lin" valueType="num">
                                      <p:cBhvr>
                                        <p:cTn id="27" dur="800" decel="100000" fill="hold"/>
                                        <p:tgtEl>
                                          <p:spTgt spid="12293">
                                            <p:txEl>
                                              <p:pRg st="7" end="7"/>
                                            </p:txEl>
                                          </p:spTgt>
                                        </p:tgtEl>
                                        <p:attrNameLst>
                                          <p:attrName>style.rotation</p:attrName>
                                        </p:attrNameLst>
                                      </p:cBhvr>
                                      <p:tavLst>
                                        <p:tav tm="0">
                                          <p:val>
                                            <p:fltVal val="-90"/>
                                          </p:val>
                                        </p:tav>
                                        <p:tav tm="100000">
                                          <p:val>
                                            <p:fltVal val="0"/>
                                          </p:val>
                                        </p:tav>
                                      </p:tavLst>
                                    </p:anim>
                                    <p:anim calcmode="lin" valueType="num">
                                      <p:cBhvr>
                                        <p:cTn id="28" dur="800" decel="100000" fill="hold"/>
                                        <p:tgtEl>
                                          <p:spTgt spid="12293">
                                            <p:txEl>
                                              <p:pRg st="7" end="7"/>
                                            </p:txEl>
                                          </p:spTgt>
                                        </p:tgtEl>
                                        <p:attrNameLst>
                                          <p:attrName>ppt_x</p:attrName>
                                        </p:attrNameLst>
                                      </p:cBhvr>
                                      <p:tavLst>
                                        <p:tav tm="0">
                                          <p:val>
                                            <p:strVal val="#ppt_x+0.4"/>
                                          </p:val>
                                        </p:tav>
                                        <p:tav tm="100000">
                                          <p:val>
                                            <p:strVal val="#ppt_x-0.05"/>
                                          </p:val>
                                        </p:tav>
                                      </p:tavLst>
                                    </p:anim>
                                    <p:anim calcmode="lin" valueType="num">
                                      <p:cBhvr>
                                        <p:cTn id="29" dur="800" decel="100000" fill="hold"/>
                                        <p:tgtEl>
                                          <p:spTgt spid="12293">
                                            <p:txEl>
                                              <p:pRg st="7" end="7"/>
                                            </p:txEl>
                                          </p:spTgt>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12293">
                                            <p:txEl>
                                              <p:pRg st="7" end="7"/>
                                            </p:txEl>
                                          </p:spTgt>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12293">
                                            <p:txEl>
                                              <p:pRg st="7" end="7"/>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81000" y="228600"/>
            <a:ext cx="2438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a:p>
        </p:txBody>
      </p:sp>
      <p:sp>
        <p:nvSpPr>
          <p:cNvPr id="6147" name="Rectangle 3"/>
          <p:cNvSpPr>
            <a:spLocks noChangeArrowheads="1"/>
          </p:cNvSpPr>
          <p:nvPr/>
        </p:nvSpPr>
        <p:spPr bwMode="auto">
          <a:xfrm>
            <a:off x="0" y="0"/>
            <a:ext cx="3048000" cy="6858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b="1">
              <a:latin typeface="Times New Roman" pitchFamily="18" charset="0"/>
            </a:endParaRPr>
          </a:p>
        </p:txBody>
      </p:sp>
      <p:sp>
        <p:nvSpPr>
          <p:cNvPr id="6148" name="Rectangle 4"/>
          <p:cNvSpPr>
            <a:spLocks noChangeArrowheads="1"/>
          </p:cNvSpPr>
          <p:nvPr/>
        </p:nvSpPr>
        <p:spPr bwMode="auto">
          <a:xfrm>
            <a:off x="76200" y="76200"/>
            <a:ext cx="2895600" cy="415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eaLnBrk="1" hangingPunct="1"/>
            <a:r>
              <a:rPr lang="en-US" altLang="en-US" sz="2400" b="1">
                <a:solidFill>
                  <a:srgbClr val="FF0000"/>
                </a:solidFill>
                <a:latin typeface="Times New Roman" pitchFamily="18" charset="0"/>
              </a:rPr>
              <a:t>Tiết: 20    Tiếng Việt</a:t>
            </a:r>
          </a:p>
          <a:p>
            <a:pPr marL="342900" indent="-342900" eaLnBrk="1" hangingPunct="1"/>
            <a:endParaRPr lang="en-US" altLang="en-US" sz="2400" b="1">
              <a:solidFill>
                <a:srgbClr val="FF0000"/>
              </a:solidFill>
              <a:latin typeface="Times New Roman" pitchFamily="18" charset="0"/>
            </a:endParaRPr>
          </a:p>
          <a:p>
            <a:pPr marL="342900" indent="-342900" eaLnBrk="1" hangingPunct="1"/>
            <a:endParaRPr lang="en-US" altLang="en-US" sz="2400" b="1">
              <a:latin typeface="Times New Roman" pitchFamily="18" charset="0"/>
            </a:endParaRPr>
          </a:p>
          <a:p>
            <a:pPr marL="342900" indent="-342900" eaLnBrk="1" hangingPunct="1">
              <a:buFontTx/>
              <a:buAutoNum type="arabicPeriod"/>
            </a:pPr>
            <a:r>
              <a:rPr lang="en-US" altLang="en-US" sz="2400" b="1">
                <a:latin typeface="Times New Roman" pitchFamily="18" charset="0"/>
              </a:rPr>
              <a:t>BÀI TẬP 1:</a:t>
            </a:r>
          </a:p>
          <a:p>
            <a:pPr marL="342900" indent="-342900" eaLnBrk="1" hangingPunct="1">
              <a:buFontTx/>
              <a:buAutoNum type="arabicPeriod"/>
            </a:pPr>
            <a:endParaRPr lang="en-US" altLang="en-US" sz="2400" b="1">
              <a:latin typeface="Times New Roman" pitchFamily="18" charset="0"/>
            </a:endParaRPr>
          </a:p>
          <a:p>
            <a:pPr marL="342900" indent="-342900" eaLnBrk="1" hangingPunct="1"/>
            <a:r>
              <a:rPr lang="en-US" altLang="en-US" sz="2400" b="1">
                <a:latin typeface="Times New Roman" pitchFamily="18" charset="0"/>
              </a:rPr>
              <a:t>2. BÀI TẬP 3:</a:t>
            </a:r>
          </a:p>
          <a:p>
            <a:pPr marL="342900" indent="-342900" eaLnBrk="1" hangingPunct="1">
              <a:buFontTx/>
              <a:buAutoNum type="arabicPeriod"/>
            </a:pPr>
            <a:endParaRPr lang="en-US" altLang="en-US" sz="2400" b="1">
              <a:latin typeface="Times New Roman" pitchFamily="18" charset="0"/>
            </a:endParaRPr>
          </a:p>
          <a:p>
            <a:pPr marL="342900" indent="-342900" eaLnBrk="1" hangingPunct="1"/>
            <a:endParaRPr lang="en-US" altLang="en-US" sz="2400" b="1">
              <a:latin typeface="Times New Roman" pitchFamily="18" charset="0"/>
            </a:endParaRPr>
          </a:p>
          <a:p>
            <a:pPr marL="342900" indent="-342900" eaLnBrk="1" hangingPunct="1"/>
            <a:endParaRPr lang="en-US" altLang="en-US" sz="2400" b="1">
              <a:latin typeface="Times New Roman" pitchFamily="18" charset="0"/>
            </a:endParaRPr>
          </a:p>
          <a:p>
            <a:pPr marL="342900" indent="-342900" eaLnBrk="1" hangingPunct="1">
              <a:buFontTx/>
              <a:buAutoNum type="arabicPeriod"/>
            </a:pPr>
            <a:endParaRPr lang="en-US" altLang="en-US" sz="2400" b="1">
              <a:latin typeface="Times New Roman" pitchFamily="18" charset="0"/>
            </a:endParaRPr>
          </a:p>
          <a:p>
            <a:pPr marL="342900" indent="-342900" eaLnBrk="1" hangingPunct="1"/>
            <a:endParaRPr lang="en-US" altLang="en-US" sz="2400" b="1">
              <a:latin typeface="Times New Roman" pitchFamily="18" charset="0"/>
            </a:endParaRPr>
          </a:p>
        </p:txBody>
      </p:sp>
      <p:sp>
        <p:nvSpPr>
          <p:cNvPr id="13317" name="Rectangle 5"/>
          <p:cNvSpPr>
            <a:spLocks noChangeArrowheads="1"/>
          </p:cNvSpPr>
          <p:nvPr/>
        </p:nvSpPr>
        <p:spPr bwMode="auto">
          <a:xfrm>
            <a:off x="3048000" y="76200"/>
            <a:ext cx="6096000" cy="661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altLang="en-US" sz="3200" b="1">
                <a:solidFill>
                  <a:srgbClr val="3333CC"/>
                </a:solidFill>
                <a:latin typeface="Times New Roman" pitchFamily="18" charset="0"/>
              </a:rPr>
              <a:t>THỰC HÀNH </a:t>
            </a:r>
          </a:p>
          <a:p>
            <a:pPr algn="ctr" eaLnBrk="1" hangingPunct="1"/>
            <a:r>
              <a:rPr lang="en-US" altLang="en-US" sz="3200" b="1">
                <a:solidFill>
                  <a:srgbClr val="3333CC"/>
                </a:solidFill>
                <a:latin typeface="Times New Roman" pitchFamily="18" charset="0"/>
              </a:rPr>
              <a:t>VỀ THÀNH NGỮ, ĐIỂN CỐ</a:t>
            </a:r>
          </a:p>
          <a:p>
            <a:pPr eaLnBrk="1" hangingPunct="1"/>
            <a:endParaRPr lang="en-US" altLang="en-US" sz="2400">
              <a:latin typeface="Times New Roman" pitchFamily="18" charset="0"/>
              <a:sym typeface="Wingdings" pitchFamily="2" charset="2"/>
            </a:endParaRPr>
          </a:p>
          <a:p>
            <a:pPr eaLnBrk="1" hangingPunct="1"/>
            <a:endParaRPr lang="en-US" altLang="en-US" sz="2400">
              <a:latin typeface="Times New Roman" pitchFamily="18" charset="0"/>
              <a:sym typeface="Wingdings" pitchFamily="2" charset="2"/>
            </a:endParaRPr>
          </a:p>
          <a:p>
            <a:pPr eaLnBrk="1" hangingPunct="1"/>
            <a:r>
              <a:rPr lang="en-US" altLang="en-US" sz="2400" b="1">
                <a:latin typeface="Times New Roman" pitchFamily="18" charset="0"/>
              </a:rPr>
              <a:t>-</a:t>
            </a:r>
            <a:r>
              <a:rPr lang="en-US" altLang="en-US" sz="2400" b="1">
                <a:solidFill>
                  <a:srgbClr val="FF0000"/>
                </a:solidFill>
                <a:latin typeface="Times New Roman" pitchFamily="18" charset="0"/>
              </a:rPr>
              <a:t>Giường kia</a:t>
            </a:r>
            <a:r>
              <a:rPr lang="en-US" altLang="en-US" sz="2400">
                <a:latin typeface="Times New Roman" pitchFamily="18" charset="0"/>
              </a:rPr>
              <a:t>:</a:t>
            </a:r>
            <a:r>
              <a:rPr lang="en-US" altLang="en-US" sz="2400" b="1">
                <a:latin typeface="Times New Roman" pitchFamily="18" charset="0"/>
              </a:rPr>
              <a:t> </a:t>
            </a:r>
          </a:p>
          <a:p>
            <a:pPr eaLnBrk="1" hangingPunct="1"/>
            <a:r>
              <a:rPr lang="en-US" altLang="en-US" sz="2400">
                <a:latin typeface="Times New Roman" pitchFamily="18" charset="0"/>
              </a:rPr>
              <a:t>- </a:t>
            </a:r>
            <a:r>
              <a:rPr lang="en-US" altLang="en-US" sz="2400" b="1">
                <a:solidFill>
                  <a:srgbClr val="FF0000"/>
                </a:solidFill>
                <a:latin typeface="Times New Roman" pitchFamily="18" charset="0"/>
              </a:rPr>
              <a:t>Đàn kia</a:t>
            </a:r>
            <a:r>
              <a:rPr lang="en-US" altLang="en-US" sz="2400">
                <a:latin typeface="Times New Roman" pitchFamily="18" charset="0"/>
              </a:rPr>
              <a:t>: </a:t>
            </a:r>
          </a:p>
          <a:p>
            <a:pPr eaLnBrk="1" hangingPunct="1"/>
            <a:r>
              <a:rPr lang="en-US" altLang="en-US" sz="2400">
                <a:latin typeface="Times New Roman" pitchFamily="18" charset="0"/>
                <a:cs typeface="Times New Roman" pitchFamily="18" charset="0"/>
              </a:rPr>
              <a:t>Khẳng định tình bạn thắm thiết, keo sơn của Nguyễn Khuyến và Dương Khuê.</a:t>
            </a:r>
          </a:p>
          <a:p>
            <a:pPr eaLnBrk="1" hangingPunct="1"/>
            <a:r>
              <a:rPr lang="en-US" altLang="en-US" sz="2400">
                <a:latin typeface="Times New Roman" pitchFamily="18" charset="0"/>
                <a:sym typeface="Wingdings" pitchFamily="2" charset="2"/>
              </a:rPr>
              <a:t></a:t>
            </a:r>
            <a:r>
              <a:rPr lang="en-US" altLang="en-US" sz="2400">
                <a:solidFill>
                  <a:srgbClr val="0000FF"/>
                </a:solidFill>
                <a:latin typeface="Times New Roman" pitchFamily="18" charset="0"/>
                <a:sym typeface="Wingdings" pitchFamily="2" charset="2"/>
              </a:rPr>
              <a:t> </a:t>
            </a:r>
            <a:r>
              <a:rPr lang="en-US" altLang="en-US" sz="2400" b="1">
                <a:solidFill>
                  <a:srgbClr val="FF0000"/>
                </a:solidFill>
                <a:latin typeface="Times New Roman" pitchFamily="18" charset="0"/>
                <a:sym typeface="Wingdings" pitchFamily="2" charset="2"/>
              </a:rPr>
              <a:t>Điển cố</a:t>
            </a:r>
            <a:r>
              <a:rPr lang="en-US" altLang="en-US" sz="2400">
                <a:latin typeface="Times New Roman" pitchFamily="18" charset="0"/>
                <a:sym typeface="Wingdings" pitchFamily="2" charset="2"/>
              </a:rPr>
              <a:t>:</a:t>
            </a:r>
            <a:r>
              <a:rPr lang="en-US" altLang="en-US" sz="2400">
                <a:solidFill>
                  <a:srgbClr val="0000FF"/>
                </a:solidFill>
                <a:latin typeface="Times New Roman" pitchFamily="18" charset="0"/>
                <a:sym typeface="Wingdings" pitchFamily="2" charset="2"/>
              </a:rPr>
              <a:t> </a:t>
            </a:r>
            <a:r>
              <a:rPr lang="en-US" altLang="en-US" sz="2400">
                <a:latin typeface="Times New Roman" pitchFamily="18" charset="0"/>
                <a:sym typeface="Wingdings" pitchFamily="2" charset="2"/>
              </a:rPr>
              <a:t>là những sự vật, sự việc trong sách vở đời trước, hoặc trong đời sống văn hóa dân gian, được dẫn gợi trong văn chương, sách vở đời sau nhằm thể hiện những nội dung tương ứng. Về hình thức, điển cố </a:t>
            </a:r>
            <a:r>
              <a:rPr lang="en-US" altLang="en-US" sz="2400">
                <a:solidFill>
                  <a:srgbClr val="0000FF"/>
                </a:solidFill>
                <a:latin typeface="Times New Roman" pitchFamily="18" charset="0"/>
                <a:sym typeface="Wingdings" pitchFamily="2" charset="2"/>
              </a:rPr>
              <a:t>không có hình thức</a:t>
            </a:r>
            <a:r>
              <a:rPr lang="en-US" altLang="en-US" sz="2400">
                <a:latin typeface="Times New Roman" pitchFamily="18" charset="0"/>
                <a:sym typeface="Wingdings" pitchFamily="2" charset="2"/>
              </a:rPr>
              <a:t> </a:t>
            </a:r>
            <a:r>
              <a:rPr lang="en-US" altLang="en-US" sz="2400">
                <a:solidFill>
                  <a:srgbClr val="0000FF"/>
                </a:solidFill>
                <a:latin typeface="Times New Roman" pitchFamily="18" charset="0"/>
                <a:sym typeface="Wingdings" pitchFamily="2" charset="2"/>
              </a:rPr>
              <a:t>cố định</a:t>
            </a:r>
            <a:r>
              <a:rPr lang="en-US" altLang="en-US" sz="2400">
                <a:latin typeface="Times New Roman" pitchFamily="18" charset="0"/>
                <a:sym typeface="Wingdings" pitchFamily="2" charset="2"/>
              </a:rPr>
              <a:t> mà có thể được biểu hiện bằng từ, ngữ, hoặc câu, nhưng về ý nghĩa thì điển cố có đặc điểm </a:t>
            </a:r>
            <a:r>
              <a:rPr lang="en-US" altLang="en-US" sz="2400">
                <a:solidFill>
                  <a:srgbClr val="0000FF"/>
                </a:solidFill>
                <a:latin typeface="Times New Roman" pitchFamily="18" charset="0"/>
                <a:sym typeface="Wingdings" pitchFamily="2" charset="2"/>
              </a:rPr>
              <a:t>hàm súc, ý vị, có giá trị tạo hình tượng</a:t>
            </a:r>
            <a:r>
              <a:rPr lang="en-US" altLang="en-US" sz="2400">
                <a:latin typeface="Times New Roman" pitchFamily="18" charset="0"/>
                <a:sym typeface="Wingdings" pitchFamily="2" charset="2"/>
              </a:rPr>
              <a:t> và </a:t>
            </a:r>
            <a:r>
              <a:rPr lang="en-US" altLang="en-US" sz="2400">
                <a:solidFill>
                  <a:srgbClr val="0000FF"/>
                </a:solidFill>
                <a:latin typeface="Times New Roman" pitchFamily="18" charset="0"/>
                <a:sym typeface="Wingdings" pitchFamily="2" charset="2"/>
              </a:rPr>
              <a:t>biểu cảm</a:t>
            </a:r>
            <a:r>
              <a:rPr lang="en-US" altLang="en-US" sz="2400">
                <a:latin typeface="Times New Roman" pitchFamily="18" charset="0"/>
                <a:sym typeface="Wingdings" pitchFamily="2" charset="2"/>
              </a:rPr>
              <a:t>.</a:t>
            </a:r>
          </a:p>
        </p:txBody>
      </p:sp>
      <p:sp>
        <p:nvSpPr>
          <p:cNvPr id="6150" name="AutoShape 7"/>
          <p:cNvSpPr>
            <a:spLocks/>
          </p:cNvSpPr>
          <p:nvPr/>
        </p:nvSpPr>
        <p:spPr bwMode="auto">
          <a:xfrm>
            <a:off x="5029200" y="1981200"/>
            <a:ext cx="76200" cy="533400"/>
          </a:xfrm>
          <a:prstGeom prst="rightBrace">
            <a:avLst>
              <a:gd name="adj1" fmla="val 58333"/>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13317">
                                            <p:txEl>
                                              <p:pRg st="7" end="7"/>
                                            </p:txEl>
                                          </p:spTgt>
                                        </p:tgtEl>
                                        <p:attrNameLst>
                                          <p:attrName>style.visibility</p:attrName>
                                        </p:attrNameLst>
                                      </p:cBhvr>
                                      <p:to>
                                        <p:strVal val="visible"/>
                                      </p:to>
                                    </p:set>
                                    <p:animEffect transition="in" filter="plus(in)">
                                      <p:cBhvr>
                                        <p:cTn id="7" dur="2000"/>
                                        <p:tgtEl>
                                          <p:spTgt spid="1331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381000" y="228600"/>
            <a:ext cx="2438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a:p>
        </p:txBody>
      </p:sp>
      <p:sp>
        <p:nvSpPr>
          <p:cNvPr id="7171" name="Rectangle 3"/>
          <p:cNvSpPr>
            <a:spLocks noChangeArrowheads="1"/>
          </p:cNvSpPr>
          <p:nvPr/>
        </p:nvSpPr>
        <p:spPr bwMode="auto">
          <a:xfrm>
            <a:off x="0" y="0"/>
            <a:ext cx="3048000" cy="6858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b="1">
              <a:latin typeface="Times New Roman" pitchFamily="18" charset="0"/>
            </a:endParaRPr>
          </a:p>
        </p:txBody>
      </p:sp>
      <p:sp>
        <p:nvSpPr>
          <p:cNvPr id="14340" name="Rectangle 4"/>
          <p:cNvSpPr>
            <a:spLocks noChangeArrowheads="1"/>
          </p:cNvSpPr>
          <p:nvPr/>
        </p:nvSpPr>
        <p:spPr bwMode="auto">
          <a:xfrm>
            <a:off x="76200" y="76200"/>
            <a:ext cx="2895600" cy="6370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eaLnBrk="1" hangingPunct="1"/>
            <a:r>
              <a:rPr lang="en-US" altLang="en-US" sz="2400" b="1">
                <a:solidFill>
                  <a:srgbClr val="FF0000"/>
                </a:solidFill>
                <a:latin typeface="Times New Roman" pitchFamily="18" charset="0"/>
              </a:rPr>
              <a:t>Tiết: 20    Tiếng Việt</a:t>
            </a:r>
          </a:p>
          <a:p>
            <a:pPr marL="342900" indent="-342900" eaLnBrk="1" hangingPunct="1"/>
            <a:endParaRPr lang="en-US" altLang="en-US" sz="2400" b="1">
              <a:solidFill>
                <a:srgbClr val="FF0000"/>
              </a:solidFill>
              <a:latin typeface="Times New Roman" pitchFamily="18" charset="0"/>
            </a:endParaRPr>
          </a:p>
          <a:p>
            <a:pPr marL="342900" indent="-342900" eaLnBrk="1" hangingPunct="1"/>
            <a:endParaRPr lang="en-US" altLang="en-US" sz="2400" b="1">
              <a:latin typeface="Times New Roman" pitchFamily="18" charset="0"/>
            </a:endParaRPr>
          </a:p>
          <a:p>
            <a:pPr marL="342900" indent="-342900" eaLnBrk="1" hangingPunct="1">
              <a:buFontTx/>
              <a:buAutoNum type="arabicPeriod"/>
            </a:pPr>
            <a:r>
              <a:rPr lang="en-US" altLang="en-US" sz="2400" b="1">
                <a:latin typeface="Times New Roman" pitchFamily="18" charset="0"/>
              </a:rPr>
              <a:t>BÀI TẬP 1:</a:t>
            </a:r>
          </a:p>
          <a:p>
            <a:pPr marL="342900" indent="-342900" eaLnBrk="1" hangingPunct="1">
              <a:buFontTx/>
              <a:buAutoNum type="arabicPeriod"/>
            </a:pPr>
            <a:endParaRPr lang="en-US" altLang="en-US" sz="2400" b="1">
              <a:latin typeface="Times New Roman" pitchFamily="18" charset="0"/>
            </a:endParaRPr>
          </a:p>
          <a:p>
            <a:pPr marL="342900" indent="-342900" eaLnBrk="1" hangingPunct="1"/>
            <a:r>
              <a:rPr lang="en-US" altLang="en-US" sz="2400" b="1">
                <a:latin typeface="Times New Roman" pitchFamily="18" charset="0"/>
              </a:rPr>
              <a:t>2. BÀI TẬP 3:</a:t>
            </a:r>
          </a:p>
          <a:p>
            <a:pPr marL="342900" indent="-342900" eaLnBrk="1" hangingPunct="1"/>
            <a:endParaRPr lang="en-US" altLang="en-US" sz="2400" b="1">
              <a:latin typeface="Times New Roman" pitchFamily="18" charset="0"/>
            </a:endParaRPr>
          </a:p>
          <a:p>
            <a:pPr marL="342900" indent="-342900" eaLnBrk="1" hangingPunct="1"/>
            <a:endParaRPr lang="en-US" altLang="en-US" sz="2400" b="1">
              <a:latin typeface="Times New Roman" pitchFamily="18" charset="0"/>
            </a:endParaRPr>
          </a:p>
          <a:p>
            <a:pPr marL="342900" indent="-342900" eaLnBrk="1" hangingPunct="1"/>
            <a:r>
              <a:rPr lang="en-US" altLang="en-US" sz="2400" b="1">
                <a:latin typeface="Times New Roman" pitchFamily="18" charset="0"/>
              </a:rPr>
              <a:t>3. BÀI TẬP 6, 7:</a:t>
            </a:r>
          </a:p>
          <a:p>
            <a:pPr marL="342900" indent="-342900" eaLnBrk="1" hangingPunct="1"/>
            <a:endParaRPr lang="en-US" altLang="en-US" sz="2400" b="1">
              <a:latin typeface="Times New Roman" pitchFamily="18" charset="0"/>
            </a:endParaRPr>
          </a:p>
          <a:p>
            <a:pPr marL="342900" indent="-342900" eaLnBrk="1" hangingPunct="1"/>
            <a:endParaRPr lang="en-US" altLang="en-US" sz="2400" b="1">
              <a:latin typeface="Times New Roman" pitchFamily="18" charset="0"/>
            </a:endParaRPr>
          </a:p>
          <a:p>
            <a:pPr marL="342900" indent="-342900" eaLnBrk="1" hangingPunct="1"/>
            <a:endParaRPr lang="en-US" altLang="en-US" sz="2400" b="1">
              <a:latin typeface="Times New Roman" pitchFamily="18" charset="0"/>
            </a:endParaRPr>
          </a:p>
          <a:p>
            <a:pPr marL="342900" indent="-342900" eaLnBrk="1" hangingPunct="1">
              <a:buFontTx/>
              <a:buAutoNum type="arabicPeriod"/>
            </a:pPr>
            <a:endParaRPr lang="en-US" altLang="en-US" sz="2400" b="1">
              <a:latin typeface="Times New Roman" pitchFamily="18" charset="0"/>
            </a:endParaRPr>
          </a:p>
          <a:p>
            <a:pPr marL="342900" indent="-342900" eaLnBrk="1" hangingPunct="1"/>
            <a:endParaRPr lang="en-US" altLang="en-US" sz="2400" b="1">
              <a:latin typeface="Times New Roman" pitchFamily="18" charset="0"/>
            </a:endParaRPr>
          </a:p>
          <a:p>
            <a:pPr marL="342900" indent="-342900" eaLnBrk="1" hangingPunct="1"/>
            <a:endParaRPr lang="en-US" altLang="en-US" sz="2400" b="1">
              <a:latin typeface="Times New Roman" pitchFamily="18" charset="0"/>
            </a:endParaRPr>
          </a:p>
          <a:p>
            <a:pPr marL="342900" indent="-342900" eaLnBrk="1" hangingPunct="1">
              <a:buFontTx/>
              <a:buAutoNum type="arabicPeriod"/>
            </a:pPr>
            <a:endParaRPr lang="en-US" altLang="en-US" sz="2400" b="1">
              <a:latin typeface="Times New Roman" pitchFamily="18" charset="0"/>
            </a:endParaRPr>
          </a:p>
          <a:p>
            <a:pPr marL="342900" indent="-342900" eaLnBrk="1" hangingPunct="1"/>
            <a:endParaRPr lang="en-US" altLang="en-US" sz="2400" b="1">
              <a:latin typeface="Times New Roman" pitchFamily="18" charset="0"/>
            </a:endParaRPr>
          </a:p>
        </p:txBody>
      </p:sp>
      <p:sp>
        <p:nvSpPr>
          <p:cNvPr id="14341" name="Rectangle 5"/>
          <p:cNvSpPr>
            <a:spLocks noChangeArrowheads="1"/>
          </p:cNvSpPr>
          <p:nvPr/>
        </p:nvSpPr>
        <p:spPr bwMode="auto">
          <a:xfrm>
            <a:off x="3048000" y="76200"/>
            <a:ext cx="6096000" cy="550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altLang="en-US" sz="3200" b="1">
                <a:solidFill>
                  <a:srgbClr val="3333CC"/>
                </a:solidFill>
                <a:latin typeface="Times New Roman" pitchFamily="18" charset="0"/>
              </a:rPr>
              <a:t>THỰC HÀNH </a:t>
            </a:r>
          </a:p>
          <a:p>
            <a:pPr algn="ctr" eaLnBrk="1" hangingPunct="1"/>
            <a:r>
              <a:rPr lang="en-US" altLang="en-US" sz="3200" b="1">
                <a:solidFill>
                  <a:srgbClr val="3333CC"/>
                </a:solidFill>
                <a:latin typeface="Times New Roman" pitchFamily="18" charset="0"/>
              </a:rPr>
              <a:t>VỀ THÀNH NGỮ, ĐIỂN CỐ</a:t>
            </a:r>
          </a:p>
          <a:p>
            <a:pPr eaLnBrk="1" hangingPunct="1"/>
            <a:r>
              <a:rPr lang="en-US" altLang="en-US" sz="2400">
                <a:solidFill>
                  <a:srgbClr val="0000FF"/>
                </a:solidFill>
                <a:latin typeface="Times New Roman" pitchFamily="18" charset="0"/>
                <a:sym typeface="Wingdings" pitchFamily="2" charset="2"/>
              </a:rPr>
              <a:t></a:t>
            </a:r>
            <a:r>
              <a:rPr lang="en-US" altLang="en-US" sz="2400" b="1">
                <a:solidFill>
                  <a:srgbClr val="0000FF"/>
                </a:solidFill>
                <a:latin typeface="Times New Roman" pitchFamily="18" charset="0"/>
                <a:sym typeface="Wingdings" pitchFamily="2" charset="2"/>
              </a:rPr>
              <a:t>Thành ngữ</a:t>
            </a:r>
            <a:r>
              <a:rPr lang="en-US" altLang="en-US" sz="2400">
                <a:latin typeface="Times New Roman" pitchFamily="18" charset="0"/>
                <a:sym typeface="Wingdings" pitchFamily="2" charset="2"/>
              </a:rPr>
              <a:t>: Cụm từ ngắn gọn, ổn định, có tính hình tượng, hàm súc, biểu cảm.</a:t>
            </a:r>
          </a:p>
          <a:p>
            <a:pPr eaLnBrk="1" hangingPunct="1"/>
            <a:r>
              <a:rPr lang="en-US" altLang="en-US" sz="2400" b="1">
                <a:solidFill>
                  <a:srgbClr val="0000FF"/>
                </a:solidFill>
                <a:latin typeface="Times New Roman" pitchFamily="18" charset="0"/>
                <a:sym typeface="Wingdings" pitchFamily="2" charset="2"/>
              </a:rPr>
              <a:t> Điển cố</a:t>
            </a:r>
            <a:r>
              <a:rPr lang="en-US" altLang="en-US" sz="2400">
                <a:latin typeface="Times New Roman" pitchFamily="18" charset="0"/>
                <a:sym typeface="Wingdings" pitchFamily="2" charset="2"/>
              </a:rPr>
              <a:t>:</a:t>
            </a:r>
            <a:r>
              <a:rPr lang="en-US" altLang="en-US" sz="2400">
                <a:solidFill>
                  <a:srgbClr val="0000FF"/>
                </a:solidFill>
                <a:latin typeface="Times New Roman" pitchFamily="18" charset="0"/>
                <a:sym typeface="Wingdings" pitchFamily="2" charset="2"/>
              </a:rPr>
              <a:t> </a:t>
            </a:r>
            <a:r>
              <a:rPr lang="en-US" altLang="en-US" sz="2400">
                <a:latin typeface="Times New Roman" pitchFamily="18" charset="0"/>
                <a:sym typeface="Wingdings" pitchFamily="2" charset="2"/>
              </a:rPr>
              <a:t>là những sự vật, sự việc được dẫn lại, không có hình thức cố định, hàm súc, ý vị, có tính hình tượng, biểu cảm.</a:t>
            </a:r>
          </a:p>
          <a:p>
            <a:pPr eaLnBrk="1" hangingPunct="1">
              <a:buFont typeface="Wingdings" pitchFamily="2" charset="2"/>
              <a:buNone/>
            </a:pPr>
            <a:endParaRPr lang="en-US" altLang="en-US" sz="2400">
              <a:latin typeface="Times New Roman" pitchFamily="18" charset="0"/>
              <a:sym typeface="Wingdings" pitchFamily="2" charset="2"/>
            </a:endParaRPr>
          </a:p>
          <a:p>
            <a:pPr eaLnBrk="1" hangingPunct="1">
              <a:buFont typeface="Wingdings" pitchFamily="2" charset="2"/>
              <a:buNone/>
            </a:pPr>
            <a:r>
              <a:rPr lang="en-US" altLang="en-US" sz="2400" b="1">
                <a:latin typeface="Times New Roman" pitchFamily="18" charset="0"/>
                <a:sym typeface="Wingdings" pitchFamily="2" charset="2"/>
              </a:rPr>
              <a:t>Đặt câu với thành ngữ và điển cố dưới đây:</a:t>
            </a:r>
          </a:p>
          <a:p>
            <a:pPr eaLnBrk="1" hangingPunct="1">
              <a:buFont typeface="Wingdings" pitchFamily="2" charset="2"/>
              <a:buNone/>
            </a:pPr>
            <a:r>
              <a:rPr lang="en-US" altLang="en-US" sz="2400">
                <a:latin typeface="Times New Roman" pitchFamily="18" charset="0"/>
                <a:sym typeface="Wingdings" pitchFamily="2" charset="2"/>
              </a:rPr>
              <a:t>- Mẹ tròn con vuông.	- Nước đổ đầu vịt.</a:t>
            </a:r>
          </a:p>
          <a:p>
            <a:pPr eaLnBrk="1" hangingPunct="1">
              <a:buFont typeface="Wingdings" pitchFamily="2" charset="2"/>
              <a:buNone/>
            </a:pPr>
            <a:r>
              <a:rPr lang="en-US" altLang="en-US" sz="2400">
                <a:latin typeface="Times New Roman" pitchFamily="18" charset="0"/>
                <a:sym typeface="Wingdings" pitchFamily="2" charset="2"/>
              </a:rPr>
              <a:t>- Nấu sử sôi kinh.	- Ếch ngồi đáy giếng.</a:t>
            </a:r>
          </a:p>
          <a:p>
            <a:pPr eaLnBrk="1" hangingPunct="1">
              <a:buFont typeface="Wingdings" pitchFamily="2" charset="2"/>
              <a:buNone/>
            </a:pPr>
            <a:r>
              <a:rPr lang="en-US" altLang="en-US" sz="2400">
                <a:latin typeface="Times New Roman" pitchFamily="18" charset="0"/>
                <a:sym typeface="Wingdings" pitchFamily="2" charset="2"/>
              </a:rPr>
              <a:t>- Giơ cao đánh khẽ.	- Bảy nổi ba chìm.</a:t>
            </a:r>
          </a:p>
          <a:p>
            <a:pPr eaLnBrk="1" hangingPunct="1">
              <a:buFont typeface="Wingdings" pitchFamily="2" charset="2"/>
              <a:buNone/>
            </a:pPr>
            <a:r>
              <a:rPr lang="en-US" altLang="en-US" sz="2400">
                <a:latin typeface="Times New Roman" pitchFamily="18" charset="0"/>
                <a:sym typeface="Wingdings" pitchFamily="2" charset="2"/>
              </a:rPr>
              <a:t>- Gót chân A – sin.	- Sức trai Phù Đổng.</a:t>
            </a:r>
          </a:p>
          <a:p>
            <a:pPr eaLnBrk="1" hangingPunct="1">
              <a:buFont typeface="Wingdings" pitchFamily="2" charset="2"/>
              <a:buNone/>
            </a:pPr>
            <a:endParaRPr lang="en-US" altLang="en-US" sz="2400">
              <a:latin typeface="Times New Roman" pitchFamily="18" charset="0"/>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14340">
                                            <p:txEl>
                                              <p:pRg st="8" end="8"/>
                                            </p:txEl>
                                          </p:spTgt>
                                        </p:tgtEl>
                                        <p:attrNameLst>
                                          <p:attrName>style.visibility</p:attrName>
                                        </p:attrNameLst>
                                      </p:cBhvr>
                                      <p:to>
                                        <p:strVal val="visible"/>
                                      </p:to>
                                    </p:set>
                                    <p:anim calcmode="lin" valueType="num">
                                      <p:cBhvr>
                                        <p:cTn id="7" dur="1000" fill="hold"/>
                                        <p:tgtEl>
                                          <p:spTgt spid="14340">
                                            <p:txEl>
                                              <p:pRg st="8" end="8"/>
                                            </p:txEl>
                                          </p:spTgt>
                                        </p:tgtEl>
                                        <p:attrNameLst>
                                          <p:attrName>ppt_w</p:attrName>
                                        </p:attrNameLst>
                                      </p:cBhvr>
                                      <p:tavLst>
                                        <p:tav tm="0">
                                          <p:val>
                                            <p:strVal val="#ppt_w*0.70"/>
                                          </p:val>
                                        </p:tav>
                                        <p:tav tm="100000">
                                          <p:val>
                                            <p:strVal val="#ppt_w"/>
                                          </p:val>
                                        </p:tav>
                                      </p:tavLst>
                                    </p:anim>
                                    <p:anim calcmode="lin" valueType="num">
                                      <p:cBhvr>
                                        <p:cTn id="8" dur="1000" fill="hold"/>
                                        <p:tgtEl>
                                          <p:spTgt spid="14340">
                                            <p:txEl>
                                              <p:pRg st="8" end="8"/>
                                            </p:txEl>
                                          </p:spTgt>
                                        </p:tgtEl>
                                        <p:attrNameLst>
                                          <p:attrName>ppt_h</p:attrName>
                                        </p:attrNameLst>
                                      </p:cBhvr>
                                      <p:tavLst>
                                        <p:tav tm="0">
                                          <p:val>
                                            <p:strVal val="#ppt_h"/>
                                          </p:val>
                                        </p:tav>
                                        <p:tav tm="100000">
                                          <p:val>
                                            <p:strVal val="#ppt_h"/>
                                          </p:val>
                                        </p:tav>
                                      </p:tavLst>
                                    </p:anim>
                                    <p:animEffect transition="in" filter="fade">
                                      <p:cBhvr>
                                        <p:cTn id="9" dur="1000"/>
                                        <p:tgtEl>
                                          <p:spTgt spid="14340">
                                            <p:txEl>
                                              <p:pRg st="8" end="8"/>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nodeType="clickEffect">
                                  <p:stCondLst>
                                    <p:cond delay="0"/>
                                  </p:stCondLst>
                                  <p:childTnLst>
                                    <p:set>
                                      <p:cBhvr>
                                        <p:cTn id="13" dur="1" fill="hold">
                                          <p:stCondLst>
                                            <p:cond delay="0"/>
                                          </p:stCondLst>
                                        </p:cTn>
                                        <p:tgtEl>
                                          <p:spTgt spid="14341">
                                            <p:txEl>
                                              <p:pRg st="5" end="5"/>
                                            </p:txEl>
                                          </p:spTgt>
                                        </p:tgtEl>
                                        <p:attrNameLst>
                                          <p:attrName>style.visibility</p:attrName>
                                        </p:attrNameLst>
                                      </p:cBhvr>
                                      <p:to>
                                        <p:strVal val="visible"/>
                                      </p:to>
                                    </p:set>
                                    <p:animEffect transition="in" filter="wipe(down)">
                                      <p:cBhvr>
                                        <p:cTn id="14" dur="500"/>
                                        <p:tgtEl>
                                          <p:spTgt spid="14341">
                                            <p:txEl>
                                              <p:pRg st="5" end="5"/>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14341">
                                            <p:txEl>
                                              <p:pRg st="6" end="6"/>
                                            </p:txEl>
                                          </p:spTgt>
                                        </p:tgtEl>
                                        <p:attrNameLst>
                                          <p:attrName>style.visibility</p:attrName>
                                        </p:attrNameLst>
                                      </p:cBhvr>
                                      <p:to>
                                        <p:strVal val="visible"/>
                                      </p:to>
                                    </p:set>
                                    <p:animEffect transition="in" filter="wipe(down)">
                                      <p:cBhvr>
                                        <p:cTn id="17" dur="500"/>
                                        <p:tgtEl>
                                          <p:spTgt spid="14341">
                                            <p:txEl>
                                              <p:pRg st="6" end="6"/>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14341">
                                            <p:txEl>
                                              <p:pRg st="7" end="7"/>
                                            </p:txEl>
                                          </p:spTgt>
                                        </p:tgtEl>
                                        <p:attrNameLst>
                                          <p:attrName>style.visibility</p:attrName>
                                        </p:attrNameLst>
                                      </p:cBhvr>
                                      <p:to>
                                        <p:strVal val="visible"/>
                                      </p:to>
                                    </p:set>
                                    <p:animEffect transition="in" filter="wipe(down)">
                                      <p:cBhvr>
                                        <p:cTn id="20" dur="500"/>
                                        <p:tgtEl>
                                          <p:spTgt spid="14341">
                                            <p:txEl>
                                              <p:pRg st="7" end="7"/>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14341">
                                            <p:txEl>
                                              <p:pRg st="8" end="8"/>
                                            </p:txEl>
                                          </p:spTgt>
                                        </p:tgtEl>
                                        <p:attrNameLst>
                                          <p:attrName>style.visibility</p:attrName>
                                        </p:attrNameLst>
                                      </p:cBhvr>
                                      <p:to>
                                        <p:strVal val="visible"/>
                                      </p:to>
                                    </p:set>
                                    <p:animEffect transition="in" filter="wipe(down)">
                                      <p:cBhvr>
                                        <p:cTn id="23" dur="500"/>
                                        <p:tgtEl>
                                          <p:spTgt spid="14341">
                                            <p:txEl>
                                              <p:pRg st="8" end="8"/>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14341">
                                            <p:txEl>
                                              <p:pRg st="9" end="9"/>
                                            </p:txEl>
                                          </p:spTgt>
                                        </p:tgtEl>
                                        <p:attrNameLst>
                                          <p:attrName>style.visibility</p:attrName>
                                        </p:attrNameLst>
                                      </p:cBhvr>
                                      <p:to>
                                        <p:strVal val="visible"/>
                                      </p:to>
                                    </p:set>
                                    <p:animEffect transition="in" filter="wipe(down)">
                                      <p:cBhvr>
                                        <p:cTn id="26" dur="500"/>
                                        <p:tgtEl>
                                          <p:spTgt spid="1434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200400" y="685800"/>
            <a:ext cx="4191000" cy="1143000"/>
          </a:xfrm>
        </p:spPr>
        <p:txBody>
          <a:bodyPr/>
          <a:lstStyle/>
          <a:p>
            <a:pPr eaLnBrk="1" hangingPunct="1"/>
            <a:r>
              <a:rPr lang="en-US" altLang="en-US" sz="6600" b="1" smtClean="0">
                <a:solidFill>
                  <a:srgbClr val="FF0000"/>
                </a:solidFill>
                <a:latin typeface="AmericanUnc" pitchFamily="18" charset="0"/>
              </a:rPr>
              <a:t>TRÒ CHƠI</a:t>
            </a:r>
          </a:p>
        </p:txBody>
      </p:sp>
      <p:sp>
        <p:nvSpPr>
          <p:cNvPr id="17411" name="Rectangle 3"/>
          <p:cNvSpPr>
            <a:spLocks noGrp="1" noChangeArrowheads="1"/>
          </p:cNvSpPr>
          <p:nvPr>
            <p:ph type="body" sz="half" idx="1"/>
          </p:nvPr>
        </p:nvSpPr>
        <p:spPr>
          <a:xfrm>
            <a:off x="457200" y="1143000"/>
            <a:ext cx="2819400" cy="2209800"/>
          </a:xfrm>
        </p:spPr>
        <p:txBody>
          <a:bodyPr/>
          <a:lstStyle/>
          <a:p>
            <a:pPr eaLnBrk="1" hangingPunct="1">
              <a:buFontTx/>
              <a:buNone/>
            </a:pPr>
            <a:endParaRPr lang="en-US" altLang="en-US" sz="2800" smtClean="0"/>
          </a:p>
          <a:p>
            <a:pPr eaLnBrk="1" hangingPunct="1">
              <a:buFontTx/>
              <a:buNone/>
            </a:pPr>
            <a:r>
              <a:rPr lang="en-US" altLang="en-US" sz="6600" smtClean="0">
                <a:solidFill>
                  <a:srgbClr val="009900"/>
                </a:solidFill>
                <a:latin typeface="billieBoldHand" pitchFamily="2" charset="0"/>
              </a:rPr>
              <a:t>ĐUỔI</a:t>
            </a:r>
          </a:p>
        </p:txBody>
      </p:sp>
      <p:sp>
        <p:nvSpPr>
          <p:cNvPr id="17412" name="Text Box 4"/>
          <p:cNvSpPr txBox="1">
            <a:spLocks noChangeArrowheads="1"/>
          </p:cNvSpPr>
          <p:nvPr/>
        </p:nvSpPr>
        <p:spPr bwMode="auto">
          <a:xfrm>
            <a:off x="2286000" y="2971800"/>
            <a:ext cx="297180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6600">
                <a:solidFill>
                  <a:srgbClr val="009900"/>
                </a:solidFill>
                <a:latin typeface="billieBoldHand" pitchFamily="2" charset="0"/>
              </a:rPr>
              <a:t>HÌNH</a:t>
            </a:r>
          </a:p>
        </p:txBody>
      </p:sp>
      <p:sp>
        <p:nvSpPr>
          <p:cNvPr id="17413" name="Text Box 5"/>
          <p:cNvSpPr txBox="1">
            <a:spLocks noChangeArrowheads="1"/>
          </p:cNvSpPr>
          <p:nvPr/>
        </p:nvSpPr>
        <p:spPr bwMode="auto">
          <a:xfrm>
            <a:off x="4648200" y="4114800"/>
            <a:ext cx="243840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6600">
                <a:solidFill>
                  <a:srgbClr val="009900"/>
                </a:solidFill>
                <a:latin typeface="billieBoldHand" pitchFamily="2" charset="0"/>
              </a:rPr>
              <a:t>BẮT</a:t>
            </a:r>
          </a:p>
        </p:txBody>
      </p:sp>
      <p:sp>
        <p:nvSpPr>
          <p:cNvPr id="17414" name="Text Box 6"/>
          <p:cNvSpPr txBox="1">
            <a:spLocks noChangeArrowheads="1"/>
          </p:cNvSpPr>
          <p:nvPr/>
        </p:nvSpPr>
        <p:spPr bwMode="auto">
          <a:xfrm>
            <a:off x="5562600" y="5410200"/>
            <a:ext cx="297180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6600">
                <a:solidFill>
                  <a:srgbClr val="009900"/>
                </a:solidFill>
                <a:latin typeface="billieBoldHand" pitchFamily="2" charset="0"/>
              </a:rPr>
              <a:t>CHỮ</a:t>
            </a:r>
          </a:p>
        </p:txBody>
      </p:sp>
      <p:pic>
        <p:nvPicPr>
          <p:cNvPr id="819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86200"/>
            <a:ext cx="15621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0"/>
            <a:ext cx="15621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2209800"/>
            <a:ext cx="18669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46863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3810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500" fill="hold"/>
                                        <p:tgtEl>
                                          <p:spTgt spid="17410"/>
                                        </p:tgtEl>
                                        <p:attrNameLst>
                                          <p:attrName>ppt_w</p:attrName>
                                        </p:attrNameLst>
                                      </p:cBhvr>
                                      <p:tavLst>
                                        <p:tav tm="0">
                                          <p:val>
                                            <p:fltVal val="0"/>
                                          </p:val>
                                        </p:tav>
                                        <p:tav tm="100000">
                                          <p:val>
                                            <p:strVal val="#ppt_w"/>
                                          </p:val>
                                        </p:tav>
                                      </p:tavLst>
                                    </p:anim>
                                    <p:anim calcmode="lin" valueType="num">
                                      <p:cBhvr>
                                        <p:cTn id="8" dur="500" fill="hold"/>
                                        <p:tgtEl>
                                          <p:spTgt spid="17410"/>
                                        </p:tgtEl>
                                        <p:attrNameLst>
                                          <p:attrName>ppt_h</p:attrName>
                                        </p:attrNameLst>
                                      </p:cBhvr>
                                      <p:tavLst>
                                        <p:tav tm="0">
                                          <p:val>
                                            <p:fltVal val="0"/>
                                          </p:val>
                                        </p:tav>
                                        <p:tav tm="100000">
                                          <p:val>
                                            <p:strVal val="#ppt_h"/>
                                          </p:val>
                                        </p:tav>
                                      </p:tavLst>
                                    </p:anim>
                                    <p:animEffect transition="in" filter="fade">
                                      <p:cBhvr>
                                        <p:cTn id="9" dur="500"/>
                                        <p:tgtEl>
                                          <p:spTgt spid="1741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17411">
                                            <p:txEl>
                                              <p:pRg st="1" end="1"/>
                                            </p:txEl>
                                          </p:spTgt>
                                        </p:tgtEl>
                                        <p:attrNameLst>
                                          <p:attrName>style.visibility</p:attrName>
                                        </p:attrNameLst>
                                      </p:cBhvr>
                                      <p:to>
                                        <p:strVal val="visible"/>
                                      </p:to>
                                    </p:set>
                                    <p:anim by="(-#ppt_w*2)" calcmode="lin" valueType="num">
                                      <p:cBhvr rctx="PPT">
                                        <p:cTn id="14" dur="250" autoRev="1" fill="hold">
                                          <p:stCondLst>
                                            <p:cond delay="0"/>
                                          </p:stCondLst>
                                        </p:cTn>
                                        <p:tgtEl>
                                          <p:spTgt spid="17411">
                                            <p:txEl>
                                              <p:pRg st="1" end="1"/>
                                            </p:txEl>
                                          </p:spTgt>
                                        </p:tgtEl>
                                        <p:attrNameLst>
                                          <p:attrName>ppt_w</p:attrName>
                                        </p:attrNameLst>
                                      </p:cBhvr>
                                    </p:anim>
                                    <p:anim by="(#ppt_w*0.50)" calcmode="lin" valueType="num">
                                      <p:cBhvr>
                                        <p:cTn id="15" dur="250" decel="50000" autoRev="1" fill="hold">
                                          <p:stCondLst>
                                            <p:cond delay="0"/>
                                          </p:stCondLst>
                                        </p:cTn>
                                        <p:tgtEl>
                                          <p:spTgt spid="17411">
                                            <p:txEl>
                                              <p:pRg st="1" end="1"/>
                                            </p:txEl>
                                          </p:spTgt>
                                        </p:tgtEl>
                                        <p:attrNameLst>
                                          <p:attrName>ppt_x</p:attrName>
                                        </p:attrNameLst>
                                      </p:cBhvr>
                                    </p:anim>
                                    <p:anim from="(-#ppt_h/2)" to="(#ppt_y)" calcmode="lin" valueType="num">
                                      <p:cBhvr>
                                        <p:cTn id="16" dur="500" fill="hold">
                                          <p:stCondLst>
                                            <p:cond delay="0"/>
                                          </p:stCondLst>
                                        </p:cTn>
                                        <p:tgtEl>
                                          <p:spTgt spid="17411">
                                            <p:txEl>
                                              <p:pRg st="1" end="1"/>
                                            </p:txEl>
                                          </p:spTgt>
                                        </p:tgtEl>
                                        <p:attrNameLst>
                                          <p:attrName>ppt_y</p:attrName>
                                        </p:attrNameLst>
                                      </p:cBhvr>
                                    </p:anim>
                                    <p:animRot by="21600000">
                                      <p:cBhvr>
                                        <p:cTn id="17" dur="500" fill="hold">
                                          <p:stCondLst>
                                            <p:cond delay="0"/>
                                          </p:stCondLst>
                                        </p:cTn>
                                        <p:tgtEl>
                                          <p:spTgt spid="17411">
                                            <p:txEl>
                                              <p:pRg st="1" end="1"/>
                                            </p:txEl>
                                          </p:spTgt>
                                        </p:tgtEl>
                                        <p:attrNameLst>
                                          <p:attrName>r</p:attrName>
                                        </p:attrNameLst>
                                      </p:cBhvr>
                                    </p:animRot>
                                  </p:childTnLst>
                                </p:cTn>
                              </p:par>
                              <p:par>
                                <p:cTn id="18" presetID="35" presetClass="entr" presetSubtype="0" fill="hold" grpId="0" nodeType="withEffect">
                                  <p:stCondLst>
                                    <p:cond delay="0"/>
                                  </p:stCondLst>
                                  <p:childTnLst>
                                    <p:set>
                                      <p:cBhvr>
                                        <p:cTn id="19" dur="1" fill="hold">
                                          <p:stCondLst>
                                            <p:cond delay="0"/>
                                          </p:stCondLst>
                                        </p:cTn>
                                        <p:tgtEl>
                                          <p:spTgt spid="17412"/>
                                        </p:tgtEl>
                                        <p:attrNameLst>
                                          <p:attrName>style.visibility</p:attrName>
                                        </p:attrNameLst>
                                      </p:cBhvr>
                                      <p:to>
                                        <p:strVal val="visible"/>
                                      </p:to>
                                    </p:set>
                                    <p:animEffect transition="in" filter="fade">
                                      <p:cBhvr>
                                        <p:cTn id="20" dur="1000"/>
                                        <p:tgtEl>
                                          <p:spTgt spid="17412"/>
                                        </p:tgtEl>
                                      </p:cBhvr>
                                    </p:animEffect>
                                    <p:anim calcmode="lin" valueType="num">
                                      <p:cBhvr>
                                        <p:cTn id="21" dur="1000" fill="hold"/>
                                        <p:tgtEl>
                                          <p:spTgt spid="17412"/>
                                        </p:tgtEl>
                                        <p:attrNameLst>
                                          <p:attrName>style.rotation</p:attrName>
                                        </p:attrNameLst>
                                      </p:cBhvr>
                                      <p:tavLst>
                                        <p:tav tm="0">
                                          <p:val>
                                            <p:fltVal val="720"/>
                                          </p:val>
                                        </p:tav>
                                        <p:tav tm="100000">
                                          <p:val>
                                            <p:fltVal val="0"/>
                                          </p:val>
                                        </p:tav>
                                      </p:tavLst>
                                    </p:anim>
                                    <p:anim calcmode="lin" valueType="num">
                                      <p:cBhvr>
                                        <p:cTn id="22" dur="1000" fill="hold"/>
                                        <p:tgtEl>
                                          <p:spTgt spid="17412"/>
                                        </p:tgtEl>
                                        <p:attrNameLst>
                                          <p:attrName>ppt_h</p:attrName>
                                        </p:attrNameLst>
                                      </p:cBhvr>
                                      <p:tavLst>
                                        <p:tav tm="0">
                                          <p:val>
                                            <p:fltVal val="0"/>
                                          </p:val>
                                        </p:tav>
                                        <p:tav tm="100000">
                                          <p:val>
                                            <p:strVal val="#ppt_h"/>
                                          </p:val>
                                        </p:tav>
                                      </p:tavLst>
                                    </p:anim>
                                    <p:anim calcmode="lin" valueType="num">
                                      <p:cBhvr>
                                        <p:cTn id="23" dur="1000" fill="hold"/>
                                        <p:tgtEl>
                                          <p:spTgt spid="17412"/>
                                        </p:tgtEl>
                                        <p:attrNameLst>
                                          <p:attrName>ppt_w</p:attrName>
                                        </p:attrNameLst>
                                      </p:cBhvr>
                                      <p:tavLst>
                                        <p:tav tm="0">
                                          <p:val>
                                            <p:fltVal val="0"/>
                                          </p:val>
                                        </p:tav>
                                        <p:tav tm="100000">
                                          <p:val>
                                            <p:strVal val="#ppt_w"/>
                                          </p:val>
                                        </p:tav>
                                      </p:tavLst>
                                    </p:anim>
                                  </p:childTnLst>
                                </p:cTn>
                              </p:par>
                              <p:par>
                                <p:cTn id="24" presetID="50" presetClass="entr" presetSubtype="0" decel="100000" fill="hold" grpId="0" nodeType="withEffect">
                                  <p:stCondLst>
                                    <p:cond delay="0"/>
                                  </p:stCondLst>
                                  <p:childTnLst>
                                    <p:set>
                                      <p:cBhvr>
                                        <p:cTn id="25" dur="1" fill="hold">
                                          <p:stCondLst>
                                            <p:cond delay="0"/>
                                          </p:stCondLst>
                                        </p:cTn>
                                        <p:tgtEl>
                                          <p:spTgt spid="17413"/>
                                        </p:tgtEl>
                                        <p:attrNameLst>
                                          <p:attrName>style.visibility</p:attrName>
                                        </p:attrNameLst>
                                      </p:cBhvr>
                                      <p:to>
                                        <p:strVal val="visible"/>
                                      </p:to>
                                    </p:set>
                                    <p:anim calcmode="lin" valueType="num">
                                      <p:cBhvr>
                                        <p:cTn id="26" dur="1000" fill="hold"/>
                                        <p:tgtEl>
                                          <p:spTgt spid="17413"/>
                                        </p:tgtEl>
                                        <p:attrNameLst>
                                          <p:attrName>ppt_w</p:attrName>
                                        </p:attrNameLst>
                                      </p:cBhvr>
                                      <p:tavLst>
                                        <p:tav tm="0">
                                          <p:val>
                                            <p:strVal val="#ppt_w+.3"/>
                                          </p:val>
                                        </p:tav>
                                        <p:tav tm="100000">
                                          <p:val>
                                            <p:strVal val="#ppt_w"/>
                                          </p:val>
                                        </p:tav>
                                      </p:tavLst>
                                    </p:anim>
                                    <p:anim calcmode="lin" valueType="num">
                                      <p:cBhvr>
                                        <p:cTn id="27" dur="1000" fill="hold"/>
                                        <p:tgtEl>
                                          <p:spTgt spid="17413"/>
                                        </p:tgtEl>
                                        <p:attrNameLst>
                                          <p:attrName>ppt_h</p:attrName>
                                        </p:attrNameLst>
                                      </p:cBhvr>
                                      <p:tavLst>
                                        <p:tav tm="0">
                                          <p:val>
                                            <p:strVal val="#ppt_h"/>
                                          </p:val>
                                        </p:tav>
                                        <p:tav tm="100000">
                                          <p:val>
                                            <p:strVal val="#ppt_h"/>
                                          </p:val>
                                        </p:tav>
                                      </p:tavLst>
                                    </p:anim>
                                    <p:animEffect transition="in" filter="fade">
                                      <p:cBhvr>
                                        <p:cTn id="28" dur="1000"/>
                                        <p:tgtEl>
                                          <p:spTgt spid="17413"/>
                                        </p:tgtEl>
                                      </p:cBhvr>
                                    </p:animEffect>
                                  </p:childTnLst>
                                </p:cTn>
                              </p:par>
                              <p:par>
                                <p:cTn id="29" presetID="52" presetClass="entr" presetSubtype="0" fill="hold" grpId="0" nodeType="withEffect">
                                  <p:stCondLst>
                                    <p:cond delay="0"/>
                                  </p:stCondLst>
                                  <p:childTnLst>
                                    <p:set>
                                      <p:cBhvr>
                                        <p:cTn id="30" dur="1" fill="hold">
                                          <p:stCondLst>
                                            <p:cond delay="0"/>
                                          </p:stCondLst>
                                        </p:cTn>
                                        <p:tgtEl>
                                          <p:spTgt spid="17414"/>
                                        </p:tgtEl>
                                        <p:attrNameLst>
                                          <p:attrName>style.visibility</p:attrName>
                                        </p:attrNameLst>
                                      </p:cBhvr>
                                      <p:to>
                                        <p:strVal val="visible"/>
                                      </p:to>
                                    </p:set>
                                    <p:animScale>
                                      <p:cBhvr>
                                        <p:cTn id="31" dur="1000" decel="50000" fill="hold">
                                          <p:stCondLst>
                                            <p:cond delay="0"/>
                                          </p:stCondLst>
                                        </p:cTn>
                                        <p:tgtEl>
                                          <p:spTgt spid="174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17414"/>
                                        </p:tgtEl>
                                        <p:attrNameLst>
                                          <p:attrName>ppt_x</p:attrName>
                                          <p:attrName>ppt_y</p:attrName>
                                        </p:attrNameLst>
                                      </p:cBhvr>
                                    </p:animMotion>
                                    <p:animEffect transition="in" filter="fade">
                                      <p:cBhvr>
                                        <p:cTn id="33" dur="1000"/>
                                        <p:tgtEl>
                                          <p:spTgt spid="1741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5" presetClass="path" presetSubtype="0" repeatCount="3000" accel="50000" decel="50000" fill="hold" grpId="1" nodeType="clickEffect">
                                  <p:stCondLst>
                                    <p:cond delay="400"/>
                                  </p:stCondLst>
                                  <p:iterate type="lt">
                                    <p:tmPct val="0"/>
                                  </p:iterate>
                                  <p:childTnLst>
                                    <p:animMotion origin="layout" path="M 0 0  C -0.022 -0.02264  -0.033 -0.06126  -0.027 -0.09988  C -0.024 -0.1132  -0.02 -0.12652  -0.014 -0.13717  C -0.01 -0.10654  0.004 -0.07858  0.025 -0.06126  C 0.025 -0.09855  0.041 -0.13451  0.068 -0.15049  C 0.077 -0.15715  0.087 -0.15982  0.097 -0.16115  C 0.082 -0.13851  0.074 -0.10654  0.077 -0.07325  C 0.099 -0.09722  0.13 -0.10255  0.157 -0.08523  C 0.166 -0.07991  0.175 -0.07058  0.181 -0.06126  C 0.158 -0.06393  0.134 -0.05194  0.117 -0.02797  C 0.144 -0.01998  0.167 0.00799  0.174 0.04661  C 0.176 0.05993  0.176 0.07325  0.174 0.08657  C 0.161 0.06126  0.139 0.04395  0.115 0.04129  C 0.127 0.07458  0.124 0.11587  0.106 0.1465  C 0.099 0.15715  0.091 0.16647  0.082 0.1718  C 0.089 0.1425  0.085 0.10921  0.072 0.08257  C 0.06 0.11587  0.034 0.13851  0.004 0.13851  C -0.007 0.13851  -0.017 0.13584  -0.026 0.13052  C -0.004 0.11986  0.013 0.09456  0.021 0.06393  C -0.007 0.07192  -0.036 0.05993  -0.055 0.0293  C -0.062 0.01731  -0.066 0.00533  -0.069 -0.00799  C -0.049 0.00932  -0.023 0.01199  0 0  Z" pathEditMode="relative" ptsTypes="">
                                      <p:cBhvr>
                                        <p:cTn id="37" dur="2000" fill="hold"/>
                                        <p:tgtEl>
                                          <p:spTgt spid="17411">
                                            <p:txEl>
                                              <p:pRg st="1" end="1"/>
                                            </p:txEl>
                                          </p:spTgt>
                                        </p:tgtEl>
                                        <p:attrNameLst>
                                          <p:attrName>ppt_x</p:attrName>
                                          <p:attrName>ppt_y</p:attrName>
                                        </p:attrNameLst>
                                      </p:cBhvr>
                                    </p:animMotion>
                                  </p:childTnLst>
                                </p:cTn>
                              </p:par>
                              <p:par>
                                <p:cTn id="38" presetID="11" presetClass="path" presetSubtype="0" repeatCount="3000" accel="50000" decel="50000" fill="hold" grpId="1" nodeType="withEffect">
                                  <p:stCondLst>
                                    <p:cond delay="0"/>
                                  </p:stCondLst>
                                  <p:childTnLst>
                                    <p:animMotion origin="layout" path="M 0 0  L 0.036 0.08257  L 0.108 0.08257  L 0.072 0.16647  L 0.108 0.24905  L 0.036 0.24905  L 0 0.33295  L -0.036 0.24905  L -0.108 0.24905  L -0.072 0.16647  L -0.108 0.08257  L -0.036 0.08257  L 0 0  Z" pathEditMode="relative" ptsTypes="">
                                      <p:cBhvr>
                                        <p:cTn id="39" dur="2000" fill="hold"/>
                                        <p:tgtEl>
                                          <p:spTgt spid="17412"/>
                                        </p:tgtEl>
                                        <p:attrNameLst>
                                          <p:attrName>ppt_x</p:attrName>
                                          <p:attrName>ppt_y</p:attrName>
                                        </p:attrNameLst>
                                      </p:cBhvr>
                                    </p:animMotion>
                                  </p:childTnLst>
                                </p:cTn>
                              </p:par>
                              <p:par>
                                <p:cTn id="40" presetID="29" presetClass="path" presetSubtype="0" repeatCount="3000" accel="50000" decel="50000" fill="hold" grpId="1" nodeType="withEffect">
                                  <p:stCondLst>
                                    <p:cond delay="0"/>
                                  </p:stCondLst>
                                  <p:childTnLst>
                                    <p:animMotion origin="layout" path="M 0 0  C 0.007 -0.01332  0.014 -0.02797  0.021 -0.04661  C 0.04 -0.09988  0.045 -0.15182  0.031 -0.15982  C 0.017 -0.16914  -0.01 -0.13185  -0.029 -0.07858  C -0.039 -0.05061  -0.045 -0.02397  -0.047 -0.004  C -0.05 0.01199  -0.051 0.02797  -0.051 0.04661  C -0.051 0.10654  -0.038 0.15582  -0.023 0.15582  C -0.008 0.15582  0.005 0.10654  0.005 0.04661  C 0.005 0.01865  0.002 -0.00799  -0.003 -0.02664  C -0.005 -0.04262  -0.01 -0.05993  -0.016 -0.07724  C -0.036 -0.13185  -0.063 -0.16914  -0.077 -0.15982  C -0.091 -0.15049  -0.086 -0.09988  -0.066 -0.04528  C -0.058 -0.01998  -0.047 0.00133  -0.036 0.01598  C -0.028 0.0293  -0.019 0.04129  -0.007 0.05327  C 0.029 0.09189  0.065 0.10921  0.075 0.09323  C 0.084 0.07724  0.064 0.03329  0.028 -0.004  C 0.013 -0.01998  -0.003 -0.03196  -0.016 -0.03995  C -0.028 -0.04794  -0.043 -0.0546  -0.059 -0.0586  C -0.103 -0.07192  -0.141 -0.06792  -0.144 -0.04661  C -0.148 -0.02664  -0.115 0  -0.071 0.01332  C -0.051 0.01865  -0.032 0.02131  -0.017 0.01998  C -0.004 0.01998  0.01 0.01731  0.025 0.01332  C 0.069 0  0.102 -0.02797  0.098 -0.04794  C 0.095 -0.06792  0.057 -0.07325  0.013 -0.05993  C -0.008 -0.05327  -0.027 -0.04395  -0.04 -0.03329  C -0.051 -0.0253  -0.062 -0.01598  -0.074 -0.004  C -0.109 0.03463  -0.13 0.07724  -0.12 0.09323  C -0.111 0.10921  -0.074 0.09189  -0.039 0.0546  C -0.022 0.03596  -0.008 0.01731  0 0  Z" pathEditMode="relative" ptsTypes="">
                                      <p:cBhvr>
                                        <p:cTn id="41" dur="2000" fill="hold"/>
                                        <p:tgtEl>
                                          <p:spTgt spid="17413"/>
                                        </p:tgtEl>
                                        <p:attrNameLst>
                                          <p:attrName>ppt_x</p:attrName>
                                          <p:attrName>ppt_y</p:attrName>
                                        </p:attrNameLst>
                                      </p:cBhvr>
                                    </p:animMotion>
                                  </p:childTnLst>
                                </p:cTn>
                              </p:par>
                              <p:par>
                                <p:cTn id="42" presetID="46" presetClass="path" presetSubtype="0" repeatCount="3000" accel="50000" decel="50000" fill="hold" grpId="1" nodeType="withEffect">
                                  <p:stCondLst>
                                    <p:cond delay="0"/>
                                  </p:stCondLst>
                                  <p:childTnLst>
                                    <p:animMotion origin="layout" path="M 0 0  C -0.004 -0.08923  0.046 -0.16647  0.113 -0.1718  C 0.177 -0.17846  0.237 -0.11853  0.241 -0.03196  C 0.246 0.04794  0.204 0.12252  0.144 0.12785  C 0.089 0.13185  0.037 0.08257  0.033 0.00799  C 0.029 -0.05993  0.064 -0.12386  0.115 -0.12918  C 0.162 -0.13318  0.206 -0.09189  0.209 -0.0293  C 0.212 0.02664  0.184 0.08124  0.142 0.0839  C 0.104 0.0879  0.068 0.05594  0.065 0.00533  C 0.063 -0.03995  0.084 -0.0839  0.117 -0.08657  C 0.146 -0.08923  0.175 -0.06526  0.177 -0.02664  C 0.179 0.00666  0.164 0.03862  0.14 0.04129  C 0.12 0.04395  0.099 0.0293  0.098 0.00266  C 0.096 -0.01865  0.104 -0.04129  0.119 -0.04395  C 0.131 -0.04395  0.143 -0.03862  0.145 -0.02397  C 0.146 -0.01465  0.144 -0.00533  0.138 -0.00133  C 0.135 0  0.133 0  0.13 -0.00133  E" pathEditMode="relative" ptsTypes="">
                                      <p:cBhvr>
                                        <p:cTn id="43" dur="2000" fill="hold"/>
                                        <p:tgtEl>
                                          <p:spTgt spid="17414"/>
                                        </p:tgtEl>
                                        <p:attrNameLst>
                                          <p:attrName>ppt_x</p:attrName>
                                          <p:attrName>ppt_y</p:attrName>
                                        </p:attrNameLst>
                                      </p:cBhvr>
                                    </p:animMotion>
                                  </p:childTnLst>
                                </p:cTn>
                              </p:par>
                              <p:par>
                                <p:cTn id="44" presetID="8" presetClass="emph" presetSubtype="0" repeatCount="2000" fill="hold" grpId="1" nodeType="withEffect">
                                  <p:stCondLst>
                                    <p:cond delay="0"/>
                                  </p:stCondLst>
                                  <p:childTnLst>
                                    <p:animRot by="21600000">
                                      <p:cBhvr>
                                        <p:cTn id="45" dur="2000" fill="hold"/>
                                        <p:tgtEl>
                                          <p:spTgt spid="174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0" grpId="1"/>
      <p:bldP spid="17411" grpId="0" build="p"/>
      <p:bldP spid="17411" grpId="1" build="p"/>
      <p:bldP spid="17412" grpId="0"/>
      <p:bldP spid="17412" grpId="1"/>
      <p:bldP spid="17413" grpId="0"/>
      <p:bldP spid="17413" grpId="1"/>
      <p:bldP spid="17414" grpId="0"/>
      <p:bldP spid="17414"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971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5">
            <a:hlinkClick r:id="rId4" action="ppaction://hlinksldjump"/>
          </p:cNvPr>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24200" y="11113"/>
            <a:ext cx="2971800" cy="219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6">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48400" y="0"/>
            <a:ext cx="28956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10">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2408238"/>
            <a:ext cx="2971800" cy="223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11">
            <a:hlinkClick r:id="rId10" action="ppaction://hlinksldjump"/>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124200" y="2397125"/>
            <a:ext cx="2971800" cy="2251075"/>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9223" name="Picture 12">
            <a:hlinkClick r:id="rId12" action="ppaction://hlinksldjump"/>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248400" y="2417763"/>
            <a:ext cx="2895600" cy="223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13">
            <a:hlinkClick r:id="rId14" action="ppaction://hlinksldjump"/>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4800600"/>
            <a:ext cx="2971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14">
            <a:hlinkClick r:id="rId16" action="ppaction://hlinksldjump"/>
          </p:cNvPr>
          <p:cNvPicPr>
            <a:picLocks noChangeAspect="1" noChangeArrowheads="1" noCrop="1"/>
          </p:cNvPicPr>
          <p:nvPr/>
        </p:nvPicPr>
        <p:blipFill>
          <a:blip r:embed="rId17">
            <a:extLst>
              <a:ext uri="{28A0092B-C50C-407E-A947-70E740481C1C}">
                <a14:useLocalDpi xmlns:a14="http://schemas.microsoft.com/office/drawing/2010/main" val="0"/>
              </a:ext>
            </a:extLst>
          </a:blip>
          <a:srcRect/>
          <a:stretch>
            <a:fillRect/>
          </a:stretch>
        </p:blipFill>
        <p:spPr bwMode="auto">
          <a:xfrm>
            <a:off x="3124200" y="4762500"/>
            <a:ext cx="29718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15">
            <a:hlinkClick r:id="rId18" action="ppaction://hlinksldjump"/>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248400" y="4800600"/>
            <a:ext cx="28956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84" name="Group 16"/>
          <p:cNvGrpSpPr>
            <a:grpSpLocks/>
          </p:cNvGrpSpPr>
          <p:nvPr/>
        </p:nvGrpSpPr>
        <p:grpSpPr bwMode="auto">
          <a:xfrm>
            <a:off x="0" y="0"/>
            <a:ext cx="3124200" cy="2286000"/>
            <a:chOff x="0" y="0"/>
            <a:chExt cx="1968" cy="1440"/>
          </a:xfrm>
        </p:grpSpPr>
        <p:sp>
          <p:nvSpPr>
            <p:cNvPr id="9252" name="Rectangle 17">
              <a:hlinkClick r:id="" action="ppaction://noaction"/>
            </p:cNvPr>
            <p:cNvSpPr>
              <a:spLocks noChangeArrowheads="1"/>
            </p:cNvSpPr>
            <p:nvPr/>
          </p:nvSpPr>
          <p:spPr bwMode="auto">
            <a:xfrm>
              <a:off x="0" y="0"/>
              <a:ext cx="1968" cy="144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p>
          </p:txBody>
        </p:sp>
        <p:sp>
          <p:nvSpPr>
            <p:cNvPr id="9253" name="Oval 18"/>
            <p:cNvSpPr>
              <a:spLocks noChangeArrowheads="1"/>
            </p:cNvSpPr>
            <p:nvPr/>
          </p:nvSpPr>
          <p:spPr bwMode="auto">
            <a:xfrm>
              <a:off x="720" y="576"/>
              <a:ext cx="432" cy="240"/>
            </a:xfrm>
            <a:prstGeom prst="ellipse">
              <a:avLst/>
            </a:prstGeom>
            <a:solidFill>
              <a:srgbClr val="FF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a:t>1</a:t>
              </a:r>
            </a:p>
          </p:txBody>
        </p:sp>
      </p:grpSp>
      <p:grpSp>
        <p:nvGrpSpPr>
          <p:cNvPr id="32787" name="Group 19"/>
          <p:cNvGrpSpPr>
            <a:grpSpLocks/>
          </p:cNvGrpSpPr>
          <p:nvPr/>
        </p:nvGrpSpPr>
        <p:grpSpPr bwMode="auto">
          <a:xfrm>
            <a:off x="3124200" y="2286000"/>
            <a:ext cx="3048000" cy="2362200"/>
            <a:chOff x="1968" y="1440"/>
            <a:chExt cx="1920" cy="1488"/>
          </a:xfrm>
        </p:grpSpPr>
        <p:sp>
          <p:nvSpPr>
            <p:cNvPr id="9250" name="Rectangle 20">
              <a:hlinkClick r:id="" action="ppaction://noaction"/>
            </p:cNvPr>
            <p:cNvSpPr>
              <a:spLocks noChangeArrowheads="1"/>
            </p:cNvSpPr>
            <p:nvPr/>
          </p:nvSpPr>
          <p:spPr bwMode="auto">
            <a:xfrm>
              <a:off x="1968" y="1440"/>
              <a:ext cx="1920" cy="1488"/>
            </a:xfrm>
            <a:prstGeom prst="rect">
              <a:avLst/>
            </a:prstGeom>
            <a:solidFill>
              <a:srgbClr val="CC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p>
          </p:txBody>
        </p:sp>
        <p:sp>
          <p:nvSpPr>
            <p:cNvPr id="9251" name="Oval 21"/>
            <p:cNvSpPr>
              <a:spLocks noChangeArrowheads="1"/>
            </p:cNvSpPr>
            <p:nvPr/>
          </p:nvSpPr>
          <p:spPr bwMode="auto">
            <a:xfrm>
              <a:off x="2736" y="2016"/>
              <a:ext cx="432"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a:t>5</a:t>
              </a:r>
            </a:p>
          </p:txBody>
        </p:sp>
      </p:grpSp>
      <p:grpSp>
        <p:nvGrpSpPr>
          <p:cNvPr id="32790" name="Group 22"/>
          <p:cNvGrpSpPr>
            <a:grpSpLocks/>
          </p:cNvGrpSpPr>
          <p:nvPr/>
        </p:nvGrpSpPr>
        <p:grpSpPr bwMode="auto">
          <a:xfrm>
            <a:off x="0" y="2286000"/>
            <a:ext cx="3124200" cy="2362200"/>
            <a:chOff x="0" y="1440"/>
            <a:chExt cx="1968" cy="1488"/>
          </a:xfrm>
        </p:grpSpPr>
        <p:sp>
          <p:nvSpPr>
            <p:cNvPr id="9248" name="Rectangle 23">
              <a:hlinkClick r:id="" action="ppaction://noaction"/>
            </p:cNvPr>
            <p:cNvSpPr>
              <a:spLocks noChangeArrowheads="1"/>
            </p:cNvSpPr>
            <p:nvPr/>
          </p:nvSpPr>
          <p:spPr bwMode="auto">
            <a:xfrm>
              <a:off x="0" y="1440"/>
              <a:ext cx="1968" cy="1488"/>
            </a:xfrm>
            <a:prstGeom prst="rect">
              <a:avLst/>
            </a:prstGeom>
            <a:solidFill>
              <a:srgbClr val="AAF4C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p>
          </p:txBody>
        </p:sp>
        <p:sp>
          <p:nvSpPr>
            <p:cNvPr id="9249" name="Oval 24"/>
            <p:cNvSpPr>
              <a:spLocks noChangeArrowheads="1"/>
            </p:cNvSpPr>
            <p:nvPr/>
          </p:nvSpPr>
          <p:spPr bwMode="auto">
            <a:xfrm>
              <a:off x="720" y="2064"/>
              <a:ext cx="432"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a:t>4</a:t>
              </a:r>
            </a:p>
          </p:txBody>
        </p:sp>
      </p:grpSp>
      <p:grpSp>
        <p:nvGrpSpPr>
          <p:cNvPr id="32793" name="Group 25"/>
          <p:cNvGrpSpPr>
            <a:grpSpLocks/>
          </p:cNvGrpSpPr>
          <p:nvPr/>
        </p:nvGrpSpPr>
        <p:grpSpPr bwMode="auto">
          <a:xfrm>
            <a:off x="3124200" y="0"/>
            <a:ext cx="3048000" cy="2286000"/>
            <a:chOff x="1968" y="0"/>
            <a:chExt cx="1920" cy="1440"/>
          </a:xfrm>
        </p:grpSpPr>
        <p:sp>
          <p:nvSpPr>
            <p:cNvPr id="9246" name="Rectangle 26"/>
            <p:cNvSpPr>
              <a:spLocks noChangeArrowheads="1"/>
            </p:cNvSpPr>
            <p:nvPr/>
          </p:nvSpPr>
          <p:spPr bwMode="auto">
            <a:xfrm>
              <a:off x="1968" y="0"/>
              <a:ext cx="1920" cy="144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a:solidFill>
                  <a:srgbClr val="FF3300"/>
                </a:solidFill>
              </a:endParaRPr>
            </a:p>
          </p:txBody>
        </p:sp>
        <p:sp>
          <p:nvSpPr>
            <p:cNvPr id="9247" name="Oval 27"/>
            <p:cNvSpPr>
              <a:spLocks noChangeArrowheads="1"/>
            </p:cNvSpPr>
            <p:nvPr/>
          </p:nvSpPr>
          <p:spPr bwMode="auto">
            <a:xfrm>
              <a:off x="2688" y="576"/>
              <a:ext cx="432"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a:t>2</a:t>
              </a:r>
            </a:p>
          </p:txBody>
        </p:sp>
      </p:grpSp>
      <p:grpSp>
        <p:nvGrpSpPr>
          <p:cNvPr id="32796" name="Group 28"/>
          <p:cNvGrpSpPr>
            <a:grpSpLocks/>
          </p:cNvGrpSpPr>
          <p:nvPr/>
        </p:nvGrpSpPr>
        <p:grpSpPr bwMode="auto">
          <a:xfrm>
            <a:off x="3124200" y="4648200"/>
            <a:ext cx="3048000" cy="2209800"/>
            <a:chOff x="1968" y="2928"/>
            <a:chExt cx="1920" cy="1392"/>
          </a:xfrm>
        </p:grpSpPr>
        <p:sp>
          <p:nvSpPr>
            <p:cNvPr id="9244" name="Rectangle 29">
              <a:hlinkClick r:id="" action="ppaction://noaction"/>
            </p:cNvPr>
            <p:cNvSpPr>
              <a:spLocks noChangeArrowheads="1"/>
            </p:cNvSpPr>
            <p:nvPr/>
          </p:nvSpPr>
          <p:spPr bwMode="auto">
            <a:xfrm>
              <a:off x="1968" y="2928"/>
              <a:ext cx="1920" cy="1392"/>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p>
          </p:txBody>
        </p:sp>
        <p:sp>
          <p:nvSpPr>
            <p:cNvPr id="9245" name="Oval 30"/>
            <p:cNvSpPr>
              <a:spLocks noChangeArrowheads="1"/>
            </p:cNvSpPr>
            <p:nvPr/>
          </p:nvSpPr>
          <p:spPr bwMode="auto">
            <a:xfrm>
              <a:off x="2736" y="3456"/>
              <a:ext cx="432"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a:t>8</a:t>
              </a:r>
            </a:p>
          </p:txBody>
        </p:sp>
      </p:grpSp>
      <p:grpSp>
        <p:nvGrpSpPr>
          <p:cNvPr id="32799" name="Group 31"/>
          <p:cNvGrpSpPr>
            <a:grpSpLocks/>
          </p:cNvGrpSpPr>
          <p:nvPr/>
        </p:nvGrpSpPr>
        <p:grpSpPr bwMode="auto">
          <a:xfrm>
            <a:off x="0" y="4648200"/>
            <a:ext cx="3124200" cy="2209800"/>
            <a:chOff x="0" y="2928"/>
            <a:chExt cx="1968" cy="1392"/>
          </a:xfrm>
        </p:grpSpPr>
        <p:sp>
          <p:nvSpPr>
            <p:cNvPr id="9242" name="Rectangle 32">
              <a:hlinkClick r:id="" action="ppaction://noaction"/>
            </p:cNvPr>
            <p:cNvSpPr>
              <a:spLocks noChangeArrowheads="1"/>
            </p:cNvSpPr>
            <p:nvPr/>
          </p:nvSpPr>
          <p:spPr bwMode="auto">
            <a:xfrm>
              <a:off x="0" y="2928"/>
              <a:ext cx="1968" cy="1392"/>
            </a:xfrm>
            <a:prstGeom prst="rect">
              <a:avLst/>
            </a:prstGeom>
            <a:solidFill>
              <a:srgbClr val="F5FBA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p>
          </p:txBody>
        </p:sp>
        <p:sp>
          <p:nvSpPr>
            <p:cNvPr id="9243" name="Oval 33"/>
            <p:cNvSpPr>
              <a:spLocks noChangeArrowheads="1"/>
            </p:cNvSpPr>
            <p:nvPr/>
          </p:nvSpPr>
          <p:spPr bwMode="auto">
            <a:xfrm>
              <a:off x="672" y="3456"/>
              <a:ext cx="432"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a:t>7</a:t>
              </a:r>
            </a:p>
          </p:txBody>
        </p:sp>
      </p:grpSp>
      <p:grpSp>
        <p:nvGrpSpPr>
          <p:cNvPr id="32802" name="Group 34"/>
          <p:cNvGrpSpPr>
            <a:grpSpLocks/>
          </p:cNvGrpSpPr>
          <p:nvPr/>
        </p:nvGrpSpPr>
        <p:grpSpPr bwMode="auto">
          <a:xfrm>
            <a:off x="6172200" y="2286000"/>
            <a:ext cx="2971800" cy="2362200"/>
            <a:chOff x="3888" y="1440"/>
            <a:chExt cx="1872" cy="1488"/>
          </a:xfrm>
        </p:grpSpPr>
        <p:sp>
          <p:nvSpPr>
            <p:cNvPr id="9240" name="Rectangle 35">
              <a:hlinkClick r:id="" action="ppaction://noaction"/>
            </p:cNvPr>
            <p:cNvSpPr>
              <a:spLocks noChangeArrowheads="1"/>
            </p:cNvSpPr>
            <p:nvPr/>
          </p:nvSpPr>
          <p:spPr bwMode="auto">
            <a:xfrm>
              <a:off x="3888" y="1440"/>
              <a:ext cx="1872" cy="1488"/>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p>
          </p:txBody>
        </p:sp>
        <p:sp>
          <p:nvSpPr>
            <p:cNvPr id="9241" name="Oval 36"/>
            <p:cNvSpPr>
              <a:spLocks noChangeArrowheads="1"/>
            </p:cNvSpPr>
            <p:nvPr/>
          </p:nvSpPr>
          <p:spPr bwMode="auto">
            <a:xfrm>
              <a:off x="4656" y="2016"/>
              <a:ext cx="432"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a:t>6</a:t>
              </a:r>
            </a:p>
          </p:txBody>
        </p:sp>
      </p:grpSp>
      <p:grpSp>
        <p:nvGrpSpPr>
          <p:cNvPr id="32805" name="Group 37"/>
          <p:cNvGrpSpPr>
            <a:grpSpLocks/>
          </p:cNvGrpSpPr>
          <p:nvPr/>
        </p:nvGrpSpPr>
        <p:grpSpPr bwMode="auto">
          <a:xfrm>
            <a:off x="6172200" y="0"/>
            <a:ext cx="2971800" cy="2286000"/>
            <a:chOff x="3888" y="0"/>
            <a:chExt cx="1872" cy="1440"/>
          </a:xfrm>
        </p:grpSpPr>
        <p:sp>
          <p:nvSpPr>
            <p:cNvPr id="9238" name="Rectangle 38">
              <a:hlinkClick r:id="" action="ppaction://noaction"/>
            </p:cNvPr>
            <p:cNvSpPr>
              <a:spLocks noChangeArrowheads="1"/>
            </p:cNvSpPr>
            <p:nvPr/>
          </p:nvSpPr>
          <p:spPr bwMode="auto">
            <a:xfrm>
              <a:off x="3888" y="0"/>
              <a:ext cx="1872" cy="1440"/>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p>
          </p:txBody>
        </p:sp>
        <p:sp>
          <p:nvSpPr>
            <p:cNvPr id="9239" name="Oval 39"/>
            <p:cNvSpPr>
              <a:spLocks noChangeArrowheads="1"/>
            </p:cNvSpPr>
            <p:nvPr/>
          </p:nvSpPr>
          <p:spPr bwMode="auto">
            <a:xfrm>
              <a:off x="4608" y="576"/>
              <a:ext cx="432"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a:t>3</a:t>
              </a:r>
            </a:p>
          </p:txBody>
        </p:sp>
      </p:grpSp>
      <p:grpSp>
        <p:nvGrpSpPr>
          <p:cNvPr id="32808" name="Group 40"/>
          <p:cNvGrpSpPr>
            <a:grpSpLocks/>
          </p:cNvGrpSpPr>
          <p:nvPr/>
        </p:nvGrpSpPr>
        <p:grpSpPr bwMode="auto">
          <a:xfrm>
            <a:off x="6172200" y="4648200"/>
            <a:ext cx="2971800" cy="2209800"/>
            <a:chOff x="3888" y="2928"/>
            <a:chExt cx="1872" cy="1392"/>
          </a:xfrm>
        </p:grpSpPr>
        <p:sp>
          <p:nvSpPr>
            <p:cNvPr id="9236" name="Rectangle 41">
              <a:hlinkClick r:id="" action="ppaction://noaction"/>
            </p:cNvPr>
            <p:cNvSpPr>
              <a:spLocks noChangeArrowheads="1"/>
            </p:cNvSpPr>
            <p:nvPr/>
          </p:nvSpPr>
          <p:spPr bwMode="auto">
            <a:xfrm>
              <a:off x="3888" y="2928"/>
              <a:ext cx="1872" cy="139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p>
          </p:txBody>
        </p:sp>
        <p:sp>
          <p:nvSpPr>
            <p:cNvPr id="9237" name="Oval 42"/>
            <p:cNvSpPr>
              <a:spLocks noChangeArrowheads="1"/>
            </p:cNvSpPr>
            <p:nvPr/>
          </p:nvSpPr>
          <p:spPr bwMode="auto">
            <a:xfrm>
              <a:off x="4704" y="3456"/>
              <a:ext cx="432" cy="240"/>
            </a:xfrm>
            <a:prstGeom prst="ellipse">
              <a:avLst/>
            </a:prstGeom>
            <a:solidFill>
              <a:srgbClr val="FF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a:t>9</a:t>
              </a:r>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2784"/>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32784"/>
                                        </p:tgtEl>
                                        <p:attrNameLst>
                                          <p:attrName>style.visibility</p:attrName>
                                        </p:attrNameLst>
                                      </p:cBhvr>
                                      <p:to>
                                        <p:strVal val="hidden"/>
                                      </p:to>
                                    </p:set>
                                  </p:childTnLst>
                                </p:cTn>
                              </p:par>
                            </p:childTnLst>
                          </p:cTn>
                        </p:par>
                      </p:childTnLst>
                    </p:cTn>
                  </p:par>
                </p:childTnLst>
              </p:cTn>
              <p:nextCondLst>
                <p:cond evt="onClick" delay="0">
                  <p:tgtEl>
                    <p:spTgt spid="32784"/>
                  </p:tgtEl>
                </p:cond>
              </p:nextCondLst>
            </p:seq>
            <p:seq concurrent="1" nextAc="seek">
              <p:cTn id="7" restart="whenNotActive" fill="hold" evtFilter="cancelBubble" nodeType="interactiveSeq">
                <p:stCondLst>
                  <p:cond evt="onClick" delay="0">
                    <p:tgtEl>
                      <p:spTgt spid="32793"/>
                    </p:tgtEl>
                  </p:cond>
                </p:stCondLst>
                <p:endSync evt="end" delay="0">
                  <p:rtn val="all"/>
                </p:endSync>
                <p:childTnLst>
                  <p:par>
                    <p:cTn id="8" fill="hold" nodeType="clickPar">
                      <p:stCondLst>
                        <p:cond delay="0"/>
                      </p:stCondLst>
                      <p:childTnLst>
                        <p:par>
                          <p:cTn id="9" fill="hold" nodeType="withGroup">
                            <p:stCondLst>
                              <p:cond delay="0"/>
                            </p:stCondLst>
                            <p:childTnLst>
                              <p:par>
                                <p:cTn id="10" presetID="8" presetClass="exit" presetSubtype="16" fill="hold" nodeType="clickEffect">
                                  <p:stCondLst>
                                    <p:cond delay="0"/>
                                  </p:stCondLst>
                                  <p:childTnLst>
                                    <p:animEffect transition="out" filter="diamond(in)">
                                      <p:cBhvr>
                                        <p:cTn id="11" dur="2000"/>
                                        <p:tgtEl>
                                          <p:spTgt spid="32793"/>
                                        </p:tgtEl>
                                      </p:cBhvr>
                                    </p:animEffect>
                                    <p:set>
                                      <p:cBhvr>
                                        <p:cTn id="12" dur="1" fill="hold">
                                          <p:stCondLst>
                                            <p:cond delay="1999"/>
                                          </p:stCondLst>
                                        </p:cTn>
                                        <p:tgtEl>
                                          <p:spTgt spid="32793"/>
                                        </p:tgtEl>
                                        <p:attrNameLst>
                                          <p:attrName>style.visibility</p:attrName>
                                        </p:attrNameLst>
                                      </p:cBhvr>
                                      <p:to>
                                        <p:strVal val="hidden"/>
                                      </p:to>
                                    </p:set>
                                  </p:childTnLst>
                                </p:cTn>
                              </p:par>
                            </p:childTnLst>
                          </p:cTn>
                        </p:par>
                      </p:childTnLst>
                    </p:cTn>
                  </p:par>
                </p:childTnLst>
              </p:cTn>
              <p:nextCondLst>
                <p:cond evt="onClick" delay="0">
                  <p:tgtEl>
                    <p:spTgt spid="32793"/>
                  </p:tgtEl>
                </p:cond>
              </p:nextCondLst>
            </p:seq>
            <p:seq concurrent="1" nextAc="seek">
              <p:cTn id="13" restart="whenNotActive" fill="hold" evtFilter="cancelBubble" nodeType="interactiveSeq">
                <p:stCondLst>
                  <p:cond evt="onClick" delay="0">
                    <p:tgtEl>
                      <p:spTgt spid="32805"/>
                    </p:tgtEl>
                  </p:cond>
                </p:stCondLst>
                <p:endSync evt="end" delay="0">
                  <p:rtn val="all"/>
                </p:endSync>
                <p:childTnLst>
                  <p:par>
                    <p:cTn id="14" fill="hold" nodeType="clickPar">
                      <p:stCondLst>
                        <p:cond delay="0"/>
                      </p:stCondLst>
                      <p:childTnLst>
                        <p:par>
                          <p:cTn id="15" fill="hold" nodeType="withGroup">
                            <p:stCondLst>
                              <p:cond delay="0"/>
                            </p:stCondLst>
                            <p:childTnLst>
                              <p:par>
                                <p:cTn id="16" presetID="8" presetClass="exit" presetSubtype="16" fill="hold" nodeType="clickEffect">
                                  <p:stCondLst>
                                    <p:cond delay="0"/>
                                  </p:stCondLst>
                                  <p:childTnLst>
                                    <p:animEffect transition="out" filter="diamond(in)">
                                      <p:cBhvr>
                                        <p:cTn id="17" dur="2000"/>
                                        <p:tgtEl>
                                          <p:spTgt spid="32805"/>
                                        </p:tgtEl>
                                      </p:cBhvr>
                                    </p:animEffect>
                                    <p:set>
                                      <p:cBhvr>
                                        <p:cTn id="18" dur="1" fill="hold">
                                          <p:stCondLst>
                                            <p:cond delay="1999"/>
                                          </p:stCondLst>
                                        </p:cTn>
                                        <p:tgtEl>
                                          <p:spTgt spid="32805"/>
                                        </p:tgtEl>
                                        <p:attrNameLst>
                                          <p:attrName>style.visibility</p:attrName>
                                        </p:attrNameLst>
                                      </p:cBhvr>
                                      <p:to>
                                        <p:strVal val="hidden"/>
                                      </p:to>
                                    </p:set>
                                  </p:childTnLst>
                                </p:cTn>
                              </p:par>
                            </p:childTnLst>
                          </p:cTn>
                        </p:par>
                      </p:childTnLst>
                    </p:cTn>
                  </p:par>
                </p:childTnLst>
              </p:cTn>
              <p:nextCondLst>
                <p:cond evt="onClick" delay="0">
                  <p:tgtEl>
                    <p:spTgt spid="32805"/>
                  </p:tgtEl>
                </p:cond>
              </p:nextCondLst>
            </p:seq>
            <p:seq concurrent="1" nextAc="seek">
              <p:cTn id="19" restart="whenNotActive" fill="hold" evtFilter="cancelBubble" nodeType="interactiveSeq">
                <p:stCondLst>
                  <p:cond evt="onClick" delay="0">
                    <p:tgtEl>
                      <p:spTgt spid="32790"/>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18" presetClass="exit" presetSubtype="12" fill="hold" nodeType="clickEffect">
                                  <p:stCondLst>
                                    <p:cond delay="0"/>
                                  </p:stCondLst>
                                  <p:childTnLst>
                                    <p:animEffect transition="out" filter="strips(downLeft)">
                                      <p:cBhvr>
                                        <p:cTn id="23" dur="500"/>
                                        <p:tgtEl>
                                          <p:spTgt spid="32790"/>
                                        </p:tgtEl>
                                      </p:cBhvr>
                                    </p:animEffect>
                                    <p:set>
                                      <p:cBhvr>
                                        <p:cTn id="24" dur="1" fill="hold">
                                          <p:stCondLst>
                                            <p:cond delay="499"/>
                                          </p:stCondLst>
                                        </p:cTn>
                                        <p:tgtEl>
                                          <p:spTgt spid="32790"/>
                                        </p:tgtEl>
                                        <p:attrNameLst>
                                          <p:attrName>style.visibility</p:attrName>
                                        </p:attrNameLst>
                                      </p:cBhvr>
                                      <p:to>
                                        <p:strVal val="hidden"/>
                                      </p:to>
                                    </p:set>
                                  </p:childTnLst>
                                </p:cTn>
                              </p:par>
                            </p:childTnLst>
                          </p:cTn>
                        </p:par>
                      </p:childTnLst>
                    </p:cTn>
                  </p:par>
                </p:childTnLst>
              </p:cTn>
              <p:nextCondLst>
                <p:cond evt="onClick" delay="0">
                  <p:tgtEl>
                    <p:spTgt spid="32790"/>
                  </p:tgtEl>
                </p:cond>
              </p:nextCondLst>
            </p:seq>
            <p:seq concurrent="1" nextAc="seek">
              <p:cTn id="25" restart="whenNotActive" fill="hold" evtFilter="cancelBubble" nodeType="interactiveSeq">
                <p:stCondLst>
                  <p:cond evt="onClick" delay="0">
                    <p:tgtEl>
                      <p:spTgt spid="32787"/>
                    </p:tgtEl>
                  </p:cond>
                </p:stCondLst>
                <p:endSync evt="end" delay="0">
                  <p:rtn val="all"/>
                </p:endSync>
                <p:childTnLst>
                  <p:par>
                    <p:cTn id="26" fill="hold" nodeType="clickPar">
                      <p:stCondLst>
                        <p:cond delay="0"/>
                      </p:stCondLst>
                      <p:childTnLst>
                        <p:par>
                          <p:cTn id="27" fill="hold" nodeType="withGroup">
                            <p:stCondLst>
                              <p:cond delay="0"/>
                            </p:stCondLst>
                            <p:childTnLst>
                              <p:par>
                                <p:cTn id="28" presetID="2" presetClass="exit" presetSubtype="4" fill="hold" nodeType="clickEffect">
                                  <p:stCondLst>
                                    <p:cond delay="0"/>
                                  </p:stCondLst>
                                  <p:childTnLst>
                                    <p:anim calcmode="lin" valueType="num">
                                      <p:cBhvr additive="base">
                                        <p:cTn id="29" dur="500"/>
                                        <p:tgtEl>
                                          <p:spTgt spid="32787"/>
                                        </p:tgtEl>
                                        <p:attrNameLst>
                                          <p:attrName>ppt_x</p:attrName>
                                        </p:attrNameLst>
                                      </p:cBhvr>
                                      <p:tavLst>
                                        <p:tav tm="0">
                                          <p:val>
                                            <p:strVal val="ppt_x"/>
                                          </p:val>
                                        </p:tav>
                                        <p:tav tm="100000">
                                          <p:val>
                                            <p:strVal val="ppt_x"/>
                                          </p:val>
                                        </p:tav>
                                      </p:tavLst>
                                    </p:anim>
                                    <p:anim calcmode="lin" valueType="num">
                                      <p:cBhvr additive="base">
                                        <p:cTn id="30" dur="500"/>
                                        <p:tgtEl>
                                          <p:spTgt spid="32787"/>
                                        </p:tgtEl>
                                        <p:attrNameLst>
                                          <p:attrName>ppt_y</p:attrName>
                                        </p:attrNameLst>
                                      </p:cBhvr>
                                      <p:tavLst>
                                        <p:tav tm="0">
                                          <p:val>
                                            <p:strVal val="ppt_y"/>
                                          </p:val>
                                        </p:tav>
                                        <p:tav tm="100000">
                                          <p:val>
                                            <p:strVal val="1+ppt_h/2"/>
                                          </p:val>
                                        </p:tav>
                                      </p:tavLst>
                                    </p:anim>
                                    <p:set>
                                      <p:cBhvr>
                                        <p:cTn id="31" dur="1" fill="hold">
                                          <p:stCondLst>
                                            <p:cond delay="499"/>
                                          </p:stCondLst>
                                        </p:cTn>
                                        <p:tgtEl>
                                          <p:spTgt spid="32787"/>
                                        </p:tgtEl>
                                        <p:attrNameLst>
                                          <p:attrName>style.visibility</p:attrName>
                                        </p:attrNameLst>
                                      </p:cBhvr>
                                      <p:to>
                                        <p:strVal val="hidden"/>
                                      </p:to>
                                    </p:set>
                                  </p:childTnLst>
                                </p:cTn>
                              </p:par>
                            </p:childTnLst>
                          </p:cTn>
                        </p:par>
                      </p:childTnLst>
                    </p:cTn>
                  </p:par>
                </p:childTnLst>
              </p:cTn>
              <p:nextCondLst>
                <p:cond evt="onClick" delay="0">
                  <p:tgtEl>
                    <p:spTgt spid="32787"/>
                  </p:tgtEl>
                </p:cond>
              </p:nextCondLst>
            </p:seq>
            <p:seq concurrent="1" nextAc="seek">
              <p:cTn id="32" restart="whenNotActive" fill="hold" evtFilter="cancelBubble" nodeType="interactiveSeq">
                <p:stCondLst>
                  <p:cond evt="onClick" delay="0">
                    <p:tgtEl>
                      <p:spTgt spid="32802"/>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20" presetClass="exit" presetSubtype="0" fill="hold" nodeType="clickEffect">
                                  <p:stCondLst>
                                    <p:cond delay="0"/>
                                  </p:stCondLst>
                                  <p:childTnLst>
                                    <p:animEffect transition="out" filter="wedge">
                                      <p:cBhvr>
                                        <p:cTn id="36" dur="2000"/>
                                        <p:tgtEl>
                                          <p:spTgt spid="32802"/>
                                        </p:tgtEl>
                                      </p:cBhvr>
                                    </p:animEffect>
                                    <p:set>
                                      <p:cBhvr>
                                        <p:cTn id="37" dur="1" fill="hold">
                                          <p:stCondLst>
                                            <p:cond delay="1999"/>
                                          </p:stCondLst>
                                        </p:cTn>
                                        <p:tgtEl>
                                          <p:spTgt spid="32802"/>
                                        </p:tgtEl>
                                        <p:attrNameLst>
                                          <p:attrName>style.visibility</p:attrName>
                                        </p:attrNameLst>
                                      </p:cBhvr>
                                      <p:to>
                                        <p:strVal val="hidden"/>
                                      </p:to>
                                    </p:set>
                                  </p:childTnLst>
                                </p:cTn>
                              </p:par>
                            </p:childTnLst>
                          </p:cTn>
                        </p:par>
                      </p:childTnLst>
                    </p:cTn>
                  </p:par>
                </p:childTnLst>
              </p:cTn>
              <p:nextCondLst>
                <p:cond evt="onClick" delay="0">
                  <p:tgtEl>
                    <p:spTgt spid="32802"/>
                  </p:tgtEl>
                </p:cond>
              </p:nextCondLst>
            </p:seq>
            <p:seq concurrent="1" nextAc="seek">
              <p:cTn id="38" restart="whenNotActive" fill="hold" evtFilter="cancelBubble" nodeType="interactiveSeq">
                <p:stCondLst>
                  <p:cond evt="onClick" delay="0">
                    <p:tgtEl>
                      <p:spTgt spid="32799"/>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4" presetClass="exit" presetSubtype="16" fill="hold" nodeType="clickEffect">
                                  <p:stCondLst>
                                    <p:cond delay="0"/>
                                  </p:stCondLst>
                                  <p:childTnLst>
                                    <p:animEffect transition="out" filter="box(in)">
                                      <p:cBhvr>
                                        <p:cTn id="42" dur="500"/>
                                        <p:tgtEl>
                                          <p:spTgt spid="32799"/>
                                        </p:tgtEl>
                                      </p:cBhvr>
                                    </p:animEffect>
                                    <p:set>
                                      <p:cBhvr>
                                        <p:cTn id="43" dur="1" fill="hold">
                                          <p:stCondLst>
                                            <p:cond delay="499"/>
                                          </p:stCondLst>
                                        </p:cTn>
                                        <p:tgtEl>
                                          <p:spTgt spid="32799"/>
                                        </p:tgtEl>
                                        <p:attrNameLst>
                                          <p:attrName>style.visibility</p:attrName>
                                        </p:attrNameLst>
                                      </p:cBhvr>
                                      <p:to>
                                        <p:strVal val="hidden"/>
                                      </p:to>
                                    </p:set>
                                  </p:childTnLst>
                                </p:cTn>
                              </p:par>
                            </p:childTnLst>
                          </p:cTn>
                        </p:par>
                      </p:childTnLst>
                    </p:cTn>
                  </p:par>
                </p:childTnLst>
              </p:cTn>
              <p:nextCondLst>
                <p:cond evt="onClick" delay="0">
                  <p:tgtEl>
                    <p:spTgt spid="32799"/>
                  </p:tgtEl>
                </p:cond>
              </p:nextCondLst>
            </p:seq>
            <p:seq concurrent="1" nextAc="seek">
              <p:cTn id="44" restart="whenNotActive" fill="hold" evtFilter="cancelBubble" nodeType="interactiveSeq">
                <p:stCondLst>
                  <p:cond evt="onClick" delay="0">
                    <p:tgtEl>
                      <p:spTgt spid="32796"/>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22" presetClass="exit" presetSubtype="4" fill="hold" nodeType="clickEffect">
                                  <p:stCondLst>
                                    <p:cond delay="0"/>
                                  </p:stCondLst>
                                  <p:childTnLst>
                                    <p:animEffect transition="out" filter="wipe(down)">
                                      <p:cBhvr>
                                        <p:cTn id="48" dur="500"/>
                                        <p:tgtEl>
                                          <p:spTgt spid="32796"/>
                                        </p:tgtEl>
                                      </p:cBhvr>
                                    </p:animEffect>
                                    <p:set>
                                      <p:cBhvr>
                                        <p:cTn id="49" dur="1" fill="hold">
                                          <p:stCondLst>
                                            <p:cond delay="499"/>
                                          </p:stCondLst>
                                        </p:cTn>
                                        <p:tgtEl>
                                          <p:spTgt spid="32796"/>
                                        </p:tgtEl>
                                        <p:attrNameLst>
                                          <p:attrName>style.visibility</p:attrName>
                                        </p:attrNameLst>
                                      </p:cBhvr>
                                      <p:to>
                                        <p:strVal val="hidden"/>
                                      </p:to>
                                    </p:set>
                                  </p:childTnLst>
                                </p:cTn>
                              </p:par>
                            </p:childTnLst>
                          </p:cTn>
                        </p:par>
                      </p:childTnLst>
                    </p:cTn>
                  </p:par>
                </p:childTnLst>
              </p:cTn>
              <p:nextCondLst>
                <p:cond evt="onClick" delay="0">
                  <p:tgtEl>
                    <p:spTgt spid="32796"/>
                  </p:tgtEl>
                </p:cond>
              </p:nextCondLst>
            </p:seq>
            <p:seq concurrent="1" nextAc="seek">
              <p:cTn id="50" restart="whenNotActive" fill="hold" evtFilter="cancelBubble" nodeType="interactiveSeq">
                <p:stCondLst>
                  <p:cond evt="onClick" delay="0">
                    <p:tgtEl>
                      <p:spTgt spid="32808"/>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8" presetClass="exit" presetSubtype="16" fill="hold" nodeType="clickEffect">
                                  <p:stCondLst>
                                    <p:cond delay="0"/>
                                  </p:stCondLst>
                                  <p:childTnLst>
                                    <p:animEffect transition="out" filter="diamond(in)">
                                      <p:cBhvr>
                                        <p:cTn id="54" dur="2000"/>
                                        <p:tgtEl>
                                          <p:spTgt spid="32808"/>
                                        </p:tgtEl>
                                      </p:cBhvr>
                                    </p:animEffect>
                                    <p:set>
                                      <p:cBhvr>
                                        <p:cTn id="55" dur="1" fill="hold">
                                          <p:stCondLst>
                                            <p:cond delay="1999"/>
                                          </p:stCondLst>
                                        </p:cTn>
                                        <p:tgtEl>
                                          <p:spTgt spid="32808"/>
                                        </p:tgtEl>
                                        <p:attrNameLst>
                                          <p:attrName>style.visibility</p:attrName>
                                        </p:attrNameLst>
                                      </p:cBhvr>
                                      <p:to>
                                        <p:strVal val="hidden"/>
                                      </p:to>
                                    </p:set>
                                  </p:childTnLst>
                                </p:cTn>
                              </p:par>
                            </p:childTnLst>
                          </p:cTn>
                        </p:par>
                      </p:childTnLst>
                    </p:cTn>
                  </p:par>
                </p:childTnLst>
              </p:cTn>
              <p:nextCondLst>
                <p:cond evt="onClick" delay="0">
                  <p:tgtEl>
                    <p:spTgt spid="32808"/>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ChangeArrowheads="1"/>
          </p:cNvSpPr>
          <p:nvPr/>
        </p:nvSpPr>
        <p:spPr bwMode="auto">
          <a:xfrm>
            <a:off x="0" y="0"/>
            <a:ext cx="6172200" cy="6858000"/>
          </a:xfrm>
          <a:prstGeom prst="rect">
            <a:avLst/>
          </a:prstGeom>
          <a:solidFill>
            <a:srgbClr val="D9A3F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p>
        </p:txBody>
      </p:sp>
      <p:pic>
        <p:nvPicPr>
          <p:cNvPr id="10243" name="Picture 5">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172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 Box 7"/>
          <p:cNvSpPr txBox="1">
            <a:spLocks noChangeArrowheads="1"/>
          </p:cNvSpPr>
          <p:nvPr/>
        </p:nvSpPr>
        <p:spPr bwMode="auto">
          <a:xfrm>
            <a:off x="6172200" y="1209675"/>
            <a:ext cx="28956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400" b="1">
                <a:solidFill>
                  <a:srgbClr val="0000FF"/>
                </a:solidFill>
                <a:latin typeface="Times New Roman" pitchFamily="18" charset="0"/>
              </a:rPr>
              <a:t>Mẹ tròn con vuông</a:t>
            </a:r>
            <a:r>
              <a:rPr lang="en-US" altLang="en-US" sz="2400" b="1">
                <a:latin typeface="Times New Roman" pitchFamily="18" charset="0"/>
              </a:rPr>
              <a:t>:</a:t>
            </a:r>
          </a:p>
          <a:p>
            <a:pPr eaLnBrk="1" hangingPunct="1">
              <a:spcBef>
                <a:spcPct val="50000"/>
              </a:spcBef>
            </a:pPr>
            <a:r>
              <a:rPr lang="en-US" altLang="en-US" sz="2400">
                <a:latin typeface="Times New Roman" pitchFamily="18" charset="0"/>
              </a:rPr>
              <a:t>Sinh nở bình an, mẹ con đều khỏe mạnh.</a:t>
            </a:r>
          </a:p>
          <a:p>
            <a:pPr eaLnBrk="1" hangingPunct="1">
              <a:spcBef>
                <a:spcPct val="50000"/>
              </a:spcBef>
            </a:pPr>
            <a:r>
              <a:rPr lang="en-US" altLang="en-US" sz="2400">
                <a:latin typeface="Times New Roman" pitchFamily="18" charset="0"/>
                <a:sym typeface="Wingdings" pitchFamily="2" charset="2"/>
              </a:rPr>
              <a:t> Sự trọn vẹn, tốt đẹp</a:t>
            </a:r>
          </a:p>
          <a:p>
            <a:pPr eaLnBrk="1" hangingPunct="1">
              <a:spcBef>
                <a:spcPct val="50000"/>
              </a:spcBef>
            </a:pPr>
            <a:r>
              <a:rPr lang="en-US" altLang="en-US" sz="2400" b="1">
                <a:solidFill>
                  <a:srgbClr val="FF0000"/>
                </a:solidFill>
                <a:latin typeface="Times New Roman" pitchFamily="18" charset="0"/>
                <a:sym typeface="Wingdings" pitchFamily="2" charset="2"/>
              </a:rPr>
              <a:t>VD</a:t>
            </a:r>
            <a:r>
              <a:rPr lang="en-US" altLang="en-US" sz="2400">
                <a:latin typeface="Times New Roman" pitchFamily="18" charset="0"/>
                <a:sym typeface="Wingdings" pitchFamily="2" charset="2"/>
              </a:rPr>
              <a:t>: Chúc chị </a:t>
            </a:r>
            <a:r>
              <a:rPr lang="en-US" altLang="en-US" sz="2400" b="1" i="1">
                <a:latin typeface="Times New Roman" pitchFamily="18" charset="0"/>
                <a:sym typeface="Wingdings" pitchFamily="2" charset="2"/>
              </a:rPr>
              <a:t>mẹ tròn con vuông</a:t>
            </a:r>
            <a:r>
              <a:rPr lang="en-US" altLang="en-US" sz="2400">
                <a:latin typeface="Times New Roman" pitchFamily="18" charset="0"/>
                <a:sym typeface="Wingdings" pitchFamily="2" charset="2"/>
              </a:rPr>
              <a:t>!</a:t>
            </a:r>
          </a:p>
          <a:p>
            <a:pPr eaLnBrk="1" hangingPunct="1">
              <a:spcBef>
                <a:spcPct val="50000"/>
              </a:spcBef>
            </a:pPr>
            <a:endParaRPr lang="en-US" altLang="en-US" sz="2400">
              <a:latin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375</TotalTime>
  <Words>1156</Words>
  <Application>Microsoft Office PowerPoint</Application>
  <PresentationFormat>On-screen Show (4:3)</PresentationFormat>
  <Paragraphs>169</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Times New Roman</vt:lpstr>
      <vt:lpstr>Wingdings</vt:lpstr>
      <vt:lpstr>AmericanUnc</vt:lpstr>
      <vt:lpstr>billieBoldHand</vt:lpstr>
      <vt:lpstr>Default Design</vt:lpstr>
      <vt:lpstr>PowerPoint Presentation</vt:lpstr>
      <vt:lpstr>PowerPoint Presentation</vt:lpstr>
      <vt:lpstr>PowerPoint Presentation</vt:lpstr>
      <vt:lpstr>PowerPoint Presentation</vt:lpstr>
      <vt:lpstr>PowerPoint Presentation</vt:lpstr>
      <vt:lpstr>PowerPoint Presentation</vt:lpstr>
      <vt:lpstr>TRÒ CHƠI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LTK3</cp:lastModifiedBy>
  <cp:revision>69</cp:revision>
  <dcterms:created xsi:type="dcterms:W3CDTF">2010-09-28T02:09:13Z</dcterms:created>
  <dcterms:modified xsi:type="dcterms:W3CDTF">2021-10-03T12:50:27Z</dcterms:modified>
</cp:coreProperties>
</file>