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4" r:id="rId7"/>
    <p:sldId id="262" r:id="rId8"/>
    <p:sldId id="265" r:id="rId9"/>
    <p:sldId id="26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52" autoAdjust="0"/>
    <p:restoredTop sz="94660"/>
  </p:normalViewPr>
  <p:slideViewPr>
    <p:cSldViewPr snapToGrid="0">
      <p:cViewPr varScale="1">
        <p:scale>
          <a:sx n="82" d="100"/>
          <a:sy n="82" d="100"/>
        </p:scale>
        <p:origin x="62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A30F9-1C1E-40D5-87E4-311E9B1F8245}" type="datetimeFigureOut">
              <a:rPr lang="en-US" smtClean="0"/>
              <a:t>3/6/2023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07EAA-7C70-4505-8A8E-24F680BAB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005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A30F9-1C1E-40D5-87E4-311E9B1F8245}" type="datetimeFigureOut">
              <a:rPr lang="en-US" smtClean="0"/>
              <a:t>3/6/2023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07EAA-7C70-4505-8A8E-24F680BAB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626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A30F9-1C1E-40D5-87E4-311E9B1F8245}" type="datetimeFigureOut">
              <a:rPr lang="en-US" smtClean="0"/>
              <a:t>3/6/2023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07EAA-7C70-4505-8A8E-24F680BAB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734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A30F9-1C1E-40D5-87E4-311E9B1F8245}" type="datetimeFigureOut">
              <a:rPr lang="en-US" smtClean="0"/>
              <a:t>3/6/2023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07EAA-7C70-4505-8A8E-24F680BAB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597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A30F9-1C1E-40D5-87E4-311E9B1F8245}" type="datetimeFigureOut">
              <a:rPr lang="en-US" smtClean="0"/>
              <a:t>3/6/2023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07EAA-7C70-4505-8A8E-24F680BAB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256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A30F9-1C1E-40D5-87E4-311E9B1F8245}" type="datetimeFigureOut">
              <a:rPr lang="en-US" smtClean="0"/>
              <a:t>3/6/2023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07EAA-7C70-4505-8A8E-24F680BAB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409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A30F9-1C1E-40D5-87E4-311E9B1F8245}" type="datetimeFigureOut">
              <a:rPr lang="en-US" smtClean="0"/>
              <a:t>3/6/2023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07EAA-7C70-4505-8A8E-24F680BAB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153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A30F9-1C1E-40D5-87E4-311E9B1F8245}" type="datetimeFigureOut">
              <a:rPr lang="en-US" smtClean="0"/>
              <a:t>3/6/2023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07EAA-7C70-4505-8A8E-24F680BAB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007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A30F9-1C1E-40D5-87E4-311E9B1F8245}" type="datetimeFigureOut">
              <a:rPr lang="en-US" smtClean="0"/>
              <a:t>3/6/2023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07EAA-7C70-4505-8A8E-24F680BAB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302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A30F9-1C1E-40D5-87E4-311E9B1F8245}" type="datetimeFigureOut">
              <a:rPr lang="en-US" smtClean="0"/>
              <a:t>3/6/2023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07EAA-7C70-4505-8A8E-24F680BAB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37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A30F9-1C1E-40D5-87E4-311E9B1F8245}" type="datetimeFigureOut">
              <a:rPr lang="en-US" smtClean="0"/>
              <a:t>3/6/2023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07EAA-7C70-4505-8A8E-24F680BAB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559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A30F9-1C1E-40D5-87E4-311E9B1F8245}" type="datetimeFigureOut">
              <a:rPr lang="en-US" smtClean="0"/>
              <a:t>3/6/2023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807EAA-7C70-4505-8A8E-24F680BAB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364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024743"/>
            <a:ext cx="9178212" cy="2315645"/>
          </a:xfrm>
        </p:spPr>
        <p:txBody>
          <a:bodyPr>
            <a:normAutofit fontScale="90000"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BÀI 21: ĐỘNG LỰC HỌC CỦA CHUYỂN ĐỘNG TRÒN. </a:t>
            </a:r>
            <a:b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LỰC HƯỚNG TÂM</a:t>
            </a:r>
          </a:p>
        </p:txBody>
      </p:sp>
    </p:spTree>
    <p:extLst>
      <p:ext uri="{BB962C8B-B14F-4D97-AF65-F5344CB8AC3E}">
        <p14:creationId xmlns:p14="http://schemas.microsoft.com/office/powerpoint/2010/main" val="3604510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0004" y="743274"/>
            <a:ext cx="10515600" cy="1290799"/>
          </a:xfrm>
        </p:spPr>
        <p:txBody>
          <a:bodyPr/>
          <a:lstStyle/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có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nhận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xét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̀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vê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̀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mặt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đường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đua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21.1?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người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phải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dựng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mặt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đường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ở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một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đoạn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vòn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có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̣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nghiêng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với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vậy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38EF6EEB-9F1F-F167-C5F8-6739DC24E0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7298" y="2635898"/>
            <a:ext cx="6601942" cy="3333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48836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NỘI DUNG BÀI HỌC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1808" y="1881609"/>
            <a:ext cx="7828384" cy="1906620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hướng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Ứng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dụng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của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chuyển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động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tròn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344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68217" y="0"/>
            <a:ext cx="3855097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Lực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hướng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9551" y="1253331"/>
            <a:ext cx="9832910" cy="4351338"/>
          </a:xfrm>
        </p:spPr>
        <p:txBody>
          <a:bodyPr/>
          <a:lstStyle/>
          <a:p>
            <a:pPr marL="0" indent="0">
              <a:buNone/>
            </a:pP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Dựa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vào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21.2,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hãy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biết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lực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hướng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là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̀?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thức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tính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thê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nào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chiều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làm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pic>
        <p:nvPicPr>
          <p:cNvPr id="5" name="Picture 4" descr="Diagram, shape, radar chart&#10;&#10;Description automatically generated">
            <a:extLst>
              <a:ext uri="{FF2B5EF4-FFF2-40B4-BE49-F238E27FC236}">
                <a16:creationId xmlns:a16="http://schemas.microsoft.com/office/drawing/2014/main" id="{2BB9FB19-D501-B82B-D7F5-5D5B9299C9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4899" y="2195998"/>
            <a:ext cx="3257550" cy="379095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9FCCACD-726A-8F78-AC22-B622C9446EB3}"/>
                  </a:ext>
                </a:extLst>
              </p:cNvPr>
              <p:cNvSpPr txBox="1"/>
              <p:nvPr/>
            </p:nvSpPr>
            <p:spPr>
              <a:xfrm>
                <a:off x="936950" y="2874755"/>
                <a:ext cx="6097554" cy="272991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⃗"/>
                            <m:ctrlPr>
                              <a:rPr lang="en-US" sz="280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</m:acc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có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phương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dọc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theo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bán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kính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chiều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hướng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vào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tâm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quy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̃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đạo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va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̀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được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gọi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là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lực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hướng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tâm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Hình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21.2), có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đô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̣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lớn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không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đổi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bằng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p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9FCCACD-726A-8F78-AC22-B622C9446E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6950" y="2874755"/>
                <a:ext cx="6097554" cy="2729914"/>
              </a:xfrm>
              <a:prstGeom prst="rect">
                <a:avLst/>
              </a:prstGeom>
              <a:blipFill>
                <a:blip r:embed="rId3"/>
                <a:stretch>
                  <a:fillRect l="-2100" t="-4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62330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567543" y="1107168"/>
                <a:ext cx="10095722" cy="2541101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hê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̣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mặt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trời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chuyển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động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của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một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sô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́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hành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tinh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như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trái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đất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được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xem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gần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đúng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là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chuyển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động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tròn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đều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xung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quanh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mặt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trời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hình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21.3).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Lực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nào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đóng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vai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̀ là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lực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hướng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tâm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chuyển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động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này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của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trái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đất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→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Lực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tác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dụng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là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lực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hấp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dẫn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do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mặt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trời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tác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dụng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lên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các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hành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tinh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Lực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này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đóng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vai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̀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lực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hướng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tâm</a:t>
                </a: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67543" y="1107168"/>
                <a:ext cx="10095722" cy="2541101"/>
              </a:xfrm>
              <a:blipFill>
                <a:blip r:embed="rId2"/>
                <a:stretch>
                  <a:fillRect l="-1208" t="-4327" r="-1872" b="-6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itle 1">
            <a:extLst>
              <a:ext uri="{FF2B5EF4-FFF2-40B4-BE49-F238E27FC236}">
                <a16:creationId xmlns:a16="http://schemas.microsoft.com/office/drawing/2014/main" id="{BEE48E14-508B-3421-8136-31D6E3249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8217" y="0"/>
            <a:ext cx="3855097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Lực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hướng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6" name="Picture 5" descr="Diagram&#10;&#10;Description automatically generated">
            <a:extLst>
              <a:ext uri="{FF2B5EF4-FFF2-40B4-BE49-F238E27FC236}">
                <a16:creationId xmlns:a16="http://schemas.microsoft.com/office/drawing/2014/main" id="{747FFD62-AE57-3EC0-A48F-8CFEEACE1F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8217" y="3577586"/>
            <a:ext cx="4612303" cy="314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7906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5534" y="365125"/>
            <a:ext cx="10596466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2.Ứng </a:t>
            </a:r>
            <a:r>
              <a:rPr lang="en-US" sz="36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Dụng</a:t>
            </a:r>
            <a:r>
              <a:rPr lang="en-US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Trong </a:t>
            </a:r>
            <a:r>
              <a:rPr lang="en-US" sz="36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Thực</a:t>
            </a:r>
            <a:r>
              <a:rPr lang="en-US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</a:t>
            </a:r>
            <a:r>
              <a:rPr lang="en-US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en-US" sz="36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Của</a:t>
            </a:r>
            <a:r>
              <a:rPr lang="en-US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Chuyển</a:t>
            </a:r>
            <a:r>
              <a:rPr lang="en-US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Động</a:t>
            </a:r>
            <a:r>
              <a:rPr lang="en-US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Tròn</a:t>
            </a:r>
            <a:endParaRPr lang="en-US" sz="36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0304" y="1517715"/>
            <a:ext cx="9683496" cy="954151"/>
          </a:xfrm>
        </p:spPr>
        <p:txBody>
          <a:bodyPr/>
          <a:lstStyle/>
          <a:p>
            <a:pPr marL="0" indent="0">
              <a:buNone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Khi ô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chạy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đường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vòng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tài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xê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cần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ý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những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điều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̀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đê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̉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tránh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xảy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tai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nạn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95534" y="2931958"/>
            <a:ext cx="788822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chạy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đường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vòng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có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hướng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trượt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ngoài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Do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tài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xê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cần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ý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giảm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tốc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̣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̀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tránh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gấp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đê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̉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giảm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hướng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trượt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ngoài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49650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3199"/>
            <a:ext cx="10515600" cy="57726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LUYỆN TẬP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0180" y="690466"/>
            <a:ext cx="10515600" cy="2466457"/>
          </a:xfrm>
        </p:spPr>
        <p:txBody>
          <a:bodyPr/>
          <a:lstStyle/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Vinasat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-1 là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vê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̣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viễn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địa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tĩnh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(có vị trí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định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với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Trái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Đất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đầu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của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Việt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được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phóng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vào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vũ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̣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2008.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Biết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khối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lượng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vê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̣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là m = 2,7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tấn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̀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vê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̣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có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̃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đạo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chuyển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động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nằm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mặt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phẳng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xích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đạo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cách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Trái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Đất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42000 km.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Hãy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xác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định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̣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lớn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hướng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Trái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Đất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tác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dụng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vê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̣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B1D8B150-7D83-449A-AEC0-308864EAC52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194319" y="3247668"/>
                <a:ext cx="9562322" cy="2639948"/>
              </a:xfrm>
              <a:prstGeom prst="rect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vert="horz" lIns="91440" tIns="45720" rIns="91440" bIns="45720" rtlCol="0">
                <a:normAutofit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Điều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kiện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đê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̉ có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vê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̣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tinh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địa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tĩnh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là chu kì quay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của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vê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̣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tinh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đúng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bằng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chu kì quay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của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Trái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Đất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là 24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giơ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̀,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nên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ta có: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𝜔</m:t>
                    </m:r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24</m:t>
                        </m:r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</m:t>
                        </m:r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3600</m:t>
                        </m:r>
                      </m:den>
                    </m:f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43200</m:t>
                        </m:r>
                      </m:den>
                    </m:f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(rad/s)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i="1" smtClean="0">
                        <a:latin typeface="Cambria Math" panose="02040503050406030204" pitchFamily="18" charset="0"/>
                      </a:rPr>
                      <m:t>.</m:t>
                    </m:r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i="1" smtClean="0">
                        <a:latin typeface="Cambria Math" panose="02040503050406030204" pitchFamily="18" charset="0"/>
                      </a:rPr>
                      <m:t>.</m:t>
                    </m:r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𝜔</m:t>
                        </m:r>
                      </m:e>
                      <m:sup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i="1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7</m:t>
                    </m:r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𝜋</m:t>
                                </m:r>
                              </m:num>
                              <m:den>
                                <m:r>
                                  <a:rPr lang="en-US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43200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42000</m:t>
                    </m:r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600</m:t>
                    </m:r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</p:txBody>
          </p:sp>
        </mc:Choice>
        <mc:Fallback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B1D8B150-7D83-449A-AEC0-308864EAC5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4319" y="3247668"/>
                <a:ext cx="9562322" cy="2639948"/>
              </a:xfrm>
              <a:prstGeom prst="rect">
                <a:avLst/>
              </a:prstGeom>
              <a:blipFill>
                <a:blip r:embed="rId2"/>
                <a:stretch>
                  <a:fillRect l="-1338" t="-5760" b="-4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834915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500674" y="989046"/>
                <a:ext cx="10515600" cy="4351338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Cho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bán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kính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cung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tròn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mà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xe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chạy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theo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bằng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35,0 m,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hê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̣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sô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́ ma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sát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nghi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̉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giữa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mặt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đường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va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̀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bánh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xe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bằng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0,523.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Xác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định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tốc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đô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̣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tối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đa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đê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̉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xe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có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thê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̉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vào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đoạn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đường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cung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tròn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an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toàn</a:t>
                </a:r>
                <a:endPara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Tốc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đô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̣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tối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đa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mà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xe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có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thê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̉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vào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đường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vòng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cung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nằm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ngang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mà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vẫn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an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toàn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𝑔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𝑅</m:t>
                        </m:r>
                      </m:e>
                    </m:ra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523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9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35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ra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13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39</m:t>
                    </m:r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(m/s)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00674" y="989046"/>
                <a:ext cx="10515600" cy="4351338"/>
              </a:xfrm>
              <a:blipFill>
                <a:blip r:embed="rId2"/>
                <a:stretch>
                  <a:fillRect l="-1159" t="-2381" r="-16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itle 1">
            <a:extLst>
              <a:ext uri="{FF2B5EF4-FFF2-40B4-BE49-F238E27FC236}">
                <a16:creationId xmlns:a16="http://schemas.microsoft.com/office/drawing/2014/main" id="{DE3ED2D3-DE2C-A1FD-732E-73202A2A4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3199"/>
            <a:ext cx="10515600" cy="57726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LUYỆN TẬP</a:t>
            </a:r>
          </a:p>
        </p:txBody>
      </p:sp>
    </p:spTree>
    <p:extLst>
      <p:ext uri="{BB962C8B-B14F-4D97-AF65-F5344CB8AC3E}">
        <p14:creationId xmlns:p14="http://schemas.microsoft.com/office/powerpoint/2010/main" val="19854455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VẬN DỤNG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2857" y="2338808"/>
            <a:ext cx="9433249" cy="204658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chạy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đường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vòng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nằm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tốc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̣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tối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của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đê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̉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̃ 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toàn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̣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thuộc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thê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nào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vào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hê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̣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ma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sát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̉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̀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bán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kính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đường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tròn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Tốc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̣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này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có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̣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thuộc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trọng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lượng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của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̀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hãy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đê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̀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xuất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những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yếu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trọng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cần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ý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thiết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cầu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đường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có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vòng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925928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614</Words>
  <Application>Microsoft Office PowerPoint</Application>
  <PresentationFormat>Widescreen</PresentationFormat>
  <Paragraphs>29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Times New Roman</vt:lpstr>
      <vt:lpstr>Office Theme</vt:lpstr>
      <vt:lpstr>BÀI 21: ĐỘNG LỰC HỌC CỦA CHUYỂN ĐỘNG TRÒN.  LỰC HƯỚNG TÂM</vt:lpstr>
      <vt:lpstr>PowerPoint Presentation</vt:lpstr>
      <vt:lpstr>NỘI DUNG BÀI HỌC</vt:lpstr>
      <vt:lpstr>1. Lực hướng tâm </vt:lpstr>
      <vt:lpstr>1. Lực hướng tâm </vt:lpstr>
      <vt:lpstr>2.Ứng Dụng Trong Thực Tế Của Chuyển Động Tròn</vt:lpstr>
      <vt:lpstr>LUYỆN TẬP</vt:lpstr>
      <vt:lpstr>LUYỆN TẬP</vt:lpstr>
      <vt:lpstr>VẬN DỤNG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BÀI 21: ĐỘNG LỰC HỌC CỦA CHUYỂN ĐỘNG TRÒN. LỰC HƯỚNG TÂM</dc:title>
  <dc:creator>Admin</dc:creator>
  <cp:lastModifiedBy>Nguyễn Thanh Thái</cp:lastModifiedBy>
  <cp:revision>5</cp:revision>
  <dcterms:created xsi:type="dcterms:W3CDTF">2023-03-06T02:43:41Z</dcterms:created>
  <dcterms:modified xsi:type="dcterms:W3CDTF">2023-03-06T05:44:44Z</dcterms:modified>
</cp:coreProperties>
</file>