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83143-4EC3-230D-3A8D-777D549254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4944A7-3B71-AF79-1963-FF321E3F5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719AD-FB91-D545-EEAE-26C1B98D3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648F-0C4C-460C-B3F6-599AF4DDE3C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2A9E5-5B81-6246-71D5-9F8968F57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F216D-60F4-EA46-8E24-DDC8669EC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97C7-E600-4769-BBD4-F39CE2175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04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65B2B-5EC2-6785-34DD-911EF5493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8DD18C-5D05-B894-FA3F-F63A5F0B9A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A1879-94E9-1B57-8128-256390644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648F-0C4C-460C-B3F6-599AF4DDE3C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B2526-B696-5A3E-4483-F27F28D56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5B25E-14FF-C735-9533-7F901FBD2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97C7-E600-4769-BBD4-F39CE2175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15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0EC10F-A4F1-E967-BB31-9407AD1C77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C82DA2-3B94-3309-4683-5A3EE83C2B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267D51-0537-9182-8E8C-6669A8AEF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648F-0C4C-460C-B3F6-599AF4DDE3C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460E7E-960D-876E-A7CC-1BA31716C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206BFA-F20A-6F95-238D-3ABC36F70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97C7-E600-4769-BBD4-F39CE2175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50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224BA-3F44-BBB1-D809-B711BCE8F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35DCD-CF3A-48C0-880A-9B61291EC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92934-946C-B868-1BF2-B70329FA6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648F-0C4C-460C-B3F6-599AF4DDE3C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31391-3168-2B66-5D83-2D77CF5E6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87AD51-A729-E430-FC37-8278314BC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97C7-E600-4769-BBD4-F39CE2175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085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E1A48-8D38-5B27-4C3E-5DE482E8C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5C97D-584E-B8D5-A6AD-9D124FE37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9C8C3-C035-A3E2-CB01-595D9F222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648F-0C4C-460C-B3F6-599AF4DDE3C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C061C-EFE1-7966-F3EB-83DF4E380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A862C3-2CC4-200E-88DA-80430B15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97C7-E600-4769-BBD4-F39CE2175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135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C3B35-310B-4889-0BF8-A53754038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368AC-CF83-A466-4CA7-53B84226BA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5C0920-F1E7-BAC5-4CF3-9271EA8A78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97117-C5CF-36FE-3B4A-3B2D70398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648F-0C4C-460C-B3F6-599AF4DDE3C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15C568-C024-2937-F81A-E68A58006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7E70D9-AD5B-6144-72B5-5BA7282AE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97C7-E600-4769-BBD4-F39CE2175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316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6708C-9992-FE02-0D87-8465F2227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E727ED-0CFE-07DF-5F32-E898E102E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95B0DA-518C-E628-6970-11F702D0D9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CB3549-B6FA-A051-EAD1-3CEBF7826C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737DA8-C40F-91C4-7888-90D6EC9FC6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965542-04A1-F5B4-FC90-B71F06C11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648F-0C4C-460C-B3F6-599AF4DDE3C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DAEFCD-4474-3963-4B16-6E5A7E7E4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755126-FF40-D1FB-2867-9B07B6351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97C7-E600-4769-BBD4-F39CE2175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619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3AE95-586F-28C8-EB49-EB40617D5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5B2B3E-A034-3D25-22A7-6C6AA08FF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648F-0C4C-460C-B3F6-599AF4DDE3C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881455-E066-91BD-D5CC-84785EAAE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BB4ACF-125D-0536-7B90-9B0C920B6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97C7-E600-4769-BBD4-F39CE2175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683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44A4CD-0129-D944-89BE-05AEC4CA6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648F-0C4C-460C-B3F6-599AF4DDE3C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1194AD-2761-AFF0-BEC5-EF0090745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2BAD60-6BA2-4A16-D1AD-5F183E69E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97C7-E600-4769-BBD4-F39CE2175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387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20D9C-69DC-8365-50BF-0983D2797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704F6-8BF0-7AB5-A147-ABC0C431B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865658-F320-3E16-1AF8-C9F526E909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1AEC2F-BEBC-8F67-E799-2C6AFF196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648F-0C4C-460C-B3F6-599AF4DDE3C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75C383-F33C-E62A-07C4-42DD739F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75D87-8844-8E10-887F-5AE343DEA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97C7-E600-4769-BBD4-F39CE2175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90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87FE5-F534-11E8-4B9E-47AB07243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D50ED6-6186-9DBA-67E2-9D2FF35335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A4E7DB-1134-807D-2083-8CB1C8F177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E2B036-CAA7-5928-FF50-B18B8445C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648F-0C4C-460C-B3F6-599AF4DDE3C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A6E199-9FE9-7947-CF29-990661D8B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4B56BD-38B6-933E-6465-D32DB97DE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97C7-E600-4769-BBD4-F39CE2175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736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7E0A06-5616-5794-7E17-2CD718ADF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AF6A74-0C6B-DB11-A8BD-8FDC2C386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3E7BE-E9AE-611F-2DC1-94F8BFD0B7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B648F-0C4C-460C-B3F6-599AF4DDE3C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C3ED4-58C7-CB28-52BA-DC0513A014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80094-191A-AB01-EBE7-85C3D1DCD6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197C7-E600-4769-BBD4-F39CE2175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04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D5706-FE4A-5BDD-6569-0541D52F1D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74236"/>
            <a:ext cx="9144000" cy="1513212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14: MOMENT LỰC.</a:t>
            </a:r>
            <a:br>
              <a:rPr lang="en-US" sz="4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 KIỆN CÂN BẰNG CỦA VẬT</a:t>
            </a:r>
          </a:p>
        </p:txBody>
      </p:sp>
    </p:spTree>
    <p:extLst>
      <p:ext uri="{BB962C8B-B14F-4D97-AF65-F5344CB8AC3E}">
        <p14:creationId xmlns:p14="http://schemas.microsoft.com/office/powerpoint/2010/main" val="3123328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1404D-3598-3A70-CDF2-B1276E324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588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KHÁI NIỆM MOMENT LỰC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4935C-EA5E-B0C8-F754-01D671CF0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232" y="1172294"/>
            <a:ext cx="10515600" cy="885491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14.4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dõi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SGK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5265E5-B7BA-8594-9F89-FC5FED8E5479}"/>
              </a:ext>
            </a:extLst>
          </p:cNvPr>
          <p:cNvSpPr txBox="1"/>
          <p:nvPr/>
        </p:nvSpPr>
        <p:spPr>
          <a:xfrm>
            <a:off x="1078341" y="4300711"/>
            <a:ext cx="93159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14.4,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lông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7" name="Picture 6" descr="A picture containing text, exercise device&#10;&#10;Description automatically generated">
            <a:extLst>
              <a:ext uri="{FF2B5EF4-FFF2-40B4-BE49-F238E27FC236}">
                <a16:creationId xmlns:a16="http://schemas.microsoft.com/office/drawing/2014/main" id="{4F7B9AF7-2033-2599-87A1-ABE0974D5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4434" y="1899186"/>
            <a:ext cx="6850619" cy="2033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4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BAF87A01-23EF-2748-610D-E23F434BCE3F}"/>
              </a:ext>
            </a:extLst>
          </p:cNvPr>
          <p:cNvSpPr txBox="1"/>
          <p:nvPr/>
        </p:nvSpPr>
        <p:spPr>
          <a:xfrm>
            <a:off x="1092335" y="1281076"/>
            <a:ext cx="561473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quay?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14.2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56755FB-FED3-51E6-6EBE-FBDC4AD572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843" t="33730" r="56052" b="41709"/>
          <a:stretch/>
        </p:blipFill>
        <p:spPr>
          <a:xfrm>
            <a:off x="7259870" y="922924"/>
            <a:ext cx="3529265" cy="4027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925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D3C60-08FD-72EE-13C5-B3A9AC8CF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4865" y="243827"/>
            <a:ext cx="5747658" cy="1325563"/>
          </a:xfrm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moment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E009C-5769-E587-A1B1-13E0F8379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892004" cy="233582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Moment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đòn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 = </a:t>
            </a:r>
            <a:r>
              <a:rPr lang="en-US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F.d</a:t>
            </a:r>
            <a:endParaRPr lang="en-US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moment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N.m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77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15EC1-5E4B-F5EC-C904-5A4BAB905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moment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ngẫu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endParaRPr lang="en-US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C37FE-9E51-246D-90A3-4D4C9DDDC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593424" cy="1729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ngẫu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ngẫu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652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FDC04-06B5-5D5F-6117-1F985ACDF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996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ngẫu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quay: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</a:t>
            </a:r>
          </a:p>
        </p:txBody>
      </p:sp>
    </p:spTree>
    <p:extLst>
      <p:ext uri="{BB962C8B-B14F-4D97-AF65-F5344CB8AC3E}">
        <p14:creationId xmlns:p14="http://schemas.microsoft.com/office/powerpoint/2010/main" val="2321203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B5BCC-6E20-41CC-ABC0-58FC05C99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Quy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B8A74-B389-ADAE-DC2F-98373E136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moment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đòn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moment</a:t>
            </a:r>
          </a:p>
        </p:txBody>
      </p:sp>
    </p:spTree>
    <p:extLst>
      <p:ext uri="{BB962C8B-B14F-4D97-AF65-F5344CB8AC3E}">
        <p14:creationId xmlns:p14="http://schemas.microsoft.com/office/powerpoint/2010/main" val="2102679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8F0BE-0A7B-BE04-CD96-B0AA05847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2529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AD2AFB-9D23-C0B8-4F39-C60D4E3A44B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6233" y="1253331"/>
                <a:ext cx="10115938" cy="4351338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vật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ở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trạng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thái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cân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lực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tác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dụng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vật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phải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điều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kiện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>
                  <a:buFontTx/>
                  <a:buChar char="-"/>
                </a:pP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Lực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tổng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tác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dụng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lên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vật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không</a:t>
                </a:r>
                <a:endParaRPr lang="en-US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FontTx/>
                  <a:buChar char="-"/>
                </a:pP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Tổng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moment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lực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tác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dụng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lên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vật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đối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bất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kì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không</a:t>
                </a:r>
                <a:endParaRPr lang="en-US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en-US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acc>
                  </m:oMath>
                </a14:m>
                <a:endParaRPr lang="en-US" dirty="0">
                  <a:solidFill>
                    <a:srgbClr val="00B0F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en-US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>
                  <a:solidFill>
                    <a:srgbClr val="00B0F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điều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kiện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về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moment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lực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ta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cần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quy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ước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moment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lực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xu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hướng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làm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vật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quay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chiều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trị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dương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moment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lực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xu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hướng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làm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vật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solidFill>
                      <a:schemeClr val="bg1"/>
                    </a:solidFill>
                  </a:rPr>
                  <a:t>quay </a:t>
                </a:r>
                <a:r>
                  <a:rPr lang="en-US" dirty="0" err="1">
                    <a:solidFill>
                      <a:schemeClr val="bg1"/>
                    </a:solidFill>
                  </a:rPr>
                  <a:t>theo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</a:rPr>
                  <a:t>chiều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</a:rPr>
                  <a:t>ngược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</a:rPr>
                  <a:t>với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</a:rPr>
                  <a:t>chiều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</a:rPr>
                  <a:t>dương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</a:rPr>
                  <a:t>quy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</a:rPr>
                  <a:t>ước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</a:rPr>
                  <a:t>sẽ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</a:rPr>
                  <a:t>có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</a:rPr>
                  <a:t>giá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</a:rPr>
                  <a:t>trị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</a:rPr>
                  <a:t>âm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AD2AFB-9D23-C0B8-4F39-C60D4E3A44B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6233" y="1253331"/>
                <a:ext cx="10115938" cy="4351338"/>
              </a:xfrm>
              <a:blipFill>
                <a:blip r:embed="rId2"/>
                <a:stretch>
                  <a:fillRect l="-1084" t="-2244" b="-33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1379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7AE31-B879-CEA4-5BC1-B0DFD6AB6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20C9A2A-8E47-838F-AC74-88F9FDADB21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6902" y="1253331"/>
                <a:ext cx="10515600" cy="435133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Xét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vật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khối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lượng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lần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lượt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5 kg,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2 kg,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đặt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trên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thanh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nằm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ngang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khối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lượng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không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đáng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kể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nằm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cân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trên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cạnh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nêm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mặt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cắt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mô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tả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như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14.13.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Hãy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xác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định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lớn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lực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do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cạnh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nêm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tác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dụng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lên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thanh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tại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tựa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O.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=20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g = 9,8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20C9A2A-8E47-838F-AC74-88F9FDADB21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6902" y="1253331"/>
                <a:ext cx="10515600" cy="4351338"/>
              </a:xfrm>
              <a:blipFill>
                <a:blip r:embed="rId2"/>
                <a:stretch>
                  <a:fillRect l="-1217" t="-2525" r="-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Chart, radar chart&#10;&#10;Description automatically generated">
            <a:extLst>
              <a:ext uri="{FF2B5EF4-FFF2-40B4-BE49-F238E27FC236}">
                <a16:creationId xmlns:a16="http://schemas.microsoft.com/office/drawing/2014/main" id="{C1436F3D-FA7F-8417-B7C5-C2312A947E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8375" y="3345024"/>
            <a:ext cx="5751068" cy="217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488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498</Words>
  <Application>Microsoft Office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Office Theme</vt:lpstr>
      <vt:lpstr>BÀI 14: MOMENT LỰC. ĐIỀU KIỆN CÂN BẰNG CỦA VẬT</vt:lpstr>
      <vt:lpstr>I. KHÁI NIỆM MOMENT LỰC</vt:lpstr>
      <vt:lpstr>PowerPoint Presentation</vt:lpstr>
      <vt:lpstr>Nêu định nghĩa moment lực? </vt:lpstr>
      <vt:lpstr>b. Khái niệm moment ngẫu lực</vt:lpstr>
      <vt:lpstr>PowerPoint Presentation</vt:lpstr>
      <vt:lpstr>2. Quy tắc moment</vt:lpstr>
      <vt:lpstr>b. Điều kiện cân bằng vật</vt:lpstr>
      <vt:lpstr>LUYỆN TẬP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14: MOMENT LỰC. ĐIỀU KIỆN CÂN BẰNG CỦA VẬT</dc:title>
  <dc:creator>Nguyễn Thanh Thái</dc:creator>
  <cp:lastModifiedBy>Nguyễn Thanh Thái</cp:lastModifiedBy>
  <cp:revision>1</cp:revision>
  <dcterms:created xsi:type="dcterms:W3CDTF">2023-03-05T12:24:34Z</dcterms:created>
  <dcterms:modified xsi:type="dcterms:W3CDTF">2023-03-05T13:02:58Z</dcterms:modified>
</cp:coreProperties>
</file>