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sldIdLst>
    <p:sldId id="257" r:id="rId2"/>
    <p:sldId id="270" r:id="rId3"/>
    <p:sldId id="276" r:id="rId4"/>
    <p:sldId id="258" r:id="rId5"/>
    <p:sldId id="266" r:id="rId6"/>
    <p:sldId id="271" r:id="rId7"/>
    <p:sldId id="272" r:id="rId8"/>
    <p:sldId id="267" r:id="rId9"/>
    <p:sldId id="264" r:id="rId10"/>
    <p:sldId id="259" r:id="rId11"/>
    <p:sldId id="273" r:id="rId12"/>
    <p:sldId id="261" r:id="rId13"/>
    <p:sldId id="274" r:id="rId14"/>
    <p:sldId id="268" r:id="rId15"/>
    <p:sldId id="269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00"/>
    <a:srgbClr val="99CCFF"/>
    <a:srgbClr val="FFCC99"/>
    <a:srgbClr val="FF9999"/>
    <a:srgbClr val="164EEC"/>
    <a:srgbClr val="0066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1625"/>
            <a:ext cx="7772400" cy="579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lvl="0" eaLnBrk="1" hangingPunct="1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lvl="0" eaLnBrk="1" hangingPunct="1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lvl="0" eaLnBrk="1" hangingPunct="1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lvl="0" eaLnBrk="1" hangingPunct="1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lvl="0"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lvl="0" eaLnBrk="1" hangingPunct="1"/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smtClean="0"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18436"/>
          <p:cNvSpPr txBox="1"/>
          <p:nvPr/>
        </p:nvSpPr>
        <p:spPr>
          <a:xfrm>
            <a:off x="3429000" y="2286000"/>
            <a:ext cx="2895600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ÀI</a:t>
            </a:r>
            <a:r>
              <a:rPr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8" name="Text Box 18437"/>
          <p:cNvSpPr txBox="1"/>
          <p:nvPr/>
        </p:nvSpPr>
        <p:spPr>
          <a:xfrm>
            <a:off x="609600" y="3317805"/>
            <a:ext cx="8077200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SẢN XUẤT GIỐNG CÂY TRỒNG</a:t>
            </a:r>
            <a:endParaRPr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9" name="Rectangles 21568"/>
          <p:cNvSpPr/>
          <p:nvPr/>
        </p:nvSpPr>
        <p:spPr>
          <a:xfrm>
            <a:off x="2819400" y="1447800"/>
            <a:ext cx="3657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SNC,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endParaRPr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0" name="Rectangles 21569"/>
          <p:cNvSpPr/>
          <p:nvPr/>
        </p:nvSpPr>
        <p:spPr>
          <a:xfrm>
            <a:off x="4800600" y="3124200"/>
            <a:ext cx="612775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571" name="Rectangles 21570"/>
          <p:cNvSpPr/>
          <p:nvPr/>
        </p:nvSpPr>
        <p:spPr>
          <a:xfrm>
            <a:off x="5715000" y="3124200"/>
            <a:ext cx="612775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572" name="Rectangles 21571"/>
          <p:cNvSpPr/>
          <p:nvPr/>
        </p:nvSpPr>
        <p:spPr>
          <a:xfrm>
            <a:off x="6629400" y="3124200"/>
            <a:ext cx="612775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573" name="Rectangles 21572"/>
          <p:cNvSpPr/>
          <p:nvPr/>
        </p:nvSpPr>
        <p:spPr>
          <a:xfrm>
            <a:off x="2133600" y="3124200"/>
            <a:ext cx="612775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574" name="Rectangles 21573"/>
          <p:cNvSpPr/>
          <p:nvPr/>
        </p:nvSpPr>
        <p:spPr>
          <a:xfrm>
            <a:off x="3048000" y="3124200"/>
            <a:ext cx="612775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575" name="Rectangles 21574"/>
          <p:cNvSpPr/>
          <p:nvPr/>
        </p:nvSpPr>
        <p:spPr>
          <a:xfrm>
            <a:off x="3886200" y="3124200"/>
            <a:ext cx="612775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1576" name="Straight Connector 21575"/>
          <p:cNvSpPr/>
          <p:nvPr/>
        </p:nvSpPr>
        <p:spPr>
          <a:xfrm>
            <a:off x="3352800" y="1905000"/>
            <a:ext cx="0" cy="12192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77" name="Straight Connector 21576"/>
          <p:cNvSpPr/>
          <p:nvPr/>
        </p:nvSpPr>
        <p:spPr>
          <a:xfrm>
            <a:off x="4191000" y="1905000"/>
            <a:ext cx="0" cy="12192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78" name="Straight Connector 21577"/>
          <p:cNvSpPr/>
          <p:nvPr/>
        </p:nvSpPr>
        <p:spPr>
          <a:xfrm>
            <a:off x="5105400" y="1905000"/>
            <a:ext cx="0" cy="12192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79" name="Straight Connector 21578"/>
          <p:cNvSpPr/>
          <p:nvPr/>
        </p:nvSpPr>
        <p:spPr>
          <a:xfrm>
            <a:off x="6019800" y="1828800"/>
            <a:ext cx="0" cy="12954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80" name="Straight Connector 21579"/>
          <p:cNvSpPr/>
          <p:nvPr/>
        </p:nvSpPr>
        <p:spPr>
          <a:xfrm flipH="1">
            <a:off x="2438400" y="1828800"/>
            <a:ext cx="381000" cy="12954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81" name="Straight Connector 21580"/>
          <p:cNvSpPr/>
          <p:nvPr/>
        </p:nvSpPr>
        <p:spPr>
          <a:xfrm>
            <a:off x="6477000" y="1905000"/>
            <a:ext cx="457200" cy="12192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82" name="Straight Connector 21581"/>
          <p:cNvSpPr/>
          <p:nvPr/>
        </p:nvSpPr>
        <p:spPr>
          <a:xfrm flipH="1">
            <a:off x="3886200" y="3124200"/>
            <a:ext cx="60960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86" name="Straight Connector 21585"/>
          <p:cNvSpPr/>
          <p:nvPr/>
        </p:nvSpPr>
        <p:spPr>
          <a:xfrm>
            <a:off x="3886200" y="3124200"/>
            <a:ext cx="60960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87" name="Straight Connector 21586"/>
          <p:cNvSpPr/>
          <p:nvPr/>
        </p:nvSpPr>
        <p:spPr>
          <a:xfrm>
            <a:off x="5715000" y="3124200"/>
            <a:ext cx="60960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88" name="Straight Connector 21587"/>
          <p:cNvSpPr/>
          <p:nvPr/>
        </p:nvSpPr>
        <p:spPr>
          <a:xfrm flipH="1">
            <a:off x="5715000" y="3124200"/>
            <a:ext cx="60960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89" name="Oval 21588"/>
          <p:cNvSpPr/>
          <p:nvPr/>
        </p:nvSpPr>
        <p:spPr>
          <a:xfrm>
            <a:off x="4114800" y="4343400"/>
            <a:ext cx="1143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/>
            <a:r>
              <a:rPr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SNC</a:t>
            </a:r>
          </a:p>
        </p:txBody>
      </p:sp>
      <p:sp>
        <p:nvSpPr>
          <p:cNvPr id="21590" name="Oval 21589"/>
          <p:cNvSpPr/>
          <p:nvPr/>
        </p:nvSpPr>
        <p:spPr>
          <a:xfrm>
            <a:off x="4191000" y="5181600"/>
            <a:ext cx="10668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/>
            <a:r>
              <a:rPr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NC</a:t>
            </a:r>
          </a:p>
        </p:txBody>
      </p:sp>
      <p:sp>
        <p:nvSpPr>
          <p:cNvPr id="21591" name="Rectangles 21590"/>
          <p:cNvSpPr/>
          <p:nvPr/>
        </p:nvSpPr>
        <p:spPr>
          <a:xfrm>
            <a:off x="4267200" y="6248400"/>
            <a:ext cx="990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/>
            <a:r>
              <a:rPr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XN</a:t>
            </a:r>
          </a:p>
        </p:txBody>
      </p:sp>
      <p:sp>
        <p:nvSpPr>
          <p:cNvPr id="21592" name="Straight Connector 21591"/>
          <p:cNvSpPr/>
          <p:nvPr/>
        </p:nvSpPr>
        <p:spPr>
          <a:xfrm>
            <a:off x="3352800" y="3581400"/>
            <a:ext cx="1295400" cy="6096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93" name="Straight Connector 21592"/>
          <p:cNvSpPr/>
          <p:nvPr/>
        </p:nvSpPr>
        <p:spPr>
          <a:xfrm>
            <a:off x="2438400" y="3581400"/>
            <a:ext cx="2057400" cy="6858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94" name="Straight Connector 21593"/>
          <p:cNvSpPr/>
          <p:nvPr/>
        </p:nvSpPr>
        <p:spPr>
          <a:xfrm flipH="1">
            <a:off x="4876800" y="3581400"/>
            <a:ext cx="1143000" cy="6096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95" name="Straight Connector 21594"/>
          <p:cNvSpPr/>
          <p:nvPr/>
        </p:nvSpPr>
        <p:spPr>
          <a:xfrm flipH="1">
            <a:off x="4953000" y="3581400"/>
            <a:ext cx="1905000" cy="6858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96" name="Straight Connector 21595"/>
          <p:cNvSpPr/>
          <p:nvPr/>
        </p:nvSpPr>
        <p:spPr>
          <a:xfrm>
            <a:off x="4724400" y="4876800"/>
            <a:ext cx="0" cy="3048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97" name="Straight Connector 21596"/>
          <p:cNvSpPr/>
          <p:nvPr/>
        </p:nvSpPr>
        <p:spPr>
          <a:xfrm>
            <a:off x="4724400" y="5715000"/>
            <a:ext cx="0" cy="5334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1598" name="Text Box 21597"/>
          <p:cNvSpPr txBox="1"/>
          <p:nvPr/>
        </p:nvSpPr>
        <p:spPr>
          <a:xfrm>
            <a:off x="1295400" y="210271"/>
            <a:ext cx="6934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dirty="0" err="1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dirty="0" err="1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en-US"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/13 </a:t>
            </a:r>
            <a:r>
              <a:rPr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1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1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9" grpId="0" animBg="1"/>
      <p:bldP spid="21589" grpId="0" animBg="1"/>
      <p:bldP spid="21590" grpId="0" animBg="1"/>
      <p:bldP spid="21591" grpId="0" animBg="1"/>
      <p:bldP spid="215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8" name="Text Box 21597"/>
          <p:cNvSpPr txBox="1"/>
          <p:nvPr/>
        </p:nvSpPr>
        <p:spPr>
          <a:xfrm>
            <a:off x="1295400" y="210271"/>
            <a:ext cx="6934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dirty="0" err="1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dirty="0" err="1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en-US"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/13 </a:t>
            </a:r>
            <a:r>
              <a:rPr dirty="0" smtClean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dirty="0">
                <a:solidFill>
                  <a:srgbClr val="164EE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5122" name="Picture 2" descr="D:\NAM HOC 2021 - 2022\HINH\2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01" y="990600"/>
            <a:ext cx="3141387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 Box 28676"/>
          <p:cNvSpPr txBox="1"/>
          <p:nvPr/>
        </p:nvSpPr>
        <p:spPr>
          <a:xfrm>
            <a:off x="3388388" y="3042791"/>
            <a:ext cx="5146012" cy="1384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32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8916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 Box 28676"/>
          <p:cNvSpPr txBox="1"/>
          <p:nvPr/>
        </p:nvSpPr>
        <p:spPr>
          <a:xfrm>
            <a:off x="3388388" y="4939605"/>
            <a:ext cx="5146012" cy="1384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513" y="4495800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27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8" grpId="0"/>
      <p:bldP spid="31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24583"/>
          <p:cNvSpPr txBox="1"/>
          <p:nvPr/>
        </p:nvSpPr>
        <p:spPr>
          <a:xfrm>
            <a:off x="495300" y="175642"/>
            <a:ext cx="61722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endParaRPr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28676"/>
          <p:cNvSpPr txBox="1"/>
          <p:nvPr/>
        </p:nvSpPr>
        <p:spPr>
          <a:xfrm>
            <a:off x="1219200" y="1345851"/>
            <a:ext cx="7467600" cy="95410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838200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 Box 28676"/>
          <p:cNvSpPr txBox="1"/>
          <p:nvPr/>
        </p:nvSpPr>
        <p:spPr>
          <a:xfrm>
            <a:off x="988868" y="3124200"/>
            <a:ext cx="7467600" cy="95410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li?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18" y="2616549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24583"/>
          <p:cNvSpPr txBox="1"/>
          <p:nvPr/>
        </p:nvSpPr>
        <p:spPr>
          <a:xfrm>
            <a:off x="495300" y="175642"/>
            <a:ext cx="61722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endParaRPr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D:\NAM HOC 2021 - 2022\HINH\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86" y="762000"/>
            <a:ext cx="2801937" cy="424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 Box 28676"/>
          <p:cNvSpPr txBox="1"/>
          <p:nvPr/>
        </p:nvSpPr>
        <p:spPr>
          <a:xfrm>
            <a:off x="4103622" y="1819275"/>
            <a:ext cx="4659377" cy="1384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95400"/>
            <a:ext cx="1073475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4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24583"/>
          <p:cNvSpPr txBox="1"/>
          <p:nvPr/>
        </p:nvSpPr>
        <p:spPr>
          <a:xfrm>
            <a:off x="762000" y="609599"/>
            <a:ext cx="723900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676400"/>
            <a:ext cx="8382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siêu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6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8437"/>
          <p:cNvSpPr txBox="1"/>
          <p:nvPr/>
        </p:nvSpPr>
        <p:spPr>
          <a:xfrm>
            <a:off x="342900" y="197648"/>
            <a:ext cx="85725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 +4: SẢN XUẤT GIỐNG CÂY TRỒNG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" y="1058922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900" y="1752600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2950" y="2743200"/>
            <a:ext cx="8001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trội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con.</a:t>
            </a: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1258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4400" cy="2514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 B.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HỆ THỐNG KIẾN THỨC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(HỌC SINH GHI VÀO VỞ)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68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NAM HOC 2021 - 2022\HINH\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0"/>
            <a:ext cx="92268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0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18436"/>
          <p:cNvSpPr txBox="1"/>
          <p:nvPr/>
        </p:nvSpPr>
        <p:spPr>
          <a:xfrm>
            <a:off x="3733800" y="76200"/>
            <a:ext cx="1905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ài</a:t>
            </a:r>
            <a:r>
              <a:rPr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 3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+</a:t>
            </a:r>
            <a:r>
              <a:rPr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4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NI-Times" pitchFamily="2" charset="0"/>
            </a:endParaRPr>
          </a:p>
        </p:txBody>
      </p:sp>
      <p:sp>
        <p:nvSpPr>
          <p:cNvPr id="18438" name="Text Box 18437"/>
          <p:cNvSpPr txBox="1"/>
          <p:nvPr/>
        </p:nvSpPr>
        <p:spPr>
          <a:xfrm>
            <a:off x="1104900" y="609600"/>
            <a:ext cx="71628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SẢN XUẤT GIỐNG CÂY TRỒNG</a:t>
            </a:r>
            <a:endParaRPr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0" name="Text Box 18439"/>
          <p:cNvSpPr txBox="1"/>
          <p:nvPr/>
        </p:nvSpPr>
        <p:spPr>
          <a:xfrm>
            <a:off x="845126" y="1752600"/>
            <a:ext cx="7904019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1" name="Text Box 18440"/>
          <p:cNvSpPr txBox="1"/>
          <p:nvPr/>
        </p:nvSpPr>
        <p:spPr>
          <a:xfrm>
            <a:off x="838200" y="3139281"/>
            <a:ext cx="67818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2" name="Text Box 18441"/>
          <p:cNvSpPr txBox="1"/>
          <p:nvPr/>
        </p:nvSpPr>
        <p:spPr>
          <a:xfrm>
            <a:off x="838200" y="4038600"/>
            <a:ext cx="70104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3" name="Text Box 18442"/>
          <p:cNvSpPr txBox="1"/>
          <p:nvPr/>
        </p:nvSpPr>
        <p:spPr>
          <a:xfrm>
            <a:off x="1510145" y="4876800"/>
            <a:ext cx="7239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endParaRPr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4" name="Text Box 18443"/>
          <p:cNvSpPr txBox="1"/>
          <p:nvPr/>
        </p:nvSpPr>
        <p:spPr>
          <a:xfrm>
            <a:off x="1524000" y="5638800"/>
            <a:ext cx="48006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endParaRPr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8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164EE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18440" grpId="0"/>
      <p:bldP spid="18441" grpId="0"/>
      <p:bldP spid="18442" grpId="0"/>
      <p:bldP spid="18443" grpId="0"/>
      <p:bldP spid="184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 A.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NỘI DUNG BÀI GIẢNG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8437"/>
          <p:cNvSpPr txBox="1"/>
          <p:nvPr/>
        </p:nvSpPr>
        <p:spPr>
          <a:xfrm>
            <a:off x="342900" y="197648"/>
            <a:ext cx="85725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 +4: SẢN XUẤT GIỐNG CÂY TRỒNG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899" y="1080196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6641" y="2133600"/>
            <a:ext cx="84287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thuần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639" y="3581400"/>
            <a:ext cx="84287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trà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070" y="5029200"/>
            <a:ext cx="8428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8437"/>
          <p:cNvSpPr txBox="1"/>
          <p:nvPr/>
        </p:nvSpPr>
        <p:spPr>
          <a:xfrm>
            <a:off x="342900" y="0"/>
            <a:ext cx="85725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 +4: SẢN XUẤT GIỐNG CÂY TRỒNG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" y="592194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818382"/>
            <a:ext cx="78486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" y="3962400"/>
            <a:ext cx="78486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7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453259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901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8437"/>
          <p:cNvSpPr txBox="1"/>
          <p:nvPr/>
        </p:nvSpPr>
        <p:spPr>
          <a:xfrm>
            <a:off x="342900" y="0"/>
            <a:ext cx="85725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 +4: SẢN XUẤT GIỐNG CÂY TRỒNG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" y="592194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362200" y="1981200"/>
            <a:ext cx="4343400" cy="4242375"/>
            <a:chOff x="2667000" y="2163762"/>
            <a:chExt cx="4343400" cy="4242375"/>
          </a:xfrm>
        </p:grpSpPr>
        <p:sp>
          <p:nvSpPr>
            <p:cNvPr id="7" name="Rectangles 19473"/>
            <p:cNvSpPr/>
            <p:nvPr/>
          </p:nvSpPr>
          <p:spPr>
            <a:xfrm>
              <a:off x="3048000" y="2163762"/>
              <a:ext cx="2895600" cy="533400"/>
            </a:xfrm>
            <a:prstGeom prst="rect">
              <a:avLst/>
            </a:prstGeom>
            <a:solidFill>
              <a:srgbClr val="FF9999"/>
            </a:solidFill>
            <a:ln w="9525" cap="flat" cmpd="sng">
              <a:solidFill>
                <a:srgbClr val="80008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Hạt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giống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SNC</a:t>
              </a:r>
              <a:endParaRPr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s 19474"/>
            <p:cNvSpPr/>
            <p:nvPr/>
          </p:nvSpPr>
          <p:spPr>
            <a:xfrm>
              <a:off x="2667000" y="3611562"/>
              <a:ext cx="3810000" cy="533400"/>
            </a:xfrm>
            <a:prstGeom prst="rect">
              <a:avLst/>
            </a:prstGeom>
            <a:solidFill>
              <a:srgbClr val="FFCC99"/>
            </a:solidFill>
            <a:ln w="9525" cap="flat" cmpd="sng">
              <a:solidFill>
                <a:srgbClr val="80008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/>
              <a:r>
                <a:rPr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NC </a:t>
              </a:r>
              <a:r>
                <a:rPr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chủng</a:t>
              </a:r>
              <a:r>
                <a:rPr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s 19475"/>
            <p:cNvSpPr/>
            <p:nvPr/>
          </p:nvSpPr>
          <p:spPr>
            <a:xfrm>
              <a:off x="3048000" y="5059362"/>
              <a:ext cx="3048000" cy="457200"/>
            </a:xfrm>
            <a:prstGeom prst="rect">
              <a:avLst/>
            </a:prstGeom>
            <a:solidFill>
              <a:srgbClr val="99CCFF"/>
            </a:solidFill>
            <a:ln w="9525" cap="flat" cmpd="sng">
              <a:solidFill>
                <a:srgbClr val="80008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/>
              <a:r>
                <a:rPr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XN</a:t>
              </a:r>
              <a:r>
                <a:rPr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Straight Connector 9"/>
            <p:cNvSpPr/>
            <p:nvPr/>
          </p:nvSpPr>
          <p:spPr>
            <a:xfrm>
              <a:off x="4419600" y="2697162"/>
              <a:ext cx="0" cy="91440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11" name="Straight Connector 10"/>
            <p:cNvSpPr/>
            <p:nvPr/>
          </p:nvSpPr>
          <p:spPr>
            <a:xfrm>
              <a:off x="4419600" y="4144962"/>
              <a:ext cx="0" cy="91440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12" name="Straight Connector 11"/>
            <p:cNvSpPr/>
            <p:nvPr/>
          </p:nvSpPr>
          <p:spPr>
            <a:xfrm>
              <a:off x="4419600" y="5516562"/>
              <a:ext cx="0" cy="6858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13" name="Straight Connector 12"/>
            <p:cNvSpPr/>
            <p:nvPr/>
          </p:nvSpPr>
          <p:spPr>
            <a:xfrm>
              <a:off x="4419600" y="6202362"/>
              <a:ext cx="838200" cy="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14" name="Text Box 19480"/>
            <p:cNvSpPr txBox="1"/>
            <p:nvPr/>
          </p:nvSpPr>
          <p:spPr>
            <a:xfrm>
              <a:off x="5410200" y="5821362"/>
              <a:ext cx="1600200" cy="5847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Đại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trà</a:t>
              </a:r>
              <a:endParaRPr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954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8437"/>
          <p:cNvSpPr txBox="1"/>
          <p:nvPr/>
        </p:nvSpPr>
        <p:spPr>
          <a:xfrm>
            <a:off x="342900" y="0"/>
            <a:ext cx="85725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 +4: SẢN XUẤT GIỐNG CÂY TRỒNG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" y="592194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0" y="1981200"/>
            <a:ext cx="8077200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siêu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14450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90550" y="3200400"/>
            <a:ext cx="8077200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siêu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76525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778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8437"/>
          <p:cNvSpPr txBox="1"/>
          <p:nvPr/>
        </p:nvSpPr>
        <p:spPr>
          <a:xfrm>
            <a:off x="342900" y="197648"/>
            <a:ext cx="85725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 +4: SẢN XUẤT GIỐNG CÂY TRỒNG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" y="838200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900" y="1447800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" y="2057400"/>
            <a:ext cx="880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phấn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8676"/>
          <p:cNvSpPr txBox="1"/>
          <p:nvPr/>
        </p:nvSpPr>
        <p:spPr>
          <a:xfrm>
            <a:off x="477982" y="3042791"/>
            <a:ext cx="8285018" cy="52322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ình ảnh Dấu Chấm Hỏi, Câu Hỏi Clipart, Dấu Hỏi Sáng Tạo, Nghi Ngờ miễn phí  tải tập tin PNG PSDComment và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80526"/>
            <a:ext cx="1047750" cy="1047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282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0" name="Picture 28679" descr="29795182ac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4" name="Picture 28683" descr="55184068-hanhdttraudo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0" name="Picture 2" descr="Lúa mì (tiểu mạch) | Cây cảnh - Hoa cảnh - Bonsai - Hòn non bộ - Sân vườn  tiểu cảnh - Blog Cây cảnh .V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00"/>
            <a:ext cx="9144000" cy="6838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4000" cy="6830291"/>
            <a:chOff x="0" y="2544041"/>
            <a:chExt cx="5715000" cy="4286250"/>
          </a:xfrm>
        </p:grpSpPr>
        <p:pic>
          <p:nvPicPr>
            <p:cNvPr id="2052" name="Picture 4" descr="thời kỳ khoai tây ra hoa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544041"/>
              <a:ext cx="5715000" cy="428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81000" y="6096000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khoai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tây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4" name="Picture 6" descr="Quả mơ giải nhiệt mùa hè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8" y="0"/>
            <a:ext cx="9107055" cy="683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</TotalTime>
  <Words>591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PowerPoint Presentation</vt:lpstr>
      <vt:lpstr>PowerPoint Presentation</vt:lpstr>
      <vt:lpstr>PHẦN A.  NỘI DUNG BÀI GIẢNG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ASUS</cp:lastModifiedBy>
  <cp:revision>33</cp:revision>
  <dcterms:created xsi:type="dcterms:W3CDTF">2011-08-13T01:00:18Z</dcterms:created>
  <dcterms:modified xsi:type="dcterms:W3CDTF">2021-09-17T14:05:45Z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