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13"/>
  </p:notesMasterIdLst>
  <p:handoutMasterIdLst>
    <p:handoutMasterId r:id="rId30"/>
  </p:handoutMasterIdLst>
  <p:sldIdLst>
    <p:sldId id="262" r:id="rId4"/>
    <p:sldId id="263" r:id="rId5"/>
    <p:sldId id="256" r:id="rId6"/>
    <p:sldId id="273" r:id="rId7"/>
    <p:sldId id="275" r:id="rId8"/>
    <p:sldId id="274" r:id="rId9"/>
    <p:sldId id="279" r:id="rId10"/>
    <p:sldId id="277" r:id="rId11"/>
    <p:sldId id="286" r:id="rId12"/>
    <p:sldId id="312" r:id="rId14"/>
    <p:sldId id="313" r:id="rId15"/>
    <p:sldId id="293" r:id="rId16"/>
    <p:sldId id="276" r:id="rId17"/>
    <p:sldId id="292" r:id="rId18"/>
    <p:sldId id="278" r:id="rId19"/>
    <p:sldId id="357" r:id="rId20"/>
    <p:sldId id="356" r:id="rId21"/>
    <p:sldId id="332" r:id="rId22"/>
    <p:sldId id="348" r:id="rId23"/>
    <p:sldId id="349" r:id="rId24"/>
    <p:sldId id="355" r:id="rId25"/>
    <p:sldId id="350" r:id="rId26"/>
    <p:sldId id="351" r:id="rId27"/>
    <p:sldId id="352" r:id="rId28"/>
    <p:sldId id="258" r:id="rId29"/>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Microsoft YaHei" panose="020B0503020204020204" pitchFamily="34" charset="-122"/>
        <a:ea typeface="Microsoft YaHei"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Microsoft YaHei" panose="020B0503020204020204" pitchFamily="34" charset="-122"/>
        <a:ea typeface="Microsoft YaHei"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Microsoft YaHei" panose="020B0503020204020204" pitchFamily="34" charset="-122"/>
        <a:ea typeface="Microsoft YaHei"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Microsoft YaHei" panose="020B0503020204020204" pitchFamily="34" charset="-122"/>
        <a:ea typeface="Microsoft YaHei"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Microsoft YaHei" panose="020B0503020204020204" pitchFamily="34" charset="-122"/>
        <a:ea typeface="Microsoft YaHei"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Microsoft YaHei" panose="020B0503020204020204" pitchFamily="34" charset="-122"/>
        <a:ea typeface="Microsoft YaHei"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Microsoft YaHei" panose="020B0503020204020204" pitchFamily="34" charset="-122"/>
        <a:ea typeface="Microsoft YaHei"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Microsoft YaHei" panose="020B0503020204020204" pitchFamily="34" charset="-122"/>
        <a:ea typeface="Microsoft YaHei"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Microsoft YaHei" panose="020B0503020204020204" pitchFamily="34" charset="-122"/>
        <a:ea typeface="Microsoft YaHei"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6371"/>
    <a:srgbClr val="C8CACC"/>
    <a:srgbClr val="9FA2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p:restoredTop sz="94660"/>
  </p:normalViewPr>
  <p:slideViewPr>
    <p:cSldViewPr snapToGrid="0" showGuides="1">
      <p:cViewPr>
        <p:scale>
          <a:sx n="46" d="100"/>
          <a:sy n="46" d="100"/>
        </p:scale>
        <p:origin x="1656" y="600"/>
      </p:cViewPr>
      <p:guideLst>
        <p:guide orient="horz" pos="2160"/>
        <p:guide pos="2891"/>
      </p:guideLst>
    </p:cSldViewPr>
  </p:slideViewPr>
  <p:notesTextViewPr>
    <p:cViewPr>
      <p:scale>
        <a:sx n="1" d="1"/>
        <a:sy n="1" d="1"/>
      </p:scale>
      <p:origin x="0" y="0"/>
    </p:cViewPr>
  </p:notesTextViewPr>
  <p:sorterViewPr showFormatting="0">
    <p:cViewPr>
      <p:scale>
        <a:sx n="52" d="100"/>
        <a:sy n="5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Microsoft YaHei" panose="020B0503020204020204" pitchFamily="34" charset="-122"/>
                <a:ea typeface="Microsoft YaHei" panose="020B0503020204020204" pitchFamily="34" charset="-122"/>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Microsoft YaHei" panose="020B0503020204020204" pitchFamily="34" charset="-122"/>
                <a:ea typeface="Microsoft YaHei" panose="020B0503020204020204" pitchFamily="34"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18C345B3-3D50-462E-8C32-64D7925A8EF3}"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ChangeAspect="1" noTextEdit="1"/>
          </p:cNvSpPr>
          <p:nvPr>
            <p:ph type="sldImg"/>
          </p:nvPr>
        </p:nvSpPr>
        <p:spPr>
          <a:ln>
            <a:solidFill>
              <a:srgbClr val="000000"/>
            </a:solidFill>
            <a:miter/>
          </a:ln>
        </p:spPr>
      </p:sp>
      <p:sp>
        <p:nvSpPr>
          <p:cNvPr id="22530"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22531" name="灯片编号占位符 3"/>
          <p:cNvSpPr txBox="1">
            <a:spLocks noGrp="1"/>
          </p:cNvSpPr>
          <p:nvPr>
            <p:ph type="sldNum" sz="quarter"/>
          </p:nvPr>
        </p:nvSpPr>
        <p:spPr>
          <a:xfrm>
            <a:off x="3884613" y="8685213"/>
            <a:ext cx="2971800" cy="458787"/>
          </a:xfrm>
          <a:prstGeom prst="rect">
            <a:avLst/>
          </a:prstGeom>
          <a:noFill/>
          <a:ln w="9525">
            <a:noFill/>
          </a:ln>
        </p:spPr>
        <p:txBody>
          <a:bodyPr lIns="91440" tIns="45720" rIns="91440" bIns="45720" anchor="b"/>
          <a:p>
            <a:pPr lvl="0" indent="0" algn="r"/>
            <a:fld id="{9A0DB2DC-4C9A-4742-B13C-FB6460FD3503}" type="slidenum">
              <a:rPr lang="zh-CN" altLang="en-US" sz="1200" dirty="0">
                <a:latin typeface="Calibri" panose="020F0502020204030204" pitchFamily="34" charset="0"/>
                <a:ea typeface="SimSun" panose="02010600030101010101" pitchFamily="2" charset="-122"/>
              </a:rPr>
            </a:fld>
            <a:endParaRPr lang="zh-CN" altLang="en-US" sz="1200" dirty="0">
              <a:latin typeface="Calibri" panose="020F0502020204030204" pitchFamily="34" charset="0"/>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ChangeAspect="1" noTextEdit="1"/>
          </p:cNvSpPr>
          <p:nvPr>
            <p:ph type="sldImg"/>
          </p:nvPr>
        </p:nvSpPr>
        <p:spPr>
          <a:ln>
            <a:solidFill>
              <a:srgbClr val="000000"/>
            </a:solidFill>
            <a:miter/>
          </a:ln>
        </p:spPr>
      </p:sp>
      <p:sp>
        <p:nvSpPr>
          <p:cNvPr id="22530"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22531" name="灯片编号占位符 3"/>
          <p:cNvSpPr txBox="1">
            <a:spLocks noGrp="1"/>
          </p:cNvSpPr>
          <p:nvPr>
            <p:ph type="sldNum" sz="quarter"/>
          </p:nvPr>
        </p:nvSpPr>
        <p:spPr>
          <a:xfrm>
            <a:off x="3884613" y="8685213"/>
            <a:ext cx="2971800" cy="458787"/>
          </a:xfrm>
          <a:prstGeom prst="rect">
            <a:avLst/>
          </a:prstGeom>
          <a:noFill/>
          <a:ln w="9525">
            <a:noFill/>
          </a:ln>
        </p:spPr>
        <p:txBody>
          <a:bodyPr lIns="91440" tIns="45720" rIns="91440" bIns="45720" anchor="b"/>
          <a:p>
            <a:pPr lvl="0" indent="0" algn="r"/>
            <a:fld id="{9A0DB2DC-4C9A-4742-B13C-FB6460FD3503}" type="slidenum">
              <a:rPr lang="zh-CN" altLang="en-US" sz="1200" dirty="0">
                <a:latin typeface="Calibri" panose="020F0502020204030204" pitchFamily="34" charset="0"/>
                <a:ea typeface="SimSun" panose="02010600030101010101" pitchFamily="2" charset="-122"/>
              </a:rPr>
            </a:fld>
            <a:endParaRPr lang="zh-CN" altLang="en-US" sz="1200" dirty="0">
              <a:latin typeface="Calibri" panose="020F0502020204030204" pitchFamily="34" charset="0"/>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ChangeAspect="1" noTextEdit="1"/>
          </p:cNvSpPr>
          <p:nvPr>
            <p:ph type="sldImg"/>
          </p:nvPr>
        </p:nvSpPr>
        <p:spPr>
          <a:ln>
            <a:solidFill>
              <a:srgbClr val="000000"/>
            </a:solidFill>
            <a:miter/>
          </a:ln>
        </p:spPr>
      </p:sp>
      <p:sp>
        <p:nvSpPr>
          <p:cNvPr id="22530" name="备注占位符 2"/>
          <p:cNvSpPr>
            <a:spLocks noGrp="1"/>
          </p:cNvSpPr>
          <p:nvPr>
            <p:ph type="body"/>
          </p:nvPr>
        </p:nvSpPr>
        <p:spPr>
          <a:noFill/>
          <a:ln>
            <a:noFill/>
          </a:ln>
        </p:spPr>
        <p:txBody>
          <a:bodyPr wrap="square" lIns="91440" tIns="45720" rIns="91440" bIns="45720" anchor="t"/>
          <a:p>
            <a:pPr lvl="0">
              <a:spcBef>
                <a:spcPct val="0"/>
              </a:spcBef>
            </a:pPr>
            <a:endParaRPr lang="zh-CN" altLang="en-US" dirty="0"/>
          </a:p>
        </p:txBody>
      </p:sp>
      <p:sp>
        <p:nvSpPr>
          <p:cNvPr id="22531" name="灯片编号占位符 3"/>
          <p:cNvSpPr txBox="1">
            <a:spLocks noGrp="1"/>
          </p:cNvSpPr>
          <p:nvPr>
            <p:ph type="sldNum" sz="quarter"/>
          </p:nvPr>
        </p:nvSpPr>
        <p:spPr>
          <a:xfrm>
            <a:off x="3884613" y="8685213"/>
            <a:ext cx="2971800" cy="458787"/>
          </a:xfrm>
          <a:prstGeom prst="rect">
            <a:avLst/>
          </a:prstGeom>
          <a:noFill/>
          <a:ln w="9525">
            <a:noFill/>
          </a:ln>
        </p:spPr>
        <p:txBody>
          <a:bodyPr lIns="91440" tIns="45720" rIns="91440" bIns="45720" anchor="b"/>
          <a:p>
            <a:pPr lvl="0" indent="0" algn="r"/>
            <a:fld id="{9A0DB2DC-4C9A-4742-B13C-FB6460FD3503}" type="slidenum">
              <a:rPr lang="zh-CN" altLang="en-US" sz="1200" dirty="0">
                <a:latin typeface="Calibri" panose="020F0502020204030204" pitchFamily="34" charset="0"/>
                <a:ea typeface="SimSun" panose="02010600030101010101" pitchFamily="2" charset="-122"/>
              </a:rPr>
            </a:fld>
            <a:endParaRPr lang="zh-CN" altLang="en-US" sz="1200" dirty="0">
              <a:latin typeface="Calibri" panose="020F0502020204030204" pitchFamily="34" charset="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smtClean="0"/>
              <a:t>Click to edit Master title style</a:t>
            </a:r>
            <a:endParaRPr lang="zh-CN" altLang="en-US" strike="noStrike" noProof="1" smtClean="0"/>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Click to edit Master title style</a:t>
            </a:r>
            <a:endParaRPr lang="zh-CN" altLang="en-US" strike="noStrike" noProof="1"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1"/>
            <a:ext cx="12216454" cy="6871717"/>
          </a:xfrm>
          <a:prstGeom prst="rect">
            <a:avLst/>
          </a:prstGeom>
          <a:effectLst/>
        </p:spPr>
        <p:txBody>
          <a:bodyPr vert="horz" lIns="91440" tIns="45720" rIns="91440" bIns="45720" rtlCol="0">
            <a:normAutofit/>
          </a:bodyPr>
          <a:lstStyle>
            <a:lvl1pPr marL="0" indent="0">
              <a:buNone/>
              <a:defRPr sz="2100">
                <a:ln>
                  <a:noFill/>
                </a:ln>
                <a:solidFill>
                  <a:schemeClr val="bg1">
                    <a:lumMod val="8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2100" b="0" i="0" u="none" strike="noStrike" kern="1200" cap="none" spc="0" normalizeH="0" baseline="0" noProof="0" dirty="0">
              <a:ln>
                <a:noFill/>
              </a:ln>
              <a:solidFill>
                <a:schemeClr val="bg1">
                  <a:lumMod val="85000"/>
                </a:schemeClr>
              </a:solidFill>
              <a:effectLst/>
              <a:uLnTx/>
              <a:uFillTx/>
              <a:latin typeface="+mn-lt"/>
              <a:ea typeface="+mn-ea"/>
              <a:cs typeface="+mn-cs"/>
            </a:endParaRPr>
          </a:p>
        </p:txBody>
      </p:sp>
      <p:sp>
        <p:nvSpPr>
          <p:cNvPr id="2" name="Date Placeholder 1"/>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4_标题幻灯片">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2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4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smtClean="0"/>
              <a:t>Click to edit Master title style</a:t>
            </a:r>
            <a:endParaRPr lang="zh-CN" altLang="en-US" strike="noStrike" noProof="1" smtClean="0"/>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Click to edit Master title style</a:t>
            </a:r>
            <a:endParaRPr lang="zh-CN" altLang="en-US" strike="noStrike" noProof="1"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sym typeface="+mn-ea"/>
              </a:rPr>
              <a:t>Click to edit Master title style</a:t>
            </a:r>
            <a:endParaRPr lang="zh-CN" altLang="en-US" strike="noStrike" noProof="1"/>
          </a:p>
        </p:txBody>
      </p:sp>
      <p:sp>
        <p:nvSpPr>
          <p:cNvPr id="3" name="内容占位符 2"/>
          <p:cNvSpPr>
            <a:spLocks noGrp="1"/>
          </p:cNvSpPr>
          <p:nvPr>
            <p:ph idx="1" hasCustomPrompt="1"/>
          </p:nvPr>
        </p:nvSpPr>
        <p:spPr/>
        <p:txBody>
          <a:bodyPr/>
          <a:lstStyle/>
          <a:p>
            <a:pPr lvl="0" fontAlgn="auto"/>
            <a:r>
              <a:rPr lang="zh-CN" altLang="en-US" strike="noStrike" noProof="1" smtClean="0"/>
              <a:t>Click to edit Master text style</a:t>
            </a:r>
            <a:endParaRPr lang="zh-CN" altLang="en-US" strike="noStrike" noProof="1" smtClean="0"/>
          </a:p>
          <a:p>
            <a:pPr lvl="1" fontAlgn="auto"/>
            <a:r>
              <a:rPr lang="zh-CN" altLang="en-US" strike="noStrike" noProof="1" smtClean="0"/>
              <a:t>Second level</a:t>
            </a:r>
            <a:endParaRPr lang="zh-CN" altLang="en-US" strike="noStrike" noProof="1" smtClean="0"/>
          </a:p>
          <a:p>
            <a:pPr lvl="2" fontAlgn="auto"/>
            <a:r>
              <a:rPr lang="zh-CN" altLang="en-US" strike="noStrike" noProof="1" smtClean="0"/>
              <a:t>Third level</a:t>
            </a:r>
            <a:endParaRPr lang="zh-CN" altLang="en-US" strike="noStrike" noProof="1" smtClean="0"/>
          </a:p>
          <a:p>
            <a:pPr lvl="3" fontAlgn="auto"/>
            <a:r>
              <a:rPr lang="zh-CN" altLang="en-US" strike="noStrike" noProof="1" smtClean="0"/>
              <a:t>Fourth level</a:t>
            </a:r>
            <a:endParaRPr lang="zh-CN" altLang="en-US" strike="noStrike" noProof="1" smtClean="0"/>
          </a:p>
          <a:p>
            <a:pPr lvl="4" fontAlgn="auto"/>
            <a:r>
              <a:rPr lang="zh-CN" altLang="en-US" strike="noStrike" noProof="1"/>
              <a:t>Fifth level</a:t>
            </a:r>
            <a:endParaRPr lang="zh-CN" altLang="en-US" strike="noStrike" noProof="1"/>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Mission_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1" y="1826148"/>
            <a:ext cx="4058337" cy="2635316"/>
          </a:xfrm>
          <a:prstGeom prst="rect">
            <a:avLst/>
          </a:prstGeom>
        </p:spPr>
      </p:sp>
      <p:sp>
        <p:nvSpPr>
          <p:cNvPr id="4" name="Picture Placeholder 3"/>
          <p:cNvSpPr>
            <a:spLocks noGrp="1"/>
          </p:cNvSpPr>
          <p:nvPr>
            <p:ph type="pic" sz="quarter" idx="11"/>
          </p:nvPr>
        </p:nvSpPr>
        <p:spPr>
          <a:xfrm>
            <a:off x="8116673" y="1826148"/>
            <a:ext cx="4075327" cy="2635316"/>
          </a:xfrm>
          <a:prstGeom prst="rect">
            <a:avLst/>
          </a:prstGeom>
        </p:spPr>
      </p:sp>
      <p:sp>
        <p:nvSpPr>
          <p:cNvPr id="2" name="Date Placeholder 1"/>
          <p:cNvSpPr>
            <a:spLocks noGrp="1"/>
          </p:cNvSpPr>
          <p:nvPr>
            <p:ph type="dt" sz="half" idx="13"/>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4"/>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5"/>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sym typeface="+mn-ea"/>
              </a:rPr>
              <a:t>Click to edit Master title style</a:t>
            </a:r>
            <a:endParaRPr lang="zh-CN" altLang="en-US" strike="noStrike" noProof="1"/>
          </a:p>
        </p:txBody>
      </p:sp>
      <p:sp>
        <p:nvSpPr>
          <p:cNvPr id="3" name="内容占位符 2"/>
          <p:cNvSpPr>
            <a:spLocks noGrp="1"/>
          </p:cNvSpPr>
          <p:nvPr>
            <p:ph idx="1" hasCustomPrompt="1"/>
          </p:nvPr>
        </p:nvSpPr>
        <p:spPr/>
        <p:txBody>
          <a:bodyPr/>
          <a:lstStyle/>
          <a:p>
            <a:pPr lvl="0" fontAlgn="auto"/>
            <a:r>
              <a:rPr lang="zh-CN" altLang="en-US" strike="noStrike" noProof="1" smtClean="0"/>
              <a:t>Click to edit Master text style</a:t>
            </a:r>
            <a:endParaRPr lang="zh-CN" altLang="en-US" strike="noStrike" noProof="1" smtClean="0"/>
          </a:p>
          <a:p>
            <a:pPr lvl="1" fontAlgn="auto"/>
            <a:r>
              <a:rPr lang="zh-CN" altLang="en-US" strike="noStrike" noProof="1" smtClean="0"/>
              <a:t>Second level</a:t>
            </a:r>
            <a:endParaRPr lang="zh-CN" altLang="en-US" strike="noStrike" noProof="1" smtClean="0"/>
          </a:p>
          <a:p>
            <a:pPr lvl="2" fontAlgn="auto"/>
            <a:r>
              <a:rPr lang="zh-CN" altLang="en-US" strike="noStrike" noProof="1" smtClean="0"/>
              <a:t>Third level</a:t>
            </a:r>
            <a:endParaRPr lang="zh-CN" altLang="en-US" strike="noStrike" noProof="1" smtClean="0"/>
          </a:p>
          <a:p>
            <a:pPr lvl="3" fontAlgn="auto"/>
            <a:r>
              <a:rPr lang="zh-CN" altLang="en-US" strike="noStrike" noProof="1" smtClean="0"/>
              <a:t>Fourth level</a:t>
            </a:r>
            <a:endParaRPr lang="zh-CN" altLang="en-US" strike="noStrike" noProof="1" smtClean="0"/>
          </a:p>
          <a:p>
            <a:pPr lvl="4" fontAlgn="auto"/>
            <a:r>
              <a:rPr lang="zh-CN" altLang="en-US" strike="noStrike" noProof="1"/>
              <a:t>Fifth level</a:t>
            </a:r>
            <a:endParaRPr lang="zh-CN" altLang="en-US" strike="noStrike" noProof="1"/>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1"/>
            <a:ext cx="12216454" cy="6871717"/>
          </a:xfrm>
          <a:prstGeom prst="rect">
            <a:avLst/>
          </a:prstGeom>
          <a:effectLst/>
        </p:spPr>
        <p:txBody>
          <a:bodyPr vert="horz" lIns="91440" tIns="45720" rIns="91440" bIns="45720" rtlCol="0">
            <a:normAutofit/>
          </a:bodyPr>
          <a:lstStyle>
            <a:lvl1pPr marL="0" indent="0">
              <a:buNone/>
              <a:defRPr sz="2100">
                <a:ln>
                  <a:noFill/>
                </a:ln>
                <a:solidFill>
                  <a:schemeClr val="bg1">
                    <a:lumMod val="8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2100" b="0" i="0" u="none" strike="noStrike" kern="1200" cap="none" spc="0" normalizeH="0" baseline="0" noProof="0" dirty="0">
              <a:ln>
                <a:noFill/>
              </a:ln>
              <a:solidFill>
                <a:schemeClr val="bg1">
                  <a:lumMod val="85000"/>
                </a:schemeClr>
              </a:solidFill>
              <a:effectLst/>
              <a:uLnTx/>
              <a:uFillTx/>
              <a:latin typeface="+mn-lt"/>
              <a:ea typeface="+mn-ea"/>
              <a:cs typeface="+mn-cs"/>
            </a:endParaRPr>
          </a:p>
        </p:txBody>
      </p:sp>
      <p:sp>
        <p:nvSpPr>
          <p:cNvPr id="2" name="Date Placeholder 1"/>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4_标题幻灯片">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2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4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Mission_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1" y="1826148"/>
            <a:ext cx="4058337" cy="2635316"/>
          </a:xfrm>
          <a:prstGeom prst="rect">
            <a:avLst/>
          </a:prstGeom>
        </p:spPr>
      </p:sp>
      <p:sp>
        <p:nvSpPr>
          <p:cNvPr id="4" name="Picture Placeholder 3"/>
          <p:cNvSpPr>
            <a:spLocks noGrp="1"/>
          </p:cNvSpPr>
          <p:nvPr>
            <p:ph type="pic" sz="quarter" idx="11"/>
          </p:nvPr>
        </p:nvSpPr>
        <p:spPr>
          <a:xfrm>
            <a:off x="8116673" y="1826148"/>
            <a:ext cx="4075327" cy="2635316"/>
          </a:xfrm>
          <a:prstGeom prst="rect">
            <a:avLst/>
          </a:prstGeom>
        </p:spPr>
      </p:sp>
      <p:sp>
        <p:nvSpPr>
          <p:cNvPr id="2" name="Date Placeholder 1"/>
          <p:cNvSpPr>
            <a:spLocks noGrp="1"/>
          </p:cNvSpPr>
          <p:nvPr>
            <p:ph type="dt" sz="half" idx="13"/>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4"/>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5"/>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6" Type="http://schemas.openxmlformats.org/officeDocument/2006/relationships/theme" Target="../theme/theme2.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en-US"/>
              <a:t>Click to edit Master title style</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p>
            <a:pPr lvl="0" indent="-228600"/>
            <a:r>
              <a:rPr lang="zh-CN" altLang="en-US" dirty="0"/>
              <a:t>Click to edit Master text style</a:t>
            </a:r>
            <a:endParaRPr lang="zh-CN" altLang="en-US" dirty="0"/>
          </a:p>
          <a:p>
            <a:pPr lvl="1" indent="-228600"/>
            <a:r>
              <a:rPr lang="zh-CN" altLang="en-US" dirty="0"/>
              <a:t>Second level</a:t>
            </a:r>
            <a:endParaRPr lang="zh-CN" altLang="en-US" dirty="0"/>
          </a:p>
          <a:p>
            <a:pPr lvl="2" indent="-228600"/>
            <a:r>
              <a:rPr lang="zh-CN" altLang="en-US" dirty="0"/>
              <a:t>Third level</a:t>
            </a:r>
            <a:endParaRPr lang="zh-CN" altLang="en-US" dirty="0"/>
          </a:p>
          <a:p>
            <a:pPr lvl="3" indent="-228600"/>
            <a:r>
              <a:rPr lang="zh-CN" altLang="en-US" dirty="0"/>
              <a:t>Fourth level</a:t>
            </a:r>
            <a:endParaRPr lang="zh-CN" altLang="en-US" dirty="0"/>
          </a:p>
          <a:p>
            <a:pPr lvl="4" indent="-228600"/>
            <a:r>
              <a:rPr lang="zh-CN" altLang="en-US" dirty="0"/>
              <a:t>Fifth level</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en-US"/>
              <a:t>Click to edit Master title style</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p>
            <a:pPr lvl="0" indent="-228600"/>
            <a:r>
              <a:rPr lang="zh-CN" altLang="en-US" dirty="0"/>
              <a:t>Click to edit Master text style</a:t>
            </a:r>
            <a:endParaRPr lang="zh-CN" altLang="en-US" dirty="0"/>
          </a:p>
          <a:p>
            <a:pPr lvl="1" indent="-228600"/>
            <a:r>
              <a:rPr lang="zh-CN" altLang="en-US" dirty="0"/>
              <a:t>Second level</a:t>
            </a:r>
            <a:endParaRPr lang="zh-CN" altLang="en-US" dirty="0"/>
          </a:p>
          <a:p>
            <a:pPr lvl="2" indent="-228600"/>
            <a:r>
              <a:rPr lang="zh-CN" altLang="en-US" dirty="0"/>
              <a:t>Third level</a:t>
            </a:r>
            <a:endParaRPr lang="zh-CN" altLang="en-US" dirty="0"/>
          </a:p>
          <a:p>
            <a:pPr lvl="3" indent="-228600"/>
            <a:r>
              <a:rPr lang="zh-CN" altLang="en-US" dirty="0"/>
              <a:t>Fourth level</a:t>
            </a:r>
            <a:endParaRPr lang="zh-CN" altLang="en-US" dirty="0"/>
          </a:p>
          <a:p>
            <a:pPr lvl="4" indent="-228600"/>
            <a:r>
              <a:rPr lang="zh-CN" altLang="en-US" dirty="0"/>
              <a:t>Fifth level</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31CC76A-08F6-4B30-8AEB-977AF3327D48}"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jpe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 name="图片 34"/>
          <p:cNvPicPr>
            <a:picLocks noChangeAspect="1"/>
          </p:cNvPicPr>
          <p:nvPr/>
        </p:nvPicPr>
        <p:blipFill>
          <a:blip r:embed="rId1"/>
          <a:srcRect l="34676"/>
          <a:stretch>
            <a:fillRect/>
          </a:stretch>
        </p:blipFill>
        <p:spPr>
          <a:xfrm>
            <a:off x="0" y="3175"/>
            <a:ext cx="12192000" cy="6854825"/>
          </a:xfrm>
          <a:prstGeom prst="rect">
            <a:avLst/>
          </a:prstGeom>
          <a:noFill/>
          <a:ln w="9525">
            <a:noFill/>
          </a:ln>
        </p:spPr>
      </p:pic>
      <p:sp>
        <p:nvSpPr>
          <p:cNvPr id="36" name="矩形 35"/>
          <p:cNvSpPr/>
          <p:nvPr/>
        </p:nvSpPr>
        <p:spPr>
          <a:xfrm>
            <a:off x="0" y="3175"/>
            <a:ext cx="12192000" cy="6854825"/>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43" name="矩形 42"/>
          <p:cNvSpPr/>
          <p:nvPr/>
        </p:nvSpPr>
        <p:spPr>
          <a:xfrm>
            <a:off x="1100138" y="3894773"/>
            <a:ext cx="98425" cy="1400175"/>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0" name="矩形 9"/>
          <p:cNvSpPr/>
          <p:nvPr/>
        </p:nvSpPr>
        <p:spPr>
          <a:xfrm>
            <a:off x="788988" y="3701733"/>
            <a:ext cx="209550" cy="1400175"/>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3" name="矩形 12"/>
          <p:cNvSpPr/>
          <p:nvPr/>
        </p:nvSpPr>
        <p:spPr>
          <a:xfrm>
            <a:off x="788988" y="3894773"/>
            <a:ext cx="209550" cy="1400175"/>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4102" name="文本框 39"/>
          <p:cNvSpPr txBox="1"/>
          <p:nvPr/>
        </p:nvSpPr>
        <p:spPr>
          <a:xfrm>
            <a:off x="1385888" y="4463098"/>
            <a:ext cx="6626225" cy="521970"/>
          </a:xfrm>
          <a:prstGeom prst="rect">
            <a:avLst/>
          </a:prstGeom>
          <a:noFill/>
          <a:ln w="9525">
            <a:noFill/>
          </a:ln>
        </p:spPr>
        <p:txBody>
          <a:bodyPr wrap="square" anchor="t">
            <a:spAutoFit/>
          </a:bodyPr>
          <a:p>
            <a:pPr algn="dist" defTabSz="914400"/>
            <a:r>
              <a:rPr lang="en-SG" sz="28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VỀ MỘT HIỆN TƯỢNG ĐỜI SỐNG</a:t>
            </a:r>
            <a:endParaRPr lang="en-SG" sz="28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4103" name="文本框 40"/>
          <p:cNvSpPr txBox="1"/>
          <p:nvPr/>
        </p:nvSpPr>
        <p:spPr>
          <a:xfrm>
            <a:off x="1300480" y="3633470"/>
            <a:ext cx="6460490" cy="829945"/>
          </a:xfrm>
          <a:prstGeom prst="rect">
            <a:avLst/>
          </a:prstGeom>
          <a:noFill/>
          <a:ln w="9525">
            <a:noFill/>
          </a:ln>
        </p:spPr>
        <p:txBody>
          <a:bodyPr wrap="square" anchor="t">
            <a:spAutoFit/>
          </a:bodyPr>
          <a:p>
            <a:pPr defTabSz="914400"/>
            <a:r>
              <a:rPr lang="en-SG" altLang="zh-CN" sz="48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NGHỊ LUẬN XÃ HỘI </a:t>
            </a:r>
            <a:endParaRPr lang="en-SG" altLang="zh-CN" sz="48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4104" name="文本框 8"/>
          <p:cNvSpPr txBox="1"/>
          <p:nvPr/>
        </p:nvSpPr>
        <p:spPr>
          <a:xfrm>
            <a:off x="1385888" y="5036503"/>
            <a:ext cx="2376487" cy="398780"/>
          </a:xfrm>
          <a:prstGeom prst="rect">
            <a:avLst/>
          </a:prstGeom>
          <a:noFill/>
          <a:ln w="9525">
            <a:noFill/>
          </a:ln>
        </p:spPr>
        <p:txBody>
          <a:bodyPr wrap="square" anchor="t">
            <a:spAutoFit/>
          </a:bodyPr>
          <a:p>
            <a:pPr defTabSz="914400"/>
            <a:r>
              <a:rPr lang="en-SG" sz="20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KHỐI: </a:t>
            </a:r>
            <a:r>
              <a:rPr lang="en-US" altLang="en-SG" sz="20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11</a:t>
            </a:r>
            <a:endParaRPr lang="en-US" altLang="en-SG" sz="20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 name="Group 31"/>
          <p:cNvGrpSpPr/>
          <p:nvPr/>
        </p:nvGrpSpPr>
        <p:grpSpPr>
          <a:xfrm>
            <a:off x="1192174" y="3726860"/>
            <a:ext cx="3460936" cy="45719"/>
            <a:chOff x="929898" y="3371098"/>
            <a:chExt cx="4087435" cy="15498"/>
          </a:xfrm>
          <a:effectLst>
            <a:outerShdw dist="38100" dir="5400000" algn="ctr" rotWithShape="0">
              <a:srgbClr val="000000">
                <a:alpha val="10000"/>
              </a:srgbClr>
            </a:outerShdw>
          </a:effectLst>
        </p:grpSpPr>
        <p:sp>
          <p:nvSpPr>
            <p:cNvPr id="23" name="Straight Connector 23"/>
            <p:cNvSpPr/>
            <p:nvPr/>
          </p:nvSpPr>
          <p:spPr>
            <a:xfrm flipH="1">
              <a:off x="929898" y="3386596"/>
              <a:ext cx="4087435" cy="0"/>
            </a:xfrm>
            <a:prstGeom prst="line">
              <a:avLst/>
            </a:prstGeom>
            <a:ln w="6350">
              <a:solidFill>
                <a:srgbClr val="C8CACC"/>
              </a:solidFill>
            </a:ln>
          </p:spPr>
          <p:style>
            <a:lnRef idx="1">
              <a:schemeClr val="accent1"/>
            </a:lnRef>
            <a:fillRef idx="0">
              <a:schemeClr val="accent1"/>
            </a:fillRef>
            <a:effectRef idx="0">
              <a:schemeClr val="accent1"/>
            </a:effectRef>
            <a:fontRef idx="minor">
              <a:schemeClr val="tx1"/>
            </a:fontRef>
          </p:style>
        </p:sp>
        <p:sp>
          <p:nvSpPr>
            <p:cNvPr id="24" name="Straight Connector 24"/>
            <p:cNvSpPr/>
            <p:nvPr/>
          </p:nvSpPr>
          <p:spPr>
            <a:xfrm flipH="1">
              <a:off x="929898" y="3371098"/>
              <a:ext cx="619933" cy="0"/>
            </a:xfrm>
            <a:prstGeom prst="line">
              <a:avLst/>
            </a:prstGeom>
            <a:ln w="34925">
              <a:solidFill>
                <a:srgbClr val="C8CACC"/>
              </a:solidFill>
            </a:ln>
          </p:spPr>
          <p:style>
            <a:lnRef idx="1">
              <a:schemeClr val="accent1"/>
            </a:lnRef>
            <a:fillRef idx="0">
              <a:schemeClr val="accent1"/>
            </a:fillRef>
            <a:effectRef idx="0">
              <a:schemeClr val="accent1"/>
            </a:effectRef>
            <a:fontRef idx="minor">
              <a:schemeClr val="tx1"/>
            </a:fontRef>
          </p:style>
        </p:sp>
      </p:grpSp>
      <p:grpSp>
        <p:nvGrpSpPr>
          <p:cNvPr id="25" name="Group 32"/>
          <p:cNvGrpSpPr/>
          <p:nvPr/>
        </p:nvGrpSpPr>
        <p:grpSpPr>
          <a:xfrm>
            <a:off x="7515208" y="3726860"/>
            <a:ext cx="3460937" cy="45719"/>
            <a:chOff x="7252931" y="3371098"/>
            <a:chExt cx="4087435" cy="15498"/>
          </a:xfrm>
          <a:effectLst>
            <a:outerShdw dist="38100" dir="5400000" algn="ctr" rotWithShape="0">
              <a:srgbClr val="000000">
                <a:alpha val="10000"/>
              </a:srgbClr>
            </a:outerShdw>
          </a:effectLst>
        </p:grpSpPr>
        <p:sp>
          <p:nvSpPr>
            <p:cNvPr id="26" name="Straight Connector 25"/>
            <p:cNvSpPr/>
            <p:nvPr/>
          </p:nvSpPr>
          <p:spPr>
            <a:xfrm flipH="1">
              <a:off x="7252931" y="3386596"/>
              <a:ext cx="4087435" cy="0"/>
            </a:xfrm>
            <a:prstGeom prst="line">
              <a:avLst/>
            </a:prstGeom>
            <a:ln w="6350">
              <a:solidFill>
                <a:srgbClr val="C8CACC"/>
              </a:solidFill>
            </a:ln>
          </p:spPr>
          <p:style>
            <a:lnRef idx="1">
              <a:schemeClr val="accent1"/>
            </a:lnRef>
            <a:fillRef idx="0">
              <a:schemeClr val="accent1"/>
            </a:fillRef>
            <a:effectRef idx="0">
              <a:schemeClr val="accent1"/>
            </a:effectRef>
            <a:fontRef idx="minor">
              <a:schemeClr val="tx1"/>
            </a:fontRef>
          </p:style>
        </p:sp>
        <p:sp>
          <p:nvSpPr>
            <p:cNvPr id="27" name="Straight Connector 26"/>
            <p:cNvSpPr/>
            <p:nvPr/>
          </p:nvSpPr>
          <p:spPr>
            <a:xfrm flipH="1">
              <a:off x="10720433" y="3371098"/>
              <a:ext cx="619933" cy="0"/>
            </a:xfrm>
            <a:prstGeom prst="line">
              <a:avLst/>
            </a:prstGeom>
            <a:ln w="34925">
              <a:solidFill>
                <a:srgbClr val="C8CACC"/>
              </a:solidFill>
            </a:ln>
          </p:spPr>
          <p:style>
            <a:lnRef idx="1">
              <a:schemeClr val="accent1"/>
            </a:lnRef>
            <a:fillRef idx="0">
              <a:schemeClr val="accent1"/>
            </a:fillRef>
            <a:effectRef idx="0">
              <a:schemeClr val="accent1"/>
            </a:effectRef>
            <a:fontRef idx="minor">
              <a:schemeClr val="tx1"/>
            </a:fontRef>
          </p:style>
        </p:sp>
      </p:grpSp>
      <p:sp>
        <p:nvSpPr>
          <p:cNvPr id="28" name="Oval 5"/>
          <p:cNvSpPr>
            <a:spLocks noChangeArrowheads="1"/>
          </p:cNvSpPr>
          <p:nvPr/>
        </p:nvSpPr>
        <p:spPr bwMode="auto">
          <a:xfrm>
            <a:off x="4830763" y="1677988"/>
            <a:ext cx="2538413" cy="2533650"/>
          </a:xfrm>
          <a:custGeom>
            <a:avLst/>
            <a:gdLst/>
            <a:ahLst/>
            <a:cxnLst/>
            <a:rect l="l" t="t" r="r" b="b"/>
            <a:pathLst>
              <a:path w="1353314" h="1351334">
                <a:moveTo>
                  <a:pt x="676657" y="107854"/>
                </a:moveTo>
                <a:cubicBezTo>
                  <a:pt x="362603" y="107854"/>
                  <a:pt x="108012" y="362073"/>
                  <a:pt x="108012" y="675667"/>
                </a:cubicBezTo>
                <a:cubicBezTo>
                  <a:pt x="108012" y="989261"/>
                  <a:pt x="362603" y="1243480"/>
                  <a:pt x="676657" y="1243480"/>
                </a:cubicBezTo>
                <a:cubicBezTo>
                  <a:pt x="990711" y="1243480"/>
                  <a:pt x="1245302" y="989261"/>
                  <a:pt x="1245302" y="675667"/>
                </a:cubicBezTo>
                <a:cubicBezTo>
                  <a:pt x="1245302" y="362073"/>
                  <a:pt x="990711" y="107854"/>
                  <a:pt x="676657" y="107854"/>
                </a:cubicBezTo>
                <a:close/>
                <a:moveTo>
                  <a:pt x="676657" y="0"/>
                </a:moveTo>
                <a:cubicBezTo>
                  <a:pt x="1050364" y="0"/>
                  <a:pt x="1353314" y="302506"/>
                  <a:pt x="1353314" y="675667"/>
                </a:cubicBezTo>
                <a:cubicBezTo>
                  <a:pt x="1353314" y="1048828"/>
                  <a:pt x="1050364" y="1351334"/>
                  <a:pt x="676657" y="1351334"/>
                </a:cubicBezTo>
                <a:cubicBezTo>
                  <a:pt x="302950" y="1351334"/>
                  <a:pt x="0" y="1048828"/>
                  <a:pt x="0" y="675667"/>
                </a:cubicBezTo>
                <a:cubicBezTo>
                  <a:pt x="0" y="302506"/>
                  <a:pt x="302950" y="0"/>
                  <a:pt x="676657" y="0"/>
                </a:cubicBezTo>
                <a:close/>
              </a:path>
            </a:pathLst>
          </a:custGeom>
          <a:pattFill prst="ltDnDiag">
            <a:fgClr>
              <a:schemeClr val="bg2">
                <a:lumMod val="75000"/>
              </a:schemeClr>
            </a:fgClr>
            <a:bgClr>
              <a:schemeClr val="bg2"/>
            </a:bgClr>
          </a:pattFill>
          <a:ln w="9"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40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49" name="Freeform 6"/>
          <p:cNvSpPr/>
          <p:nvPr/>
        </p:nvSpPr>
        <p:spPr bwMode="auto">
          <a:xfrm>
            <a:off x="4360863" y="1303338"/>
            <a:ext cx="1609725" cy="2789238"/>
          </a:xfrm>
          <a:custGeom>
            <a:avLst/>
            <a:gdLst>
              <a:gd name="T0" fmla="*/ 214 w 471"/>
              <a:gd name="T1" fmla="*/ 309 h 817"/>
              <a:gd name="T2" fmla="*/ 214 w 471"/>
              <a:gd name="T3" fmla="*/ 650 h 817"/>
              <a:gd name="T4" fmla="*/ 237 w 471"/>
              <a:gd name="T5" fmla="*/ 636 h 817"/>
              <a:gd name="T6" fmla="*/ 235 w 471"/>
              <a:gd name="T7" fmla="*/ 682 h 817"/>
              <a:gd name="T8" fmla="*/ 230 w 471"/>
              <a:gd name="T9" fmla="*/ 817 h 817"/>
              <a:gd name="T10" fmla="*/ 116 w 471"/>
              <a:gd name="T11" fmla="*/ 758 h 817"/>
              <a:gd name="T12" fmla="*/ 69 w 471"/>
              <a:gd name="T13" fmla="*/ 733 h 817"/>
              <a:gd name="T14" fmla="*/ 92 w 471"/>
              <a:gd name="T15" fmla="*/ 720 h 817"/>
              <a:gd name="T16" fmla="*/ 92 w 471"/>
              <a:gd name="T17" fmla="*/ 720 h 817"/>
              <a:gd name="T18" fmla="*/ 92 w 471"/>
              <a:gd name="T19" fmla="*/ 239 h 817"/>
              <a:gd name="T20" fmla="*/ 464 w 471"/>
              <a:gd name="T21" fmla="*/ 0 h 817"/>
              <a:gd name="T22" fmla="*/ 356 w 471"/>
              <a:gd name="T23" fmla="*/ 69 h 817"/>
              <a:gd name="T24" fmla="*/ 471 w 471"/>
              <a:gd name="T25" fmla="*/ 141 h 817"/>
              <a:gd name="T26" fmla="*/ 214 w 471"/>
              <a:gd name="T27" fmla="*/ 30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1" h="817">
                <a:moveTo>
                  <a:pt x="214" y="309"/>
                </a:moveTo>
                <a:cubicBezTo>
                  <a:pt x="157" y="409"/>
                  <a:pt x="149" y="536"/>
                  <a:pt x="214" y="650"/>
                </a:cubicBezTo>
                <a:cubicBezTo>
                  <a:pt x="237" y="636"/>
                  <a:pt x="237" y="636"/>
                  <a:pt x="237" y="636"/>
                </a:cubicBezTo>
                <a:cubicBezTo>
                  <a:pt x="235" y="682"/>
                  <a:pt x="235" y="682"/>
                  <a:pt x="235" y="682"/>
                </a:cubicBezTo>
                <a:cubicBezTo>
                  <a:pt x="230" y="817"/>
                  <a:pt x="230" y="817"/>
                  <a:pt x="230" y="817"/>
                </a:cubicBezTo>
                <a:cubicBezTo>
                  <a:pt x="116" y="758"/>
                  <a:pt x="116" y="758"/>
                  <a:pt x="116" y="758"/>
                </a:cubicBezTo>
                <a:cubicBezTo>
                  <a:pt x="69" y="733"/>
                  <a:pt x="69" y="733"/>
                  <a:pt x="69" y="733"/>
                </a:cubicBezTo>
                <a:cubicBezTo>
                  <a:pt x="92" y="720"/>
                  <a:pt x="92" y="720"/>
                  <a:pt x="92" y="720"/>
                </a:cubicBezTo>
                <a:cubicBezTo>
                  <a:pt x="92" y="720"/>
                  <a:pt x="92" y="720"/>
                  <a:pt x="92" y="720"/>
                </a:cubicBezTo>
                <a:cubicBezTo>
                  <a:pt x="0" y="560"/>
                  <a:pt x="11" y="379"/>
                  <a:pt x="92" y="239"/>
                </a:cubicBezTo>
                <a:cubicBezTo>
                  <a:pt x="167" y="110"/>
                  <a:pt x="300" y="15"/>
                  <a:pt x="464" y="0"/>
                </a:cubicBezTo>
                <a:cubicBezTo>
                  <a:pt x="356" y="69"/>
                  <a:pt x="356" y="69"/>
                  <a:pt x="356" y="69"/>
                </a:cubicBezTo>
                <a:cubicBezTo>
                  <a:pt x="471" y="141"/>
                  <a:pt x="471" y="141"/>
                  <a:pt x="471" y="141"/>
                </a:cubicBezTo>
                <a:cubicBezTo>
                  <a:pt x="357" y="154"/>
                  <a:pt x="266" y="220"/>
                  <a:pt x="214" y="309"/>
                </a:cubicBezTo>
                <a:close/>
              </a:path>
            </a:pathLst>
          </a:custGeom>
          <a:solidFill>
            <a:srgbClr val="C8CACC"/>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300"/>
              </a:spcAft>
              <a:buClrTx/>
              <a:buSzTx/>
              <a:buFontTx/>
              <a:buNone/>
              <a:defRPr/>
            </a:pPr>
            <a:endParaRPr kumimoji="0" lang="ko-KR" altLang="en-US"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50" name="Freeform 8"/>
          <p:cNvSpPr/>
          <p:nvPr/>
        </p:nvSpPr>
        <p:spPr bwMode="auto">
          <a:xfrm>
            <a:off x="5576888" y="1211263"/>
            <a:ext cx="2254250" cy="2419350"/>
          </a:xfrm>
          <a:custGeom>
            <a:avLst/>
            <a:gdLst>
              <a:gd name="T0" fmla="*/ 590 w 660"/>
              <a:gd name="T1" fmla="*/ 708 h 708"/>
              <a:gd name="T2" fmla="*/ 585 w 660"/>
              <a:gd name="T3" fmla="*/ 581 h 708"/>
              <a:gd name="T4" fmla="*/ 465 w 660"/>
              <a:gd name="T5" fmla="*/ 643 h 708"/>
              <a:gd name="T6" fmla="*/ 448 w 660"/>
              <a:gd name="T7" fmla="*/ 337 h 708"/>
              <a:gd name="T8" fmla="*/ 153 w 660"/>
              <a:gd name="T9" fmla="*/ 167 h 708"/>
              <a:gd name="T10" fmla="*/ 153 w 660"/>
              <a:gd name="T11" fmla="*/ 194 h 708"/>
              <a:gd name="T12" fmla="*/ 0 w 660"/>
              <a:gd name="T13" fmla="*/ 97 h 708"/>
              <a:gd name="T14" fmla="*/ 153 w 660"/>
              <a:gd name="T15" fmla="*/ 0 h 708"/>
              <a:gd name="T16" fmla="*/ 153 w 660"/>
              <a:gd name="T17" fmla="*/ 26 h 708"/>
              <a:gd name="T18" fmla="*/ 570 w 660"/>
              <a:gd name="T19" fmla="*/ 267 h 708"/>
              <a:gd name="T20" fmla="*/ 590 w 660"/>
              <a:gd name="T2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0" h="708">
                <a:moveTo>
                  <a:pt x="590" y="708"/>
                </a:moveTo>
                <a:cubicBezTo>
                  <a:pt x="585" y="581"/>
                  <a:pt x="585" y="581"/>
                  <a:pt x="585" y="581"/>
                </a:cubicBezTo>
                <a:cubicBezTo>
                  <a:pt x="465" y="643"/>
                  <a:pt x="465" y="643"/>
                  <a:pt x="465" y="643"/>
                </a:cubicBezTo>
                <a:cubicBezTo>
                  <a:pt x="511" y="539"/>
                  <a:pt x="499" y="427"/>
                  <a:pt x="448" y="337"/>
                </a:cubicBezTo>
                <a:cubicBezTo>
                  <a:pt x="390" y="238"/>
                  <a:pt x="284" y="167"/>
                  <a:pt x="153" y="167"/>
                </a:cubicBezTo>
                <a:cubicBezTo>
                  <a:pt x="153" y="194"/>
                  <a:pt x="153" y="194"/>
                  <a:pt x="153" y="194"/>
                </a:cubicBezTo>
                <a:cubicBezTo>
                  <a:pt x="0" y="97"/>
                  <a:pt x="0" y="97"/>
                  <a:pt x="0" y="97"/>
                </a:cubicBezTo>
                <a:cubicBezTo>
                  <a:pt x="153" y="0"/>
                  <a:pt x="153" y="0"/>
                  <a:pt x="153" y="0"/>
                </a:cubicBezTo>
                <a:cubicBezTo>
                  <a:pt x="153" y="26"/>
                  <a:pt x="153" y="26"/>
                  <a:pt x="153" y="26"/>
                </a:cubicBezTo>
                <a:cubicBezTo>
                  <a:pt x="338" y="26"/>
                  <a:pt x="489" y="127"/>
                  <a:pt x="570" y="267"/>
                </a:cubicBezTo>
                <a:cubicBezTo>
                  <a:pt x="644" y="396"/>
                  <a:pt x="660" y="558"/>
                  <a:pt x="590" y="708"/>
                </a:cubicBezTo>
                <a:close/>
              </a:path>
            </a:pathLst>
          </a:custGeom>
          <a:solidFill>
            <a:schemeClr val="accent6">
              <a:lumMod val="75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300"/>
              </a:spcAft>
              <a:buClrTx/>
              <a:buSzTx/>
              <a:buFontTx/>
              <a:buNone/>
              <a:defRPr/>
            </a:pPr>
            <a:endParaRPr kumimoji="0" lang="ko-KR" altLang="en-US"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51" name="Freeform 8"/>
          <p:cNvSpPr/>
          <p:nvPr/>
        </p:nvSpPr>
        <p:spPr bwMode="auto">
          <a:xfrm>
            <a:off x="4757738" y="3195638"/>
            <a:ext cx="2844800" cy="1393825"/>
          </a:xfrm>
          <a:custGeom>
            <a:avLst/>
            <a:gdLst>
              <a:gd name="T0" fmla="*/ 833 w 833"/>
              <a:gd name="T1" fmla="*/ 180 h 408"/>
              <a:gd name="T2" fmla="*/ 810 w 833"/>
              <a:gd name="T3" fmla="*/ 167 h 408"/>
              <a:gd name="T4" fmla="*/ 393 w 833"/>
              <a:gd name="T5" fmla="*/ 408 h 408"/>
              <a:gd name="T6" fmla="*/ 0 w 833"/>
              <a:gd name="T7" fmla="*/ 205 h 408"/>
              <a:gd name="T8" fmla="*/ 114 w 833"/>
              <a:gd name="T9" fmla="*/ 264 h 408"/>
              <a:gd name="T10" fmla="*/ 119 w 833"/>
              <a:gd name="T11" fmla="*/ 129 h 408"/>
              <a:gd name="T12" fmla="*/ 393 w 833"/>
              <a:gd name="T13" fmla="*/ 267 h 408"/>
              <a:gd name="T14" fmla="*/ 688 w 833"/>
              <a:gd name="T15" fmla="*/ 97 h 408"/>
              <a:gd name="T16" fmla="*/ 665 w 833"/>
              <a:gd name="T17" fmla="*/ 83 h 408"/>
              <a:gd name="T18" fmla="*/ 825 w 833"/>
              <a:gd name="T19" fmla="*/ 0 h 408"/>
              <a:gd name="T20" fmla="*/ 833 w 833"/>
              <a:gd name="T21"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3" h="408">
                <a:moveTo>
                  <a:pt x="833" y="180"/>
                </a:moveTo>
                <a:cubicBezTo>
                  <a:pt x="810" y="167"/>
                  <a:pt x="810" y="167"/>
                  <a:pt x="810" y="167"/>
                </a:cubicBezTo>
                <a:cubicBezTo>
                  <a:pt x="717" y="327"/>
                  <a:pt x="555" y="408"/>
                  <a:pt x="393" y="408"/>
                </a:cubicBezTo>
                <a:cubicBezTo>
                  <a:pt x="244" y="408"/>
                  <a:pt x="96" y="340"/>
                  <a:pt x="0" y="205"/>
                </a:cubicBezTo>
                <a:cubicBezTo>
                  <a:pt x="114" y="264"/>
                  <a:pt x="114" y="264"/>
                  <a:pt x="114" y="264"/>
                </a:cubicBezTo>
                <a:cubicBezTo>
                  <a:pt x="119" y="129"/>
                  <a:pt x="119" y="129"/>
                  <a:pt x="119" y="129"/>
                </a:cubicBezTo>
                <a:cubicBezTo>
                  <a:pt x="187" y="221"/>
                  <a:pt x="290" y="267"/>
                  <a:pt x="393" y="267"/>
                </a:cubicBezTo>
                <a:cubicBezTo>
                  <a:pt x="508" y="267"/>
                  <a:pt x="622" y="210"/>
                  <a:pt x="688" y="97"/>
                </a:cubicBezTo>
                <a:cubicBezTo>
                  <a:pt x="665" y="83"/>
                  <a:pt x="665" y="83"/>
                  <a:pt x="665" y="83"/>
                </a:cubicBezTo>
                <a:cubicBezTo>
                  <a:pt x="825" y="0"/>
                  <a:pt x="825" y="0"/>
                  <a:pt x="825" y="0"/>
                </a:cubicBezTo>
                <a:lnTo>
                  <a:pt x="833" y="180"/>
                </a:lnTo>
                <a:close/>
              </a:path>
            </a:pathLst>
          </a:custGeom>
          <a:solidFill>
            <a:srgbClr val="9FA2A6"/>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300"/>
              </a:spcAft>
              <a:buClrTx/>
              <a:buSzTx/>
              <a:buFontTx/>
              <a:buNone/>
              <a:defRPr/>
            </a:pPr>
            <a:r>
              <a:rPr kumimoji="0" lang="en-US" altLang="ko-KR" sz="1600" b="0" i="0" u="none" strike="noStrike" kern="1200" cap="none" spc="0" normalizeH="0" baseline="0" noProof="0" dirty="0" smtClean="0">
                <a:ln>
                  <a:noFill/>
                </a:ln>
                <a:solidFill>
                  <a:schemeClr val="bg1"/>
                </a:solidFill>
                <a:effectLst/>
                <a:uLnTx/>
                <a:uFillTx/>
                <a:latin typeface="+mn-lt"/>
                <a:ea typeface="+mn-ea"/>
                <a:cs typeface="+mn-ea"/>
                <a:sym typeface="+mn-lt"/>
              </a:rPr>
              <a:t>-25</a:t>
            </a:r>
            <a:endParaRPr kumimoji="0" lang="ko-KR" altLang="en-US"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1514" name="TextBox 12"/>
          <p:cNvSpPr txBox="1"/>
          <p:nvPr/>
        </p:nvSpPr>
        <p:spPr>
          <a:xfrm>
            <a:off x="4856163" y="2274888"/>
            <a:ext cx="2487612" cy="1498600"/>
          </a:xfrm>
          <a:prstGeom prst="rect">
            <a:avLst/>
          </a:prstGeom>
          <a:noFill/>
          <a:ln w="9525">
            <a:noFill/>
          </a:ln>
        </p:spPr>
        <p:txBody>
          <a:bodyPr wrap="square" lIns="0" tIns="0" rIns="0" bIns="0" anchor="ctr"/>
          <a:p>
            <a:pPr algn="ctr" defTabSz="914400">
              <a:lnSpc>
                <a:spcPct val="70000"/>
              </a:lnSpc>
            </a:pPr>
            <a:r>
              <a:rPr lang="vi-VN" sz="3000" b="1" dirty="0">
                <a:solidFill>
                  <a:schemeClr val="accent6">
                    <a:lumMod val="75000"/>
                  </a:schemeClr>
                </a:solidFill>
                <a:latin typeface="Microsoft YaHei" panose="020B0503020204020204" pitchFamily="34" charset="-122"/>
                <a:ea typeface="Microsoft YaHei" panose="020B0503020204020204" pitchFamily="34" charset="-122"/>
                <a:sym typeface="Microsoft YaHei" panose="020B0503020204020204" pitchFamily="34" charset="-122"/>
              </a:rPr>
              <a:t>Về </a:t>
            </a:r>
            <a:endParaRPr lang="vi-VN" sz="3000" b="1" dirty="0">
              <a:solidFill>
                <a:schemeClr val="accent6">
                  <a:lumMod val="75000"/>
                </a:schemeClr>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ctr" defTabSz="914400">
              <a:lnSpc>
                <a:spcPct val="70000"/>
              </a:lnSpc>
            </a:pPr>
            <a:r>
              <a:rPr lang="vi-VN" sz="3000" b="1" dirty="0">
                <a:solidFill>
                  <a:schemeClr val="accent6">
                    <a:lumMod val="75000"/>
                  </a:schemeClr>
                </a:solidFill>
                <a:latin typeface="Microsoft YaHei" panose="020B0503020204020204" pitchFamily="34" charset="-122"/>
                <a:ea typeface="Microsoft YaHei" panose="020B0503020204020204" pitchFamily="34" charset="-122"/>
                <a:sym typeface="Microsoft YaHei" panose="020B0503020204020204" pitchFamily="34" charset="-122"/>
              </a:rPr>
              <a:t>luận điểm</a:t>
            </a:r>
            <a:endParaRPr lang="vi-VN" sz="3000" b="1" dirty="0">
              <a:solidFill>
                <a:schemeClr val="accent6">
                  <a:lumMod val="75000"/>
                </a:schemeClr>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58" name="Rectangle 29"/>
          <p:cNvSpPr/>
          <p:nvPr/>
        </p:nvSpPr>
        <p:spPr>
          <a:xfrm>
            <a:off x="1358900" y="3195955"/>
            <a:ext cx="2753360" cy="475615"/>
          </a:xfrm>
          <a:prstGeom prst="rect">
            <a:avLst/>
          </a:prstGeom>
        </p:spPr>
        <p:txBody>
          <a:bodyPr wrap="square">
            <a:spAutoFit/>
          </a:bodyPr>
          <a:lstStyle/>
          <a:p>
            <a:pPr marL="0" marR="0" lvl="0" indent="0" algn="l" defTabSz="888365" rtl="0" eaLnBrk="1" fontAlgn="auto" latinLnBrk="0" hangingPunct="1">
              <a:lnSpc>
                <a:spcPct val="100000"/>
              </a:lnSpc>
              <a:spcBef>
                <a:spcPct val="0"/>
              </a:spcBef>
              <a:spcAft>
                <a:spcPts val="265"/>
              </a:spcAft>
              <a:buClrTx/>
              <a:buSzTx/>
              <a:buFontTx/>
              <a:buNone/>
              <a:defRPr/>
            </a:pPr>
            <a:r>
              <a:rPr kumimoji="0" lang="vi-VN" altLang="en-US" sz="2500" i="0" u="none" strike="noStrike" kern="1200" cap="none" spc="0" normalizeH="0" baseline="0" noProof="0" dirty="0" smtClean="0">
                <a:ln>
                  <a:noFill/>
                </a:ln>
                <a:solidFill>
                  <a:schemeClr val="tx1"/>
                </a:solidFill>
                <a:effectLst/>
                <a:uLnTx/>
                <a:uFillTx/>
                <a:latin typeface="+mn-lt"/>
                <a:ea typeface="+mn-ea"/>
                <a:cs typeface="+mn-ea"/>
                <a:sym typeface="+mn-lt"/>
              </a:rPr>
              <a:t>- Phải </a:t>
            </a:r>
            <a:r>
              <a:rPr kumimoji="0" lang="vi-VN" altLang="en-US" sz="2500" b="1"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rPr>
              <a:t>đúng đắn</a:t>
            </a:r>
            <a:endParaRPr kumimoji="0" lang="vi-VN" altLang="en-US" sz="2500" b="1"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endParaRPr>
          </a:p>
        </p:txBody>
      </p:sp>
      <p:pic>
        <p:nvPicPr>
          <p:cNvPr id="21520" name="图片 20"/>
          <p:cNvPicPr>
            <a:picLocks noChangeAspect="1"/>
          </p:cNvPicPr>
          <p:nvPr/>
        </p:nvPicPr>
        <p:blipFill>
          <a:blip r:embed="rId1"/>
          <a:srcRect l="34676" t="81543" b="12553"/>
          <a:stretch>
            <a:fillRect/>
          </a:stretch>
        </p:blipFill>
        <p:spPr>
          <a:xfrm>
            <a:off x="0" y="6461125"/>
            <a:ext cx="12192000" cy="404813"/>
          </a:xfrm>
          <a:prstGeom prst="rect">
            <a:avLst/>
          </a:prstGeom>
          <a:noFill/>
          <a:ln w="9525">
            <a:noFill/>
          </a:ln>
        </p:spPr>
      </p:pic>
      <p:sp>
        <p:nvSpPr>
          <p:cNvPr id="29" name="矩形 28"/>
          <p:cNvSpPr/>
          <p:nvPr/>
        </p:nvSpPr>
        <p:spPr>
          <a:xfrm>
            <a:off x="441325" y="24130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0" name="矩形 29"/>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1" name="矩形 30"/>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1524" name="文本框 31"/>
          <p:cNvSpPr txBox="1"/>
          <p:nvPr/>
        </p:nvSpPr>
        <p:spPr>
          <a:xfrm>
            <a:off x="563563" y="201613"/>
            <a:ext cx="3778250" cy="460375"/>
          </a:xfrm>
          <a:prstGeom prst="rect">
            <a:avLst/>
          </a:prstGeom>
          <a:noFill/>
          <a:ln w="9525">
            <a:noFill/>
          </a:ln>
        </p:spPr>
        <p:txBody>
          <a:bodyPr wrap="square" anchor="t">
            <a:spAutoFit/>
          </a:bodyPr>
          <a:p>
            <a:pPr defTabSz="914400"/>
            <a:r>
              <a:rPr lang="vi-VN" altLang="zh-C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4. Yêu cầu</a:t>
            </a:r>
            <a:endParaRPr lang="vi-VN" altLang="zh-C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2" name="Rectangle 29"/>
          <p:cNvSpPr/>
          <p:nvPr/>
        </p:nvSpPr>
        <p:spPr>
          <a:xfrm>
            <a:off x="4758055" y="4769485"/>
            <a:ext cx="4953000" cy="553085"/>
          </a:xfrm>
          <a:prstGeom prst="rect">
            <a:avLst/>
          </a:prstGeom>
        </p:spPr>
        <p:txBody>
          <a:bodyPr wrap="square">
            <a:spAutoFit/>
          </a:bodyPr>
          <a:p>
            <a:pPr marL="0" marR="0" lvl="0" indent="0" algn="l" defTabSz="888365" rtl="0" eaLnBrk="1" fontAlgn="auto" latinLnBrk="0" hangingPunct="1">
              <a:lnSpc>
                <a:spcPct val="120000"/>
              </a:lnSpc>
              <a:spcBef>
                <a:spcPct val="0"/>
              </a:spcBef>
              <a:spcAft>
                <a:spcPts val="265"/>
              </a:spcAft>
              <a:buClrTx/>
              <a:buSzTx/>
              <a:buFontTx/>
              <a:buNone/>
              <a:defRPr/>
            </a:pPr>
            <a:r>
              <a:rPr kumimoji="0" lang="vi-VN" altLang="en-US" sz="2500" i="0" u="none" strike="noStrike" kern="1200" cap="none" spc="0" normalizeH="0" baseline="0" noProof="0" dirty="0" smtClean="0">
                <a:ln>
                  <a:noFill/>
                </a:ln>
                <a:solidFill>
                  <a:schemeClr val="tx1"/>
                </a:solidFill>
                <a:effectLst/>
                <a:uLnTx/>
                <a:uFillTx/>
                <a:latin typeface="+mn-lt"/>
                <a:ea typeface="+mn-ea"/>
                <a:cs typeface="+mn-ea"/>
                <a:sym typeface="+mn-lt"/>
              </a:rPr>
              <a:t>- Phải </a:t>
            </a:r>
            <a:r>
              <a:rPr kumimoji="0" lang="vi-VN" altLang="en-US" sz="2500" b="1"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rPr>
              <a:t>mới mẻ</a:t>
            </a:r>
            <a:endParaRPr kumimoji="0" lang="vi-VN" altLang="en-US" sz="2500" b="1"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endParaRPr>
          </a:p>
        </p:txBody>
      </p:sp>
      <p:sp>
        <p:nvSpPr>
          <p:cNvPr id="3" name="Rectangle 29"/>
          <p:cNvSpPr/>
          <p:nvPr/>
        </p:nvSpPr>
        <p:spPr>
          <a:xfrm>
            <a:off x="8220075" y="2770505"/>
            <a:ext cx="2667000" cy="860425"/>
          </a:xfrm>
          <a:prstGeom prst="rect">
            <a:avLst/>
          </a:prstGeom>
        </p:spPr>
        <p:txBody>
          <a:bodyPr wrap="square">
            <a:spAutoFit/>
          </a:bodyPr>
          <a:p>
            <a:pPr marL="0" marR="0" lvl="0" indent="0" algn="l" defTabSz="888365" rtl="0" eaLnBrk="1" fontAlgn="auto" latinLnBrk="0" hangingPunct="1">
              <a:lnSpc>
                <a:spcPct val="100000"/>
              </a:lnSpc>
              <a:spcBef>
                <a:spcPct val="0"/>
              </a:spcBef>
              <a:spcAft>
                <a:spcPts val="265"/>
              </a:spcAft>
              <a:buClrTx/>
              <a:buSzTx/>
              <a:buFontTx/>
              <a:buNone/>
              <a:defRPr/>
            </a:pPr>
            <a:r>
              <a:rPr kumimoji="0" lang="vi-VN" altLang="en-US" sz="2500" i="0" u="none" strike="noStrike" kern="1200" cap="none" spc="0" normalizeH="0" baseline="0" noProof="0" dirty="0" smtClean="0">
                <a:ln>
                  <a:noFill/>
                </a:ln>
                <a:solidFill>
                  <a:schemeClr val="tx1"/>
                </a:solidFill>
                <a:effectLst/>
                <a:uLnTx/>
                <a:uFillTx/>
                <a:latin typeface="+mn-lt"/>
                <a:ea typeface="+mn-ea"/>
                <a:cs typeface="+mn-ea"/>
                <a:sym typeface="+mn-lt"/>
              </a:rPr>
              <a:t>- Phải </a:t>
            </a:r>
            <a:r>
              <a:rPr kumimoji="0" lang="vi-VN" altLang="en-US" sz="2500" b="1"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rPr>
              <a:t>tập trung, có định hướng</a:t>
            </a:r>
            <a:endParaRPr kumimoji="0" lang="vi-VN" altLang="en-US" sz="2500" b="1"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 name="Group 31"/>
          <p:cNvGrpSpPr/>
          <p:nvPr/>
        </p:nvGrpSpPr>
        <p:grpSpPr>
          <a:xfrm>
            <a:off x="1192174" y="3726860"/>
            <a:ext cx="3460936" cy="45719"/>
            <a:chOff x="929898" y="3371098"/>
            <a:chExt cx="4087435" cy="15498"/>
          </a:xfrm>
          <a:effectLst>
            <a:outerShdw dist="38100" dir="5400000" algn="ctr" rotWithShape="0">
              <a:srgbClr val="000000">
                <a:alpha val="10000"/>
              </a:srgbClr>
            </a:outerShdw>
          </a:effectLst>
        </p:grpSpPr>
        <p:sp>
          <p:nvSpPr>
            <p:cNvPr id="23" name="Straight Connector 23"/>
            <p:cNvSpPr/>
            <p:nvPr/>
          </p:nvSpPr>
          <p:spPr>
            <a:xfrm flipH="1">
              <a:off x="929898" y="3386596"/>
              <a:ext cx="4087435" cy="0"/>
            </a:xfrm>
            <a:prstGeom prst="line">
              <a:avLst/>
            </a:prstGeom>
            <a:ln w="6350">
              <a:solidFill>
                <a:srgbClr val="C8CACC"/>
              </a:solidFill>
            </a:ln>
          </p:spPr>
          <p:style>
            <a:lnRef idx="1">
              <a:schemeClr val="accent1"/>
            </a:lnRef>
            <a:fillRef idx="0">
              <a:schemeClr val="accent1"/>
            </a:fillRef>
            <a:effectRef idx="0">
              <a:schemeClr val="accent1"/>
            </a:effectRef>
            <a:fontRef idx="minor">
              <a:schemeClr val="tx1"/>
            </a:fontRef>
          </p:style>
        </p:sp>
        <p:sp>
          <p:nvSpPr>
            <p:cNvPr id="24" name="Straight Connector 24"/>
            <p:cNvSpPr/>
            <p:nvPr/>
          </p:nvSpPr>
          <p:spPr>
            <a:xfrm flipH="1">
              <a:off x="929898" y="3371098"/>
              <a:ext cx="619933" cy="0"/>
            </a:xfrm>
            <a:prstGeom prst="line">
              <a:avLst/>
            </a:prstGeom>
            <a:ln w="34925">
              <a:solidFill>
                <a:srgbClr val="C8CACC"/>
              </a:solidFill>
            </a:ln>
          </p:spPr>
          <p:style>
            <a:lnRef idx="1">
              <a:schemeClr val="accent1"/>
            </a:lnRef>
            <a:fillRef idx="0">
              <a:schemeClr val="accent1"/>
            </a:fillRef>
            <a:effectRef idx="0">
              <a:schemeClr val="accent1"/>
            </a:effectRef>
            <a:fontRef idx="minor">
              <a:schemeClr val="tx1"/>
            </a:fontRef>
          </p:style>
        </p:sp>
      </p:grpSp>
      <p:grpSp>
        <p:nvGrpSpPr>
          <p:cNvPr id="25" name="Group 32"/>
          <p:cNvGrpSpPr/>
          <p:nvPr/>
        </p:nvGrpSpPr>
        <p:grpSpPr>
          <a:xfrm>
            <a:off x="7515208" y="3726860"/>
            <a:ext cx="3460937" cy="45719"/>
            <a:chOff x="7252931" y="3371098"/>
            <a:chExt cx="4087435" cy="15498"/>
          </a:xfrm>
          <a:effectLst>
            <a:outerShdw dist="38100" dir="5400000" algn="ctr" rotWithShape="0">
              <a:srgbClr val="000000">
                <a:alpha val="10000"/>
              </a:srgbClr>
            </a:outerShdw>
          </a:effectLst>
        </p:grpSpPr>
        <p:sp>
          <p:nvSpPr>
            <p:cNvPr id="26" name="Straight Connector 25"/>
            <p:cNvSpPr/>
            <p:nvPr/>
          </p:nvSpPr>
          <p:spPr>
            <a:xfrm flipH="1">
              <a:off x="7252931" y="3386596"/>
              <a:ext cx="4087435" cy="0"/>
            </a:xfrm>
            <a:prstGeom prst="line">
              <a:avLst/>
            </a:prstGeom>
            <a:ln w="6350">
              <a:solidFill>
                <a:srgbClr val="C8CACC"/>
              </a:solidFill>
            </a:ln>
          </p:spPr>
          <p:style>
            <a:lnRef idx="1">
              <a:schemeClr val="accent1"/>
            </a:lnRef>
            <a:fillRef idx="0">
              <a:schemeClr val="accent1"/>
            </a:fillRef>
            <a:effectRef idx="0">
              <a:schemeClr val="accent1"/>
            </a:effectRef>
            <a:fontRef idx="minor">
              <a:schemeClr val="tx1"/>
            </a:fontRef>
          </p:style>
        </p:sp>
        <p:sp>
          <p:nvSpPr>
            <p:cNvPr id="27" name="Straight Connector 26"/>
            <p:cNvSpPr/>
            <p:nvPr/>
          </p:nvSpPr>
          <p:spPr>
            <a:xfrm flipH="1">
              <a:off x="10720433" y="3371098"/>
              <a:ext cx="619933" cy="0"/>
            </a:xfrm>
            <a:prstGeom prst="line">
              <a:avLst/>
            </a:prstGeom>
            <a:ln w="34925">
              <a:solidFill>
                <a:srgbClr val="C8CACC"/>
              </a:solidFill>
            </a:ln>
          </p:spPr>
          <p:style>
            <a:lnRef idx="1">
              <a:schemeClr val="accent1"/>
            </a:lnRef>
            <a:fillRef idx="0">
              <a:schemeClr val="accent1"/>
            </a:fillRef>
            <a:effectRef idx="0">
              <a:schemeClr val="accent1"/>
            </a:effectRef>
            <a:fontRef idx="minor">
              <a:schemeClr val="tx1"/>
            </a:fontRef>
          </p:style>
        </p:sp>
      </p:grpSp>
      <p:sp>
        <p:nvSpPr>
          <p:cNvPr id="28" name="Oval 5"/>
          <p:cNvSpPr>
            <a:spLocks noChangeArrowheads="1"/>
          </p:cNvSpPr>
          <p:nvPr/>
        </p:nvSpPr>
        <p:spPr bwMode="auto">
          <a:xfrm>
            <a:off x="4830763" y="1677988"/>
            <a:ext cx="2538413" cy="2533650"/>
          </a:xfrm>
          <a:custGeom>
            <a:avLst/>
            <a:gdLst/>
            <a:ahLst/>
            <a:cxnLst/>
            <a:rect l="l" t="t" r="r" b="b"/>
            <a:pathLst>
              <a:path w="1353314" h="1351334">
                <a:moveTo>
                  <a:pt x="676657" y="107854"/>
                </a:moveTo>
                <a:cubicBezTo>
                  <a:pt x="362603" y="107854"/>
                  <a:pt x="108012" y="362073"/>
                  <a:pt x="108012" y="675667"/>
                </a:cubicBezTo>
                <a:cubicBezTo>
                  <a:pt x="108012" y="989261"/>
                  <a:pt x="362603" y="1243480"/>
                  <a:pt x="676657" y="1243480"/>
                </a:cubicBezTo>
                <a:cubicBezTo>
                  <a:pt x="990711" y="1243480"/>
                  <a:pt x="1245302" y="989261"/>
                  <a:pt x="1245302" y="675667"/>
                </a:cubicBezTo>
                <a:cubicBezTo>
                  <a:pt x="1245302" y="362073"/>
                  <a:pt x="990711" y="107854"/>
                  <a:pt x="676657" y="107854"/>
                </a:cubicBezTo>
                <a:close/>
                <a:moveTo>
                  <a:pt x="676657" y="0"/>
                </a:moveTo>
                <a:cubicBezTo>
                  <a:pt x="1050364" y="0"/>
                  <a:pt x="1353314" y="302506"/>
                  <a:pt x="1353314" y="675667"/>
                </a:cubicBezTo>
                <a:cubicBezTo>
                  <a:pt x="1353314" y="1048828"/>
                  <a:pt x="1050364" y="1351334"/>
                  <a:pt x="676657" y="1351334"/>
                </a:cubicBezTo>
                <a:cubicBezTo>
                  <a:pt x="302950" y="1351334"/>
                  <a:pt x="0" y="1048828"/>
                  <a:pt x="0" y="675667"/>
                </a:cubicBezTo>
                <a:cubicBezTo>
                  <a:pt x="0" y="302506"/>
                  <a:pt x="302950" y="0"/>
                  <a:pt x="676657" y="0"/>
                </a:cubicBezTo>
                <a:close/>
              </a:path>
            </a:pathLst>
          </a:custGeom>
          <a:pattFill prst="ltDnDiag">
            <a:fgClr>
              <a:schemeClr val="bg2">
                <a:lumMod val="75000"/>
              </a:schemeClr>
            </a:fgClr>
            <a:bgClr>
              <a:schemeClr val="bg2"/>
            </a:bgClr>
          </a:pattFill>
          <a:ln w="9"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40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49" name="Freeform 6"/>
          <p:cNvSpPr/>
          <p:nvPr/>
        </p:nvSpPr>
        <p:spPr bwMode="auto">
          <a:xfrm>
            <a:off x="4360863" y="1303338"/>
            <a:ext cx="1609725" cy="2789238"/>
          </a:xfrm>
          <a:custGeom>
            <a:avLst/>
            <a:gdLst>
              <a:gd name="T0" fmla="*/ 214 w 471"/>
              <a:gd name="T1" fmla="*/ 309 h 817"/>
              <a:gd name="T2" fmla="*/ 214 w 471"/>
              <a:gd name="T3" fmla="*/ 650 h 817"/>
              <a:gd name="T4" fmla="*/ 237 w 471"/>
              <a:gd name="T5" fmla="*/ 636 h 817"/>
              <a:gd name="T6" fmla="*/ 235 w 471"/>
              <a:gd name="T7" fmla="*/ 682 h 817"/>
              <a:gd name="T8" fmla="*/ 230 w 471"/>
              <a:gd name="T9" fmla="*/ 817 h 817"/>
              <a:gd name="T10" fmla="*/ 116 w 471"/>
              <a:gd name="T11" fmla="*/ 758 h 817"/>
              <a:gd name="T12" fmla="*/ 69 w 471"/>
              <a:gd name="T13" fmla="*/ 733 h 817"/>
              <a:gd name="T14" fmla="*/ 92 w 471"/>
              <a:gd name="T15" fmla="*/ 720 h 817"/>
              <a:gd name="T16" fmla="*/ 92 w 471"/>
              <a:gd name="T17" fmla="*/ 720 h 817"/>
              <a:gd name="T18" fmla="*/ 92 w 471"/>
              <a:gd name="T19" fmla="*/ 239 h 817"/>
              <a:gd name="T20" fmla="*/ 464 w 471"/>
              <a:gd name="T21" fmla="*/ 0 h 817"/>
              <a:gd name="T22" fmla="*/ 356 w 471"/>
              <a:gd name="T23" fmla="*/ 69 h 817"/>
              <a:gd name="T24" fmla="*/ 471 w 471"/>
              <a:gd name="T25" fmla="*/ 141 h 817"/>
              <a:gd name="T26" fmla="*/ 214 w 471"/>
              <a:gd name="T27" fmla="*/ 30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1" h="817">
                <a:moveTo>
                  <a:pt x="214" y="309"/>
                </a:moveTo>
                <a:cubicBezTo>
                  <a:pt x="157" y="409"/>
                  <a:pt x="149" y="536"/>
                  <a:pt x="214" y="650"/>
                </a:cubicBezTo>
                <a:cubicBezTo>
                  <a:pt x="237" y="636"/>
                  <a:pt x="237" y="636"/>
                  <a:pt x="237" y="636"/>
                </a:cubicBezTo>
                <a:cubicBezTo>
                  <a:pt x="235" y="682"/>
                  <a:pt x="235" y="682"/>
                  <a:pt x="235" y="682"/>
                </a:cubicBezTo>
                <a:cubicBezTo>
                  <a:pt x="230" y="817"/>
                  <a:pt x="230" y="817"/>
                  <a:pt x="230" y="817"/>
                </a:cubicBezTo>
                <a:cubicBezTo>
                  <a:pt x="116" y="758"/>
                  <a:pt x="116" y="758"/>
                  <a:pt x="116" y="758"/>
                </a:cubicBezTo>
                <a:cubicBezTo>
                  <a:pt x="69" y="733"/>
                  <a:pt x="69" y="733"/>
                  <a:pt x="69" y="733"/>
                </a:cubicBezTo>
                <a:cubicBezTo>
                  <a:pt x="92" y="720"/>
                  <a:pt x="92" y="720"/>
                  <a:pt x="92" y="720"/>
                </a:cubicBezTo>
                <a:cubicBezTo>
                  <a:pt x="92" y="720"/>
                  <a:pt x="92" y="720"/>
                  <a:pt x="92" y="720"/>
                </a:cubicBezTo>
                <a:cubicBezTo>
                  <a:pt x="0" y="560"/>
                  <a:pt x="11" y="379"/>
                  <a:pt x="92" y="239"/>
                </a:cubicBezTo>
                <a:cubicBezTo>
                  <a:pt x="167" y="110"/>
                  <a:pt x="300" y="15"/>
                  <a:pt x="464" y="0"/>
                </a:cubicBezTo>
                <a:cubicBezTo>
                  <a:pt x="356" y="69"/>
                  <a:pt x="356" y="69"/>
                  <a:pt x="356" y="69"/>
                </a:cubicBezTo>
                <a:cubicBezTo>
                  <a:pt x="471" y="141"/>
                  <a:pt x="471" y="141"/>
                  <a:pt x="471" y="141"/>
                </a:cubicBezTo>
                <a:cubicBezTo>
                  <a:pt x="357" y="154"/>
                  <a:pt x="266" y="220"/>
                  <a:pt x="214" y="309"/>
                </a:cubicBezTo>
                <a:close/>
              </a:path>
            </a:pathLst>
          </a:custGeom>
          <a:solidFill>
            <a:srgbClr val="C8CACC"/>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300"/>
              </a:spcAft>
              <a:buClrTx/>
              <a:buSzTx/>
              <a:buFontTx/>
              <a:buNone/>
              <a:defRPr/>
            </a:pPr>
            <a:endParaRPr kumimoji="0" lang="ko-KR" altLang="en-US"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50" name="Freeform 8"/>
          <p:cNvSpPr/>
          <p:nvPr/>
        </p:nvSpPr>
        <p:spPr bwMode="auto">
          <a:xfrm>
            <a:off x="5576888" y="1211263"/>
            <a:ext cx="2254250" cy="2419350"/>
          </a:xfrm>
          <a:custGeom>
            <a:avLst/>
            <a:gdLst>
              <a:gd name="T0" fmla="*/ 590 w 660"/>
              <a:gd name="T1" fmla="*/ 708 h 708"/>
              <a:gd name="T2" fmla="*/ 585 w 660"/>
              <a:gd name="T3" fmla="*/ 581 h 708"/>
              <a:gd name="T4" fmla="*/ 465 w 660"/>
              <a:gd name="T5" fmla="*/ 643 h 708"/>
              <a:gd name="T6" fmla="*/ 448 w 660"/>
              <a:gd name="T7" fmla="*/ 337 h 708"/>
              <a:gd name="T8" fmla="*/ 153 w 660"/>
              <a:gd name="T9" fmla="*/ 167 h 708"/>
              <a:gd name="T10" fmla="*/ 153 w 660"/>
              <a:gd name="T11" fmla="*/ 194 h 708"/>
              <a:gd name="T12" fmla="*/ 0 w 660"/>
              <a:gd name="T13" fmla="*/ 97 h 708"/>
              <a:gd name="T14" fmla="*/ 153 w 660"/>
              <a:gd name="T15" fmla="*/ 0 h 708"/>
              <a:gd name="T16" fmla="*/ 153 w 660"/>
              <a:gd name="T17" fmla="*/ 26 h 708"/>
              <a:gd name="T18" fmla="*/ 570 w 660"/>
              <a:gd name="T19" fmla="*/ 267 h 708"/>
              <a:gd name="T20" fmla="*/ 590 w 660"/>
              <a:gd name="T2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0" h="708">
                <a:moveTo>
                  <a:pt x="590" y="708"/>
                </a:moveTo>
                <a:cubicBezTo>
                  <a:pt x="585" y="581"/>
                  <a:pt x="585" y="581"/>
                  <a:pt x="585" y="581"/>
                </a:cubicBezTo>
                <a:cubicBezTo>
                  <a:pt x="465" y="643"/>
                  <a:pt x="465" y="643"/>
                  <a:pt x="465" y="643"/>
                </a:cubicBezTo>
                <a:cubicBezTo>
                  <a:pt x="511" y="539"/>
                  <a:pt x="499" y="427"/>
                  <a:pt x="448" y="337"/>
                </a:cubicBezTo>
                <a:cubicBezTo>
                  <a:pt x="390" y="238"/>
                  <a:pt x="284" y="167"/>
                  <a:pt x="153" y="167"/>
                </a:cubicBezTo>
                <a:cubicBezTo>
                  <a:pt x="153" y="194"/>
                  <a:pt x="153" y="194"/>
                  <a:pt x="153" y="194"/>
                </a:cubicBezTo>
                <a:cubicBezTo>
                  <a:pt x="0" y="97"/>
                  <a:pt x="0" y="97"/>
                  <a:pt x="0" y="97"/>
                </a:cubicBezTo>
                <a:cubicBezTo>
                  <a:pt x="153" y="0"/>
                  <a:pt x="153" y="0"/>
                  <a:pt x="153" y="0"/>
                </a:cubicBezTo>
                <a:cubicBezTo>
                  <a:pt x="153" y="26"/>
                  <a:pt x="153" y="26"/>
                  <a:pt x="153" y="26"/>
                </a:cubicBezTo>
                <a:cubicBezTo>
                  <a:pt x="338" y="26"/>
                  <a:pt x="489" y="127"/>
                  <a:pt x="570" y="267"/>
                </a:cubicBezTo>
                <a:cubicBezTo>
                  <a:pt x="644" y="396"/>
                  <a:pt x="660" y="558"/>
                  <a:pt x="590" y="708"/>
                </a:cubicBezTo>
                <a:close/>
              </a:path>
            </a:pathLst>
          </a:custGeom>
          <a:solidFill>
            <a:schemeClr val="accent6">
              <a:lumMod val="75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300"/>
              </a:spcAft>
              <a:buClrTx/>
              <a:buSzTx/>
              <a:buFontTx/>
              <a:buNone/>
              <a:defRPr/>
            </a:pPr>
            <a:endParaRPr kumimoji="0" lang="ko-KR" altLang="en-US"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51" name="Freeform 8"/>
          <p:cNvSpPr/>
          <p:nvPr/>
        </p:nvSpPr>
        <p:spPr bwMode="auto">
          <a:xfrm>
            <a:off x="4758055" y="3195955"/>
            <a:ext cx="2851785" cy="1393825"/>
          </a:xfrm>
          <a:custGeom>
            <a:avLst/>
            <a:gdLst>
              <a:gd name="T0" fmla="*/ 833 w 833"/>
              <a:gd name="T1" fmla="*/ 180 h 408"/>
              <a:gd name="T2" fmla="*/ 810 w 833"/>
              <a:gd name="T3" fmla="*/ 167 h 408"/>
              <a:gd name="T4" fmla="*/ 393 w 833"/>
              <a:gd name="T5" fmla="*/ 408 h 408"/>
              <a:gd name="T6" fmla="*/ 0 w 833"/>
              <a:gd name="T7" fmla="*/ 205 h 408"/>
              <a:gd name="T8" fmla="*/ 114 w 833"/>
              <a:gd name="T9" fmla="*/ 264 h 408"/>
              <a:gd name="T10" fmla="*/ 119 w 833"/>
              <a:gd name="T11" fmla="*/ 129 h 408"/>
              <a:gd name="T12" fmla="*/ 393 w 833"/>
              <a:gd name="T13" fmla="*/ 267 h 408"/>
              <a:gd name="T14" fmla="*/ 688 w 833"/>
              <a:gd name="T15" fmla="*/ 97 h 408"/>
              <a:gd name="T16" fmla="*/ 665 w 833"/>
              <a:gd name="T17" fmla="*/ 83 h 408"/>
              <a:gd name="T18" fmla="*/ 825 w 833"/>
              <a:gd name="T19" fmla="*/ 0 h 408"/>
              <a:gd name="T20" fmla="*/ 833 w 833"/>
              <a:gd name="T21"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3" h="408">
                <a:moveTo>
                  <a:pt x="833" y="180"/>
                </a:moveTo>
                <a:cubicBezTo>
                  <a:pt x="810" y="167"/>
                  <a:pt x="810" y="167"/>
                  <a:pt x="810" y="167"/>
                </a:cubicBezTo>
                <a:cubicBezTo>
                  <a:pt x="717" y="327"/>
                  <a:pt x="555" y="408"/>
                  <a:pt x="393" y="408"/>
                </a:cubicBezTo>
                <a:cubicBezTo>
                  <a:pt x="244" y="408"/>
                  <a:pt x="96" y="340"/>
                  <a:pt x="0" y="205"/>
                </a:cubicBezTo>
                <a:cubicBezTo>
                  <a:pt x="114" y="264"/>
                  <a:pt x="114" y="264"/>
                  <a:pt x="114" y="264"/>
                </a:cubicBezTo>
                <a:cubicBezTo>
                  <a:pt x="119" y="129"/>
                  <a:pt x="119" y="129"/>
                  <a:pt x="119" y="129"/>
                </a:cubicBezTo>
                <a:cubicBezTo>
                  <a:pt x="187" y="221"/>
                  <a:pt x="290" y="267"/>
                  <a:pt x="393" y="267"/>
                </a:cubicBezTo>
                <a:cubicBezTo>
                  <a:pt x="508" y="267"/>
                  <a:pt x="622" y="210"/>
                  <a:pt x="688" y="97"/>
                </a:cubicBezTo>
                <a:cubicBezTo>
                  <a:pt x="665" y="83"/>
                  <a:pt x="665" y="83"/>
                  <a:pt x="665" y="83"/>
                </a:cubicBezTo>
                <a:cubicBezTo>
                  <a:pt x="825" y="0"/>
                  <a:pt x="825" y="0"/>
                  <a:pt x="825" y="0"/>
                </a:cubicBezTo>
                <a:lnTo>
                  <a:pt x="833" y="180"/>
                </a:lnTo>
                <a:close/>
              </a:path>
            </a:pathLst>
          </a:custGeom>
          <a:solidFill>
            <a:srgbClr val="9FA2A6"/>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300"/>
              </a:spcAft>
              <a:buClrTx/>
              <a:buSzTx/>
              <a:buFontTx/>
              <a:buNone/>
              <a:defRPr/>
            </a:pPr>
            <a:r>
              <a:rPr kumimoji="0" lang="en-US" altLang="ko-KR" sz="1600" b="0" i="0" u="none" strike="noStrike" kern="1200" cap="none" spc="0" normalizeH="0" baseline="0" noProof="0" dirty="0" smtClean="0">
                <a:ln>
                  <a:noFill/>
                </a:ln>
                <a:solidFill>
                  <a:schemeClr val="bg1"/>
                </a:solidFill>
                <a:effectLst/>
                <a:uLnTx/>
                <a:uFillTx/>
                <a:latin typeface="+mn-lt"/>
                <a:ea typeface="+mn-ea"/>
                <a:cs typeface="+mn-ea"/>
                <a:sym typeface="+mn-lt"/>
              </a:rPr>
              <a:t>-25</a:t>
            </a:r>
            <a:endParaRPr kumimoji="0" lang="ko-KR" altLang="en-US"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1514" name="TextBox 12"/>
          <p:cNvSpPr txBox="1"/>
          <p:nvPr/>
        </p:nvSpPr>
        <p:spPr>
          <a:xfrm>
            <a:off x="4830763" y="2273618"/>
            <a:ext cx="2487612" cy="1498600"/>
          </a:xfrm>
          <a:prstGeom prst="rect">
            <a:avLst/>
          </a:prstGeom>
          <a:noFill/>
          <a:ln w="9525">
            <a:noFill/>
          </a:ln>
        </p:spPr>
        <p:txBody>
          <a:bodyPr wrap="square" lIns="0" tIns="0" rIns="0" bIns="0" anchor="ctr"/>
          <a:p>
            <a:pPr algn="ctr" defTabSz="914400">
              <a:lnSpc>
                <a:spcPct val="70000"/>
              </a:lnSpc>
            </a:pPr>
            <a:r>
              <a:rPr lang="vi-VN" sz="3000" b="1" dirty="0">
                <a:solidFill>
                  <a:schemeClr val="accent6">
                    <a:lumMod val="75000"/>
                  </a:schemeClr>
                </a:solidFill>
                <a:latin typeface="Microsoft YaHei" panose="020B0503020204020204" pitchFamily="34" charset="-122"/>
                <a:ea typeface="Microsoft YaHei" panose="020B0503020204020204" pitchFamily="34" charset="-122"/>
                <a:sym typeface="Microsoft YaHei" panose="020B0503020204020204" pitchFamily="34" charset="-122"/>
              </a:rPr>
              <a:t>Về </a:t>
            </a:r>
            <a:endParaRPr lang="vi-VN" sz="3000" b="1" dirty="0">
              <a:solidFill>
                <a:schemeClr val="accent6">
                  <a:lumMod val="75000"/>
                </a:schemeClr>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ctr" defTabSz="914400">
              <a:lnSpc>
                <a:spcPct val="70000"/>
              </a:lnSpc>
            </a:pPr>
            <a:r>
              <a:rPr lang="vi-VN" sz="3000" b="1" dirty="0">
                <a:solidFill>
                  <a:schemeClr val="accent6">
                    <a:lumMod val="75000"/>
                  </a:schemeClr>
                </a:solidFill>
                <a:latin typeface="Microsoft YaHei" panose="020B0503020204020204" pitchFamily="34" charset="-122"/>
                <a:ea typeface="Microsoft YaHei" panose="020B0503020204020204" pitchFamily="34" charset="-122"/>
                <a:sym typeface="Microsoft YaHei" panose="020B0503020204020204" pitchFamily="34" charset="-122"/>
              </a:rPr>
              <a:t>dẫn chứng</a:t>
            </a:r>
            <a:endParaRPr lang="vi-VN" sz="3000" b="1" dirty="0">
              <a:solidFill>
                <a:schemeClr val="accent6">
                  <a:lumMod val="75000"/>
                </a:schemeClr>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58" name="Rectangle 29"/>
          <p:cNvSpPr/>
          <p:nvPr/>
        </p:nvSpPr>
        <p:spPr>
          <a:xfrm>
            <a:off x="935355" y="2006600"/>
            <a:ext cx="3169920" cy="1414780"/>
          </a:xfrm>
          <a:prstGeom prst="rect">
            <a:avLst/>
          </a:prstGeom>
        </p:spPr>
        <p:txBody>
          <a:bodyPr wrap="square">
            <a:spAutoFit/>
          </a:bodyPr>
          <a:lstStyle/>
          <a:p>
            <a:pPr marL="0" marR="0" lvl="0" indent="0" algn="l" defTabSz="888365" rtl="0" eaLnBrk="1" fontAlgn="auto" latinLnBrk="0" hangingPunct="1">
              <a:lnSpc>
                <a:spcPct val="100000"/>
              </a:lnSpc>
              <a:spcBef>
                <a:spcPct val="0"/>
              </a:spcBef>
              <a:spcAft>
                <a:spcPts val="265"/>
              </a:spcAft>
              <a:buClrTx/>
              <a:buSzTx/>
              <a:buFontTx/>
              <a:buNone/>
              <a:defRPr/>
            </a:pPr>
            <a:r>
              <a:rPr kumimoji="0" lang="vi-VN" altLang="en-US" sz="2500" i="0" u="none" strike="noStrike" kern="1200" cap="none" spc="0" normalizeH="0" baseline="0" noProof="0" dirty="0" smtClean="0">
                <a:ln>
                  <a:noFill/>
                </a:ln>
                <a:solidFill>
                  <a:schemeClr val="tx1"/>
                </a:solidFill>
                <a:effectLst/>
                <a:uLnTx/>
                <a:uFillTx/>
                <a:latin typeface="+mn-lt"/>
                <a:ea typeface="+mn-ea"/>
                <a:cs typeface="+mn-ea"/>
                <a:sym typeface="+mn-lt"/>
              </a:rPr>
              <a:t>-</a:t>
            </a:r>
            <a:r>
              <a:rPr kumimoji="0" lang="vi-VN" altLang="en-US" sz="2500" b="1" i="0" u="none" strike="noStrike" kern="1200" cap="none" spc="0" normalizeH="0" baseline="0" noProof="0" dirty="0" smtClean="0">
                <a:ln>
                  <a:noFill/>
                </a:ln>
                <a:solidFill>
                  <a:schemeClr val="tx1"/>
                </a:solidFill>
                <a:effectLst/>
                <a:uLnTx/>
                <a:uFillTx/>
                <a:latin typeface="+mn-lt"/>
                <a:ea typeface="+mn-ea"/>
                <a:cs typeface="+mn-ea"/>
                <a:sym typeface="+mn-lt"/>
              </a:rPr>
              <a:t> </a:t>
            </a:r>
            <a:r>
              <a:rPr kumimoji="0" lang="vi-VN" altLang="en-US" sz="2500" b="1"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rPr>
              <a:t>Bắt buộc có dẫn chứng</a:t>
            </a:r>
            <a:r>
              <a:rPr kumimoji="0" lang="vi-VN" altLang="en-US" sz="2500" i="0" u="none" strike="noStrike" kern="1200" cap="none" spc="0" normalizeH="0" baseline="0" noProof="0" dirty="0" smtClean="0">
                <a:ln>
                  <a:noFill/>
                </a:ln>
                <a:solidFill>
                  <a:schemeClr val="tx1"/>
                </a:solidFill>
                <a:effectLst/>
                <a:uLnTx/>
                <a:uFillTx/>
                <a:latin typeface="+mn-lt"/>
                <a:ea typeface="+mn-ea"/>
                <a:cs typeface="+mn-ea"/>
                <a:sym typeface="+mn-lt"/>
              </a:rPr>
              <a:t> (</a:t>
            </a:r>
            <a:r>
              <a:rPr kumimoji="0" lang="vi-VN" altLang="en-US" sz="1800" i="0" u="none" strike="noStrike" kern="1200" cap="none" spc="0" normalizeH="0" baseline="0" noProof="0" dirty="0" smtClean="0">
                <a:ln>
                  <a:noFill/>
                </a:ln>
                <a:solidFill>
                  <a:schemeClr val="tx1"/>
                </a:solidFill>
                <a:effectLst/>
                <a:uLnTx/>
                <a:uFillTx/>
                <a:latin typeface="+mn-lt"/>
                <a:ea typeface="+mn-ea"/>
                <a:cs typeface="+mn-ea"/>
                <a:sym typeface="+mn-lt"/>
              </a:rPr>
              <a:t>dù không phải luận điểm nào cũng cần dẫn chứng)</a:t>
            </a:r>
            <a:endParaRPr kumimoji="0" lang="vi-VN" altLang="en-US" sz="1800" b="1" i="0" u="none" strike="noStrike" kern="1200" cap="none" spc="0" normalizeH="0" baseline="0" noProof="0" dirty="0" smtClean="0">
              <a:ln>
                <a:noFill/>
              </a:ln>
              <a:solidFill>
                <a:schemeClr val="tx1"/>
              </a:solidFill>
              <a:effectLst/>
              <a:uLnTx/>
              <a:uFillTx/>
              <a:latin typeface="+mn-lt"/>
              <a:ea typeface="+mn-ea"/>
              <a:cs typeface="+mn-ea"/>
              <a:sym typeface="+mn-lt"/>
            </a:endParaRPr>
          </a:p>
        </p:txBody>
      </p:sp>
      <p:pic>
        <p:nvPicPr>
          <p:cNvPr id="21520" name="图片 20"/>
          <p:cNvPicPr>
            <a:picLocks noChangeAspect="1"/>
          </p:cNvPicPr>
          <p:nvPr/>
        </p:nvPicPr>
        <p:blipFill>
          <a:blip r:embed="rId1"/>
          <a:srcRect l="34676" t="81543" b="12553"/>
          <a:stretch>
            <a:fillRect/>
          </a:stretch>
        </p:blipFill>
        <p:spPr>
          <a:xfrm>
            <a:off x="0" y="6461125"/>
            <a:ext cx="12192000" cy="404813"/>
          </a:xfrm>
          <a:prstGeom prst="rect">
            <a:avLst/>
          </a:prstGeom>
          <a:noFill/>
          <a:ln w="9525">
            <a:noFill/>
          </a:ln>
        </p:spPr>
      </p:pic>
      <p:sp>
        <p:nvSpPr>
          <p:cNvPr id="29" name="矩形 28"/>
          <p:cNvSpPr/>
          <p:nvPr/>
        </p:nvSpPr>
        <p:spPr>
          <a:xfrm>
            <a:off x="441325" y="24130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0" name="矩形 29"/>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1" name="矩形 30"/>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1524" name="文本框 31"/>
          <p:cNvSpPr txBox="1"/>
          <p:nvPr/>
        </p:nvSpPr>
        <p:spPr>
          <a:xfrm>
            <a:off x="563563" y="201613"/>
            <a:ext cx="3778250" cy="460375"/>
          </a:xfrm>
          <a:prstGeom prst="rect">
            <a:avLst/>
          </a:prstGeom>
          <a:noFill/>
          <a:ln w="9525">
            <a:noFill/>
          </a:ln>
        </p:spPr>
        <p:txBody>
          <a:bodyPr wrap="square" anchor="t">
            <a:spAutoFit/>
          </a:bodyPr>
          <a:p>
            <a:pPr defTabSz="914400"/>
            <a:r>
              <a:rPr lang="vi-VN" altLang="zh-C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4. Yêu cầu</a:t>
            </a:r>
            <a:endParaRPr lang="vi-VN" altLang="zh-C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2" name="Rectangle 29"/>
          <p:cNvSpPr/>
          <p:nvPr/>
        </p:nvSpPr>
        <p:spPr>
          <a:xfrm>
            <a:off x="999490" y="4211955"/>
            <a:ext cx="2902585" cy="1014730"/>
          </a:xfrm>
          <a:prstGeom prst="rect">
            <a:avLst/>
          </a:prstGeom>
        </p:spPr>
        <p:txBody>
          <a:bodyPr wrap="square">
            <a:spAutoFit/>
          </a:bodyPr>
          <a:p>
            <a:pPr marL="0" marR="0" lvl="0" indent="0" algn="l" defTabSz="888365" rtl="0" eaLnBrk="1" fontAlgn="auto" latinLnBrk="0" hangingPunct="1">
              <a:lnSpc>
                <a:spcPct val="120000"/>
              </a:lnSpc>
              <a:spcBef>
                <a:spcPct val="0"/>
              </a:spcBef>
              <a:spcAft>
                <a:spcPts val="265"/>
              </a:spcAft>
              <a:buClrTx/>
              <a:buSzTx/>
              <a:buFontTx/>
              <a:buNone/>
              <a:defRPr/>
            </a:pPr>
            <a:r>
              <a:rPr kumimoji="0" lang="vi-VN" altLang="en-US" sz="2500" i="0" u="none" strike="noStrike" kern="1200" cap="none" spc="0" normalizeH="0" baseline="0" noProof="0" dirty="0" smtClean="0">
                <a:ln>
                  <a:noFill/>
                </a:ln>
                <a:solidFill>
                  <a:schemeClr val="tx1"/>
                </a:solidFill>
                <a:effectLst/>
                <a:uLnTx/>
                <a:uFillTx/>
                <a:latin typeface="+mn-lt"/>
                <a:ea typeface="+mn-ea"/>
                <a:cs typeface="+mn-ea"/>
                <a:sym typeface="+mn-lt"/>
              </a:rPr>
              <a:t>- </a:t>
            </a:r>
            <a:r>
              <a:rPr kumimoji="0" lang="vi-VN" altLang="en-US" sz="2500" b="1"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rPr>
              <a:t>Tránh kể dẫn chứng</a:t>
            </a:r>
            <a:r>
              <a:rPr kumimoji="0" lang="vi-VN" altLang="en-US" sz="2500" i="0" u="none" strike="noStrike" kern="1200" cap="none" spc="0" normalizeH="0" baseline="0" noProof="0" dirty="0" smtClean="0">
                <a:ln>
                  <a:noFill/>
                </a:ln>
                <a:solidFill>
                  <a:schemeClr val="tx1"/>
                </a:solidFill>
                <a:effectLst/>
                <a:uLnTx/>
                <a:uFillTx/>
                <a:latin typeface="+mn-lt"/>
                <a:ea typeface="+mn-ea"/>
                <a:cs typeface="+mn-ea"/>
                <a:sym typeface="+mn-lt"/>
              </a:rPr>
              <a:t> dong dài</a:t>
            </a:r>
            <a:endParaRPr kumimoji="0" lang="vi-VN" altLang="en-US" sz="2500" b="1"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endParaRPr>
          </a:p>
        </p:txBody>
      </p:sp>
      <p:sp>
        <p:nvSpPr>
          <p:cNvPr id="3" name="Rectangle 29"/>
          <p:cNvSpPr/>
          <p:nvPr/>
        </p:nvSpPr>
        <p:spPr>
          <a:xfrm>
            <a:off x="8401685" y="2006600"/>
            <a:ext cx="2667000" cy="1383665"/>
          </a:xfrm>
          <a:prstGeom prst="rect">
            <a:avLst/>
          </a:prstGeom>
        </p:spPr>
        <p:txBody>
          <a:bodyPr wrap="square">
            <a:spAutoFit/>
          </a:bodyPr>
          <a:p>
            <a:pPr marL="0" marR="0" lvl="0" indent="0" algn="l" defTabSz="888365" rtl="0" eaLnBrk="1" fontAlgn="auto" latinLnBrk="0" hangingPunct="1">
              <a:lnSpc>
                <a:spcPct val="100000"/>
              </a:lnSpc>
              <a:spcBef>
                <a:spcPct val="0"/>
              </a:spcBef>
              <a:spcAft>
                <a:spcPts val="265"/>
              </a:spcAft>
              <a:buClrTx/>
              <a:buSzTx/>
              <a:buFontTx/>
              <a:buNone/>
              <a:defRPr/>
            </a:pPr>
            <a:r>
              <a:rPr kumimoji="0" lang="vi-VN" altLang="en-US" sz="2500" i="0" u="none" strike="noStrike" kern="1200" cap="none" spc="0" normalizeH="0" baseline="0" noProof="0" dirty="0" smtClean="0">
                <a:ln>
                  <a:noFill/>
                </a:ln>
                <a:solidFill>
                  <a:schemeClr val="tx1"/>
                </a:solidFill>
                <a:effectLst/>
                <a:uLnTx/>
                <a:uFillTx/>
                <a:latin typeface="+mn-lt"/>
                <a:ea typeface="+mn-ea"/>
                <a:cs typeface="+mn-ea"/>
                <a:sym typeface="+mn-lt"/>
              </a:rPr>
              <a:t>- </a:t>
            </a:r>
            <a:r>
              <a:rPr kumimoji="0" lang="vi-VN" altLang="en-US" sz="2500" b="1"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rPr>
              <a:t>Cụ thể, chính xác</a:t>
            </a:r>
            <a:r>
              <a:rPr kumimoji="0" lang="vi-VN" altLang="en-US" sz="2500"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rPr>
              <a:t> </a:t>
            </a:r>
            <a:r>
              <a:rPr kumimoji="0" lang="vi-VN" altLang="en-US" sz="1700" i="0" u="none" strike="noStrike" kern="1200" cap="none" spc="0" normalizeH="0" baseline="0" noProof="0" dirty="0" smtClean="0">
                <a:ln>
                  <a:noFill/>
                </a:ln>
                <a:solidFill>
                  <a:schemeClr val="tx1"/>
                </a:solidFill>
                <a:effectLst/>
                <a:uLnTx/>
                <a:uFillTx/>
                <a:latin typeface="+mn-lt"/>
                <a:ea typeface="+mn-ea"/>
                <a:cs typeface="+mn-ea"/>
                <a:sym typeface="+mn-lt"/>
              </a:rPr>
              <a:t>(ai là người phát ngôn, trích dẫn từ nguồn nào...)</a:t>
            </a:r>
            <a:endParaRPr kumimoji="0" lang="vi-VN" altLang="en-US" sz="1700" b="1"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endParaRPr>
          </a:p>
        </p:txBody>
      </p:sp>
      <p:sp>
        <p:nvSpPr>
          <p:cNvPr id="4" name="Rectangle 29"/>
          <p:cNvSpPr/>
          <p:nvPr/>
        </p:nvSpPr>
        <p:spPr>
          <a:xfrm>
            <a:off x="8401685" y="3904615"/>
            <a:ext cx="2902585" cy="2399665"/>
          </a:xfrm>
          <a:prstGeom prst="rect">
            <a:avLst/>
          </a:prstGeom>
        </p:spPr>
        <p:txBody>
          <a:bodyPr wrap="square">
            <a:spAutoFit/>
          </a:bodyPr>
          <a:p>
            <a:pPr marL="0" marR="0" lvl="0" indent="0" algn="l" defTabSz="888365" rtl="0" eaLnBrk="1" fontAlgn="auto" latinLnBrk="0" hangingPunct="1">
              <a:lnSpc>
                <a:spcPct val="120000"/>
              </a:lnSpc>
              <a:spcBef>
                <a:spcPct val="0"/>
              </a:spcBef>
              <a:spcAft>
                <a:spcPts val="265"/>
              </a:spcAft>
              <a:buClrTx/>
              <a:buSzTx/>
              <a:buFontTx/>
              <a:buNone/>
              <a:defRPr/>
            </a:pPr>
            <a:r>
              <a:rPr kumimoji="0" lang="vi-VN" altLang="en-US" sz="2500" i="0" u="none" strike="noStrike" kern="1200" cap="none" spc="0" normalizeH="0" baseline="0" noProof="0" dirty="0" smtClean="0">
                <a:ln>
                  <a:noFill/>
                </a:ln>
                <a:solidFill>
                  <a:schemeClr val="tx1"/>
                </a:solidFill>
                <a:effectLst/>
                <a:uLnTx/>
                <a:uFillTx/>
                <a:latin typeface="+mn-lt"/>
                <a:ea typeface="+mn-ea"/>
                <a:cs typeface="+mn-ea"/>
                <a:sym typeface="+mn-lt"/>
              </a:rPr>
              <a:t>- </a:t>
            </a:r>
            <a:r>
              <a:rPr kumimoji="0" lang="vi-VN" altLang="en-US" sz="2500" b="1"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rPr>
              <a:t>Tránh sử dụng dẫn chứng trong tác phẩm văn học viết</a:t>
            </a:r>
            <a:r>
              <a:rPr kumimoji="0" lang="vi-VN" altLang="en-US" sz="2500"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rPr>
              <a:t> </a:t>
            </a:r>
            <a:r>
              <a:rPr kumimoji="0" lang="vi-VN" altLang="en-US" sz="2500" i="0" u="none" strike="noStrike" kern="1200" cap="none" spc="0" normalizeH="0" baseline="0" noProof="0" dirty="0" smtClean="0">
                <a:ln>
                  <a:noFill/>
                </a:ln>
                <a:solidFill>
                  <a:schemeClr val="tx1"/>
                </a:solidFill>
                <a:effectLst/>
                <a:uLnTx/>
                <a:uFillTx/>
                <a:latin typeface="+mn-lt"/>
                <a:ea typeface="+mn-ea"/>
                <a:cs typeface="+mn-ea"/>
                <a:sym typeface="+mn-lt"/>
              </a:rPr>
              <a:t>để giải quyết vấn đề.</a:t>
            </a:r>
            <a:endParaRPr kumimoji="0" lang="vi-VN" altLang="en-US" sz="2500" b="1"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图片 34"/>
          <p:cNvPicPr>
            <a:picLocks noChangeAspect="1"/>
          </p:cNvPicPr>
          <p:nvPr/>
        </p:nvPicPr>
        <p:blipFill>
          <a:blip r:embed="rId1"/>
          <a:srcRect l="34676"/>
          <a:stretch>
            <a:fillRect/>
          </a:stretch>
        </p:blipFill>
        <p:spPr>
          <a:xfrm>
            <a:off x="0" y="3175"/>
            <a:ext cx="12192000" cy="6854825"/>
          </a:xfrm>
          <a:prstGeom prst="rect">
            <a:avLst/>
          </a:prstGeom>
          <a:noFill/>
          <a:ln w="9525">
            <a:noFill/>
          </a:ln>
        </p:spPr>
      </p:pic>
      <p:sp>
        <p:nvSpPr>
          <p:cNvPr id="36" name="矩形 35"/>
          <p:cNvSpPr/>
          <p:nvPr/>
        </p:nvSpPr>
        <p:spPr>
          <a:xfrm>
            <a:off x="0" y="3175"/>
            <a:ext cx="12192000" cy="6854825"/>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43" name="矩形 42"/>
          <p:cNvSpPr/>
          <p:nvPr/>
        </p:nvSpPr>
        <p:spPr>
          <a:xfrm>
            <a:off x="0" y="3175"/>
            <a:ext cx="12192000" cy="6854825"/>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2292" name="文本框 40"/>
          <p:cNvSpPr txBox="1"/>
          <p:nvPr/>
        </p:nvSpPr>
        <p:spPr>
          <a:xfrm>
            <a:off x="5619750" y="3106420"/>
            <a:ext cx="762635" cy="1106805"/>
          </a:xfrm>
          <a:prstGeom prst="rect">
            <a:avLst/>
          </a:prstGeom>
          <a:noFill/>
          <a:ln w="9525">
            <a:noFill/>
          </a:ln>
        </p:spPr>
        <p:txBody>
          <a:bodyPr wrap="square" anchor="t">
            <a:spAutoFit/>
          </a:bodyPr>
          <a:p>
            <a:pPr algn="r" defTabSz="914400"/>
            <a:r>
              <a:rPr lang="en-US" altLang="zh-CN" sz="66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2</a:t>
            </a:r>
            <a:r>
              <a:rPr lang="vi-VN" altLang="en-US" sz="66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endParaRPr lang="vi-VN" altLang="en-US" sz="66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2293" name="文本框 39"/>
          <p:cNvSpPr txBox="1"/>
          <p:nvPr/>
        </p:nvSpPr>
        <p:spPr>
          <a:xfrm>
            <a:off x="6382385" y="3306128"/>
            <a:ext cx="4329113" cy="706755"/>
          </a:xfrm>
          <a:prstGeom prst="rect">
            <a:avLst/>
          </a:prstGeom>
          <a:noFill/>
          <a:ln w="9525">
            <a:noFill/>
          </a:ln>
        </p:spPr>
        <p:txBody>
          <a:bodyPr wrap="square" anchor="t">
            <a:spAutoFit/>
          </a:bodyPr>
          <a:p>
            <a:pPr defTabSz="914400"/>
            <a:r>
              <a:rPr lang="vi-VN" altLang="zh-CN" sz="40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Luyện tập</a:t>
            </a:r>
            <a:endParaRPr lang="vi-VN" altLang="zh-CN" sz="40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45" name="矩形 44"/>
          <p:cNvSpPr/>
          <p:nvPr/>
        </p:nvSpPr>
        <p:spPr>
          <a:xfrm>
            <a:off x="5173663" y="2441575"/>
            <a:ext cx="98425" cy="2011363"/>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46" name="矩形 45"/>
          <p:cNvSpPr/>
          <p:nvPr/>
        </p:nvSpPr>
        <p:spPr>
          <a:xfrm>
            <a:off x="4840288" y="2443163"/>
            <a:ext cx="207963" cy="2009775"/>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47" name="矩形 46"/>
          <p:cNvSpPr/>
          <p:nvPr/>
        </p:nvSpPr>
        <p:spPr>
          <a:xfrm>
            <a:off x="4840288" y="2441575"/>
            <a:ext cx="207963" cy="2011363"/>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7" name="Title 20"/>
          <p:cNvSpPr txBox="1"/>
          <p:nvPr/>
        </p:nvSpPr>
        <p:spPr bwMode="auto">
          <a:xfrm>
            <a:off x="4191000" y="2727325"/>
            <a:ext cx="365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457200">
              <a:defRPr>
                <a:solidFill>
                  <a:schemeClr val="tx1"/>
                </a:solidFill>
                <a:latin typeface="Lato Light"/>
                <a:ea typeface="MS PGothic" panose="020B0600070205080204" pitchFamily="34" charset="-128"/>
              </a:defRPr>
            </a:lvl1pPr>
            <a:lvl2pPr marL="742950" indent="-285750" defTabSz="457200">
              <a:defRPr>
                <a:solidFill>
                  <a:schemeClr val="tx1"/>
                </a:solidFill>
                <a:latin typeface="Lato Light"/>
                <a:ea typeface="MS PGothic" panose="020B0600070205080204" pitchFamily="34" charset="-128"/>
              </a:defRPr>
            </a:lvl2pPr>
            <a:lvl3pPr marL="1143000" indent="-228600" defTabSz="457200">
              <a:defRPr>
                <a:solidFill>
                  <a:schemeClr val="tx1"/>
                </a:solidFill>
                <a:latin typeface="Lato Light"/>
                <a:ea typeface="MS PGothic" panose="020B0600070205080204" pitchFamily="34" charset="-128"/>
              </a:defRPr>
            </a:lvl3pPr>
            <a:lvl4pPr marL="1600200" indent="-228600" defTabSz="457200">
              <a:defRPr>
                <a:solidFill>
                  <a:schemeClr val="tx1"/>
                </a:solidFill>
                <a:latin typeface="Lato Light"/>
                <a:ea typeface="MS PGothic" panose="020B0600070205080204" pitchFamily="34" charset="-128"/>
              </a:defRPr>
            </a:lvl4pPr>
            <a:lvl5pPr marL="2057400" indent="-228600" defTabSz="457200">
              <a:defRPr>
                <a:solidFill>
                  <a:schemeClr val="tx1"/>
                </a:solidFill>
                <a:latin typeface="Lato Light"/>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schemeClr val="bg1"/>
                </a:solidFill>
                <a:effectLst/>
                <a:uLnTx/>
                <a:uFillTx/>
                <a:latin typeface="+mn-lt"/>
                <a:ea typeface="+mn-ea"/>
                <a:cs typeface="+mn-ea"/>
                <a:sym typeface="+mn-lt"/>
              </a:rPr>
              <a:t>Add your text</a:t>
            </a:r>
            <a:endParaRPr kumimoji="0" lang="zh-CN" altLang="en-US" sz="240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7898" name="Title 20"/>
          <p:cNvSpPr txBox="1"/>
          <p:nvPr/>
        </p:nvSpPr>
        <p:spPr bwMode="auto">
          <a:xfrm>
            <a:off x="4191000" y="3233738"/>
            <a:ext cx="383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defRPr>
                <a:solidFill>
                  <a:schemeClr val="tx1"/>
                </a:solidFill>
                <a:latin typeface="Lato Light"/>
                <a:ea typeface="MS PGothic" panose="020B0600070205080204" pitchFamily="34" charset="-128"/>
              </a:defRPr>
            </a:lvl1pPr>
            <a:lvl2pPr marL="742950" indent="-285750" defTabSz="457200">
              <a:defRPr>
                <a:solidFill>
                  <a:schemeClr val="tx1"/>
                </a:solidFill>
                <a:latin typeface="Lato Light"/>
                <a:ea typeface="MS PGothic" panose="020B0600070205080204" pitchFamily="34" charset="-128"/>
              </a:defRPr>
            </a:lvl2pPr>
            <a:lvl3pPr marL="1143000" indent="-228600" defTabSz="457200">
              <a:defRPr>
                <a:solidFill>
                  <a:schemeClr val="tx1"/>
                </a:solidFill>
                <a:latin typeface="Lato Light"/>
                <a:ea typeface="MS PGothic" panose="020B0600070205080204" pitchFamily="34" charset="-128"/>
              </a:defRPr>
            </a:lvl3pPr>
            <a:lvl4pPr marL="1600200" indent="-228600" defTabSz="457200">
              <a:defRPr>
                <a:solidFill>
                  <a:schemeClr val="tx1"/>
                </a:solidFill>
                <a:latin typeface="Lato Light"/>
                <a:ea typeface="MS PGothic" panose="020B0600070205080204" pitchFamily="34" charset="-128"/>
              </a:defRPr>
            </a:lvl4pPr>
            <a:lvl5pPr marL="2057400" indent="-228600" defTabSz="457200">
              <a:defRPr>
                <a:solidFill>
                  <a:schemeClr val="tx1"/>
                </a:solidFill>
                <a:latin typeface="Lato Light"/>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mn-lt"/>
                <a:ea typeface="+mn-ea"/>
                <a:cs typeface="+mn-ea"/>
                <a:sym typeface="+mn-lt"/>
              </a:rPr>
              <a:t>Add your words here,according to your need to draw the text box size.Please read the instructions and more work at the end of the manual template.</a:t>
            </a:r>
            <a:endParaRPr kumimoji="0" lang="en-US" altLang="zh-CN" sz="1400" b="0" i="0" u="none" strike="noStrike" kern="1200" cap="none" spc="0" normalizeH="0" baseline="0" noProof="0">
              <a:ln>
                <a:noFill/>
              </a:ln>
              <a:solidFill>
                <a:schemeClr val="bg1"/>
              </a:solidFill>
              <a:effectLst/>
              <a:uLnTx/>
              <a:uFillTx/>
              <a:latin typeface="+mn-lt"/>
              <a:ea typeface="+mn-ea"/>
              <a:cs typeface="+mn-ea"/>
              <a:sym typeface="+mn-lt"/>
            </a:endParaRPr>
          </a:p>
        </p:txBody>
      </p:sp>
      <p:pic>
        <p:nvPicPr>
          <p:cNvPr id="10246" name="图片 6"/>
          <p:cNvPicPr>
            <a:picLocks noChangeAspect="1"/>
          </p:cNvPicPr>
          <p:nvPr/>
        </p:nvPicPr>
        <p:blipFill>
          <a:blip r:embed="rId1"/>
          <a:srcRect l="34676" t="81543" b="12553"/>
          <a:stretch>
            <a:fillRect/>
          </a:stretch>
        </p:blipFill>
        <p:spPr>
          <a:xfrm>
            <a:off x="0" y="6461125"/>
            <a:ext cx="12192000" cy="404813"/>
          </a:xfrm>
          <a:prstGeom prst="rect">
            <a:avLst/>
          </a:prstGeom>
          <a:noFill/>
          <a:ln w="9525">
            <a:noFill/>
          </a:ln>
        </p:spPr>
      </p:pic>
      <p:sp>
        <p:nvSpPr>
          <p:cNvPr id="8" name="矩形 7"/>
          <p:cNvSpPr/>
          <p:nvPr/>
        </p:nvSpPr>
        <p:spPr>
          <a:xfrm>
            <a:off x="441325" y="56642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9" name="矩形 8"/>
          <p:cNvSpPr/>
          <p:nvPr/>
        </p:nvSpPr>
        <p:spPr>
          <a:xfrm>
            <a:off x="255588" y="57658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0" name="矩形 9"/>
          <p:cNvSpPr/>
          <p:nvPr/>
        </p:nvSpPr>
        <p:spPr>
          <a:xfrm>
            <a:off x="255588" y="57658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0250" name="文本框 10"/>
          <p:cNvSpPr txBox="1"/>
          <p:nvPr/>
        </p:nvSpPr>
        <p:spPr>
          <a:xfrm>
            <a:off x="1868170" y="474345"/>
            <a:ext cx="8968740" cy="1198880"/>
          </a:xfrm>
          <a:prstGeom prst="rect">
            <a:avLst/>
          </a:prstGeom>
          <a:noFill/>
          <a:ln w="9525">
            <a:noFill/>
          </a:ln>
        </p:spPr>
        <p:txBody>
          <a:bodyPr wrap="square" anchor="t">
            <a:spAutoFit/>
          </a:bodyPr>
          <a:p>
            <a:pPr defTabSz="914400">
              <a:lnSpc>
                <a:spcPct val="150000"/>
              </a:lnSpc>
            </a:pPr>
            <a:r>
              <a:rPr lang="vi-VN" altLang="zh-CN" sz="2400" b="1" u="sng" dirty="0">
                <a:solidFill>
                  <a:schemeClr val="accent4">
                    <a:lumMod val="75000"/>
                  </a:schemeClr>
                </a:solidFill>
                <a:latin typeface="Microsoft YaHei" panose="020B0503020204020204" pitchFamily="34" charset="-122"/>
                <a:ea typeface="Microsoft YaHei" panose="020B0503020204020204" pitchFamily="34" charset="-122"/>
                <a:sym typeface="Microsoft YaHei" panose="020B0503020204020204" pitchFamily="34" charset="-122"/>
              </a:rPr>
              <a:t>Đề:</a:t>
            </a:r>
            <a:r>
              <a:rPr lang="vi-VN" altLang="zh-C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a:t>
            </a:r>
            <a:r>
              <a:rPr lang="en-SG" altLang="vi-V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Viết bài văn nghị luận xã hội nêu suy nghĩ cuả em về việc mọi người đổ lỗi cho nhau trong cuộc sống. </a:t>
            </a:r>
            <a:endParaRPr lang="en-SG" altLang="vi-V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pic>
        <p:nvPicPr>
          <p:cNvPr id="6" name="Picture Placeholder 5"/>
          <p:cNvPicPr>
            <a:picLocks noChangeAspect="1"/>
          </p:cNvPicPr>
          <p:nvPr>
            <p:ph type="pic" sz="quarter" idx="13"/>
          </p:nvPr>
        </p:nvPicPr>
        <p:blipFill>
          <a:blip r:embed="rId2"/>
          <a:stretch>
            <a:fillRect/>
          </a:stretch>
        </p:blipFill>
        <p:spPr>
          <a:xfrm>
            <a:off x="2826385" y="2214880"/>
            <a:ext cx="6299835" cy="3621405"/>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9" name="CuadroTexto 11"/>
          <p:cNvSpPr txBox="1"/>
          <p:nvPr/>
        </p:nvSpPr>
        <p:spPr>
          <a:xfrm>
            <a:off x="819785" y="2172970"/>
            <a:ext cx="5109210" cy="2306955"/>
          </a:xfrm>
          <a:prstGeom prst="rect">
            <a:avLst/>
          </a:prstGeom>
          <a:noFill/>
          <a:ln w="9525">
            <a:noFill/>
          </a:ln>
        </p:spPr>
        <p:txBody>
          <a:bodyPr wrap="square" anchor="t">
            <a:spAutoFit/>
          </a:bodyPr>
          <a:p>
            <a:pPr algn="l" defTabSz="914400">
              <a:lnSpc>
                <a:spcPct val="100000"/>
              </a:lnSpc>
            </a:pPr>
            <a:r>
              <a:rPr lang="vi-VN" altLang="zh-CN" sz="24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Trong những năm gần đây, nhờ sự phát triển của công nghệ mà thế giới dần thay đổi diện mạo.</a:t>
            </a:r>
            <a:endParaRPr lang="vi-VN" altLang="zh-CN" sz="24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l" defTabSz="914400">
              <a:lnSpc>
                <a:spcPct val="100000"/>
              </a:lnSpc>
            </a:pPr>
            <a:endParaRPr lang="vi-VN" altLang="zh-CN" sz="24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l" defTabSz="914400">
              <a:lnSpc>
                <a:spcPct val="100000"/>
              </a:lnSpc>
            </a:pPr>
            <a:r>
              <a:rPr lang="vi-VN" altLang="zh-CN" sz="24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Có ý kiến cho rằng: “Con người từng ngày.... con người”.</a:t>
            </a:r>
            <a:endParaRPr lang="vi-VN" altLang="zh-CN" sz="24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pic>
        <p:nvPicPr>
          <p:cNvPr id="29701" name="图片 16"/>
          <p:cNvPicPr>
            <a:picLocks noChangeAspect="1"/>
          </p:cNvPicPr>
          <p:nvPr/>
        </p:nvPicPr>
        <p:blipFill>
          <a:blip r:embed="rId1"/>
          <a:srcRect l="34676" t="81543" b="12553"/>
          <a:stretch>
            <a:fillRect/>
          </a:stretch>
        </p:blipFill>
        <p:spPr>
          <a:xfrm>
            <a:off x="0" y="6461125"/>
            <a:ext cx="12192000" cy="404813"/>
          </a:xfrm>
          <a:prstGeom prst="rect">
            <a:avLst/>
          </a:prstGeom>
          <a:noFill/>
          <a:ln w="9525">
            <a:noFill/>
          </a:ln>
        </p:spPr>
      </p:pic>
      <p:sp>
        <p:nvSpPr>
          <p:cNvPr id="22" name="矩形 21"/>
          <p:cNvSpPr/>
          <p:nvPr/>
        </p:nvSpPr>
        <p:spPr>
          <a:xfrm>
            <a:off x="441325" y="24130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3" name="矩形 22"/>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4" name="矩形 23"/>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9705" name="文本框 24"/>
          <p:cNvSpPr txBox="1"/>
          <p:nvPr/>
        </p:nvSpPr>
        <p:spPr>
          <a:xfrm>
            <a:off x="563563" y="201613"/>
            <a:ext cx="5145087" cy="521970"/>
          </a:xfrm>
          <a:prstGeom prst="rect">
            <a:avLst/>
          </a:prstGeom>
          <a:noFill/>
          <a:ln w="9525">
            <a:noFill/>
          </a:ln>
        </p:spPr>
        <p:txBody>
          <a:bodyPr wrap="square" anchor="t">
            <a:spAutoFit/>
          </a:bodyPr>
          <a:p>
            <a:pPr defTabSz="914400"/>
            <a:r>
              <a:rPr lang="en-SG" altLang="vi-VN" sz="28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Mở bài:</a:t>
            </a:r>
            <a:r>
              <a:rPr lang="en-SG" altLang="zh-CN" sz="28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a:t>
            </a:r>
            <a:endParaRPr lang="en-SG" altLang="zh-CN" sz="28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pic>
        <p:nvPicPr>
          <p:cNvPr id="2" name="Imagen 9"/>
          <p:cNvPicPr>
            <a:picLocks noChangeAspect="1"/>
          </p:cNvPicPr>
          <p:nvPr/>
        </p:nvPicPr>
        <p:blipFill>
          <a:blip r:embed="rId2"/>
          <a:stretch>
            <a:fillRect/>
          </a:stretch>
        </p:blipFill>
        <p:spPr>
          <a:xfrm>
            <a:off x="6753225" y="1214755"/>
            <a:ext cx="4888230" cy="4205605"/>
          </a:xfrm>
          <a:prstGeom prst="rect">
            <a:avLst/>
          </a:prstGeom>
          <a:noFill/>
          <a:ln w="9525">
            <a:noFill/>
          </a:ln>
        </p:spPr>
      </p:pic>
      <p:sp>
        <p:nvSpPr>
          <p:cNvPr id="3" name="Rectángulo 10"/>
          <p:cNvSpPr/>
          <p:nvPr/>
        </p:nvSpPr>
        <p:spPr>
          <a:xfrm>
            <a:off x="660400" y="1217930"/>
            <a:ext cx="6092825" cy="4201795"/>
          </a:xfrm>
          <a:prstGeom prst="rect">
            <a:avLst/>
          </a:prstGeom>
          <a:solidFill>
            <a:srgbClr val="496371"/>
          </a:solidFill>
          <a:ln>
            <a:noFill/>
          </a:ln>
        </p:spPr>
        <p:txBody>
          <a:bodyPr lIns="0" tIns="0" rIns="0" bIns="0"/>
          <a:p>
            <a:pPr marL="0" marR="0" lvl="0" indent="0" algn="l" defTabSz="914400" rtl="0" eaLnBrk="1" fontAlgn="auto" latinLnBrk="0" hangingPunct="1">
              <a:lnSpc>
                <a:spcPct val="100000"/>
              </a:lnSpc>
              <a:spcBef>
                <a:spcPts val="0"/>
              </a:spcBef>
              <a:spcAft>
                <a:spcPts val="0"/>
              </a:spcAft>
              <a:buClrTx/>
              <a:buSzTx/>
              <a:buFontTx/>
              <a:buNone/>
              <a:defRPr/>
            </a:pPr>
            <a:endParaRPr kumimoji="0" lang="es-MX" sz="1800" b="0" i="0" u="none" strike="noStrike" kern="1200" cap="none" spc="0" normalizeH="0" baseline="0" noProof="0">
              <a:ln>
                <a:noFill/>
              </a:ln>
              <a:solidFill>
                <a:srgbClr val="0087B1"/>
              </a:solidFill>
              <a:effectLst/>
              <a:uLnTx/>
              <a:uFillTx/>
              <a:latin typeface="+mn-lt"/>
              <a:ea typeface="+mn-ea"/>
              <a:cs typeface="+mn-ea"/>
              <a:sym typeface="+mn-lt"/>
            </a:endParaRPr>
          </a:p>
        </p:txBody>
      </p:sp>
      <p:sp>
        <p:nvSpPr>
          <p:cNvPr id="4" name="CuadroTexto 11"/>
          <p:cNvSpPr txBox="1"/>
          <p:nvPr/>
        </p:nvSpPr>
        <p:spPr>
          <a:xfrm>
            <a:off x="850900" y="1695450"/>
            <a:ext cx="5796280" cy="3107690"/>
          </a:xfrm>
          <a:prstGeom prst="rect">
            <a:avLst/>
          </a:prstGeom>
          <a:noFill/>
          <a:ln w="9525">
            <a:noFill/>
          </a:ln>
        </p:spPr>
        <p:txBody>
          <a:bodyPr wrap="square" anchor="t">
            <a:spAutoFit/>
          </a:bodyPr>
          <a:p>
            <a:pPr algn="l" defTabSz="914400">
              <a:lnSpc>
                <a:spcPct val="100000"/>
              </a:lnSpc>
            </a:pPr>
            <a:r>
              <a:rPr lang="en-US" altLang="en-SG" sz="28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Dẫn dắt</a:t>
            </a:r>
            <a:endParaRPr lang="en-US" altLang="en-SG" sz="28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l" defTabSz="914400">
              <a:lnSpc>
                <a:spcPct val="100000"/>
              </a:lnSpc>
            </a:pPr>
            <a:r>
              <a:rPr lang="en-US" altLang="en-SG" sz="28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Nêu vấn đề: Khi sự việc không mong đợi xảy đến, thay vì chọn đứng ra nhận lỗi lầm về bản thân, nhiều người có xu hướng đổ lỗi cho hoàn cảnh, cho người khác. </a:t>
            </a:r>
            <a:endParaRPr lang="en-US" altLang="en-SG" sz="28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Placeholder 3"/>
          <p:cNvPicPr>
            <a:picLocks noChangeAspect="1"/>
          </p:cNvPicPr>
          <p:nvPr>
            <p:ph type="pic" sz="quarter" idx="13"/>
          </p:nvPr>
        </p:nvPicPr>
        <p:blipFill>
          <a:blip r:embed="rId1"/>
          <a:stretch>
            <a:fillRect/>
          </a:stretch>
        </p:blipFill>
        <p:spPr>
          <a:xfrm>
            <a:off x="4218305" y="1522095"/>
            <a:ext cx="9006205" cy="3813810"/>
          </a:xfrm>
          <a:prstGeom prst="rect">
            <a:avLst/>
          </a:prstGeom>
        </p:spPr>
      </p:pic>
      <p:sp>
        <p:nvSpPr>
          <p:cNvPr id="25" name="Rectangle 195"/>
          <p:cNvSpPr/>
          <p:nvPr/>
        </p:nvSpPr>
        <p:spPr>
          <a:xfrm>
            <a:off x="6861175" y="2449513"/>
            <a:ext cx="998538" cy="645160"/>
          </a:xfrm>
          <a:prstGeom prst="rect">
            <a:avLst/>
          </a:prstGeom>
        </p:spPr>
        <p:txBody>
          <a:bodyPr wrap="square">
            <a:spAutoFit/>
          </a:bodyPr>
          <a:lstStyle/>
          <a:p>
            <a:pPr marL="0" marR="0" lvl="0" indent="0" algn="l" defTabSz="914400" rtl="0" eaLnBrk="1" fontAlgn="auto" latinLnBrk="0" hangingPunct="1">
              <a:lnSpc>
                <a:spcPct val="90000"/>
              </a:lnSpc>
              <a:spcBef>
                <a:spcPts val="600"/>
              </a:spcBef>
              <a:spcAft>
                <a:spcPts val="0"/>
              </a:spcAft>
              <a:buClrTx/>
              <a:buSzTx/>
              <a:buFontTx/>
              <a:buNone/>
              <a:defRPr/>
            </a:pPr>
            <a:r>
              <a:rPr kumimoji="0" lang="vi-VN" altLang="en-US" sz="4000" b="1" i="0" u="none" strike="noStrike" kern="1200" cap="none" spc="0" normalizeH="0" baseline="0" noProof="0" dirty="0">
                <a:ln>
                  <a:noFill/>
                </a:ln>
                <a:solidFill>
                  <a:schemeClr val="bg1"/>
                </a:solidFill>
                <a:effectLst/>
                <a:uLnTx/>
                <a:uFillTx/>
                <a:latin typeface="+mn-lt"/>
                <a:ea typeface="+mn-ea"/>
                <a:cs typeface="+mn-ea"/>
                <a:sym typeface="+mn-lt"/>
              </a:rPr>
              <a:t> </a:t>
            </a:r>
            <a:endParaRPr kumimoji="0" lang="vi-VN" altLang="en-US" sz="4000" b="1" i="0" u="none" strike="noStrike" kern="1200" cap="none" spc="0" normalizeH="0" baseline="0" noProof="0" dirty="0">
              <a:ln>
                <a:noFill/>
              </a:ln>
              <a:solidFill>
                <a:schemeClr val="bg1"/>
              </a:solidFill>
              <a:effectLst/>
              <a:uLnTx/>
              <a:uFillTx/>
              <a:latin typeface="+mn-lt"/>
              <a:ea typeface="+mn-ea"/>
              <a:cs typeface="+mn-ea"/>
              <a:sym typeface="+mn-lt"/>
            </a:endParaRPr>
          </a:p>
        </p:txBody>
      </p:sp>
      <p:pic>
        <p:nvPicPr>
          <p:cNvPr id="13329" name="图片 26"/>
          <p:cNvPicPr>
            <a:picLocks noChangeAspect="1"/>
          </p:cNvPicPr>
          <p:nvPr/>
        </p:nvPicPr>
        <p:blipFill>
          <a:blip r:embed="rId2"/>
          <a:srcRect l="34676" t="81543" b="12553"/>
          <a:stretch>
            <a:fillRect/>
          </a:stretch>
        </p:blipFill>
        <p:spPr>
          <a:xfrm>
            <a:off x="0" y="6461125"/>
            <a:ext cx="12192000" cy="404813"/>
          </a:xfrm>
          <a:prstGeom prst="rect">
            <a:avLst/>
          </a:prstGeom>
          <a:noFill/>
          <a:ln w="9525">
            <a:noFill/>
          </a:ln>
        </p:spPr>
      </p:pic>
      <p:sp>
        <p:nvSpPr>
          <p:cNvPr id="28" name="矩形 27"/>
          <p:cNvSpPr/>
          <p:nvPr/>
        </p:nvSpPr>
        <p:spPr>
          <a:xfrm>
            <a:off x="441325" y="24130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9" name="矩形 28"/>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0" name="矩形 29"/>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3333" name="文本框 30"/>
          <p:cNvSpPr txBox="1"/>
          <p:nvPr/>
        </p:nvSpPr>
        <p:spPr>
          <a:xfrm>
            <a:off x="527685" y="240665"/>
            <a:ext cx="3690620" cy="521970"/>
          </a:xfrm>
          <a:prstGeom prst="rect">
            <a:avLst/>
          </a:prstGeom>
          <a:noFill/>
          <a:ln w="9525">
            <a:noFill/>
          </a:ln>
        </p:spPr>
        <p:txBody>
          <a:bodyPr wrap="square" anchor="t">
            <a:spAutoFit/>
          </a:bodyPr>
          <a:p>
            <a:pPr defTabSz="914400"/>
            <a:r>
              <a:rPr lang="en-SG" altLang="vi-VN" sz="28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Thân bài:</a:t>
            </a:r>
            <a:endParaRPr lang="en-SG" altLang="vi-VN" sz="28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9" name="文本框 30"/>
          <p:cNvSpPr txBox="1"/>
          <p:nvPr/>
        </p:nvSpPr>
        <p:spPr>
          <a:xfrm>
            <a:off x="527050" y="1752600"/>
            <a:ext cx="5447030" cy="475615"/>
          </a:xfrm>
          <a:prstGeom prst="rect">
            <a:avLst/>
          </a:prstGeom>
          <a:noFill/>
          <a:ln w="9525">
            <a:noFill/>
          </a:ln>
        </p:spPr>
        <p:txBody>
          <a:bodyPr wrap="square" anchor="t">
            <a:spAutoFit/>
          </a:bodyPr>
          <a:p>
            <a:pPr defTabSz="914400"/>
            <a:r>
              <a:rPr lang="vi-VN" altLang="en-SG" sz="25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Giải thích: </a:t>
            </a:r>
            <a:r>
              <a:rPr lang="en-SG" altLang="vi-VN" sz="25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Đổ lỗi là gì?</a:t>
            </a:r>
            <a:endParaRPr lang="en-SG" altLang="vi-VN" sz="25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1" name="文本框 30"/>
          <p:cNvSpPr txBox="1"/>
          <p:nvPr/>
        </p:nvSpPr>
        <p:spPr>
          <a:xfrm>
            <a:off x="633730" y="2449830"/>
            <a:ext cx="5447030" cy="2399665"/>
          </a:xfrm>
          <a:prstGeom prst="rect">
            <a:avLst/>
          </a:prstGeom>
          <a:noFill/>
          <a:ln w="9525">
            <a:noFill/>
          </a:ln>
        </p:spPr>
        <p:txBody>
          <a:bodyPr wrap="square" anchor="t">
            <a:spAutoFit/>
          </a:bodyPr>
          <a:p>
            <a:pPr defTabSz="914400"/>
            <a:r>
              <a:rPr lang="en-SG" sz="25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Hành vi con người chối bỏ lỗi lầm của mình, hoặc viện cớ lí do khách quan, hoặc đổ lỗi cho người khác.</a:t>
            </a:r>
            <a:endParaRPr lang="en-SG" sz="25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r>
              <a:rPr lang="en-SG" sz="2500" dirty="0">
                <a:solidFill>
                  <a:srgbClr val="496371"/>
                </a:solidFill>
                <a:latin typeface="Arial" panose="020B0604020202020204" pitchFamily="34" charset="0"/>
                <a:ea typeface="Microsoft YaHei" panose="020B0503020204020204" pitchFamily="34" charset="-122"/>
                <a:cs typeface="Arial" panose="020B0604020202020204" pitchFamily="34" charset="0"/>
                <a:sym typeface="Microsoft YaHei" panose="020B0503020204020204" pitchFamily="34" charset="-122"/>
              </a:rPr>
              <a:t>→</a:t>
            </a:r>
            <a:r>
              <a:rPr lang="en-SG" sz="25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Hiện tượng đáng buồn, thường gặp trong cuộc sống hằng ngày.</a:t>
            </a:r>
            <a:endParaRPr lang="en-SG" sz="25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endParaRPr lang="en-SG" sz="25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29" name="图片 26"/>
          <p:cNvPicPr>
            <a:picLocks noChangeAspect="1"/>
          </p:cNvPicPr>
          <p:nvPr/>
        </p:nvPicPr>
        <p:blipFill>
          <a:blip r:embed="rId1"/>
          <a:srcRect l="34676" t="81543" b="12553"/>
          <a:stretch>
            <a:fillRect/>
          </a:stretch>
        </p:blipFill>
        <p:spPr>
          <a:xfrm>
            <a:off x="0" y="6461125"/>
            <a:ext cx="12192000" cy="404813"/>
          </a:xfrm>
          <a:prstGeom prst="rect">
            <a:avLst/>
          </a:prstGeom>
          <a:noFill/>
          <a:ln w="9525">
            <a:noFill/>
          </a:ln>
        </p:spPr>
      </p:pic>
      <p:sp>
        <p:nvSpPr>
          <p:cNvPr id="28" name="矩形 27"/>
          <p:cNvSpPr/>
          <p:nvPr/>
        </p:nvSpPr>
        <p:spPr>
          <a:xfrm>
            <a:off x="441325" y="24130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9" name="矩形 28"/>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0" name="矩形 29"/>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3333" name="文本框 30"/>
          <p:cNvSpPr txBox="1"/>
          <p:nvPr/>
        </p:nvSpPr>
        <p:spPr>
          <a:xfrm>
            <a:off x="527685" y="108585"/>
            <a:ext cx="3690620" cy="460375"/>
          </a:xfrm>
          <a:prstGeom prst="rect">
            <a:avLst/>
          </a:prstGeom>
          <a:noFill/>
          <a:ln w="9525">
            <a:noFill/>
          </a:ln>
        </p:spPr>
        <p:txBody>
          <a:bodyPr wrap="square" anchor="t">
            <a:spAutoFit/>
          </a:bodyPr>
          <a:p>
            <a:pPr defTabSz="914400"/>
            <a:r>
              <a:rPr lang="vi-VN" altLang="en-SG" sz="24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Thân bài</a:t>
            </a:r>
            <a:endParaRPr lang="vi-VN" altLang="en-SG" sz="24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9" name="文本框 30"/>
          <p:cNvSpPr txBox="1"/>
          <p:nvPr/>
        </p:nvSpPr>
        <p:spPr>
          <a:xfrm>
            <a:off x="788670" y="762000"/>
            <a:ext cx="10906760" cy="5077460"/>
          </a:xfrm>
          <a:prstGeom prst="rect">
            <a:avLst/>
          </a:prstGeom>
          <a:noFill/>
          <a:ln w="9525">
            <a:noFill/>
          </a:ln>
        </p:spPr>
        <p:txBody>
          <a:bodyPr wrap="square" anchor="t">
            <a:spAutoFit/>
          </a:bodyPr>
          <a:p>
            <a:pPr defTabSz="914400">
              <a:lnSpc>
                <a:spcPct val="150000"/>
              </a:lnSpc>
            </a:pPr>
            <a:r>
              <a:rPr lang="en-SG" altLang="vi-V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Thực trạng: </a:t>
            </a: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hiện tượng đổ lỗi xuất hiện khắp mọi nơi trong cuộc sống:</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lnSpc>
                <a:spcPct val="150000"/>
              </a:lnSpc>
            </a:pP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Các nhà thầu xây dựng yếu kém, ăn bớt vật liệu khiến công trình sụp đổ, gây tai nạn, không chịu nhận trách nhiệm mà đổ lỗi do địa hình, khí hậu. </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lnSpc>
                <a:spcPct val="150000"/>
              </a:lnSpc>
            </a:pP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VD: Vụ sập cầu Chu Va ở tỉnh Lai Châu năm 2014 </a:t>
            </a:r>
            <a:r>
              <a:rPr lang="en-US"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https://baodatviet.vn/chinh-tri-xa-hoi/tin-tuc-thoi-su/sap-cau-lai-chau-ai-chiu-trach-nhiem-cai-oc-neo-3002328/ </a:t>
            </a:r>
            <a:r>
              <a:rPr lang="en-US"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lnSpc>
                <a:spcPct val="150000"/>
              </a:lnSpc>
            </a:pPr>
            <a:endParaRPr lang="en-US" altLang="en-SG"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lnSpc>
                <a:spcPct val="150000"/>
              </a:lnSpc>
            </a:pPr>
            <a:endParaRPr lang="en-US" altLang="en-SG"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29" name="图片 26"/>
          <p:cNvPicPr>
            <a:picLocks noChangeAspect="1"/>
          </p:cNvPicPr>
          <p:nvPr/>
        </p:nvPicPr>
        <p:blipFill>
          <a:blip r:embed="rId1"/>
          <a:srcRect l="34676" t="81543" b="12553"/>
          <a:stretch>
            <a:fillRect/>
          </a:stretch>
        </p:blipFill>
        <p:spPr>
          <a:xfrm>
            <a:off x="0" y="6461125"/>
            <a:ext cx="12192000" cy="404813"/>
          </a:xfrm>
          <a:prstGeom prst="rect">
            <a:avLst/>
          </a:prstGeom>
          <a:noFill/>
          <a:ln w="9525">
            <a:noFill/>
          </a:ln>
        </p:spPr>
      </p:pic>
      <p:sp>
        <p:nvSpPr>
          <p:cNvPr id="28" name="矩形 27"/>
          <p:cNvSpPr/>
          <p:nvPr/>
        </p:nvSpPr>
        <p:spPr>
          <a:xfrm>
            <a:off x="441325" y="24130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9" name="矩形 28"/>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0" name="矩形 29"/>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3333" name="文本框 30"/>
          <p:cNvSpPr txBox="1"/>
          <p:nvPr/>
        </p:nvSpPr>
        <p:spPr>
          <a:xfrm>
            <a:off x="527685" y="108585"/>
            <a:ext cx="3690620" cy="460375"/>
          </a:xfrm>
          <a:prstGeom prst="rect">
            <a:avLst/>
          </a:prstGeom>
          <a:noFill/>
          <a:ln w="9525">
            <a:noFill/>
          </a:ln>
        </p:spPr>
        <p:txBody>
          <a:bodyPr wrap="square" anchor="t">
            <a:spAutoFit/>
          </a:bodyPr>
          <a:p>
            <a:pPr defTabSz="914400"/>
            <a:r>
              <a:rPr lang="vi-VN" altLang="en-SG" sz="24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Thân bài</a:t>
            </a:r>
            <a:endParaRPr lang="vi-VN" altLang="en-SG" sz="24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9" name="文本框 30"/>
          <p:cNvSpPr txBox="1"/>
          <p:nvPr/>
        </p:nvSpPr>
        <p:spPr>
          <a:xfrm>
            <a:off x="814070" y="736600"/>
            <a:ext cx="10906760" cy="2214880"/>
          </a:xfrm>
          <a:prstGeom prst="rect">
            <a:avLst/>
          </a:prstGeom>
          <a:noFill/>
          <a:ln w="9525">
            <a:noFill/>
          </a:ln>
        </p:spPr>
        <p:txBody>
          <a:bodyPr wrap="square" anchor="t">
            <a:spAutoFit/>
          </a:bodyPr>
          <a:p>
            <a:pPr defTabSz="914400">
              <a:lnSpc>
                <a:spcPct val="150000"/>
              </a:lnSpc>
            </a:pPr>
            <a:r>
              <a:rPr lang="en-SG" altLang="vi-V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Thực trạng: </a:t>
            </a: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hiện tượng đổ lỗi xuất hiện khắp mọi nơi trong cuộc sống:</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lnSpc>
                <a:spcPct val="150000"/>
              </a:lnSpc>
            </a:pPr>
            <a:r>
              <a:rPr lang="en-US" altLang="en-SG"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Những sai sót trong văn bản quy phạm pháp luật được quy trách nhiệm do“lỗi đánh máy”.</a:t>
            </a:r>
            <a:endParaRPr lang="en-US" altLang="en-SG" sz="20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lnSpc>
                <a:spcPct val="150000"/>
              </a:lnSpc>
            </a:pPr>
            <a:endParaRPr lang="en-US" altLang="en-SG" sz="20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pic>
        <p:nvPicPr>
          <p:cNvPr id="2" name="Picture Placeholder 1"/>
          <p:cNvPicPr>
            <a:picLocks noChangeAspect="1"/>
          </p:cNvPicPr>
          <p:nvPr>
            <p:ph type="pic" sz="quarter" idx="13"/>
          </p:nvPr>
        </p:nvPicPr>
        <p:blipFill>
          <a:blip r:embed="rId2"/>
          <a:srcRect l="6752" r="7664"/>
          <a:stretch>
            <a:fillRect/>
          </a:stretch>
        </p:blipFill>
        <p:spPr>
          <a:xfrm>
            <a:off x="6101715" y="2546350"/>
            <a:ext cx="5956300" cy="3914775"/>
          </a:xfrm>
          <a:prstGeom prst="rect">
            <a:avLst/>
          </a:prstGeom>
        </p:spPr>
      </p:pic>
      <p:pic>
        <p:nvPicPr>
          <p:cNvPr id="3" name="Picture 2"/>
          <p:cNvPicPr>
            <a:picLocks noChangeAspect="1"/>
          </p:cNvPicPr>
          <p:nvPr/>
        </p:nvPicPr>
        <p:blipFill>
          <a:blip r:embed="rId3"/>
          <a:stretch>
            <a:fillRect/>
          </a:stretch>
        </p:blipFill>
        <p:spPr>
          <a:xfrm>
            <a:off x="255905" y="2660650"/>
            <a:ext cx="5845810" cy="3422015"/>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29" name="图片 26"/>
          <p:cNvPicPr>
            <a:picLocks noChangeAspect="1"/>
          </p:cNvPicPr>
          <p:nvPr/>
        </p:nvPicPr>
        <p:blipFill>
          <a:blip r:embed="rId1"/>
          <a:srcRect l="34676" t="81543" b="12553"/>
          <a:stretch>
            <a:fillRect/>
          </a:stretch>
        </p:blipFill>
        <p:spPr>
          <a:xfrm>
            <a:off x="0" y="6461125"/>
            <a:ext cx="12192000" cy="404813"/>
          </a:xfrm>
          <a:prstGeom prst="rect">
            <a:avLst/>
          </a:prstGeom>
          <a:noFill/>
          <a:ln w="9525">
            <a:noFill/>
          </a:ln>
        </p:spPr>
      </p:pic>
      <p:sp>
        <p:nvSpPr>
          <p:cNvPr id="28" name="矩形 27"/>
          <p:cNvSpPr/>
          <p:nvPr/>
        </p:nvSpPr>
        <p:spPr>
          <a:xfrm>
            <a:off x="441325" y="24130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9" name="矩形 28"/>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0" name="矩形 29"/>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3333" name="文本框 30"/>
          <p:cNvSpPr txBox="1"/>
          <p:nvPr/>
        </p:nvSpPr>
        <p:spPr>
          <a:xfrm>
            <a:off x="527685" y="108585"/>
            <a:ext cx="3690620" cy="460375"/>
          </a:xfrm>
          <a:prstGeom prst="rect">
            <a:avLst/>
          </a:prstGeom>
          <a:noFill/>
          <a:ln w="9525">
            <a:noFill/>
          </a:ln>
        </p:spPr>
        <p:txBody>
          <a:bodyPr wrap="square" anchor="t">
            <a:spAutoFit/>
          </a:bodyPr>
          <a:p>
            <a:pPr defTabSz="914400"/>
            <a:r>
              <a:rPr lang="vi-VN" altLang="en-SG" sz="24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Thân bài</a:t>
            </a:r>
            <a:endParaRPr lang="vi-VN" altLang="en-SG" sz="24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9" name="文本框 30"/>
          <p:cNvSpPr txBox="1"/>
          <p:nvPr/>
        </p:nvSpPr>
        <p:spPr>
          <a:xfrm>
            <a:off x="814070" y="927100"/>
            <a:ext cx="10906760" cy="5077460"/>
          </a:xfrm>
          <a:prstGeom prst="rect">
            <a:avLst/>
          </a:prstGeom>
          <a:noFill/>
          <a:ln w="9525">
            <a:noFill/>
          </a:ln>
        </p:spPr>
        <p:txBody>
          <a:bodyPr wrap="square" anchor="t">
            <a:spAutoFit/>
          </a:bodyPr>
          <a:p>
            <a:pPr defTabSz="914400">
              <a:lnSpc>
                <a:spcPct val="150000"/>
              </a:lnSpc>
            </a:pPr>
            <a:r>
              <a:rPr lang="en-SG" altLang="vi-V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Thực trạng: </a:t>
            </a: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hiện tượng đổ lỗi xuất hiện khắp mọi nơi trong cuộc sống:</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lnSpc>
                <a:spcPct val="150000"/>
              </a:lnSpc>
            </a:pPr>
            <a:r>
              <a:rPr lang="en-SG" altLang="vi-VN" sz="2400" dirty="0">
                <a:solidFill>
                  <a:srgbClr val="496371"/>
                </a:solidFill>
                <a:sym typeface="Microsoft YaHei" panose="020B0503020204020204" pitchFamily="34" charset="-122"/>
              </a:rPr>
              <a:t>+ Thất bại trong cuộc sống, nhiều người đổ lỗi do hoàn cảnh khó khăn, nghèo khó mà quên mất rằng cũng nhiều người nhờ nỗ lực không ngừng mà làm giàu từ hai bàn tay trắng.</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lnSpc>
                <a:spcPct val="150000"/>
              </a:lnSpc>
            </a:pPr>
            <a:r>
              <a:rPr lang="en-SG" altLang="vi-VN" sz="2400" dirty="0">
                <a:solidFill>
                  <a:srgbClr val="496371"/>
                </a:solidFill>
                <a:sym typeface="Microsoft YaHei" panose="020B0503020204020204" pitchFamily="34" charset="-122"/>
              </a:rPr>
              <a:t>+ Học sinh lười biếng, không chăm chỉ học tập đạt kết quả kém lại đổ lỗi cho chương trình sách giáo khoa nặng nề…</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lnSpc>
                <a:spcPct val="150000"/>
              </a:lnSpc>
            </a:pPr>
            <a:r>
              <a:rPr lang="en-SG" altLang="vi-VN" sz="2400" dirty="0">
                <a:solidFill>
                  <a:srgbClr val="496371"/>
                </a:solidFill>
                <a:sym typeface="Microsoft YaHei" panose="020B0503020204020204" pitchFamily="34" charset="-122"/>
              </a:rPr>
              <a:t>+ Trong gia đình: cha mẹ đổ lỗi nhau về việc nuôi dạy con cái </a:t>
            </a:r>
            <a:r>
              <a:rPr lang="en-US" altLang="en-SG" sz="2400" dirty="0">
                <a:solidFill>
                  <a:srgbClr val="496371"/>
                </a:solidFill>
                <a:sym typeface="Microsoft YaHei" panose="020B0503020204020204" pitchFamily="34" charset="-122"/>
              </a:rPr>
              <a:t>“</a:t>
            </a:r>
            <a:r>
              <a:rPr lang="en-SG" altLang="vi-VN" sz="2400" dirty="0">
                <a:solidFill>
                  <a:srgbClr val="496371"/>
                </a:solidFill>
                <a:sym typeface="Microsoft YaHei" panose="020B0503020204020204" pitchFamily="34" charset="-122"/>
              </a:rPr>
              <a:t>Con hư tại mẹ cháu hư tại bà”.</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lnSpc>
                <a:spcPct val="150000"/>
              </a:lnSpc>
            </a:pP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29" name="图片 26"/>
          <p:cNvPicPr>
            <a:picLocks noChangeAspect="1"/>
          </p:cNvPicPr>
          <p:nvPr/>
        </p:nvPicPr>
        <p:blipFill>
          <a:blip r:embed="rId1"/>
          <a:srcRect l="34676" t="81543" b="12553"/>
          <a:stretch>
            <a:fillRect/>
          </a:stretch>
        </p:blipFill>
        <p:spPr>
          <a:xfrm>
            <a:off x="0" y="6461125"/>
            <a:ext cx="12192000" cy="404813"/>
          </a:xfrm>
          <a:prstGeom prst="rect">
            <a:avLst/>
          </a:prstGeom>
          <a:noFill/>
          <a:ln w="9525">
            <a:noFill/>
          </a:ln>
        </p:spPr>
      </p:pic>
      <p:sp>
        <p:nvSpPr>
          <p:cNvPr id="28" name="矩形 27"/>
          <p:cNvSpPr/>
          <p:nvPr/>
        </p:nvSpPr>
        <p:spPr>
          <a:xfrm>
            <a:off x="441325" y="24130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9" name="矩形 28"/>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0" name="矩形 29"/>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3333" name="文本框 30"/>
          <p:cNvSpPr txBox="1"/>
          <p:nvPr/>
        </p:nvSpPr>
        <p:spPr>
          <a:xfrm>
            <a:off x="527685" y="240665"/>
            <a:ext cx="3690620" cy="460375"/>
          </a:xfrm>
          <a:prstGeom prst="rect">
            <a:avLst/>
          </a:prstGeom>
          <a:noFill/>
          <a:ln w="9525">
            <a:noFill/>
          </a:ln>
        </p:spPr>
        <p:txBody>
          <a:bodyPr wrap="square" anchor="t">
            <a:spAutoFit/>
          </a:bodyPr>
          <a:p>
            <a:pPr defTabSz="914400"/>
            <a:r>
              <a:rPr lang="vi-VN" altLang="en-SG" sz="24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Thân bài</a:t>
            </a:r>
            <a:endParaRPr lang="vi-VN" altLang="en-SG" sz="24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9" name="文本框 30"/>
          <p:cNvSpPr txBox="1"/>
          <p:nvPr/>
        </p:nvSpPr>
        <p:spPr>
          <a:xfrm>
            <a:off x="1019175" y="890270"/>
            <a:ext cx="10271125" cy="5077460"/>
          </a:xfrm>
          <a:prstGeom prst="rect">
            <a:avLst/>
          </a:prstGeom>
          <a:noFill/>
          <a:ln w="9525">
            <a:noFill/>
          </a:ln>
        </p:spPr>
        <p:txBody>
          <a:bodyPr wrap="square" anchor="t">
            <a:spAutoFit/>
          </a:bodyPr>
          <a:p>
            <a:pPr defTabSz="914400">
              <a:lnSpc>
                <a:spcPct val="150000"/>
              </a:lnSpc>
            </a:pPr>
            <a:r>
              <a:rPr lang="en-SG" altLang="vi-V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Nguyên nhân:</a:t>
            </a:r>
            <a:endParaRPr lang="en-SG" altLang="vi-V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lnSpc>
                <a:spcPct val="150000"/>
              </a:lnSpc>
            </a:pP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Cách giáo dục từ gia đình: Cha mẹ chưa chú trọng dạy cho con cái tính độc lập và thói quen tự chịu trách nhiệm.</a:t>
            </a:r>
            <a:endParaRPr lang="en-SG" altLang="vi-V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lnSpc>
                <a:spcPct val="150000"/>
              </a:lnSpc>
            </a:pP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Do con người hèn nhát, </a:t>
            </a:r>
            <a:r>
              <a:rPr lang="en-SG" altLang="vi-VN" sz="2400" dirty="0">
                <a:solidFill>
                  <a:srgbClr val="496371"/>
                </a:solidFill>
                <a:sym typeface="Microsoft YaHei" panose="020B0503020204020204" pitchFamily="34" charset="-122"/>
              </a:rPr>
              <a:t>muốn bảo vệ hình ảnh bản thân, </a:t>
            </a: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không dám đối mặt với lỗi lầm để che đi sự yếu kém của mình.</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lnSpc>
                <a:spcPct val="150000"/>
              </a:lnSpc>
            </a:pP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Do con người ích kỉ, thiếu trách nhiệm, chỉ muốn đùn đẩy phần khó khăn cho người khác.</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lnSpc>
                <a:spcPct val="150000"/>
              </a:lnSpc>
            </a:pP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Do lòng tham khiến cho con người mở mắt, sẵn sàng làm những việc trái với lương tâm và tìm cách đổ vạ cho người khác…</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1" name="图片 34"/>
          <p:cNvPicPr>
            <a:picLocks noChangeAspect="1"/>
          </p:cNvPicPr>
          <p:nvPr/>
        </p:nvPicPr>
        <p:blipFill>
          <a:blip r:embed="rId1"/>
          <a:srcRect l="34676"/>
          <a:stretch>
            <a:fillRect/>
          </a:stretch>
        </p:blipFill>
        <p:spPr>
          <a:xfrm>
            <a:off x="0" y="3175"/>
            <a:ext cx="12192000" cy="6854825"/>
          </a:xfrm>
          <a:prstGeom prst="rect">
            <a:avLst/>
          </a:prstGeom>
          <a:noFill/>
          <a:ln w="9525">
            <a:noFill/>
          </a:ln>
        </p:spPr>
      </p:pic>
      <p:sp>
        <p:nvSpPr>
          <p:cNvPr id="36" name="矩形 35"/>
          <p:cNvSpPr/>
          <p:nvPr/>
        </p:nvSpPr>
        <p:spPr>
          <a:xfrm>
            <a:off x="0" y="3175"/>
            <a:ext cx="12192000" cy="6854825"/>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43" name="矩形 42"/>
          <p:cNvSpPr/>
          <p:nvPr/>
        </p:nvSpPr>
        <p:spPr>
          <a:xfrm>
            <a:off x="1093788" y="1069975"/>
            <a:ext cx="98425" cy="10033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0" name="矩形 9"/>
          <p:cNvSpPr/>
          <p:nvPr/>
        </p:nvSpPr>
        <p:spPr>
          <a:xfrm>
            <a:off x="760413" y="1071563"/>
            <a:ext cx="209550" cy="1000125"/>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3" name="矩形 12"/>
          <p:cNvSpPr/>
          <p:nvPr/>
        </p:nvSpPr>
        <p:spPr>
          <a:xfrm>
            <a:off x="760413" y="1069975"/>
            <a:ext cx="209550" cy="10033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5126" name="文本框 39"/>
          <p:cNvSpPr txBox="1"/>
          <p:nvPr/>
        </p:nvSpPr>
        <p:spPr>
          <a:xfrm>
            <a:off x="1271905" y="1371600"/>
            <a:ext cx="2777490" cy="583565"/>
          </a:xfrm>
          <a:prstGeom prst="rect">
            <a:avLst/>
          </a:prstGeom>
          <a:noFill/>
          <a:ln w="9525">
            <a:noFill/>
          </a:ln>
        </p:spPr>
        <p:txBody>
          <a:bodyPr wrap="square" anchor="t">
            <a:spAutoFit/>
          </a:bodyPr>
          <a:p>
            <a:pPr algn="dist" defTabSz="914400"/>
            <a:r>
              <a:rPr lang="en-US" sz="32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NỘI DUNG</a:t>
            </a:r>
            <a:r>
              <a:rPr lang="vi-VN" altLang="en-US" sz="32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endParaRPr lang="vi-VN" altLang="en-US" sz="32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4" name="文本框 13"/>
          <p:cNvSpPr txBox="1"/>
          <p:nvPr/>
        </p:nvSpPr>
        <p:spPr>
          <a:xfrm>
            <a:off x="3033713" y="2628900"/>
            <a:ext cx="815975" cy="646113"/>
          </a:xfrm>
          <a:prstGeom prst="rect">
            <a:avLst/>
          </a:prstGeom>
          <a:noFill/>
        </p:spPr>
        <p:txBody>
          <a:bodyPr wrap="square" rtlCol="0">
            <a:spAutoFit/>
          </a:bodyPr>
          <a:lstStyle>
            <a:defPPr>
              <a:defRPr lang="zh-CN"/>
            </a:defPPr>
            <a:lvl1pPr>
              <a:defRPr sz="3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uLnTx/>
                <a:uFillTx/>
                <a:latin typeface="+mn-lt"/>
                <a:ea typeface="+mn-ea"/>
                <a:cs typeface="+mn-ea"/>
                <a:sym typeface="+mn-lt"/>
              </a:rPr>
              <a:t>01</a:t>
            </a:r>
            <a:endParaRPr kumimoji="0" lang="zh-CN" altLang="en-US" sz="36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5" name="文本框 14"/>
          <p:cNvSpPr txBox="1"/>
          <p:nvPr/>
        </p:nvSpPr>
        <p:spPr>
          <a:xfrm>
            <a:off x="3732530" y="2691130"/>
            <a:ext cx="3942080" cy="583565"/>
          </a:xfrm>
          <a:prstGeom prst="rect">
            <a:avLst/>
          </a:prstGeom>
          <a:noFill/>
        </p:spPr>
        <p:txBody>
          <a:bodyPr wrap="square" rtlCol="0">
            <a:spAutoFit/>
          </a:bodyPr>
          <a:lstStyle>
            <a:defPPr>
              <a:defRPr lang="zh-CN"/>
            </a:defPPr>
            <a:lvl1pPr>
              <a:defRPr sz="32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bg1"/>
                </a:solidFill>
                <a:effectLst/>
                <a:uLnTx/>
                <a:uFillTx/>
                <a:latin typeface="+mn-lt"/>
                <a:ea typeface="+mn-ea"/>
                <a:cs typeface="+mn-ea"/>
                <a:sym typeface="+mn-lt"/>
              </a:rPr>
              <a:t>Tóm tắt lý thuyết</a:t>
            </a:r>
            <a:endParaRPr kumimoji="0" lang="en-US" altLang="zh-CN"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8" name="文本框 17"/>
          <p:cNvSpPr txBox="1"/>
          <p:nvPr/>
        </p:nvSpPr>
        <p:spPr>
          <a:xfrm>
            <a:off x="3033713" y="3762375"/>
            <a:ext cx="815975" cy="645160"/>
          </a:xfrm>
          <a:prstGeom prst="rect">
            <a:avLst/>
          </a:prstGeom>
          <a:noFill/>
        </p:spPr>
        <p:txBody>
          <a:bodyPr wrap="square" rtlCol="0">
            <a:spAutoFit/>
          </a:bodyPr>
          <a:lstStyle>
            <a:defPPr>
              <a:defRPr lang="zh-CN"/>
            </a:defPPr>
            <a:lvl1pPr>
              <a:defRPr sz="3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chemeClr val="bg1"/>
                </a:solidFill>
                <a:effectLst/>
                <a:uLnTx/>
                <a:uFillTx/>
                <a:latin typeface="+mn-lt"/>
                <a:ea typeface="+mn-ea"/>
                <a:cs typeface="+mn-ea"/>
                <a:sym typeface="+mn-lt"/>
              </a:rPr>
              <a:t>0</a:t>
            </a:r>
            <a:r>
              <a:rPr kumimoji="0" lang="vi-VN" altLang="en-US" sz="3600" b="1" i="0" u="none" strike="noStrike" kern="1200" cap="none" spc="0" normalizeH="0" baseline="0" noProof="0" dirty="0">
                <a:ln>
                  <a:noFill/>
                </a:ln>
                <a:solidFill>
                  <a:schemeClr val="bg1"/>
                </a:solidFill>
                <a:effectLst/>
                <a:uLnTx/>
                <a:uFillTx/>
                <a:latin typeface="+mn-lt"/>
                <a:ea typeface="+mn-ea"/>
                <a:cs typeface="+mn-ea"/>
                <a:sym typeface="+mn-lt"/>
              </a:rPr>
              <a:t>2</a:t>
            </a:r>
            <a:endParaRPr kumimoji="0" lang="vi-VN" altLang="en-US" sz="36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9" name="文本框 18"/>
          <p:cNvSpPr txBox="1"/>
          <p:nvPr/>
        </p:nvSpPr>
        <p:spPr>
          <a:xfrm>
            <a:off x="3732213" y="3792538"/>
            <a:ext cx="2681288" cy="583565"/>
          </a:xfrm>
          <a:prstGeom prst="rect">
            <a:avLst/>
          </a:prstGeom>
          <a:noFill/>
        </p:spPr>
        <p:txBody>
          <a:bodyPr wrap="square" rtlCol="0">
            <a:spAutoFit/>
          </a:bodyPr>
          <a:lstStyle>
            <a:defPPr>
              <a:defRPr lang="zh-CN"/>
            </a:defPPr>
            <a:lvl1pPr>
              <a:defRPr sz="32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altLang="en-US" b="1" i="0" u="none" strike="noStrike" kern="1200" cap="none" spc="0" normalizeH="0" baseline="0" noProof="0" dirty="0">
                <a:ln>
                  <a:noFill/>
                </a:ln>
                <a:solidFill>
                  <a:schemeClr val="bg1"/>
                </a:solidFill>
                <a:effectLst/>
                <a:uLnTx/>
                <a:uFillTx/>
                <a:latin typeface="+mn-lt"/>
                <a:ea typeface="+mn-ea"/>
                <a:cs typeface="+mn-ea"/>
                <a:sym typeface="+mn-lt"/>
              </a:rPr>
              <a:t>Luyện tập</a:t>
            </a:r>
            <a:endParaRPr kumimoji="0" lang="vi-VN" altLang="en-US" b="1"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29" name="图片 26"/>
          <p:cNvPicPr>
            <a:picLocks noChangeAspect="1"/>
          </p:cNvPicPr>
          <p:nvPr/>
        </p:nvPicPr>
        <p:blipFill>
          <a:blip r:embed="rId1"/>
          <a:srcRect l="34676" t="81543" b="12553"/>
          <a:stretch>
            <a:fillRect/>
          </a:stretch>
        </p:blipFill>
        <p:spPr>
          <a:xfrm>
            <a:off x="0" y="6461125"/>
            <a:ext cx="12192000" cy="404813"/>
          </a:xfrm>
          <a:prstGeom prst="rect">
            <a:avLst/>
          </a:prstGeom>
          <a:noFill/>
          <a:ln w="9525">
            <a:noFill/>
          </a:ln>
        </p:spPr>
      </p:pic>
      <p:sp>
        <p:nvSpPr>
          <p:cNvPr id="28" name="矩形 27"/>
          <p:cNvSpPr/>
          <p:nvPr/>
        </p:nvSpPr>
        <p:spPr>
          <a:xfrm>
            <a:off x="441325" y="24130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9" name="矩形 28"/>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0" name="矩形 29"/>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3333" name="文本框 30"/>
          <p:cNvSpPr txBox="1"/>
          <p:nvPr/>
        </p:nvSpPr>
        <p:spPr>
          <a:xfrm>
            <a:off x="527685" y="240665"/>
            <a:ext cx="3690620" cy="460375"/>
          </a:xfrm>
          <a:prstGeom prst="rect">
            <a:avLst/>
          </a:prstGeom>
          <a:noFill/>
          <a:ln w="9525">
            <a:noFill/>
          </a:ln>
        </p:spPr>
        <p:txBody>
          <a:bodyPr wrap="square" anchor="t">
            <a:spAutoFit/>
          </a:bodyPr>
          <a:p>
            <a:pPr defTabSz="914400"/>
            <a:r>
              <a:rPr lang="vi-VN" altLang="en-SG" sz="24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Thân bài</a:t>
            </a:r>
            <a:endParaRPr lang="vi-VN" altLang="en-SG" sz="24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9" name="文本框 30"/>
          <p:cNvSpPr txBox="1"/>
          <p:nvPr/>
        </p:nvSpPr>
        <p:spPr>
          <a:xfrm>
            <a:off x="441325" y="613410"/>
            <a:ext cx="11349355" cy="5631180"/>
          </a:xfrm>
          <a:prstGeom prst="rect">
            <a:avLst/>
          </a:prstGeom>
          <a:noFill/>
          <a:ln w="9525">
            <a:noFill/>
          </a:ln>
        </p:spPr>
        <p:txBody>
          <a:bodyPr wrap="square" anchor="t">
            <a:spAutoFit/>
          </a:bodyPr>
          <a:p>
            <a:pPr algn="just" defTabSz="914400">
              <a:lnSpc>
                <a:spcPct val="150000"/>
              </a:lnSpc>
            </a:pPr>
            <a:r>
              <a:rPr lang="en-SG" altLang="vi-V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Tác hại:</a:t>
            </a:r>
            <a:endParaRPr lang="en-SG" altLang="vi-V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just" defTabSz="914400">
              <a:lnSpc>
                <a:spcPct val="150000"/>
              </a:lnSpc>
            </a:pP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Hiện tượng đổ lỗi khiến chúng ta trở thành kẻ vô trách nhiệm, tự huyễn hoặc bản thân rằng mình không bao giờ sai, từ đó không thể tiến bộ, hoàn thiện mình.</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just" defTabSz="914400">
              <a:lnSpc>
                <a:spcPct val="150000"/>
              </a:lnSpc>
            </a:pPr>
            <a:r>
              <a:rPr lang="en-SG" altLang="vi-VN" sz="2400" dirty="0">
                <a:solidFill>
                  <a:srgbClr val="496371"/>
                </a:solidFill>
                <a:latin typeface="Arial" panose="020B0604020202020204" pitchFamily="34" charset="0"/>
                <a:ea typeface="Microsoft YaHei" panose="020B0503020204020204" pitchFamily="34" charset="-122"/>
                <a:cs typeface="Arial" panose="020B0604020202020204" pitchFamily="34" charset="0"/>
                <a:sym typeface="Microsoft YaHei" panose="020B0503020204020204" pitchFamily="34" charset="-122"/>
              </a:rPr>
              <a:t>→</a:t>
            </a: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Tiến sĩ tâm lý học lừng danh Menis Yousry, tác giả cuốn sách “Tìm lại chính mình”nói rằng: “</a:t>
            </a:r>
            <a:r>
              <a:rPr lang="en-SG" altLang="vi-VN" sz="2400" i="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Những người luôn đổ lỗi cho người khác là những người không bao giờ thành công, bởi bạn sẽ không thể biết được mình thất bại ở điểm gì để lần sau còn rút kinh nghiệm</a:t>
            </a: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just" defTabSz="914400">
              <a:lnSpc>
                <a:spcPct val="150000"/>
              </a:lnSpc>
            </a:pP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Hiện tượng đổ lỗi không giúp khắc phục hậu quả gây ra, mà trái lại càng làm việc khắc phục hậu quả thêm trì trệ, khiến hậu quả càng nghiêm trọng.</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29" name="图片 26"/>
          <p:cNvPicPr>
            <a:picLocks noChangeAspect="1"/>
          </p:cNvPicPr>
          <p:nvPr/>
        </p:nvPicPr>
        <p:blipFill>
          <a:blip r:embed="rId1"/>
          <a:srcRect l="34676" t="81543" b="12553"/>
          <a:stretch>
            <a:fillRect/>
          </a:stretch>
        </p:blipFill>
        <p:spPr>
          <a:xfrm>
            <a:off x="0" y="6461125"/>
            <a:ext cx="12192000" cy="404813"/>
          </a:xfrm>
          <a:prstGeom prst="rect">
            <a:avLst/>
          </a:prstGeom>
          <a:noFill/>
          <a:ln w="9525">
            <a:noFill/>
          </a:ln>
        </p:spPr>
      </p:pic>
      <p:sp>
        <p:nvSpPr>
          <p:cNvPr id="28" name="矩形 27"/>
          <p:cNvSpPr/>
          <p:nvPr/>
        </p:nvSpPr>
        <p:spPr>
          <a:xfrm>
            <a:off x="441325" y="24130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9" name="矩形 28"/>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0" name="矩形 29"/>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3333" name="文本框 30"/>
          <p:cNvSpPr txBox="1"/>
          <p:nvPr/>
        </p:nvSpPr>
        <p:spPr>
          <a:xfrm>
            <a:off x="527685" y="240665"/>
            <a:ext cx="3690620" cy="460375"/>
          </a:xfrm>
          <a:prstGeom prst="rect">
            <a:avLst/>
          </a:prstGeom>
          <a:noFill/>
          <a:ln w="9525">
            <a:noFill/>
          </a:ln>
        </p:spPr>
        <p:txBody>
          <a:bodyPr wrap="square" anchor="t">
            <a:spAutoFit/>
          </a:bodyPr>
          <a:p>
            <a:pPr defTabSz="914400"/>
            <a:r>
              <a:rPr lang="vi-VN" altLang="en-SG" sz="24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Thân bài</a:t>
            </a:r>
            <a:endParaRPr lang="vi-VN" altLang="en-SG" sz="24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9" name="文本框 30"/>
          <p:cNvSpPr txBox="1"/>
          <p:nvPr/>
        </p:nvSpPr>
        <p:spPr>
          <a:xfrm>
            <a:off x="441325" y="613410"/>
            <a:ext cx="11349355" cy="5077460"/>
          </a:xfrm>
          <a:prstGeom prst="rect">
            <a:avLst/>
          </a:prstGeom>
          <a:noFill/>
          <a:ln w="9525">
            <a:noFill/>
          </a:ln>
        </p:spPr>
        <p:txBody>
          <a:bodyPr wrap="square" anchor="t">
            <a:spAutoFit/>
          </a:bodyPr>
          <a:p>
            <a:pPr algn="just" defTabSz="914400">
              <a:lnSpc>
                <a:spcPct val="150000"/>
              </a:lnSpc>
            </a:pPr>
            <a:r>
              <a:rPr lang="en-SG" altLang="vi-V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Tác hại:</a:t>
            </a:r>
            <a:endParaRPr lang="en-SG" altLang="vi-V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just" defTabSz="914400">
              <a:lnSpc>
                <a:spcPct val="150000"/>
              </a:lnSpc>
            </a:pP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Hiện tượng đổ lỗi khiến chúng ta trở thành kẻ vô trách nhiệm, tự huyễn hoặc bản thân rằng mình không bao giờ sai, từ đó không thể tiến bộ, hoàn thiện mình.</a:t>
            </a:r>
            <a:r>
              <a:rPr lang="en-SG" altLang="vi-VN" sz="2400" dirty="0">
                <a:solidFill>
                  <a:srgbClr val="496371"/>
                </a:solidFill>
                <a:latin typeface="Arial" panose="020B0604020202020204" pitchFamily="34" charset="0"/>
                <a:ea typeface="Microsoft YaHei" panose="020B0503020204020204" pitchFamily="34" charset="-122"/>
                <a:cs typeface="Arial" panose="020B0604020202020204" pitchFamily="34" charset="0"/>
                <a:sym typeface="Microsoft YaHei" panose="020B0503020204020204" pitchFamily="34" charset="-122"/>
              </a:rPr>
              <a:t>→</a:t>
            </a: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Tiến sĩ tâm lý học lừng danh Menis Yousry, tác giả cuốn sách “Tìm lại chính mình”nói rằng: “</a:t>
            </a:r>
            <a:r>
              <a:rPr lang="en-SG" altLang="vi-VN" sz="2400" i="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Những người luôn đổ lỗi cho người khác là những người không bao giờ thành công, bởi bạn sẽ không thể biết được mình thất bại ở điểm gì để lần sau còn rút kinh nghiệm</a:t>
            </a: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just" defTabSz="914400">
              <a:lnSpc>
                <a:spcPct val="150000"/>
              </a:lnSpc>
            </a:pP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Hiện tượng đổ lỗi không giúp khắc phục hậu quả gây ra, mà trái lại càng làm việc khắc phục hậu quả thêm trì trệ, khiến hậu quả càng nghiêm trọng.</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29" name="图片 26"/>
          <p:cNvPicPr>
            <a:picLocks noChangeAspect="1"/>
          </p:cNvPicPr>
          <p:nvPr/>
        </p:nvPicPr>
        <p:blipFill>
          <a:blip r:embed="rId1"/>
          <a:srcRect l="34676" t="81543" b="12553"/>
          <a:stretch>
            <a:fillRect/>
          </a:stretch>
        </p:blipFill>
        <p:spPr>
          <a:xfrm>
            <a:off x="0" y="6461125"/>
            <a:ext cx="12192000" cy="404813"/>
          </a:xfrm>
          <a:prstGeom prst="rect">
            <a:avLst/>
          </a:prstGeom>
          <a:noFill/>
          <a:ln w="9525">
            <a:noFill/>
          </a:ln>
        </p:spPr>
      </p:pic>
      <p:sp>
        <p:nvSpPr>
          <p:cNvPr id="28" name="矩形 27"/>
          <p:cNvSpPr/>
          <p:nvPr/>
        </p:nvSpPr>
        <p:spPr>
          <a:xfrm>
            <a:off x="441325" y="24130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9" name="矩形 28"/>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0" name="矩形 29"/>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3333" name="文本框 30"/>
          <p:cNvSpPr txBox="1"/>
          <p:nvPr/>
        </p:nvSpPr>
        <p:spPr>
          <a:xfrm>
            <a:off x="527685" y="240665"/>
            <a:ext cx="3690620" cy="460375"/>
          </a:xfrm>
          <a:prstGeom prst="rect">
            <a:avLst/>
          </a:prstGeom>
          <a:noFill/>
          <a:ln w="9525">
            <a:noFill/>
          </a:ln>
        </p:spPr>
        <p:txBody>
          <a:bodyPr wrap="square" anchor="t">
            <a:spAutoFit/>
          </a:bodyPr>
          <a:p>
            <a:pPr defTabSz="914400"/>
            <a:r>
              <a:rPr lang="vi-VN" altLang="en-SG" sz="24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Thân bài</a:t>
            </a:r>
            <a:endParaRPr lang="vi-VN" altLang="en-SG" sz="24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9" name="文本框 30"/>
          <p:cNvSpPr txBox="1"/>
          <p:nvPr/>
        </p:nvSpPr>
        <p:spPr>
          <a:xfrm>
            <a:off x="960755" y="1082040"/>
            <a:ext cx="10271125" cy="3415030"/>
          </a:xfrm>
          <a:prstGeom prst="rect">
            <a:avLst/>
          </a:prstGeom>
          <a:noFill/>
          <a:ln w="9525">
            <a:noFill/>
          </a:ln>
        </p:spPr>
        <p:txBody>
          <a:bodyPr wrap="square" anchor="t">
            <a:spAutoFit/>
          </a:bodyPr>
          <a:p>
            <a:pPr algn="just" defTabSz="914400">
              <a:lnSpc>
                <a:spcPct val="150000"/>
              </a:lnSpc>
            </a:pPr>
            <a:r>
              <a:rPr lang="en-SG" altLang="vi-V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Tác hại:</a:t>
            </a:r>
            <a:endParaRPr lang="en-SG" altLang="vi-V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just" defTabSz="914400">
              <a:lnSpc>
                <a:spcPct val="150000"/>
              </a:lnSpc>
            </a:pP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Hiện tượng đổ lỗi gây mất đoàn kết trong tập thể, khi không ai nhận trách nhiệm về mình cứ cứ đùn đẩy cho người khác.</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just" defTabSz="914400">
              <a:lnSpc>
                <a:spcPct val="150000"/>
              </a:lnSpc>
            </a:pP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Nếu xã hội ai cũng chỉ biết đổ lỗi mà không có tinh thần trách nhiệm, khắc phục sai lầm, thì xã hội đó sẽ trở nên trì trệ, chậm phát triển.</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29" name="图片 26"/>
          <p:cNvPicPr>
            <a:picLocks noChangeAspect="1"/>
          </p:cNvPicPr>
          <p:nvPr/>
        </p:nvPicPr>
        <p:blipFill>
          <a:blip r:embed="rId1"/>
          <a:srcRect l="34676" t="81543" b="12553"/>
          <a:stretch>
            <a:fillRect/>
          </a:stretch>
        </p:blipFill>
        <p:spPr>
          <a:xfrm>
            <a:off x="0" y="6461125"/>
            <a:ext cx="12192000" cy="404813"/>
          </a:xfrm>
          <a:prstGeom prst="rect">
            <a:avLst/>
          </a:prstGeom>
          <a:noFill/>
          <a:ln w="9525">
            <a:noFill/>
          </a:ln>
        </p:spPr>
      </p:pic>
      <p:sp>
        <p:nvSpPr>
          <p:cNvPr id="28" name="矩形 27"/>
          <p:cNvSpPr/>
          <p:nvPr/>
        </p:nvSpPr>
        <p:spPr>
          <a:xfrm>
            <a:off x="441325" y="24130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9" name="矩形 28"/>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0" name="矩形 29"/>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3333" name="文本框 30"/>
          <p:cNvSpPr txBox="1"/>
          <p:nvPr/>
        </p:nvSpPr>
        <p:spPr>
          <a:xfrm>
            <a:off x="527685" y="240665"/>
            <a:ext cx="3690620" cy="460375"/>
          </a:xfrm>
          <a:prstGeom prst="rect">
            <a:avLst/>
          </a:prstGeom>
          <a:noFill/>
          <a:ln w="9525">
            <a:noFill/>
          </a:ln>
        </p:spPr>
        <p:txBody>
          <a:bodyPr wrap="square" anchor="t">
            <a:spAutoFit/>
          </a:bodyPr>
          <a:p>
            <a:pPr defTabSz="914400"/>
            <a:r>
              <a:rPr lang="vi-VN" altLang="en-SG" sz="24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Thân bài</a:t>
            </a:r>
            <a:endParaRPr lang="vi-VN" altLang="en-SG" sz="24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9" name="文本框 30"/>
          <p:cNvSpPr txBox="1"/>
          <p:nvPr/>
        </p:nvSpPr>
        <p:spPr>
          <a:xfrm>
            <a:off x="871855" y="890270"/>
            <a:ext cx="10600690" cy="5077460"/>
          </a:xfrm>
          <a:prstGeom prst="rect">
            <a:avLst/>
          </a:prstGeom>
          <a:noFill/>
          <a:ln w="9525">
            <a:noFill/>
          </a:ln>
        </p:spPr>
        <p:txBody>
          <a:bodyPr wrap="square" anchor="t">
            <a:spAutoFit/>
          </a:bodyPr>
          <a:p>
            <a:pPr algn="just" defTabSz="914400">
              <a:lnSpc>
                <a:spcPct val="150000"/>
              </a:lnSpc>
            </a:pPr>
            <a:r>
              <a:rPr lang="en-SG" altLang="vi-V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Giải pháp:</a:t>
            </a:r>
            <a:endParaRPr lang="en-SG" altLang="vi-V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just" defTabSz="914400">
              <a:lnSpc>
                <a:spcPct val="150000"/>
              </a:lnSpc>
            </a:pP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Mỗi cá nhân cần biết tự ý thức, có tinh thần trách nhiệm, dũng cảm nhận lỗi, sửa lỗi.</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just" defTabSz="914400">
              <a:lnSpc>
                <a:spcPct val="150000"/>
              </a:lnSpc>
            </a:pP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Gia đình, nhà trường giáo dục con em hình thành ý thức nhận lỗi; người lớn phải làm gương cho trẻ em, không ngần ngại nói“Xin lỗi” khi mình mắc sai lầm và có cách thức cụ thể, thiết thực để sửa chữa lỗi lầm.</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just" defTabSz="914400">
              <a:lnSpc>
                <a:spcPct val="150000"/>
              </a:lnSpc>
            </a:pP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Ngoài ra, mọi người cũng nên khoan dung tạo điều kiện cho người mắc sai lầm sửa sai.</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29" name="图片 26"/>
          <p:cNvPicPr>
            <a:picLocks noChangeAspect="1"/>
          </p:cNvPicPr>
          <p:nvPr/>
        </p:nvPicPr>
        <p:blipFill>
          <a:blip r:embed="rId1"/>
          <a:srcRect l="34676" t="81543" b="12553"/>
          <a:stretch>
            <a:fillRect/>
          </a:stretch>
        </p:blipFill>
        <p:spPr>
          <a:xfrm>
            <a:off x="0" y="6461125"/>
            <a:ext cx="12192000" cy="404813"/>
          </a:xfrm>
          <a:prstGeom prst="rect">
            <a:avLst/>
          </a:prstGeom>
          <a:noFill/>
          <a:ln w="9525">
            <a:noFill/>
          </a:ln>
        </p:spPr>
      </p:pic>
      <p:sp>
        <p:nvSpPr>
          <p:cNvPr id="28" name="矩形 27"/>
          <p:cNvSpPr/>
          <p:nvPr/>
        </p:nvSpPr>
        <p:spPr>
          <a:xfrm>
            <a:off x="441325" y="24130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9" name="矩形 28"/>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0" name="矩形 29"/>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3333" name="文本框 30"/>
          <p:cNvSpPr txBox="1"/>
          <p:nvPr/>
        </p:nvSpPr>
        <p:spPr>
          <a:xfrm>
            <a:off x="527685" y="240665"/>
            <a:ext cx="3690620" cy="460375"/>
          </a:xfrm>
          <a:prstGeom prst="rect">
            <a:avLst/>
          </a:prstGeom>
          <a:noFill/>
          <a:ln w="9525">
            <a:noFill/>
          </a:ln>
        </p:spPr>
        <p:txBody>
          <a:bodyPr wrap="square" anchor="t">
            <a:spAutoFit/>
          </a:bodyPr>
          <a:p>
            <a:pPr defTabSz="914400"/>
            <a:r>
              <a:rPr lang="en-SG" altLang="vi-VN" sz="24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Kết bài</a:t>
            </a:r>
            <a:endParaRPr lang="en-SG" altLang="vi-VN" sz="2400" b="1" u="sng"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9" name="文本框 30"/>
          <p:cNvSpPr txBox="1"/>
          <p:nvPr/>
        </p:nvSpPr>
        <p:spPr>
          <a:xfrm>
            <a:off x="652145" y="890270"/>
            <a:ext cx="10942320" cy="4523105"/>
          </a:xfrm>
          <a:prstGeom prst="rect">
            <a:avLst/>
          </a:prstGeom>
          <a:noFill/>
          <a:ln w="9525">
            <a:noFill/>
          </a:ln>
        </p:spPr>
        <p:txBody>
          <a:bodyPr wrap="square" anchor="t">
            <a:spAutoFit/>
          </a:bodyPr>
          <a:p>
            <a:pPr algn="just" defTabSz="914400">
              <a:lnSpc>
                <a:spcPct val="150000"/>
              </a:lnSpc>
            </a:pPr>
            <a:r>
              <a:rPr lang="en-SG" altLang="vi-V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Bài học nhận thức: </a:t>
            </a:r>
            <a:endParaRPr lang="en-SG" altLang="vi-V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just" defTabSz="914400">
              <a:lnSpc>
                <a:spcPct val="150000"/>
              </a:lnSpc>
            </a:pP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Là con người, ai trong chúng ta cũng đều mắc lỗi, nhưng điều quan trọng là bạn có dám nhận lỗi và sửa sai hay không. Nhận lỗi về mình sẽ giúp bạn trở thành người có trách nhiệm, can đảm, khiêm nhường và biết tôn trọng người khác.</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just" defTabSz="914400">
              <a:lnSpc>
                <a:spcPct val="150000"/>
              </a:lnSpc>
            </a:pP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Xây dựng một thói quen mới“tự nhận lỗi”-  đây mới chính là văn hoá ứng xử tốt đẹp trong xã hội văn minh.</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just" defTabSz="914400">
              <a:lnSpc>
                <a:spcPct val="150000"/>
              </a:lnSpc>
            </a:pPr>
            <a:r>
              <a:rPr lang="en-SG" altLang="vi-V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Liên hệ bản thân: </a:t>
            </a:r>
            <a:r>
              <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HS tự liên hệ.</a:t>
            </a:r>
            <a:endParaRPr lang="en-SG" altLang="vi-VN" sz="2400"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1" name="图片 34"/>
          <p:cNvPicPr>
            <a:picLocks noChangeAspect="1"/>
          </p:cNvPicPr>
          <p:nvPr/>
        </p:nvPicPr>
        <p:blipFill>
          <a:blip r:embed="rId1"/>
          <a:srcRect l="34676"/>
          <a:stretch>
            <a:fillRect/>
          </a:stretch>
        </p:blipFill>
        <p:spPr>
          <a:xfrm>
            <a:off x="0" y="3175"/>
            <a:ext cx="12192000" cy="6854825"/>
          </a:xfrm>
          <a:prstGeom prst="rect">
            <a:avLst/>
          </a:prstGeom>
          <a:noFill/>
          <a:ln w="9525">
            <a:noFill/>
          </a:ln>
        </p:spPr>
      </p:pic>
      <p:sp>
        <p:nvSpPr>
          <p:cNvPr id="36" name="矩形 35"/>
          <p:cNvSpPr/>
          <p:nvPr/>
        </p:nvSpPr>
        <p:spPr>
          <a:xfrm>
            <a:off x="0" y="3175"/>
            <a:ext cx="12192000" cy="6854825"/>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43" name="矩形 42"/>
          <p:cNvSpPr/>
          <p:nvPr/>
        </p:nvSpPr>
        <p:spPr>
          <a:xfrm>
            <a:off x="3306763" y="2903538"/>
            <a:ext cx="98425" cy="1023938"/>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0724" name="文本框 39"/>
          <p:cNvSpPr txBox="1"/>
          <p:nvPr/>
        </p:nvSpPr>
        <p:spPr>
          <a:xfrm>
            <a:off x="3521075" y="3184525"/>
            <a:ext cx="6473825" cy="460375"/>
          </a:xfrm>
          <a:prstGeom prst="rect">
            <a:avLst/>
          </a:prstGeom>
          <a:noFill/>
          <a:ln w="9525">
            <a:noFill/>
          </a:ln>
        </p:spPr>
        <p:txBody>
          <a:bodyPr wrap="square" anchor="t">
            <a:spAutoFit/>
          </a:bodyPr>
          <a:p>
            <a:pPr algn="dist" defTabSz="914400"/>
            <a:r>
              <a:rPr lang="en-US" altLang="zh-CN" sz="24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THANKS FOR YOUR LISTENING.</a:t>
            </a:r>
            <a:endParaRPr lang="zh-CN" altLang="en-US" sz="24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0" name="矩形 9"/>
          <p:cNvSpPr/>
          <p:nvPr/>
        </p:nvSpPr>
        <p:spPr>
          <a:xfrm>
            <a:off x="3041650" y="2903538"/>
            <a:ext cx="209550" cy="1023938"/>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3" name="矩形 12"/>
          <p:cNvSpPr/>
          <p:nvPr/>
        </p:nvSpPr>
        <p:spPr>
          <a:xfrm>
            <a:off x="3041650" y="2901950"/>
            <a:ext cx="209550" cy="1023938"/>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图片 34"/>
          <p:cNvPicPr>
            <a:picLocks noChangeAspect="1"/>
          </p:cNvPicPr>
          <p:nvPr/>
        </p:nvPicPr>
        <p:blipFill>
          <a:blip r:embed="rId1"/>
          <a:srcRect l="34676"/>
          <a:stretch>
            <a:fillRect/>
          </a:stretch>
        </p:blipFill>
        <p:spPr>
          <a:xfrm>
            <a:off x="0" y="3175"/>
            <a:ext cx="12192000" cy="6854825"/>
          </a:xfrm>
          <a:prstGeom prst="rect">
            <a:avLst/>
          </a:prstGeom>
          <a:noFill/>
          <a:ln w="9525">
            <a:noFill/>
          </a:ln>
        </p:spPr>
      </p:pic>
      <p:sp>
        <p:nvSpPr>
          <p:cNvPr id="36" name="矩形 35"/>
          <p:cNvSpPr/>
          <p:nvPr/>
        </p:nvSpPr>
        <p:spPr>
          <a:xfrm>
            <a:off x="0" y="3175"/>
            <a:ext cx="12192000" cy="6854825"/>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43" name="矩形 42"/>
          <p:cNvSpPr/>
          <p:nvPr/>
        </p:nvSpPr>
        <p:spPr>
          <a:xfrm>
            <a:off x="0" y="22225"/>
            <a:ext cx="12192000" cy="6854825"/>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6148" name="文本框 40"/>
          <p:cNvSpPr txBox="1"/>
          <p:nvPr/>
        </p:nvSpPr>
        <p:spPr>
          <a:xfrm>
            <a:off x="4428490" y="2160270"/>
            <a:ext cx="1489075" cy="1198880"/>
          </a:xfrm>
          <a:prstGeom prst="rect">
            <a:avLst/>
          </a:prstGeom>
          <a:noFill/>
          <a:ln w="9525">
            <a:noFill/>
          </a:ln>
        </p:spPr>
        <p:txBody>
          <a:bodyPr wrap="square" anchor="t">
            <a:spAutoFit/>
          </a:bodyPr>
          <a:p>
            <a:pPr algn="r" defTabSz="914400"/>
            <a:r>
              <a:rPr lang="en-US" altLang="zh-CN" sz="72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vi-VN" altLang="en-US" sz="72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endParaRPr lang="vi-VN" altLang="en-US" sz="72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6149" name="文本框 39"/>
          <p:cNvSpPr txBox="1"/>
          <p:nvPr/>
        </p:nvSpPr>
        <p:spPr>
          <a:xfrm>
            <a:off x="5917565" y="2406015"/>
            <a:ext cx="4897755" cy="706755"/>
          </a:xfrm>
          <a:prstGeom prst="rect">
            <a:avLst/>
          </a:prstGeom>
          <a:noFill/>
          <a:ln w="9525">
            <a:noFill/>
          </a:ln>
        </p:spPr>
        <p:txBody>
          <a:bodyPr wrap="square" anchor="t">
            <a:spAutoFit/>
          </a:bodyPr>
          <a:p>
            <a:pPr defTabSz="914400"/>
            <a:r>
              <a:rPr lang="vi-VN" altLang="zh-CN" sz="40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Tóm tắt lý thuyết</a:t>
            </a:r>
            <a:endParaRPr lang="vi-VN" altLang="zh-CN" sz="4000" b="1"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6150" name="文本框 41"/>
          <p:cNvSpPr txBox="1"/>
          <p:nvPr/>
        </p:nvSpPr>
        <p:spPr>
          <a:xfrm>
            <a:off x="4960620" y="3112770"/>
            <a:ext cx="4473575" cy="1630045"/>
          </a:xfrm>
          <a:prstGeom prst="rect">
            <a:avLst/>
          </a:prstGeom>
          <a:noFill/>
          <a:ln w="9525">
            <a:noFill/>
          </a:ln>
        </p:spPr>
        <p:txBody>
          <a:bodyPr wrap="square" anchor="t">
            <a:spAutoFit/>
          </a:bodyPr>
          <a:p>
            <a:pPr defTabSz="914400"/>
            <a:endParaRPr lang="vi-VN" sz="25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r>
              <a:rPr lang="vi-VN" sz="25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Cách nhận diện dạng đề</a:t>
            </a:r>
            <a:endParaRPr lang="vi-VN" sz="25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r>
              <a:rPr lang="vi-VN" sz="25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Hướng dẫn cách làm bài</a:t>
            </a:r>
            <a:endParaRPr lang="vi-VN" sz="25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r>
              <a:rPr lang="vi-VN" sz="25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Yêu cầu</a:t>
            </a:r>
            <a:endParaRPr lang="vi-VN" sz="25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45" name="矩形 44"/>
          <p:cNvSpPr/>
          <p:nvPr/>
        </p:nvSpPr>
        <p:spPr>
          <a:xfrm>
            <a:off x="4330065" y="2443480"/>
            <a:ext cx="98425" cy="232918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46" name="矩形 45"/>
          <p:cNvSpPr/>
          <p:nvPr/>
        </p:nvSpPr>
        <p:spPr>
          <a:xfrm>
            <a:off x="4007168" y="2443163"/>
            <a:ext cx="207963" cy="2009775"/>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47" name="矩形 46"/>
          <p:cNvSpPr/>
          <p:nvPr/>
        </p:nvSpPr>
        <p:spPr>
          <a:xfrm>
            <a:off x="4007485" y="2441575"/>
            <a:ext cx="208280" cy="2331085"/>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69" name="组合 61"/>
          <p:cNvGrpSpPr/>
          <p:nvPr/>
        </p:nvGrpSpPr>
        <p:grpSpPr>
          <a:xfrm>
            <a:off x="1936750" y="1233488"/>
            <a:ext cx="2787650" cy="4391025"/>
            <a:chOff x="7254875" y="1158876"/>
            <a:chExt cx="3236913" cy="5099050"/>
          </a:xfrm>
        </p:grpSpPr>
        <p:sp>
          <p:nvSpPr>
            <p:cNvPr id="4" name="AutoShape 3"/>
            <p:cNvSpPr>
              <a:spLocks noChangeAspect="1" noChangeArrowheads="1" noTextEdit="1"/>
            </p:cNvSpPr>
            <p:nvPr/>
          </p:nvSpPr>
          <p:spPr bwMode="auto">
            <a:xfrm>
              <a:off x="7254875" y="1163638"/>
              <a:ext cx="3236913"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 name="Freeform 5"/>
            <p:cNvSpPr/>
            <p:nvPr/>
          </p:nvSpPr>
          <p:spPr bwMode="auto">
            <a:xfrm>
              <a:off x="7280275" y="1268413"/>
              <a:ext cx="3211513" cy="4989513"/>
            </a:xfrm>
            <a:custGeom>
              <a:avLst/>
              <a:gdLst>
                <a:gd name="T0" fmla="*/ 575 w 616"/>
                <a:gd name="T1" fmla="*/ 0 h 959"/>
                <a:gd name="T2" fmla="*/ 574 w 616"/>
                <a:gd name="T3" fmla="*/ 0 h 959"/>
                <a:gd name="T4" fmla="*/ 584 w 616"/>
                <a:gd name="T5" fmla="*/ 29 h 959"/>
                <a:gd name="T6" fmla="*/ 584 w 616"/>
                <a:gd name="T7" fmla="*/ 323 h 959"/>
                <a:gd name="T8" fmla="*/ 588 w 616"/>
                <a:gd name="T9" fmla="*/ 323 h 959"/>
                <a:gd name="T10" fmla="*/ 588 w 616"/>
                <a:gd name="T11" fmla="*/ 559 h 959"/>
                <a:gd name="T12" fmla="*/ 584 w 616"/>
                <a:gd name="T13" fmla="*/ 559 h 959"/>
                <a:gd name="T14" fmla="*/ 584 w 616"/>
                <a:gd name="T15" fmla="*/ 563 h 959"/>
                <a:gd name="T16" fmla="*/ 584 w 616"/>
                <a:gd name="T17" fmla="*/ 866 h 959"/>
                <a:gd name="T18" fmla="*/ 584 w 616"/>
                <a:gd name="T19" fmla="*/ 866 h 959"/>
                <a:gd name="T20" fmla="*/ 543 w 616"/>
                <a:gd name="T21" fmla="*/ 907 h 959"/>
                <a:gd name="T22" fmla="*/ 508 w 616"/>
                <a:gd name="T23" fmla="*/ 907 h 959"/>
                <a:gd name="T24" fmla="*/ 508 w 616"/>
                <a:gd name="T25" fmla="*/ 908 h 959"/>
                <a:gd name="T26" fmla="*/ 508 w 616"/>
                <a:gd name="T27" fmla="*/ 908 h 959"/>
                <a:gd name="T28" fmla="*/ 508 w 616"/>
                <a:gd name="T29" fmla="*/ 909 h 959"/>
                <a:gd name="T30" fmla="*/ 505 w 616"/>
                <a:gd name="T31" fmla="*/ 913 h 959"/>
                <a:gd name="T32" fmla="*/ 504 w 616"/>
                <a:gd name="T33" fmla="*/ 914 h 959"/>
                <a:gd name="T34" fmla="*/ 504 w 616"/>
                <a:gd name="T35" fmla="*/ 915 h 959"/>
                <a:gd name="T36" fmla="*/ 501 w 616"/>
                <a:gd name="T37" fmla="*/ 915 h 959"/>
                <a:gd name="T38" fmla="*/ 501 w 616"/>
                <a:gd name="T39" fmla="*/ 915 h 959"/>
                <a:gd name="T40" fmla="*/ 500 w 616"/>
                <a:gd name="T41" fmla="*/ 915 h 959"/>
                <a:gd name="T42" fmla="*/ 500 w 616"/>
                <a:gd name="T43" fmla="*/ 915 h 959"/>
                <a:gd name="T44" fmla="*/ 470 w 616"/>
                <a:gd name="T45" fmla="*/ 915 h 959"/>
                <a:gd name="T46" fmla="*/ 470 w 616"/>
                <a:gd name="T47" fmla="*/ 915 h 959"/>
                <a:gd name="T48" fmla="*/ 468 w 616"/>
                <a:gd name="T49" fmla="*/ 915 h 959"/>
                <a:gd name="T50" fmla="*/ 468 w 616"/>
                <a:gd name="T51" fmla="*/ 915 h 959"/>
                <a:gd name="T52" fmla="*/ 464 w 616"/>
                <a:gd name="T53" fmla="*/ 909 h 959"/>
                <a:gd name="T54" fmla="*/ 464 w 616"/>
                <a:gd name="T55" fmla="*/ 907 h 959"/>
                <a:gd name="T56" fmla="*/ 5 w 616"/>
                <a:gd name="T57" fmla="*/ 907 h 959"/>
                <a:gd name="T58" fmla="*/ 0 w 616"/>
                <a:gd name="T59" fmla="*/ 906 h 959"/>
                <a:gd name="T60" fmla="*/ 32 w 616"/>
                <a:gd name="T61" fmla="*/ 948 h 959"/>
                <a:gd name="T62" fmla="*/ 39 w 616"/>
                <a:gd name="T63" fmla="*/ 951 h 959"/>
                <a:gd name="T64" fmla="*/ 488 w 616"/>
                <a:gd name="T65" fmla="*/ 951 h 959"/>
                <a:gd name="T66" fmla="*/ 488 w 616"/>
                <a:gd name="T67" fmla="*/ 952 h 959"/>
                <a:gd name="T68" fmla="*/ 489 w 616"/>
                <a:gd name="T69" fmla="*/ 953 h 959"/>
                <a:gd name="T70" fmla="*/ 489 w 616"/>
                <a:gd name="T71" fmla="*/ 953 h 959"/>
                <a:gd name="T72" fmla="*/ 490 w 616"/>
                <a:gd name="T73" fmla="*/ 954 h 959"/>
                <a:gd name="T74" fmla="*/ 490 w 616"/>
                <a:gd name="T75" fmla="*/ 954 h 959"/>
                <a:gd name="T76" fmla="*/ 491 w 616"/>
                <a:gd name="T77" fmla="*/ 955 h 959"/>
                <a:gd name="T78" fmla="*/ 491 w 616"/>
                <a:gd name="T79" fmla="*/ 955 h 959"/>
                <a:gd name="T80" fmla="*/ 492 w 616"/>
                <a:gd name="T81" fmla="*/ 955 h 959"/>
                <a:gd name="T82" fmla="*/ 492 w 616"/>
                <a:gd name="T83" fmla="*/ 956 h 959"/>
                <a:gd name="T84" fmla="*/ 493 w 616"/>
                <a:gd name="T85" fmla="*/ 956 h 959"/>
                <a:gd name="T86" fmla="*/ 493 w 616"/>
                <a:gd name="T87" fmla="*/ 956 h 959"/>
                <a:gd name="T88" fmla="*/ 494 w 616"/>
                <a:gd name="T89" fmla="*/ 957 h 959"/>
                <a:gd name="T90" fmla="*/ 494 w 616"/>
                <a:gd name="T91" fmla="*/ 957 h 959"/>
                <a:gd name="T92" fmla="*/ 494 w 616"/>
                <a:gd name="T93" fmla="*/ 957 h 959"/>
                <a:gd name="T94" fmla="*/ 495 w 616"/>
                <a:gd name="T95" fmla="*/ 958 h 959"/>
                <a:gd name="T96" fmla="*/ 495 w 616"/>
                <a:gd name="T97" fmla="*/ 958 h 959"/>
                <a:gd name="T98" fmla="*/ 496 w 616"/>
                <a:gd name="T99" fmla="*/ 958 h 959"/>
                <a:gd name="T100" fmla="*/ 500 w 616"/>
                <a:gd name="T101" fmla="*/ 959 h 959"/>
                <a:gd name="T102" fmla="*/ 530 w 616"/>
                <a:gd name="T103" fmla="*/ 959 h 959"/>
                <a:gd name="T104" fmla="*/ 536 w 616"/>
                <a:gd name="T105" fmla="*/ 953 h 959"/>
                <a:gd name="T106" fmla="*/ 536 w 616"/>
                <a:gd name="T107" fmla="*/ 951 h 959"/>
                <a:gd name="T108" fmla="*/ 561 w 616"/>
                <a:gd name="T109" fmla="*/ 951 h 959"/>
                <a:gd name="T110" fmla="*/ 616 w 616"/>
                <a:gd name="T111" fmla="*/ 902 h 959"/>
                <a:gd name="T112" fmla="*/ 616 w 616"/>
                <a:gd name="T113" fmla="*/ 73 h 959"/>
                <a:gd name="T114" fmla="*/ 600 w 616"/>
                <a:gd name="T115" fmla="*/ 32 h 959"/>
                <a:gd name="T116" fmla="*/ 575 w 616"/>
                <a:gd name="T117" fmla="*/ 0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6" h="959">
                  <a:moveTo>
                    <a:pt x="575" y="0"/>
                  </a:moveTo>
                  <a:cubicBezTo>
                    <a:pt x="575" y="0"/>
                    <a:pt x="574" y="0"/>
                    <a:pt x="574" y="0"/>
                  </a:cubicBezTo>
                  <a:cubicBezTo>
                    <a:pt x="580" y="8"/>
                    <a:pt x="584" y="18"/>
                    <a:pt x="584" y="29"/>
                  </a:cubicBezTo>
                  <a:cubicBezTo>
                    <a:pt x="584" y="323"/>
                    <a:pt x="584" y="323"/>
                    <a:pt x="584" y="323"/>
                  </a:cubicBezTo>
                  <a:cubicBezTo>
                    <a:pt x="588" y="323"/>
                    <a:pt x="588" y="323"/>
                    <a:pt x="588" y="323"/>
                  </a:cubicBezTo>
                  <a:cubicBezTo>
                    <a:pt x="588" y="559"/>
                    <a:pt x="588" y="559"/>
                    <a:pt x="588" y="559"/>
                  </a:cubicBezTo>
                  <a:cubicBezTo>
                    <a:pt x="584" y="559"/>
                    <a:pt x="584" y="559"/>
                    <a:pt x="584" y="559"/>
                  </a:cubicBezTo>
                  <a:cubicBezTo>
                    <a:pt x="584" y="563"/>
                    <a:pt x="584" y="563"/>
                    <a:pt x="584" y="563"/>
                  </a:cubicBezTo>
                  <a:cubicBezTo>
                    <a:pt x="584" y="866"/>
                    <a:pt x="584" y="866"/>
                    <a:pt x="584" y="866"/>
                  </a:cubicBezTo>
                  <a:cubicBezTo>
                    <a:pt x="584" y="866"/>
                    <a:pt x="584" y="866"/>
                    <a:pt x="584" y="866"/>
                  </a:cubicBezTo>
                  <a:cubicBezTo>
                    <a:pt x="584" y="889"/>
                    <a:pt x="567" y="907"/>
                    <a:pt x="543" y="907"/>
                  </a:cubicBezTo>
                  <a:cubicBezTo>
                    <a:pt x="508" y="907"/>
                    <a:pt x="508" y="907"/>
                    <a:pt x="508" y="907"/>
                  </a:cubicBezTo>
                  <a:cubicBezTo>
                    <a:pt x="508" y="908"/>
                    <a:pt x="508" y="908"/>
                    <a:pt x="508" y="908"/>
                  </a:cubicBezTo>
                  <a:cubicBezTo>
                    <a:pt x="508" y="908"/>
                    <a:pt x="508" y="908"/>
                    <a:pt x="508" y="908"/>
                  </a:cubicBezTo>
                  <a:cubicBezTo>
                    <a:pt x="508" y="909"/>
                    <a:pt x="508" y="909"/>
                    <a:pt x="508" y="909"/>
                  </a:cubicBezTo>
                  <a:cubicBezTo>
                    <a:pt x="508" y="911"/>
                    <a:pt x="507" y="912"/>
                    <a:pt x="505" y="913"/>
                  </a:cubicBezTo>
                  <a:cubicBezTo>
                    <a:pt x="505" y="914"/>
                    <a:pt x="504" y="914"/>
                    <a:pt x="504" y="914"/>
                  </a:cubicBezTo>
                  <a:cubicBezTo>
                    <a:pt x="504" y="915"/>
                    <a:pt x="504" y="915"/>
                    <a:pt x="504" y="915"/>
                  </a:cubicBezTo>
                  <a:cubicBezTo>
                    <a:pt x="501" y="915"/>
                    <a:pt x="501" y="915"/>
                    <a:pt x="501" y="915"/>
                  </a:cubicBezTo>
                  <a:cubicBezTo>
                    <a:pt x="501" y="915"/>
                    <a:pt x="501" y="915"/>
                    <a:pt x="501" y="915"/>
                  </a:cubicBezTo>
                  <a:cubicBezTo>
                    <a:pt x="500" y="915"/>
                    <a:pt x="500" y="915"/>
                    <a:pt x="500" y="915"/>
                  </a:cubicBezTo>
                  <a:cubicBezTo>
                    <a:pt x="500" y="915"/>
                    <a:pt x="500" y="915"/>
                    <a:pt x="500" y="915"/>
                  </a:cubicBezTo>
                  <a:cubicBezTo>
                    <a:pt x="470" y="915"/>
                    <a:pt x="470" y="915"/>
                    <a:pt x="470" y="915"/>
                  </a:cubicBezTo>
                  <a:cubicBezTo>
                    <a:pt x="470" y="915"/>
                    <a:pt x="470" y="915"/>
                    <a:pt x="470" y="915"/>
                  </a:cubicBezTo>
                  <a:cubicBezTo>
                    <a:pt x="468" y="915"/>
                    <a:pt x="468" y="915"/>
                    <a:pt x="468" y="915"/>
                  </a:cubicBezTo>
                  <a:cubicBezTo>
                    <a:pt x="468" y="915"/>
                    <a:pt x="468" y="915"/>
                    <a:pt x="468" y="915"/>
                  </a:cubicBezTo>
                  <a:cubicBezTo>
                    <a:pt x="465" y="914"/>
                    <a:pt x="464" y="912"/>
                    <a:pt x="464" y="909"/>
                  </a:cubicBezTo>
                  <a:cubicBezTo>
                    <a:pt x="464" y="907"/>
                    <a:pt x="464" y="907"/>
                    <a:pt x="464" y="907"/>
                  </a:cubicBezTo>
                  <a:cubicBezTo>
                    <a:pt x="5" y="907"/>
                    <a:pt x="5" y="907"/>
                    <a:pt x="5" y="907"/>
                  </a:cubicBezTo>
                  <a:cubicBezTo>
                    <a:pt x="3" y="907"/>
                    <a:pt x="1" y="907"/>
                    <a:pt x="0" y="906"/>
                  </a:cubicBezTo>
                  <a:cubicBezTo>
                    <a:pt x="11" y="920"/>
                    <a:pt x="30" y="947"/>
                    <a:pt x="32" y="948"/>
                  </a:cubicBezTo>
                  <a:cubicBezTo>
                    <a:pt x="34" y="951"/>
                    <a:pt x="36" y="951"/>
                    <a:pt x="39" y="951"/>
                  </a:cubicBezTo>
                  <a:cubicBezTo>
                    <a:pt x="488" y="951"/>
                    <a:pt x="488" y="951"/>
                    <a:pt x="488" y="951"/>
                  </a:cubicBezTo>
                  <a:cubicBezTo>
                    <a:pt x="488" y="952"/>
                    <a:pt x="488" y="952"/>
                    <a:pt x="488" y="952"/>
                  </a:cubicBezTo>
                  <a:cubicBezTo>
                    <a:pt x="489" y="953"/>
                    <a:pt x="489" y="953"/>
                    <a:pt x="489" y="953"/>
                  </a:cubicBezTo>
                  <a:cubicBezTo>
                    <a:pt x="489" y="953"/>
                    <a:pt x="489" y="953"/>
                    <a:pt x="489" y="953"/>
                  </a:cubicBezTo>
                  <a:cubicBezTo>
                    <a:pt x="490" y="954"/>
                    <a:pt x="490" y="954"/>
                    <a:pt x="490" y="954"/>
                  </a:cubicBezTo>
                  <a:cubicBezTo>
                    <a:pt x="490" y="954"/>
                    <a:pt x="490" y="954"/>
                    <a:pt x="490" y="954"/>
                  </a:cubicBezTo>
                  <a:cubicBezTo>
                    <a:pt x="491" y="955"/>
                    <a:pt x="491" y="955"/>
                    <a:pt x="491" y="955"/>
                  </a:cubicBezTo>
                  <a:cubicBezTo>
                    <a:pt x="491" y="955"/>
                    <a:pt x="491" y="955"/>
                    <a:pt x="491" y="955"/>
                  </a:cubicBezTo>
                  <a:cubicBezTo>
                    <a:pt x="492" y="955"/>
                    <a:pt x="492" y="955"/>
                    <a:pt x="492" y="955"/>
                  </a:cubicBezTo>
                  <a:cubicBezTo>
                    <a:pt x="492" y="956"/>
                    <a:pt x="492" y="956"/>
                    <a:pt x="492" y="956"/>
                  </a:cubicBezTo>
                  <a:cubicBezTo>
                    <a:pt x="493" y="956"/>
                    <a:pt x="493" y="956"/>
                    <a:pt x="493" y="956"/>
                  </a:cubicBezTo>
                  <a:cubicBezTo>
                    <a:pt x="493" y="956"/>
                    <a:pt x="493" y="956"/>
                    <a:pt x="493" y="956"/>
                  </a:cubicBezTo>
                  <a:cubicBezTo>
                    <a:pt x="494" y="957"/>
                    <a:pt x="494" y="957"/>
                    <a:pt x="494" y="957"/>
                  </a:cubicBezTo>
                  <a:cubicBezTo>
                    <a:pt x="494" y="957"/>
                    <a:pt x="494" y="957"/>
                    <a:pt x="494" y="957"/>
                  </a:cubicBezTo>
                  <a:cubicBezTo>
                    <a:pt x="494" y="957"/>
                    <a:pt x="494" y="957"/>
                    <a:pt x="494" y="957"/>
                  </a:cubicBezTo>
                  <a:cubicBezTo>
                    <a:pt x="495" y="958"/>
                    <a:pt x="495" y="958"/>
                    <a:pt x="495" y="958"/>
                  </a:cubicBezTo>
                  <a:cubicBezTo>
                    <a:pt x="495" y="958"/>
                    <a:pt x="495" y="958"/>
                    <a:pt x="495" y="958"/>
                  </a:cubicBezTo>
                  <a:cubicBezTo>
                    <a:pt x="496" y="958"/>
                    <a:pt x="496" y="958"/>
                    <a:pt x="496" y="958"/>
                  </a:cubicBezTo>
                  <a:cubicBezTo>
                    <a:pt x="497" y="959"/>
                    <a:pt x="499" y="959"/>
                    <a:pt x="500" y="959"/>
                  </a:cubicBezTo>
                  <a:cubicBezTo>
                    <a:pt x="530" y="959"/>
                    <a:pt x="530" y="959"/>
                    <a:pt x="530" y="959"/>
                  </a:cubicBezTo>
                  <a:cubicBezTo>
                    <a:pt x="534" y="959"/>
                    <a:pt x="536" y="957"/>
                    <a:pt x="536" y="953"/>
                  </a:cubicBezTo>
                  <a:cubicBezTo>
                    <a:pt x="536" y="951"/>
                    <a:pt x="536" y="951"/>
                    <a:pt x="536" y="951"/>
                  </a:cubicBezTo>
                  <a:cubicBezTo>
                    <a:pt x="561" y="951"/>
                    <a:pt x="561" y="951"/>
                    <a:pt x="561" y="951"/>
                  </a:cubicBezTo>
                  <a:cubicBezTo>
                    <a:pt x="592" y="951"/>
                    <a:pt x="616" y="931"/>
                    <a:pt x="616" y="902"/>
                  </a:cubicBezTo>
                  <a:cubicBezTo>
                    <a:pt x="616" y="73"/>
                    <a:pt x="616" y="73"/>
                    <a:pt x="616" y="73"/>
                  </a:cubicBezTo>
                  <a:cubicBezTo>
                    <a:pt x="616" y="59"/>
                    <a:pt x="611" y="47"/>
                    <a:pt x="600" y="32"/>
                  </a:cubicBezTo>
                  <a:cubicBezTo>
                    <a:pt x="575" y="0"/>
                    <a:pt x="575" y="0"/>
                    <a:pt x="575"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 name="Freeform 6"/>
            <p:cNvSpPr>
              <a:spLocks noEditPoints="1"/>
            </p:cNvSpPr>
            <p:nvPr/>
          </p:nvSpPr>
          <p:spPr bwMode="auto">
            <a:xfrm>
              <a:off x="9699625" y="1158876"/>
              <a:ext cx="228600" cy="41275"/>
            </a:xfrm>
            <a:custGeom>
              <a:avLst/>
              <a:gdLst>
                <a:gd name="T0" fmla="*/ 42 w 44"/>
                <a:gd name="T1" fmla="*/ 2 h 8"/>
                <a:gd name="T2" fmla="*/ 44 w 44"/>
                <a:gd name="T3" fmla="*/ 7 h 8"/>
                <a:gd name="T4" fmla="*/ 44 w 44"/>
                <a:gd name="T5" fmla="*/ 6 h 8"/>
                <a:gd name="T6" fmla="*/ 42 w 44"/>
                <a:gd name="T7" fmla="*/ 2 h 8"/>
                <a:gd name="T8" fmla="*/ 4 w 44"/>
                <a:gd name="T9" fmla="*/ 0 h 8"/>
                <a:gd name="T10" fmla="*/ 0 w 44"/>
                <a:gd name="T11" fmla="*/ 6 h 8"/>
                <a:gd name="T12" fmla="*/ 0 w 44"/>
                <a:gd name="T13" fmla="*/ 8 h 8"/>
                <a:gd name="T14" fmla="*/ 0 w 44"/>
                <a:gd name="T15" fmla="*/ 7 h 8"/>
                <a:gd name="T16" fmla="*/ 4 w 44"/>
                <a:gd name="T17" fmla="*/ 1 h 8"/>
                <a:gd name="T18" fmla="*/ 4 w 4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
                  <a:moveTo>
                    <a:pt x="42" y="2"/>
                  </a:moveTo>
                  <a:cubicBezTo>
                    <a:pt x="43" y="3"/>
                    <a:pt x="44" y="5"/>
                    <a:pt x="44" y="7"/>
                  </a:cubicBezTo>
                  <a:cubicBezTo>
                    <a:pt x="44" y="6"/>
                    <a:pt x="44" y="6"/>
                    <a:pt x="44" y="6"/>
                  </a:cubicBezTo>
                  <a:cubicBezTo>
                    <a:pt x="44" y="4"/>
                    <a:pt x="43" y="3"/>
                    <a:pt x="42" y="2"/>
                  </a:cubicBezTo>
                  <a:moveTo>
                    <a:pt x="4" y="0"/>
                  </a:moveTo>
                  <a:cubicBezTo>
                    <a:pt x="1" y="1"/>
                    <a:pt x="0" y="3"/>
                    <a:pt x="0" y="6"/>
                  </a:cubicBezTo>
                  <a:cubicBezTo>
                    <a:pt x="0" y="8"/>
                    <a:pt x="0" y="8"/>
                    <a:pt x="0" y="8"/>
                  </a:cubicBezTo>
                  <a:cubicBezTo>
                    <a:pt x="0" y="7"/>
                    <a:pt x="0" y="7"/>
                    <a:pt x="0" y="7"/>
                  </a:cubicBezTo>
                  <a:cubicBezTo>
                    <a:pt x="0" y="4"/>
                    <a:pt x="2" y="2"/>
                    <a:pt x="4" y="1"/>
                  </a:cubicBezTo>
                  <a:cubicBezTo>
                    <a:pt x="4" y="0"/>
                    <a:pt x="4" y="0"/>
                    <a:pt x="4"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27" name="Freeform 7"/>
            <p:cNvSpPr>
              <a:spLocks noEditPoints="1"/>
            </p:cNvSpPr>
            <p:nvPr/>
          </p:nvSpPr>
          <p:spPr bwMode="auto">
            <a:xfrm>
              <a:off x="7280275" y="5983288"/>
              <a:ext cx="2647950" cy="46038"/>
            </a:xfrm>
            <a:custGeom>
              <a:avLst/>
              <a:gdLst>
                <a:gd name="T0" fmla="*/ 508 w 508"/>
                <a:gd name="T1" fmla="*/ 2 h 9"/>
                <a:gd name="T2" fmla="*/ 505 w 508"/>
                <a:gd name="T3" fmla="*/ 7 h 9"/>
                <a:gd name="T4" fmla="*/ 508 w 508"/>
                <a:gd name="T5" fmla="*/ 3 h 9"/>
                <a:gd name="T6" fmla="*/ 508 w 508"/>
                <a:gd name="T7" fmla="*/ 2 h 9"/>
                <a:gd name="T8" fmla="*/ 0 w 508"/>
                <a:gd name="T9" fmla="*/ 0 h 9"/>
                <a:gd name="T10" fmla="*/ 0 w 508"/>
                <a:gd name="T11" fmla="*/ 0 h 9"/>
                <a:gd name="T12" fmla="*/ 5 w 508"/>
                <a:gd name="T13" fmla="*/ 1 h 9"/>
                <a:gd name="T14" fmla="*/ 464 w 508"/>
                <a:gd name="T15" fmla="*/ 1 h 9"/>
                <a:gd name="T16" fmla="*/ 464 w 508"/>
                <a:gd name="T17" fmla="*/ 3 h 9"/>
                <a:gd name="T18" fmla="*/ 468 w 508"/>
                <a:gd name="T19" fmla="*/ 9 h 9"/>
                <a:gd name="T20" fmla="*/ 468 w 508"/>
                <a:gd name="T21" fmla="*/ 8 h 9"/>
                <a:gd name="T22" fmla="*/ 464 w 508"/>
                <a:gd name="T23" fmla="*/ 2 h 9"/>
                <a:gd name="T24" fmla="*/ 464 w 508"/>
                <a:gd name="T25" fmla="*/ 1 h 9"/>
                <a:gd name="T26" fmla="*/ 5 w 508"/>
                <a:gd name="T27" fmla="*/ 1 h 9"/>
                <a:gd name="T28" fmla="*/ 0 w 508"/>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9">
                  <a:moveTo>
                    <a:pt x="508" y="2"/>
                  </a:moveTo>
                  <a:cubicBezTo>
                    <a:pt x="508" y="4"/>
                    <a:pt x="507" y="6"/>
                    <a:pt x="505" y="7"/>
                  </a:cubicBezTo>
                  <a:cubicBezTo>
                    <a:pt x="507" y="6"/>
                    <a:pt x="508" y="5"/>
                    <a:pt x="508" y="3"/>
                  </a:cubicBezTo>
                  <a:cubicBezTo>
                    <a:pt x="508" y="2"/>
                    <a:pt x="508" y="2"/>
                    <a:pt x="508" y="2"/>
                  </a:cubicBezTo>
                  <a:moveTo>
                    <a:pt x="0" y="0"/>
                  </a:moveTo>
                  <a:cubicBezTo>
                    <a:pt x="0" y="0"/>
                    <a:pt x="0" y="0"/>
                    <a:pt x="0" y="0"/>
                  </a:cubicBezTo>
                  <a:cubicBezTo>
                    <a:pt x="1" y="1"/>
                    <a:pt x="3" y="1"/>
                    <a:pt x="5" y="1"/>
                  </a:cubicBezTo>
                  <a:cubicBezTo>
                    <a:pt x="464" y="1"/>
                    <a:pt x="464" y="1"/>
                    <a:pt x="464" y="1"/>
                  </a:cubicBezTo>
                  <a:cubicBezTo>
                    <a:pt x="464" y="3"/>
                    <a:pt x="464" y="3"/>
                    <a:pt x="464" y="3"/>
                  </a:cubicBezTo>
                  <a:cubicBezTo>
                    <a:pt x="464" y="6"/>
                    <a:pt x="465" y="8"/>
                    <a:pt x="468" y="9"/>
                  </a:cubicBezTo>
                  <a:cubicBezTo>
                    <a:pt x="468" y="8"/>
                    <a:pt x="468" y="8"/>
                    <a:pt x="468" y="8"/>
                  </a:cubicBezTo>
                  <a:cubicBezTo>
                    <a:pt x="466" y="7"/>
                    <a:pt x="464" y="5"/>
                    <a:pt x="464" y="2"/>
                  </a:cubicBezTo>
                  <a:cubicBezTo>
                    <a:pt x="464" y="1"/>
                    <a:pt x="464" y="1"/>
                    <a:pt x="464" y="1"/>
                  </a:cubicBezTo>
                  <a:cubicBezTo>
                    <a:pt x="5" y="1"/>
                    <a:pt x="5" y="1"/>
                    <a:pt x="5" y="1"/>
                  </a:cubicBezTo>
                  <a:cubicBezTo>
                    <a:pt x="3" y="1"/>
                    <a:pt x="1" y="1"/>
                    <a:pt x="0"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28" name="Freeform 8"/>
            <p:cNvSpPr/>
            <p:nvPr/>
          </p:nvSpPr>
          <p:spPr bwMode="auto">
            <a:xfrm>
              <a:off x="7259638" y="1200151"/>
              <a:ext cx="3065463" cy="4787900"/>
            </a:xfrm>
            <a:custGeom>
              <a:avLst/>
              <a:gdLst>
                <a:gd name="T0" fmla="*/ 9 w 588"/>
                <a:gd name="T1" fmla="*/ 920 h 920"/>
                <a:gd name="T2" fmla="*/ 0 w 588"/>
                <a:gd name="T3" fmla="*/ 914 h 920"/>
                <a:gd name="T4" fmla="*/ 0 w 588"/>
                <a:gd name="T5" fmla="*/ 6 h 920"/>
                <a:gd name="T6" fmla="*/ 9 w 588"/>
                <a:gd name="T7" fmla="*/ 0 h 920"/>
                <a:gd name="T8" fmla="*/ 547 w 588"/>
                <a:gd name="T9" fmla="*/ 0 h 920"/>
                <a:gd name="T10" fmla="*/ 588 w 588"/>
                <a:gd name="T11" fmla="*/ 42 h 920"/>
                <a:gd name="T12" fmla="*/ 588 w 588"/>
                <a:gd name="T13" fmla="*/ 879 h 920"/>
                <a:gd name="T14" fmla="*/ 547 w 588"/>
                <a:gd name="T15" fmla="*/ 920 h 920"/>
                <a:gd name="T16" fmla="*/ 9 w 588"/>
                <a:gd name="T17" fmla="*/ 9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8" h="920">
                  <a:moveTo>
                    <a:pt x="9" y="920"/>
                  </a:moveTo>
                  <a:cubicBezTo>
                    <a:pt x="5" y="920"/>
                    <a:pt x="0" y="918"/>
                    <a:pt x="0" y="914"/>
                  </a:cubicBezTo>
                  <a:cubicBezTo>
                    <a:pt x="0" y="6"/>
                    <a:pt x="0" y="6"/>
                    <a:pt x="0" y="6"/>
                  </a:cubicBezTo>
                  <a:cubicBezTo>
                    <a:pt x="0" y="2"/>
                    <a:pt x="5" y="0"/>
                    <a:pt x="9" y="0"/>
                  </a:cubicBezTo>
                  <a:cubicBezTo>
                    <a:pt x="547" y="0"/>
                    <a:pt x="547" y="0"/>
                    <a:pt x="547" y="0"/>
                  </a:cubicBezTo>
                  <a:cubicBezTo>
                    <a:pt x="571" y="0"/>
                    <a:pt x="588" y="18"/>
                    <a:pt x="588" y="42"/>
                  </a:cubicBezTo>
                  <a:cubicBezTo>
                    <a:pt x="588" y="879"/>
                    <a:pt x="588" y="879"/>
                    <a:pt x="588" y="879"/>
                  </a:cubicBezTo>
                  <a:cubicBezTo>
                    <a:pt x="588" y="902"/>
                    <a:pt x="571" y="920"/>
                    <a:pt x="547" y="920"/>
                  </a:cubicBezTo>
                  <a:cubicBezTo>
                    <a:pt x="9" y="920"/>
                    <a:pt x="9" y="920"/>
                    <a:pt x="9" y="920"/>
                  </a:cubicBezTo>
                </a:path>
              </a:pathLst>
            </a:custGeom>
            <a:solidFill>
              <a:srgbClr val="332D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29" name="Rectangle 9"/>
            <p:cNvSpPr>
              <a:spLocks noChangeArrowheads="1"/>
            </p:cNvSpPr>
            <p:nvPr/>
          </p:nvSpPr>
          <p:spPr bwMode="auto">
            <a:xfrm>
              <a:off x="7259638" y="2947988"/>
              <a:ext cx="3065463" cy="1249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0" name="Rectangle 10"/>
            <p:cNvSpPr>
              <a:spLocks noChangeArrowheads="1"/>
            </p:cNvSpPr>
            <p:nvPr/>
          </p:nvSpPr>
          <p:spPr bwMode="auto">
            <a:xfrm>
              <a:off x="7259638" y="2947988"/>
              <a:ext cx="3065463"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1" name="Rectangle 11"/>
            <p:cNvSpPr>
              <a:spLocks noChangeArrowheads="1"/>
            </p:cNvSpPr>
            <p:nvPr/>
          </p:nvSpPr>
          <p:spPr bwMode="auto">
            <a:xfrm>
              <a:off x="7259638" y="2947988"/>
              <a:ext cx="3086100" cy="1228725"/>
            </a:xfrm>
            <a:prstGeom prst="rect">
              <a:avLst/>
            </a:prstGeom>
            <a:solidFill>
              <a:srgbClr val="F565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2" name="Rectangle 12"/>
            <p:cNvSpPr>
              <a:spLocks noChangeArrowheads="1"/>
            </p:cNvSpPr>
            <p:nvPr/>
          </p:nvSpPr>
          <p:spPr bwMode="auto">
            <a:xfrm>
              <a:off x="7259638" y="2947988"/>
              <a:ext cx="30861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3" name="Rectangle 13"/>
            <p:cNvSpPr>
              <a:spLocks noChangeArrowheads="1"/>
            </p:cNvSpPr>
            <p:nvPr/>
          </p:nvSpPr>
          <p:spPr bwMode="auto">
            <a:xfrm>
              <a:off x="9928225" y="1200151"/>
              <a:ext cx="42863" cy="1747838"/>
            </a:xfrm>
            <a:prstGeom prst="rect">
              <a:avLst/>
            </a:prstGeom>
            <a:solidFill>
              <a:srgbClr val="2622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4" name="Rectangle 14"/>
            <p:cNvSpPr>
              <a:spLocks noChangeArrowheads="1"/>
            </p:cNvSpPr>
            <p:nvPr/>
          </p:nvSpPr>
          <p:spPr bwMode="auto">
            <a:xfrm>
              <a:off x="9928225" y="1200151"/>
              <a:ext cx="42863"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5" name="Freeform 15"/>
            <p:cNvSpPr>
              <a:spLocks noEditPoints="1"/>
            </p:cNvSpPr>
            <p:nvPr/>
          </p:nvSpPr>
          <p:spPr bwMode="auto">
            <a:xfrm>
              <a:off x="9678988" y="1200151"/>
              <a:ext cx="292100" cy="4787900"/>
            </a:xfrm>
            <a:custGeom>
              <a:avLst/>
              <a:gdLst>
                <a:gd name="T0" fmla="*/ 184 w 184"/>
                <a:gd name="T1" fmla="*/ 1888 h 3016"/>
                <a:gd name="T2" fmla="*/ 157 w 184"/>
                <a:gd name="T3" fmla="*/ 1888 h 3016"/>
                <a:gd name="T4" fmla="*/ 157 w 184"/>
                <a:gd name="T5" fmla="*/ 3016 h 3016"/>
                <a:gd name="T6" fmla="*/ 184 w 184"/>
                <a:gd name="T7" fmla="*/ 3016 h 3016"/>
                <a:gd name="T8" fmla="*/ 184 w 184"/>
                <a:gd name="T9" fmla="*/ 1888 h 3016"/>
                <a:gd name="T10" fmla="*/ 13 w 184"/>
                <a:gd name="T11" fmla="*/ 0 h 3016"/>
                <a:gd name="T12" fmla="*/ 0 w 184"/>
                <a:gd name="T13" fmla="*/ 0 h 3016"/>
                <a:gd name="T14" fmla="*/ 0 w 184"/>
                <a:gd name="T15" fmla="*/ 1101 h 3016"/>
                <a:gd name="T16" fmla="*/ 13 w 184"/>
                <a:gd name="T17" fmla="*/ 1101 h 3016"/>
                <a:gd name="T18" fmla="*/ 13 w 184"/>
                <a:gd name="T19" fmla="*/ 0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3016">
                  <a:moveTo>
                    <a:pt x="184" y="1888"/>
                  </a:moveTo>
                  <a:lnTo>
                    <a:pt x="157" y="1888"/>
                  </a:lnTo>
                  <a:lnTo>
                    <a:pt x="157" y="3016"/>
                  </a:lnTo>
                  <a:lnTo>
                    <a:pt x="184" y="3016"/>
                  </a:lnTo>
                  <a:lnTo>
                    <a:pt x="184" y="1888"/>
                  </a:lnTo>
                  <a:close/>
                  <a:moveTo>
                    <a:pt x="13" y="0"/>
                  </a:moveTo>
                  <a:lnTo>
                    <a:pt x="0" y="0"/>
                  </a:lnTo>
                  <a:lnTo>
                    <a:pt x="0" y="1101"/>
                  </a:lnTo>
                  <a:lnTo>
                    <a:pt x="13" y="1101"/>
                  </a:lnTo>
                  <a:lnTo>
                    <a:pt x="13" y="0"/>
                  </a:lnTo>
                  <a:close/>
                </a:path>
              </a:pathLst>
            </a:custGeom>
            <a:solidFill>
              <a:srgbClr val="2622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6" name="Freeform 16"/>
            <p:cNvSpPr>
              <a:spLocks noEditPoints="1"/>
            </p:cNvSpPr>
            <p:nvPr/>
          </p:nvSpPr>
          <p:spPr bwMode="auto">
            <a:xfrm>
              <a:off x="9678988" y="1200151"/>
              <a:ext cx="292100" cy="4787900"/>
            </a:xfrm>
            <a:custGeom>
              <a:avLst/>
              <a:gdLst>
                <a:gd name="T0" fmla="*/ 184 w 184"/>
                <a:gd name="T1" fmla="*/ 1888 h 3016"/>
                <a:gd name="T2" fmla="*/ 157 w 184"/>
                <a:gd name="T3" fmla="*/ 1888 h 3016"/>
                <a:gd name="T4" fmla="*/ 157 w 184"/>
                <a:gd name="T5" fmla="*/ 3016 h 3016"/>
                <a:gd name="T6" fmla="*/ 184 w 184"/>
                <a:gd name="T7" fmla="*/ 3016 h 3016"/>
                <a:gd name="T8" fmla="*/ 184 w 184"/>
                <a:gd name="T9" fmla="*/ 1888 h 3016"/>
                <a:gd name="T10" fmla="*/ 13 w 184"/>
                <a:gd name="T11" fmla="*/ 0 h 3016"/>
                <a:gd name="T12" fmla="*/ 0 w 184"/>
                <a:gd name="T13" fmla="*/ 0 h 3016"/>
                <a:gd name="T14" fmla="*/ 0 w 184"/>
                <a:gd name="T15" fmla="*/ 1101 h 3016"/>
                <a:gd name="T16" fmla="*/ 13 w 184"/>
                <a:gd name="T17" fmla="*/ 1101 h 3016"/>
                <a:gd name="T18" fmla="*/ 13 w 184"/>
                <a:gd name="T19" fmla="*/ 0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3016">
                  <a:moveTo>
                    <a:pt x="184" y="1888"/>
                  </a:moveTo>
                  <a:lnTo>
                    <a:pt x="157" y="1888"/>
                  </a:lnTo>
                  <a:lnTo>
                    <a:pt x="157" y="3016"/>
                  </a:lnTo>
                  <a:lnTo>
                    <a:pt x="184" y="3016"/>
                  </a:lnTo>
                  <a:lnTo>
                    <a:pt x="184" y="1888"/>
                  </a:lnTo>
                  <a:moveTo>
                    <a:pt x="13" y="0"/>
                  </a:moveTo>
                  <a:lnTo>
                    <a:pt x="0" y="0"/>
                  </a:lnTo>
                  <a:lnTo>
                    <a:pt x="0" y="1101"/>
                  </a:lnTo>
                  <a:lnTo>
                    <a:pt x="13" y="1101"/>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7" name="Rectangle 17"/>
            <p:cNvSpPr>
              <a:spLocks noChangeArrowheads="1"/>
            </p:cNvSpPr>
            <p:nvPr/>
          </p:nvSpPr>
          <p:spPr bwMode="auto">
            <a:xfrm>
              <a:off x="9928225" y="4176713"/>
              <a:ext cx="4286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8" name="Rectangle 18"/>
            <p:cNvSpPr>
              <a:spLocks noChangeArrowheads="1"/>
            </p:cNvSpPr>
            <p:nvPr/>
          </p:nvSpPr>
          <p:spPr bwMode="auto">
            <a:xfrm>
              <a:off x="9928225" y="4176713"/>
              <a:ext cx="42863" cy="2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9" name="Rectangle 19"/>
            <p:cNvSpPr>
              <a:spLocks noChangeArrowheads="1"/>
            </p:cNvSpPr>
            <p:nvPr/>
          </p:nvSpPr>
          <p:spPr bwMode="auto">
            <a:xfrm>
              <a:off x="9678988" y="4197351"/>
              <a:ext cx="20638" cy="1790700"/>
            </a:xfrm>
            <a:prstGeom prst="rect">
              <a:avLst/>
            </a:prstGeom>
            <a:solidFill>
              <a:srgbClr val="2622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40" name="Rectangle 20"/>
            <p:cNvSpPr>
              <a:spLocks noChangeArrowheads="1"/>
            </p:cNvSpPr>
            <p:nvPr/>
          </p:nvSpPr>
          <p:spPr bwMode="auto">
            <a:xfrm>
              <a:off x="9678988" y="4197351"/>
              <a:ext cx="206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41" name="Rectangle 21"/>
            <p:cNvSpPr>
              <a:spLocks noChangeArrowheads="1"/>
            </p:cNvSpPr>
            <p:nvPr/>
          </p:nvSpPr>
          <p:spPr bwMode="auto">
            <a:xfrm>
              <a:off x="9678988" y="4176713"/>
              <a:ext cx="206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42" name="Rectangle 22"/>
            <p:cNvSpPr>
              <a:spLocks noChangeArrowheads="1"/>
            </p:cNvSpPr>
            <p:nvPr/>
          </p:nvSpPr>
          <p:spPr bwMode="auto">
            <a:xfrm>
              <a:off x="9678988" y="4176713"/>
              <a:ext cx="20638" cy="2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43" name="Freeform 23"/>
            <p:cNvSpPr>
              <a:spLocks noEditPoints="1"/>
            </p:cNvSpPr>
            <p:nvPr/>
          </p:nvSpPr>
          <p:spPr bwMode="auto">
            <a:xfrm>
              <a:off x="9678988" y="2947988"/>
              <a:ext cx="292100" cy="1228725"/>
            </a:xfrm>
            <a:custGeom>
              <a:avLst/>
              <a:gdLst>
                <a:gd name="T0" fmla="*/ 13 w 184"/>
                <a:gd name="T1" fmla="*/ 0 h 774"/>
                <a:gd name="T2" fmla="*/ 0 w 184"/>
                <a:gd name="T3" fmla="*/ 0 h 774"/>
                <a:gd name="T4" fmla="*/ 0 w 184"/>
                <a:gd name="T5" fmla="*/ 774 h 774"/>
                <a:gd name="T6" fmla="*/ 13 w 184"/>
                <a:gd name="T7" fmla="*/ 774 h 774"/>
                <a:gd name="T8" fmla="*/ 13 w 184"/>
                <a:gd name="T9" fmla="*/ 0 h 774"/>
                <a:gd name="T10" fmla="*/ 184 w 184"/>
                <a:gd name="T11" fmla="*/ 0 h 774"/>
                <a:gd name="T12" fmla="*/ 157 w 184"/>
                <a:gd name="T13" fmla="*/ 0 h 774"/>
                <a:gd name="T14" fmla="*/ 157 w 184"/>
                <a:gd name="T15" fmla="*/ 774 h 774"/>
                <a:gd name="T16" fmla="*/ 184 w 184"/>
                <a:gd name="T17" fmla="*/ 774 h 774"/>
                <a:gd name="T18" fmla="*/ 184 w 184"/>
                <a:gd name="T19"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774">
                  <a:moveTo>
                    <a:pt x="13" y="0"/>
                  </a:moveTo>
                  <a:lnTo>
                    <a:pt x="0" y="0"/>
                  </a:lnTo>
                  <a:lnTo>
                    <a:pt x="0" y="774"/>
                  </a:lnTo>
                  <a:lnTo>
                    <a:pt x="13" y="774"/>
                  </a:lnTo>
                  <a:lnTo>
                    <a:pt x="13" y="0"/>
                  </a:lnTo>
                  <a:close/>
                  <a:moveTo>
                    <a:pt x="184" y="0"/>
                  </a:moveTo>
                  <a:lnTo>
                    <a:pt x="157" y="0"/>
                  </a:lnTo>
                  <a:lnTo>
                    <a:pt x="157" y="774"/>
                  </a:lnTo>
                  <a:lnTo>
                    <a:pt x="184" y="774"/>
                  </a:lnTo>
                  <a:lnTo>
                    <a:pt x="184" y="0"/>
                  </a:lnTo>
                  <a:close/>
                </a:path>
              </a:pathLst>
            </a:custGeom>
            <a:solidFill>
              <a:srgbClr val="B84C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44" name="Freeform 24"/>
            <p:cNvSpPr>
              <a:spLocks noEditPoints="1"/>
            </p:cNvSpPr>
            <p:nvPr/>
          </p:nvSpPr>
          <p:spPr bwMode="auto">
            <a:xfrm>
              <a:off x="9678988" y="2947988"/>
              <a:ext cx="292100" cy="1228725"/>
            </a:xfrm>
            <a:custGeom>
              <a:avLst/>
              <a:gdLst>
                <a:gd name="T0" fmla="*/ 13 w 184"/>
                <a:gd name="T1" fmla="*/ 0 h 774"/>
                <a:gd name="T2" fmla="*/ 0 w 184"/>
                <a:gd name="T3" fmla="*/ 0 h 774"/>
                <a:gd name="T4" fmla="*/ 0 w 184"/>
                <a:gd name="T5" fmla="*/ 774 h 774"/>
                <a:gd name="T6" fmla="*/ 13 w 184"/>
                <a:gd name="T7" fmla="*/ 774 h 774"/>
                <a:gd name="T8" fmla="*/ 13 w 184"/>
                <a:gd name="T9" fmla="*/ 0 h 774"/>
                <a:gd name="T10" fmla="*/ 184 w 184"/>
                <a:gd name="T11" fmla="*/ 0 h 774"/>
                <a:gd name="T12" fmla="*/ 157 w 184"/>
                <a:gd name="T13" fmla="*/ 0 h 774"/>
                <a:gd name="T14" fmla="*/ 157 w 184"/>
                <a:gd name="T15" fmla="*/ 774 h 774"/>
                <a:gd name="T16" fmla="*/ 184 w 184"/>
                <a:gd name="T17" fmla="*/ 774 h 774"/>
                <a:gd name="T18" fmla="*/ 184 w 184"/>
                <a:gd name="T19"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774">
                  <a:moveTo>
                    <a:pt x="13" y="0"/>
                  </a:moveTo>
                  <a:lnTo>
                    <a:pt x="0" y="0"/>
                  </a:lnTo>
                  <a:lnTo>
                    <a:pt x="0" y="774"/>
                  </a:lnTo>
                  <a:lnTo>
                    <a:pt x="13" y="774"/>
                  </a:lnTo>
                  <a:lnTo>
                    <a:pt x="13" y="0"/>
                  </a:lnTo>
                  <a:moveTo>
                    <a:pt x="184" y="0"/>
                  </a:moveTo>
                  <a:lnTo>
                    <a:pt x="157" y="0"/>
                  </a:lnTo>
                  <a:lnTo>
                    <a:pt x="157" y="774"/>
                  </a:lnTo>
                  <a:lnTo>
                    <a:pt x="184" y="774"/>
                  </a:lnTo>
                  <a:lnTo>
                    <a:pt x="1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45" name="Freeform 25"/>
            <p:cNvSpPr/>
            <p:nvPr/>
          </p:nvSpPr>
          <p:spPr bwMode="auto">
            <a:xfrm>
              <a:off x="9699625" y="1158876"/>
              <a:ext cx="228600" cy="4870450"/>
            </a:xfrm>
            <a:custGeom>
              <a:avLst/>
              <a:gdLst>
                <a:gd name="T0" fmla="*/ 44 w 44"/>
                <a:gd name="T1" fmla="*/ 7 h 936"/>
                <a:gd name="T2" fmla="*/ 37 w 44"/>
                <a:gd name="T3" fmla="*/ 0 h 936"/>
                <a:gd name="T4" fmla="*/ 7 w 44"/>
                <a:gd name="T5" fmla="*/ 0 h 936"/>
                <a:gd name="T6" fmla="*/ 0 w 44"/>
                <a:gd name="T7" fmla="*/ 7 h 936"/>
                <a:gd name="T8" fmla="*/ 0 w 44"/>
                <a:gd name="T9" fmla="*/ 929 h 936"/>
                <a:gd name="T10" fmla="*/ 7 w 44"/>
                <a:gd name="T11" fmla="*/ 936 h 936"/>
                <a:gd name="T12" fmla="*/ 37 w 44"/>
                <a:gd name="T13" fmla="*/ 936 h 936"/>
                <a:gd name="T14" fmla="*/ 44 w 44"/>
                <a:gd name="T15" fmla="*/ 929 h 936"/>
                <a:gd name="T16" fmla="*/ 44 w 44"/>
                <a:gd name="T17" fmla="*/ 7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936">
                  <a:moveTo>
                    <a:pt x="44" y="7"/>
                  </a:moveTo>
                  <a:cubicBezTo>
                    <a:pt x="44" y="3"/>
                    <a:pt x="41" y="0"/>
                    <a:pt x="37" y="0"/>
                  </a:cubicBezTo>
                  <a:cubicBezTo>
                    <a:pt x="7" y="0"/>
                    <a:pt x="7" y="0"/>
                    <a:pt x="7" y="0"/>
                  </a:cubicBezTo>
                  <a:cubicBezTo>
                    <a:pt x="3" y="0"/>
                    <a:pt x="0" y="3"/>
                    <a:pt x="0" y="7"/>
                  </a:cubicBezTo>
                  <a:cubicBezTo>
                    <a:pt x="0" y="929"/>
                    <a:pt x="0" y="929"/>
                    <a:pt x="0" y="929"/>
                  </a:cubicBezTo>
                  <a:cubicBezTo>
                    <a:pt x="0" y="933"/>
                    <a:pt x="3" y="936"/>
                    <a:pt x="7" y="936"/>
                  </a:cubicBezTo>
                  <a:cubicBezTo>
                    <a:pt x="37" y="936"/>
                    <a:pt x="37" y="936"/>
                    <a:pt x="37" y="936"/>
                  </a:cubicBezTo>
                  <a:cubicBezTo>
                    <a:pt x="41" y="936"/>
                    <a:pt x="44" y="933"/>
                    <a:pt x="44" y="929"/>
                  </a:cubicBezTo>
                  <a:cubicBezTo>
                    <a:pt x="44" y="7"/>
                    <a:pt x="44" y="7"/>
                    <a:pt x="44" y="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46" name="Freeform 26"/>
            <p:cNvSpPr/>
            <p:nvPr/>
          </p:nvSpPr>
          <p:spPr bwMode="auto">
            <a:xfrm>
              <a:off x="9720263" y="1158876"/>
              <a:ext cx="20638" cy="0"/>
            </a:xfrm>
            <a:custGeom>
              <a:avLst/>
              <a:gdLst>
                <a:gd name="T0" fmla="*/ 4 w 4"/>
                <a:gd name="T1" fmla="*/ 0 w 4"/>
                <a:gd name="T2" fmla="*/ 0 w 4"/>
                <a:gd name="T3" fmla="*/ 2 w 4"/>
                <a:gd name="T4" fmla="*/ 3 w 4"/>
                <a:gd name="T5" fmla="*/ 3 w 4"/>
                <a:gd name="T6" fmla="*/ 4 w 4"/>
              </a:gdLst>
              <a:ahLst/>
              <a:cxnLst>
                <a:cxn ang="0">
                  <a:pos x="T0" y="0"/>
                </a:cxn>
                <a:cxn ang="0">
                  <a:pos x="T1" y="0"/>
                </a:cxn>
                <a:cxn ang="0">
                  <a:pos x="T2" y="0"/>
                </a:cxn>
                <a:cxn ang="0">
                  <a:pos x="T3" y="0"/>
                </a:cxn>
                <a:cxn ang="0">
                  <a:pos x="T4" y="0"/>
                </a:cxn>
                <a:cxn ang="0">
                  <a:pos x="T5" y="0"/>
                </a:cxn>
                <a:cxn ang="0">
                  <a:pos x="T6" y="0"/>
                </a:cxn>
              </a:cxnLst>
              <a:rect l="0" t="0" r="r" b="b"/>
              <a:pathLst>
                <a:path w="4">
                  <a:moveTo>
                    <a:pt x="4" y="0"/>
                  </a:moveTo>
                  <a:cubicBezTo>
                    <a:pt x="0" y="0"/>
                    <a:pt x="0" y="0"/>
                    <a:pt x="0" y="0"/>
                  </a:cubicBezTo>
                  <a:cubicBezTo>
                    <a:pt x="0" y="0"/>
                    <a:pt x="0" y="0"/>
                    <a:pt x="0" y="0"/>
                  </a:cubicBezTo>
                  <a:cubicBezTo>
                    <a:pt x="1" y="0"/>
                    <a:pt x="1" y="0"/>
                    <a:pt x="2" y="0"/>
                  </a:cubicBezTo>
                  <a:cubicBezTo>
                    <a:pt x="3" y="0"/>
                    <a:pt x="3" y="0"/>
                    <a:pt x="3" y="0"/>
                  </a:cubicBezTo>
                  <a:cubicBezTo>
                    <a:pt x="3" y="0"/>
                    <a:pt x="3" y="0"/>
                    <a:pt x="3" y="0"/>
                  </a:cubicBezTo>
                  <a:cubicBezTo>
                    <a:pt x="4"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47" name="Freeform 27"/>
            <p:cNvSpPr/>
            <p:nvPr/>
          </p:nvSpPr>
          <p:spPr bwMode="auto">
            <a:xfrm>
              <a:off x="9720263" y="1158876"/>
              <a:ext cx="15875" cy="4763"/>
            </a:xfrm>
            <a:custGeom>
              <a:avLst/>
              <a:gdLst>
                <a:gd name="T0" fmla="*/ 3 w 3"/>
                <a:gd name="T1" fmla="*/ 0 h 1"/>
                <a:gd name="T2" fmla="*/ 2 w 3"/>
                <a:gd name="T3" fmla="*/ 0 h 1"/>
                <a:gd name="T4" fmla="*/ 0 w 3"/>
                <a:gd name="T5" fmla="*/ 0 h 1"/>
                <a:gd name="T6" fmla="*/ 0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cubicBezTo>
                    <a:pt x="2" y="0"/>
                    <a:pt x="2" y="0"/>
                    <a:pt x="2" y="0"/>
                  </a:cubicBezTo>
                  <a:cubicBezTo>
                    <a:pt x="1" y="0"/>
                    <a:pt x="1" y="0"/>
                    <a:pt x="0" y="0"/>
                  </a:cubicBezTo>
                  <a:cubicBezTo>
                    <a:pt x="0" y="1"/>
                    <a:pt x="0" y="1"/>
                    <a:pt x="0" y="1"/>
                  </a:cubicBezTo>
                  <a:cubicBezTo>
                    <a:pt x="1" y="0"/>
                    <a:pt x="2" y="0"/>
                    <a:pt x="3"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48" name="Freeform 28"/>
            <p:cNvSpPr/>
            <p:nvPr/>
          </p:nvSpPr>
          <p:spPr bwMode="auto">
            <a:xfrm>
              <a:off x="9720263" y="6029326"/>
              <a:ext cx="11113"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2" y="0"/>
                    <a:pt x="2" y="0"/>
                    <a:pt x="2" y="0"/>
                  </a:cubicBezTo>
                  <a:cubicBezTo>
                    <a:pt x="1" y="0"/>
                    <a:pt x="1" y="0"/>
                    <a:pt x="0" y="0"/>
                  </a:cubicBezTo>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49" name="Freeform 29"/>
            <p:cNvSpPr/>
            <p:nvPr/>
          </p:nvSpPr>
          <p:spPr bwMode="auto">
            <a:xfrm>
              <a:off x="9720263" y="6024563"/>
              <a:ext cx="15875" cy="4763"/>
            </a:xfrm>
            <a:custGeom>
              <a:avLst/>
              <a:gdLst>
                <a:gd name="T0" fmla="*/ 0 w 3"/>
                <a:gd name="T1" fmla="*/ 0 h 1"/>
                <a:gd name="T2" fmla="*/ 0 w 3"/>
                <a:gd name="T3" fmla="*/ 1 h 1"/>
                <a:gd name="T4" fmla="*/ 2 w 3"/>
                <a:gd name="T5" fmla="*/ 1 h 1"/>
                <a:gd name="T6" fmla="*/ 3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0" y="1"/>
                    <a:pt x="0" y="1"/>
                    <a:pt x="0" y="1"/>
                  </a:cubicBezTo>
                  <a:cubicBezTo>
                    <a:pt x="1" y="1"/>
                    <a:pt x="1" y="1"/>
                    <a:pt x="2" y="1"/>
                  </a:cubicBezTo>
                  <a:cubicBezTo>
                    <a:pt x="3" y="1"/>
                    <a:pt x="3" y="1"/>
                    <a:pt x="3" y="1"/>
                  </a:cubicBezTo>
                  <a:cubicBezTo>
                    <a:pt x="2" y="1"/>
                    <a:pt x="1" y="1"/>
                    <a:pt x="0" y="0"/>
                  </a:cubicBezTo>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0" name="Freeform 30"/>
            <p:cNvSpPr/>
            <p:nvPr/>
          </p:nvSpPr>
          <p:spPr bwMode="auto">
            <a:xfrm>
              <a:off x="9720263" y="1158876"/>
              <a:ext cx="20638" cy="4870450"/>
            </a:xfrm>
            <a:custGeom>
              <a:avLst/>
              <a:gdLst>
                <a:gd name="T0" fmla="*/ 4 w 4"/>
                <a:gd name="T1" fmla="*/ 0 h 936"/>
                <a:gd name="T2" fmla="*/ 3 w 4"/>
                <a:gd name="T3" fmla="*/ 0 h 936"/>
                <a:gd name="T4" fmla="*/ 3 w 4"/>
                <a:gd name="T5" fmla="*/ 0 h 936"/>
                <a:gd name="T6" fmla="*/ 0 w 4"/>
                <a:gd name="T7" fmla="*/ 1 h 936"/>
                <a:gd name="T8" fmla="*/ 0 w 4"/>
                <a:gd name="T9" fmla="*/ 935 h 936"/>
                <a:gd name="T10" fmla="*/ 3 w 4"/>
                <a:gd name="T11" fmla="*/ 936 h 936"/>
                <a:gd name="T12" fmla="*/ 4 w 4"/>
                <a:gd name="T13" fmla="*/ 936 h 936"/>
                <a:gd name="T14" fmla="*/ 4 w 4"/>
                <a:gd name="T15" fmla="*/ 0 h 9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36">
                  <a:moveTo>
                    <a:pt x="4" y="0"/>
                  </a:moveTo>
                  <a:cubicBezTo>
                    <a:pt x="3" y="0"/>
                    <a:pt x="3" y="0"/>
                    <a:pt x="3" y="0"/>
                  </a:cubicBezTo>
                  <a:cubicBezTo>
                    <a:pt x="3" y="0"/>
                    <a:pt x="3" y="0"/>
                    <a:pt x="3" y="0"/>
                  </a:cubicBezTo>
                  <a:cubicBezTo>
                    <a:pt x="2" y="0"/>
                    <a:pt x="1" y="0"/>
                    <a:pt x="0" y="1"/>
                  </a:cubicBezTo>
                  <a:cubicBezTo>
                    <a:pt x="0" y="935"/>
                    <a:pt x="0" y="935"/>
                    <a:pt x="0" y="935"/>
                  </a:cubicBezTo>
                  <a:cubicBezTo>
                    <a:pt x="1" y="936"/>
                    <a:pt x="2" y="936"/>
                    <a:pt x="3" y="936"/>
                  </a:cubicBezTo>
                  <a:cubicBezTo>
                    <a:pt x="4" y="936"/>
                    <a:pt x="4" y="936"/>
                    <a:pt x="4" y="936"/>
                  </a:cubicBezTo>
                  <a:cubicBezTo>
                    <a:pt x="4" y="0"/>
                    <a:pt x="4" y="0"/>
                    <a:pt x="4" y="0"/>
                  </a:cubicBezTo>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1" name="Rectangle 31"/>
            <p:cNvSpPr>
              <a:spLocks noChangeArrowheads="1"/>
            </p:cNvSpPr>
            <p:nvPr/>
          </p:nvSpPr>
          <p:spPr bwMode="auto">
            <a:xfrm>
              <a:off x="9761538" y="1158876"/>
              <a:ext cx="20638" cy="487045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 name="Rectangle 32"/>
            <p:cNvSpPr>
              <a:spLocks noChangeArrowheads="1"/>
            </p:cNvSpPr>
            <p:nvPr/>
          </p:nvSpPr>
          <p:spPr bwMode="auto">
            <a:xfrm>
              <a:off x="9761538" y="1158876"/>
              <a:ext cx="20638"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 name="Rectangle 33"/>
            <p:cNvSpPr>
              <a:spLocks noChangeArrowheads="1"/>
            </p:cNvSpPr>
            <p:nvPr/>
          </p:nvSpPr>
          <p:spPr bwMode="auto">
            <a:xfrm>
              <a:off x="9804400" y="1158876"/>
              <a:ext cx="20638" cy="487045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4" name="Rectangle 34"/>
            <p:cNvSpPr>
              <a:spLocks noChangeArrowheads="1"/>
            </p:cNvSpPr>
            <p:nvPr/>
          </p:nvSpPr>
          <p:spPr bwMode="auto">
            <a:xfrm>
              <a:off x="9804400" y="1158876"/>
              <a:ext cx="20638"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5" name="Freeform 35"/>
            <p:cNvSpPr/>
            <p:nvPr/>
          </p:nvSpPr>
          <p:spPr bwMode="auto">
            <a:xfrm>
              <a:off x="9845675" y="1158876"/>
              <a:ext cx="0" cy="4870450"/>
            </a:xfrm>
            <a:custGeom>
              <a:avLst/>
              <a:gdLst>
                <a:gd name="T0" fmla="*/ 0 h 3068"/>
                <a:gd name="T1" fmla="*/ 0 h 3068"/>
                <a:gd name="T2" fmla="*/ 3068 h 3068"/>
                <a:gd name="T3" fmla="*/ 0 h 3068"/>
              </a:gdLst>
              <a:ahLst/>
              <a:cxnLst>
                <a:cxn ang="0">
                  <a:pos x="0" y="T0"/>
                </a:cxn>
                <a:cxn ang="0">
                  <a:pos x="0" y="T1"/>
                </a:cxn>
                <a:cxn ang="0">
                  <a:pos x="0" y="T2"/>
                </a:cxn>
                <a:cxn ang="0">
                  <a:pos x="0" y="T3"/>
                </a:cxn>
              </a:cxnLst>
              <a:rect l="0" t="0" r="r" b="b"/>
              <a:pathLst>
                <a:path h="3068">
                  <a:moveTo>
                    <a:pt x="0" y="0"/>
                  </a:moveTo>
                  <a:lnTo>
                    <a:pt x="0" y="0"/>
                  </a:lnTo>
                  <a:lnTo>
                    <a:pt x="0" y="3068"/>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6" name="Freeform 36"/>
            <p:cNvSpPr/>
            <p:nvPr/>
          </p:nvSpPr>
          <p:spPr bwMode="auto">
            <a:xfrm>
              <a:off x="9845675" y="1158876"/>
              <a:ext cx="0" cy="4870450"/>
            </a:xfrm>
            <a:custGeom>
              <a:avLst/>
              <a:gdLst>
                <a:gd name="T0" fmla="*/ 0 h 3068"/>
                <a:gd name="T1" fmla="*/ 0 h 3068"/>
                <a:gd name="T2" fmla="*/ 3068 h 3068"/>
                <a:gd name="T3" fmla="*/ 0 h 3068"/>
              </a:gdLst>
              <a:ahLst/>
              <a:cxnLst>
                <a:cxn ang="0">
                  <a:pos x="0" y="T0"/>
                </a:cxn>
                <a:cxn ang="0">
                  <a:pos x="0" y="T1"/>
                </a:cxn>
                <a:cxn ang="0">
                  <a:pos x="0" y="T2"/>
                </a:cxn>
                <a:cxn ang="0">
                  <a:pos x="0" y="T3"/>
                </a:cxn>
              </a:cxnLst>
              <a:rect l="0" t="0" r="r" b="b"/>
              <a:pathLst>
                <a:path h="3068">
                  <a:moveTo>
                    <a:pt x="0" y="0"/>
                  </a:moveTo>
                  <a:lnTo>
                    <a:pt x="0" y="0"/>
                  </a:lnTo>
                  <a:lnTo>
                    <a:pt x="0" y="306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7" name="Rectangle 37"/>
            <p:cNvSpPr>
              <a:spLocks noChangeArrowheads="1"/>
            </p:cNvSpPr>
            <p:nvPr/>
          </p:nvSpPr>
          <p:spPr bwMode="auto">
            <a:xfrm>
              <a:off x="9845675" y="1158876"/>
              <a:ext cx="20638" cy="487045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8" name="Rectangle 38"/>
            <p:cNvSpPr>
              <a:spLocks noChangeArrowheads="1"/>
            </p:cNvSpPr>
            <p:nvPr/>
          </p:nvSpPr>
          <p:spPr bwMode="auto">
            <a:xfrm>
              <a:off x="9845675" y="1158876"/>
              <a:ext cx="20638"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9" name="Freeform 39"/>
            <p:cNvSpPr/>
            <p:nvPr/>
          </p:nvSpPr>
          <p:spPr bwMode="auto">
            <a:xfrm>
              <a:off x="9886950" y="1158876"/>
              <a:ext cx="20638" cy="4763"/>
            </a:xfrm>
            <a:custGeom>
              <a:avLst/>
              <a:gdLst>
                <a:gd name="T0" fmla="*/ 4 w 4"/>
                <a:gd name="T1" fmla="*/ 0 h 1"/>
                <a:gd name="T2" fmla="*/ 0 w 4"/>
                <a:gd name="T3" fmla="*/ 0 h 1"/>
                <a:gd name="T4" fmla="*/ 1 w 4"/>
                <a:gd name="T5" fmla="*/ 0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1" y="0"/>
                    <a:pt x="1" y="0"/>
                    <a:pt x="1" y="0"/>
                  </a:cubicBezTo>
                  <a:cubicBezTo>
                    <a:pt x="2" y="0"/>
                    <a:pt x="3" y="0"/>
                    <a:pt x="4" y="1"/>
                  </a:cubicBezTo>
                  <a:cubicBezTo>
                    <a:pt x="4"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0" name="Freeform 40"/>
            <p:cNvSpPr/>
            <p:nvPr/>
          </p:nvSpPr>
          <p:spPr bwMode="auto">
            <a:xfrm>
              <a:off x="9891713" y="6024563"/>
              <a:ext cx="15875" cy="4763"/>
            </a:xfrm>
            <a:custGeom>
              <a:avLst/>
              <a:gdLst>
                <a:gd name="T0" fmla="*/ 3 w 3"/>
                <a:gd name="T1" fmla="*/ 0 h 1"/>
                <a:gd name="T2" fmla="*/ 0 w 3"/>
                <a:gd name="T3" fmla="*/ 1 h 1"/>
                <a:gd name="T4" fmla="*/ 3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2" y="1"/>
                    <a:pt x="1" y="1"/>
                    <a:pt x="0" y="1"/>
                  </a:cubicBezTo>
                  <a:cubicBezTo>
                    <a:pt x="3" y="1"/>
                    <a:pt x="3" y="1"/>
                    <a:pt x="3" y="1"/>
                  </a:cubicBezTo>
                  <a:cubicBezTo>
                    <a:pt x="3" y="0"/>
                    <a:pt x="3" y="0"/>
                    <a:pt x="3" y="0"/>
                  </a:cubicBezTo>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1" name="Freeform 41"/>
            <p:cNvSpPr/>
            <p:nvPr/>
          </p:nvSpPr>
          <p:spPr bwMode="auto">
            <a:xfrm>
              <a:off x="9886950" y="1158876"/>
              <a:ext cx="20638" cy="4870450"/>
            </a:xfrm>
            <a:custGeom>
              <a:avLst/>
              <a:gdLst>
                <a:gd name="T0" fmla="*/ 1 w 4"/>
                <a:gd name="T1" fmla="*/ 0 h 936"/>
                <a:gd name="T2" fmla="*/ 0 w 4"/>
                <a:gd name="T3" fmla="*/ 0 h 936"/>
                <a:gd name="T4" fmla="*/ 0 w 4"/>
                <a:gd name="T5" fmla="*/ 936 h 936"/>
                <a:gd name="T6" fmla="*/ 1 w 4"/>
                <a:gd name="T7" fmla="*/ 936 h 936"/>
                <a:gd name="T8" fmla="*/ 4 w 4"/>
                <a:gd name="T9" fmla="*/ 935 h 936"/>
                <a:gd name="T10" fmla="*/ 4 w 4"/>
                <a:gd name="T11" fmla="*/ 1 h 936"/>
                <a:gd name="T12" fmla="*/ 1 w 4"/>
                <a:gd name="T13" fmla="*/ 0 h 936"/>
              </a:gdLst>
              <a:ahLst/>
              <a:cxnLst>
                <a:cxn ang="0">
                  <a:pos x="T0" y="T1"/>
                </a:cxn>
                <a:cxn ang="0">
                  <a:pos x="T2" y="T3"/>
                </a:cxn>
                <a:cxn ang="0">
                  <a:pos x="T4" y="T5"/>
                </a:cxn>
                <a:cxn ang="0">
                  <a:pos x="T6" y="T7"/>
                </a:cxn>
                <a:cxn ang="0">
                  <a:pos x="T8" y="T9"/>
                </a:cxn>
                <a:cxn ang="0">
                  <a:pos x="T10" y="T11"/>
                </a:cxn>
                <a:cxn ang="0">
                  <a:pos x="T12" y="T13"/>
                </a:cxn>
              </a:cxnLst>
              <a:rect l="0" t="0" r="r" b="b"/>
              <a:pathLst>
                <a:path w="4" h="936">
                  <a:moveTo>
                    <a:pt x="1" y="0"/>
                  </a:moveTo>
                  <a:cubicBezTo>
                    <a:pt x="0" y="0"/>
                    <a:pt x="0" y="0"/>
                    <a:pt x="0" y="0"/>
                  </a:cubicBezTo>
                  <a:cubicBezTo>
                    <a:pt x="0" y="936"/>
                    <a:pt x="0" y="936"/>
                    <a:pt x="0" y="936"/>
                  </a:cubicBezTo>
                  <a:cubicBezTo>
                    <a:pt x="1" y="936"/>
                    <a:pt x="1" y="936"/>
                    <a:pt x="1" y="936"/>
                  </a:cubicBezTo>
                  <a:cubicBezTo>
                    <a:pt x="2" y="936"/>
                    <a:pt x="3" y="936"/>
                    <a:pt x="4" y="935"/>
                  </a:cubicBezTo>
                  <a:cubicBezTo>
                    <a:pt x="4" y="1"/>
                    <a:pt x="4" y="1"/>
                    <a:pt x="4" y="1"/>
                  </a:cubicBezTo>
                  <a:cubicBezTo>
                    <a:pt x="3" y="0"/>
                    <a:pt x="2" y="0"/>
                    <a:pt x="1" y="0"/>
                  </a:cubicBezTo>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grpSp>
      <p:sp>
        <p:nvSpPr>
          <p:cNvPr id="63" name="Rectangle 21"/>
          <p:cNvSpPr/>
          <p:nvPr/>
        </p:nvSpPr>
        <p:spPr>
          <a:xfrm>
            <a:off x="5101273" y="975043"/>
            <a:ext cx="5763260" cy="859155"/>
          </a:xfrm>
          <a:prstGeom prst="rect">
            <a:avLst/>
          </a:prstGeom>
        </p:spPr>
        <p:txBody>
          <a:bodyPr wrap="none" lIns="121899" tIns="60950" rIns="121899" bIns="6095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SG" sz="2400" b="1" i="0" u="none" strike="noStrike" kern="1200" cap="none" spc="0" normalizeH="0" baseline="0" noProof="0" dirty="0">
                <a:ln>
                  <a:noFill/>
                </a:ln>
                <a:solidFill>
                  <a:srgbClr val="496371"/>
                </a:solidFill>
                <a:effectLst/>
                <a:uLnTx/>
                <a:uFillTx/>
                <a:latin typeface="+mn-lt"/>
                <a:ea typeface="+mn-ea"/>
                <a:cs typeface="+mn-ea"/>
                <a:sym typeface="+mn-lt"/>
              </a:rPr>
              <a:t>1. </a:t>
            </a:r>
            <a:r>
              <a:rPr kumimoji="0" lang="en-SG" sz="2400" b="1" i="0" u="none" strike="noStrike" kern="1200" cap="none" spc="0" normalizeH="0" baseline="0" noProof="0" dirty="0">
                <a:ln>
                  <a:noFill/>
                </a:ln>
                <a:solidFill>
                  <a:srgbClr val="496371"/>
                </a:solidFill>
                <a:effectLst/>
                <a:uLnTx/>
                <a:uFillTx/>
                <a:latin typeface="+mn-lt"/>
                <a:ea typeface="+mn-ea"/>
                <a:cs typeface="+mn-ea"/>
                <a:sym typeface="+mn-lt"/>
              </a:rPr>
              <a:t>Nghị luận về hiện tượng đời sống </a:t>
            </a:r>
            <a:endParaRPr kumimoji="0" lang="en-SG" sz="2400" b="1" i="0" u="none" strike="noStrike" kern="1200" cap="none" spc="0" normalizeH="0" baseline="0" noProof="0" dirty="0">
              <a:ln>
                <a:noFill/>
              </a:ln>
              <a:solidFill>
                <a:srgbClr val="496371"/>
              </a:solidFill>
              <a:effectLst/>
              <a:uLnTx/>
              <a:uFillTx/>
              <a:latin typeface="+mn-lt"/>
              <a:ea typeface="+mn-ea"/>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SG" sz="2400" b="1" i="0" u="none" strike="noStrike" kern="1200" cap="none" spc="0" normalizeH="0" baseline="0" noProof="0" dirty="0">
                <a:ln>
                  <a:noFill/>
                </a:ln>
                <a:solidFill>
                  <a:srgbClr val="496371"/>
                </a:solidFill>
                <a:effectLst/>
                <a:uLnTx/>
                <a:uFillTx/>
                <a:latin typeface="+mn-lt"/>
                <a:ea typeface="+mn-ea"/>
                <a:cs typeface="+mn-ea"/>
                <a:sym typeface="+mn-lt"/>
              </a:rPr>
              <a:t>bàn về vấn đề gì?</a:t>
            </a:r>
            <a:endParaRPr kumimoji="0" lang="en-SG" sz="2400" b="1" i="0" u="none" strike="noStrike" kern="1200" cap="none" spc="0" normalizeH="0" baseline="0" noProof="0" dirty="0">
              <a:ln>
                <a:noFill/>
              </a:ln>
              <a:solidFill>
                <a:srgbClr val="496371"/>
              </a:solidFill>
              <a:effectLst/>
              <a:uLnTx/>
              <a:uFillTx/>
              <a:latin typeface="+mn-lt"/>
              <a:ea typeface="+mn-ea"/>
              <a:cs typeface="+mn-ea"/>
              <a:sym typeface="+mn-lt"/>
            </a:endParaRPr>
          </a:p>
        </p:txBody>
      </p:sp>
      <p:sp>
        <p:nvSpPr>
          <p:cNvPr id="70" name="Rectangle 21"/>
          <p:cNvSpPr/>
          <p:nvPr/>
        </p:nvSpPr>
        <p:spPr>
          <a:xfrm>
            <a:off x="5101590" y="2039620"/>
            <a:ext cx="6798945" cy="2336165"/>
          </a:xfrm>
          <a:prstGeom prst="rect">
            <a:avLst/>
          </a:prstGeom>
        </p:spPr>
        <p:txBody>
          <a:bodyPr wrap="square" lIns="121899" tIns="60950" rIns="121899" bIns="6095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altLang="en-US" sz="2400" b="0" i="0"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rPr>
              <a:t>B</a:t>
            </a:r>
            <a:r>
              <a:rPr kumimoji="0" lang="en-US" altLang="zh-CN" sz="2400" b="0" i="0"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rPr>
              <a:t>àn</a:t>
            </a:r>
            <a:r>
              <a:rPr kumimoji="0" lang="zh-CN" altLang="en-US" sz="2400" b="0" i="0"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rPr>
              <a:t> về </a:t>
            </a:r>
            <a:r>
              <a:rPr kumimoji="0" lang="zh-CN" altLang="en-US" sz="2400" b="1" i="0" u="none" strike="noStrike" kern="1200" cap="none" spc="0" normalizeH="0" baseline="0" noProof="0" dirty="0">
                <a:ln>
                  <a:noFill/>
                </a:ln>
                <a:solidFill>
                  <a:schemeClr val="accent6">
                    <a:lumMod val="75000"/>
                  </a:schemeClr>
                </a:solidFill>
                <a:effectLst/>
                <a:uLnTx/>
                <a:uFillTx/>
                <a:latin typeface="+mn-lt"/>
                <a:ea typeface="+mn-ea"/>
                <a:cs typeface="+mn-ea"/>
                <a:sym typeface="+mn-lt"/>
              </a:rPr>
              <a:t>một hiện tượng</a:t>
            </a:r>
            <a:r>
              <a:rPr kumimoji="0" lang="en-SG" altLang="zh-CN" sz="2400" b="1" i="0" u="none" strike="noStrike" kern="1200" cap="none" spc="0" normalizeH="0" baseline="0" noProof="0" dirty="0">
                <a:ln>
                  <a:noFill/>
                </a:ln>
                <a:solidFill>
                  <a:schemeClr val="accent6">
                    <a:lumMod val="75000"/>
                  </a:schemeClr>
                </a:solidFill>
                <a:effectLst/>
                <a:uLnTx/>
                <a:uFillTx/>
                <a:latin typeface="+mn-lt"/>
                <a:ea typeface="+mn-ea"/>
                <a:cs typeface="+mn-ea"/>
                <a:sym typeface="+mn-lt"/>
              </a:rPr>
              <a:t>, sự kiện xã hội</a:t>
            </a:r>
            <a:r>
              <a:rPr kumimoji="0" lang="zh-CN" altLang="en-US" sz="2400" b="0" i="0"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rPr>
              <a:t> đang diễn ra trong thực tế đời sống xã hội mang tính chất thời sự, thu hút sự quan tâm của nhiều người. Đó có thể là một hiện tượng tốt hoặc xấu, đáng khen hoặc đáng chê.</a:t>
            </a:r>
            <a:endParaRPr kumimoji="0" lang="zh-CN" altLang="en-US" sz="2400" b="0" i="0"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pic>
        <p:nvPicPr>
          <p:cNvPr id="7214" name="图片 64"/>
          <p:cNvPicPr>
            <a:picLocks noChangeAspect="1"/>
          </p:cNvPicPr>
          <p:nvPr/>
        </p:nvPicPr>
        <p:blipFill>
          <a:blip r:embed="rId1"/>
          <a:srcRect l="34676" t="81543" b="12553"/>
          <a:stretch>
            <a:fillRect/>
          </a:stretch>
        </p:blipFill>
        <p:spPr>
          <a:xfrm>
            <a:off x="0" y="6461125"/>
            <a:ext cx="12192000" cy="404813"/>
          </a:xfrm>
          <a:prstGeom prst="rect">
            <a:avLst/>
          </a:prstGeom>
          <a:noFill/>
          <a:ln w="9525">
            <a:noFill/>
          </a:ln>
        </p:spPr>
      </p:pic>
      <p:sp>
        <p:nvSpPr>
          <p:cNvPr id="66" name="矩形 65"/>
          <p:cNvSpPr/>
          <p:nvPr/>
        </p:nvSpPr>
        <p:spPr>
          <a:xfrm>
            <a:off x="441325" y="24130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71" name="矩形 70"/>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72" name="矩形 71"/>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7218" name="文本框 72"/>
          <p:cNvSpPr txBox="1"/>
          <p:nvPr/>
        </p:nvSpPr>
        <p:spPr>
          <a:xfrm>
            <a:off x="563563" y="201613"/>
            <a:ext cx="3233737" cy="460375"/>
          </a:xfrm>
          <a:prstGeom prst="rect">
            <a:avLst/>
          </a:prstGeom>
          <a:noFill/>
          <a:ln w="9525">
            <a:noFill/>
          </a:ln>
        </p:spPr>
        <p:txBody>
          <a:bodyPr wrap="square" anchor="t">
            <a:spAutoFit/>
          </a:bodyPr>
          <a:p>
            <a:pPr defTabSz="914400"/>
            <a:r>
              <a:rPr lang="vi-VN" altLang="zh-C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1. Tóm tắt lý thuyết</a:t>
            </a:r>
            <a:endParaRPr lang="vi-VN" altLang="zh-C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72"/>
          <p:cNvSpPr/>
          <p:nvPr/>
        </p:nvSpPr>
        <p:spPr>
          <a:xfrm>
            <a:off x="7954963" y="2114550"/>
            <a:ext cx="3167063" cy="3124200"/>
          </a:xfrm>
          <a:prstGeom prst="rect">
            <a:avLst/>
          </a:prstGeom>
          <a:solidFill>
            <a:srgbClr val="496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 name="Rectangle 68"/>
          <p:cNvSpPr/>
          <p:nvPr/>
        </p:nvSpPr>
        <p:spPr>
          <a:xfrm>
            <a:off x="4554538" y="2114550"/>
            <a:ext cx="3168650" cy="3124200"/>
          </a:xfrm>
          <a:prstGeom prst="rect">
            <a:avLst/>
          </a:prstGeom>
          <a:solidFill>
            <a:srgbClr val="9F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4" name="Rectangle 60"/>
          <p:cNvSpPr/>
          <p:nvPr/>
        </p:nvSpPr>
        <p:spPr>
          <a:xfrm>
            <a:off x="1139825" y="2114550"/>
            <a:ext cx="3167063" cy="3124200"/>
          </a:xfrm>
          <a:prstGeom prst="rect">
            <a:avLst/>
          </a:prstGeom>
          <a:solidFill>
            <a:srgbClr val="496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7" name="Content Placeholder 4"/>
          <p:cNvSpPr txBox="1"/>
          <p:nvPr/>
        </p:nvSpPr>
        <p:spPr>
          <a:xfrm>
            <a:off x="1590675" y="4007168"/>
            <a:ext cx="2436813" cy="30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vi-VN" sz="3000" b="1" i="0" u="none" strike="noStrike" kern="1200" cap="none" spc="0" normalizeH="0" baseline="0" noProof="0" dirty="0" smtClean="0">
                <a:ln>
                  <a:noFill/>
                </a:ln>
                <a:solidFill>
                  <a:schemeClr val="bg1"/>
                </a:solidFill>
                <a:effectLst/>
                <a:uLnTx/>
                <a:uFillTx/>
                <a:latin typeface="+mn-lt"/>
                <a:ea typeface="+mn-ea"/>
                <a:cs typeface="+mn-ea"/>
                <a:sym typeface="+mn-lt"/>
              </a:rPr>
              <a:t>Tìm hiểu đề</a:t>
            </a:r>
            <a:endParaRPr kumimoji="0" lang="vi-VN" sz="30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8" name="Content Placeholder 4"/>
          <p:cNvSpPr txBox="1"/>
          <p:nvPr/>
        </p:nvSpPr>
        <p:spPr>
          <a:xfrm>
            <a:off x="4920298" y="4007168"/>
            <a:ext cx="2436813" cy="30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vi-VN" sz="3000" b="1" i="0" u="none" strike="noStrike" kern="1200" cap="none" spc="0" normalizeH="0" baseline="0" noProof="0" dirty="0">
                <a:ln>
                  <a:noFill/>
                </a:ln>
                <a:solidFill>
                  <a:schemeClr val="bg1"/>
                </a:solidFill>
                <a:effectLst/>
                <a:uLnTx/>
                <a:uFillTx/>
                <a:latin typeface="+mn-lt"/>
                <a:ea typeface="+mn-ea"/>
                <a:cs typeface="+mn-ea"/>
                <a:sym typeface="+mn-lt"/>
              </a:rPr>
              <a:t>Lập dàn ý</a:t>
            </a:r>
            <a:endParaRPr kumimoji="0" lang="vi-VN" sz="30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7" name="Content Placeholder 4"/>
          <p:cNvSpPr txBox="1"/>
          <p:nvPr/>
        </p:nvSpPr>
        <p:spPr>
          <a:xfrm>
            <a:off x="8813483" y="4007168"/>
            <a:ext cx="2436813" cy="30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vi-VN" sz="3000" b="1" i="0" u="none" strike="noStrike" kern="1200" cap="none" spc="0" normalizeH="0" baseline="0" noProof="0" dirty="0">
                <a:ln>
                  <a:noFill/>
                </a:ln>
                <a:solidFill>
                  <a:schemeClr val="bg1"/>
                </a:solidFill>
                <a:effectLst/>
                <a:uLnTx/>
                <a:uFillTx/>
                <a:latin typeface="+mn-lt"/>
                <a:ea typeface="+mn-ea"/>
                <a:cs typeface="+mn-ea"/>
                <a:sym typeface="+mn-lt"/>
              </a:rPr>
              <a:t>Viết bài</a:t>
            </a:r>
            <a:endParaRPr kumimoji="0" lang="vi-VN" sz="30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8" name="Content Placeholder 4"/>
          <p:cNvSpPr txBox="1"/>
          <p:nvPr/>
        </p:nvSpPr>
        <p:spPr>
          <a:xfrm>
            <a:off x="3009900" y="2586038"/>
            <a:ext cx="893763" cy="798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8000" b="1" i="0" u="none" strike="noStrike" kern="1200" cap="none" spc="0" normalizeH="0" baseline="0" noProof="0" dirty="0" smtClean="0">
                <a:ln>
                  <a:noFill/>
                </a:ln>
                <a:solidFill>
                  <a:schemeClr val="bg1"/>
                </a:solidFill>
                <a:effectLst/>
                <a:uLnTx/>
                <a:uFillTx/>
                <a:latin typeface="+mn-lt"/>
                <a:ea typeface="+mn-ea"/>
                <a:cs typeface="+mn-ea"/>
                <a:sym typeface="+mn-lt"/>
              </a:rPr>
              <a:t>1</a:t>
            </a:r>
            <a:endParaRPr kumimoji="0" lang="en-US" sz="80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9227" name="Content Placeholder 4"/>
          <p:cNvSpPr txBox="1"/>
          <p:nvPr/>
        </p:nvSpPr>
        <p:spPr>
          <a:xfrm>
            <a:off x="6434138" y="2586038"/>
            <a:ext cx="893762" cy="798512"/>
          </a:xfrm>
          <a:prstGeom prst="rect">
            <a:avLst/>
          </a:prstGeom>
          <a:noFill/>
          <a:ln w="9525">
            <a:noFill/>
          </a:ln>
        </p:spPr>
        <p:txBody>
          <a:bodyPr anchor="t"/>
          <a:p>
            <a:pPr algn="ctr">
              <a:lnSpc>
                <a:spcPct val="90000"/>
              </a:lnSpc>
              <a:spcBef>
                <a:spcPts val="1000"/>
              </a:spcBef>
              <a:buFont typeface="Arial" panose="020B0604020202020204" pitchFamily="34" charset="0"/>
            </a:pPr>
            <a:r>
              <a:rPr lang="en-US" altLang="zh-CN" sz="8000" b="1" dirty="0">
                <a:solidFill>
                  <a:schemeClr val="bg1"/>
                </a:solidFill>
                <a:latin typeface="Microsoft YaHei" panose="020B0503020204020204" pitchFamily="34" charset="-122"/>
                <a:ea typeface="Microsoft YaHei" panose="020B0503020204020204" pitchFamily="34" charset="-122"/>
                <a:sym typeface="+mn-lt"/>
              </a:rPr>
              <a:t>2</a:t>
            </a:r>
            <a:endParaRPr lang="en-US" altLang="zh-CN" sz="8000" b="1" dirty="0">
              <a:solidFill>
                <a:schemeClr val="bg1"/>
              </a:solidFill>
              <a:latin typeface="Microsoft YaHei" panose="020B0503020204020204" pitchFamily="34" charset="-122"/>
              <a:ea typeface="Microsoft YaHei" panose="020B0503020204020204" pitchFamily="34" charset="-122"/>
              <a:sym typeface="+mn-lt"/>
            </a:endParaRPr>
          </a:p>
        </p:txBody>
      </p:sp>
      <p:sp>
        <p:nvSpPr>
          <p:cNvPr id="9228" name="Content Placeholder 4"/>
          <p:cNvSpPr txBox="1"/>
          <p:nvPr/>
        </p:nvSpPr>
        <p:spPr>
          <a:xfrm>
            <a:off x="9834563" y="2586038"/>
            <a:ext cx="893762" cy="798512"/>
          </a:xfrm>
          <a:prstGeom prst="rect">
            <a:avLst/>
          </a:prstGeom>
          <a:noFill/>
          <a:ln w="9525">
            <a:noFill/>
          </a:ln>
        </p:spPr>
        <p:txBody>
          <a:bodyPr anchor="t"/>
          <a:p>
            <a:pPr algn="ctr">
              <a:lnSpc>
                <a:spcPct val="90000"/>
              </a:lnSpc>
              <a:spcBef>
                <a:spcPts val="1000"/>
              </a:spcBef>
              <a:buFont typeface="Arial" panose="020B0604020202020204" pitchFamily="34" charset="0"/>
            </a:pPr>
            <a:r>
              <a:rPr lang="en-US" altLang="zh-CN" sz="8000" b="1" dirty="0">
                <a:solidFill>
                  <a:schemeClr val="bg1"/>
                </a:solidFill>
                <a:latin typeface="Microsoft YaHei" panose="020B0503020204020204" pitchFamily="34" charset="-122"/>
                <a:ea typeface="Microsoft YaHei" panose="020B0503020204020204" pitchFamily="34" charset="-122"/>
                <a:sym typeface="+mn-lt"/>
              </a:rPr>
              <a:t>3</a:t>
            </a:r>
            <a:endParaRPr lang="en-US" altLang="zh-CN" sz="8000" b="1" dirty="0">
              <a:solidFill>
                <a:schemeClr val="bg1"/>
              </a:solidFill>
              <a:latin typeface="Microsoft YaHei" panose="020B0503020204020204" pitchFamily="34" charset="-122"/>
              <a:ea typeface="Microsoft YaHei" panose="020B0503020204020204" pitchFamily="34" charset="-122"/>
              <a:sym typeface="+mn-lt"/>
            </a:endParaRPr>
          </a:p>
        </p:txBody>
      </p:sp>
      <p:pic>
        <p:nvPicPr>
          <p:cNvPr id="9229" name="图片 13"/>
          <p:cNvPicPr>
            <a:picLocks noChangeAspect="1"/>
          </p:cNvPicPr>
          <p:nvPr/>
        </p:nvPicPr>
        <p:blipFill>
          <a:blip r:embed="rId1"/>
          <a:srcRect l="34676" t="81543" b="12553"/>
          <a:stretch>
            <a:fillRect/>
          </a:stretch>
        </p:blipFill>
        <p:spPr>
          <a:xfrm>
            <a:off x="0" y="6461125"/>
            <a:ext cx="12192000" cy="404813"/>
          </a:xfrm>
          <a:prstGeom prst="rect">
            <a:avLst/>
          </a:prstGeom>
          <a:noFill/>
          <a:ln w="9525">
            <a:noFill/>
          </a:ln>
        </p:spPr>
      </p:pic>
      <p:sp>
        <p:nvSpPr>
          <p:cNvPr id="15" name="矩形 14"/>
          <p:cNvSpPr/>
          <p:nvPr/>
        </p:nvSpPr>
        <p:spPr>
          <a:xfrm>
            <a:off x="441325" y="24130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6" name="矩形 15"/>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8" name="矩形 17"/>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9233" name="文本框 18"/>
          <p:cNvSpPr txBox="1"/>
          <p:nvPr/>
        </p:nvSpPr>
        <p:spPr>
          <a:xfrm>
            <a:off x="563880" y="151130"/>
            <a:ext cx="4490720" cy="583565"/>
          </a:xfrm>
          <a:prstGeom prst="rect">
            <a:avLst/>
          </a:prstGeom>
          <a:noFill/>
          <a:ln w="9525">
            <a:noFill/>
          </a:ln>
        </p:spPr>
        <p:txBody>
          <a:bodyPr wrap="square" anchor="t">
            <a:spAutoFit/>
          </a:bodyPr>
          <a:p>
            <a:pPr defTabSz="914400"/>
            <a:r>
              <a:rPr lang="vi-VN" altLang="zh-CN" sz="32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I. Tóm tắt lý thuyết</a:t>
            </a:r>
            <a:endParaRPr lang="vi-VN" altLang="zh-CN" sz="32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0" name="文本框 18"/>
          <p:cNvSpPr txBox="1"/>
          <p:nvPr/>
        </p:nvSpPr>
        <p:spPr>
          <a:xfrm>
            <a:off x="1139825" y="852805"/>
            <a:ext cx="4490720" cy="460375"/>
          </a:xfrm>
          <a:prstGeom prst="rect">
            <a:avLst/>
          </a:prstGeom>
          <a:noFill/>
          <a:ln w="9525">
            <a:noFill/>
          </a:ln>
        </p:spPr>
        <p:txBody>
          <a:bodyPr wrap="square" anchor="t">
            <a:spAutoFit/>
          </a:bodyPr>
          <a:p>
            <a:pPr defTabSz="914400"/>
            <a:r>
              <a:rPr lang="en-US" altLang="vi-VN" sz="2400" dirty="0">
                <a:ln>
                  <a:noFill/>
                </a:ln>
                <a:solidFill>
                  <a:schemeClr val="tx2"/>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Microsoft YaHei" panose="020B0503020204020204" pitchFamily="34" charset="-122"/>
              </a:rPr>
              <a:t>2</a:t>
            </a:r>
            <a:r>
              <a:rPr lang="vi-VN" altLang="zh-CN" sz="2400" dirty="0">
                <a:ln>
                  <a:noFill/>
                </a:ln>
                <a:solidFill>
                  <a:schemeClr val="tx2"/>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Microsoft YaHei" panose="020B0503020204020204" pitchFamily="34" charset="-122"/>
              </a:rPr>
              <a:t>. Cách làm bài</a:t>
            </a:r>
            <a:endParaRPr lang="vi-VN" altLang="zh-CN" sz="2400" dirty="0">
              <a:ln>
                <a:noFill/>
              </a:ln>
              <a:solidFill>
                <a:schemeClr val="tx2"/>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21"/>
          <p:cNvSpPr/>
          <p:nvPr/>
        </p:nvSpPr>
        <p:spPr>
          <a:xfrm rot="2700000">
            <a:off x="6632575" y="3704590"/>
            <a:ext cx="925195" cy="926465"/>
          </a:xfrm>
          <a:prstGeom prst="roundRect">
            <a:avLst>
              <a:gd name="adj" fmla="val 19652"/>
            </a:avLst>
          </a:prstGeom>
          <a:solidFill>
            <a:srgbClr val="496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ea"/>
              <a:sym typeface="+mn-lt"/>
            </a:endParaRPr>
          </a:p>
        </p:txBody>
      </p:sp>
      <p:grpSp>
        <p:nvGrpSpPr>
          <p:cNvPr id="8193" name="组合 5430"/>
          <p:cNvGrpSpPr/>
          <p:nvPr/>
        </p:nvGrpSpPr>
        <p:grpSpPr>
          <a:xfrm>
            <a:off x="3367088" y="1055688"/>
            <a:ext cx="5135562" cy="2133600"/>
            <a:chOff x="3367679" y="1089166"/>
            <a:chExt cx="5134908" cy="2134603"/>
          </a:xfrm>
        </p:grpSpPr>
        <p:sp>
          <p:nvSpPr>
            <p:cNvPr id="5269" name="AutoShape 152"/>
            <p:cNvSpPr>
              <a:spLocks noChangeAspect="1" noChangeArrowheads="1" noTextEdit="1"/>
            </p:cNvSpPr>
            <p:nvPr/>
          </p:nvSpPr>
          <p:spPr bwMode="auto">
            <a:xfrm>
              <a:off x="3367679" y="1104978"/>
              <a:ext cx="5134908" cy="211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70" name="Freeform 155"/>
            <p:cNvSpPr/>
            <p:nvPr/>
          </p:nvSpPr>
          <p:spPr bwMode="auto">
            <a:xfrm>
              <a:off x="4968632" y="1231291"/>
              <a:ext cx="2050274" cy="1647070"/>
            </a:xfrm>
            <a:custGeom>
              <a:avLst/>
              <a:gdLst>
                <a:gd name="T0" fmla="*/ 305 w 1556"/>
                <a:gd name="T1" fmla="*/ 0 h 1250"/>
                <a:gd name="T2" fmla="*/ 1556 w 1556"/>
                <a:gd name="T3" fmla="*/ 472 h 1250"/>
                <a:gd name="T4" fmla="*/ 1251 w 1556"/>
                <a:gd name="T5" fmla="*/ 1250 h 1250"/>
                <a:gd name="T6" fmla="*/ 0 w 1556"/>
                <a:gd name="T7" fmla="*/ 778 h 1250"/>
                <a:gd name="T8" fmla="*/ 305 w 1556"/>
                <a:gd name="T9" fmla="*/ 0 h 1250"/>
              </a:gdLst>
              <a:ahLst/>
              <a:cxnLst>
                <a:cxn ang="0">
                  <a:pos x="T0" y="T1"/>
                </a:cxn>
                <a:cxn ang="0">
                  <a:pos x="T2" y="T3"/>
                </a:cxn>
                <a:cxn ang="0">
                  <a:pos x="T4" y="T5"/>
                </a:cxn>
                <a:cxn ang="0">
                  <a:pos x="T6" y="T7"/>
                </a:cxn>
                <a:cxn ang="0">
                  <a:pos x="T8" y="T9"/>
                </a:cxn>
              </a:cxnLst>
              <a:rect l="0" t="0" r="r" b="b"/>
              <a:pathLst>
                <a:path w="1556" h="1250">
                  <a:moveTo>
                    <a:pt x="305" y="0"/>
                  </a:moveTo>
                  <a:lnTo>
                    <a:pt x="1556" y="472"/>
                  </a:lnTo>
                  <a:lnTo>
                    <a:pt x="1251" y="1250"/>
                  </a:lnTo>
                  <a:lnTo>
                    <a:pt x="0" y="778"/>
                  </a:lnTo>
                  <a:lnTo>
                    <a:pt x="305" y="0"/>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71" name="Freeform 156"/>
            <p:cNvSpPr/>
            <p:nvPr/>
          </p:nvSpPr>
          <p:spPr bwMode="auto">
            <a:xfrm>
              <a:off x="4973902" y="1261779"/>
              <a:ext cx="2050274" cy="1647070"/>
            </a:xfrm>
            <a:custGeom>
              <a:avLst/>
              <a:gdLst>
                <a:gd name="T0" fmla="*/ 305 w 1556"/>
                <a:gd name="T1" fmla="*/ 0 h 1250"/>
                <a:gd name="T2" fmla="*/ 1556 w 1556"/>
                <a:gd name="T3" fmla="*/ 472 h 1250"/>
                <a:gd name="T4" fmla="*/ 1251 w 1556"/>
                <a:gd name="T5" fmla="*/ 1250 h 1250"/>
                <a:gd name="T6" fmla="*/ 0 w 1556"/>
                <a:gd name="T7" fmla="*/ 778 h 1250"/>
                <a:gd name="T8" fmla="*/ 305 w 1556"/>
                <a:gd name="T9" fmla="*/ 0 h 1250"/>
              </a:gdLst>
              <a:ahLst/>
              <a:cxnLst>
                <a:cxn ang="0">
                  <a:pos x="T0" y="T1"/>
                </a:cxn>
                <a:cxn ang="0">
                  <a:pos x="T2" y="T3"/>
                </a:cxn>
                <a:cxn ang="0">
                  <a:pos x="T4" y="T5"/>
                </a:cxn>
                <a:cxn ang="0">
                  <a:pos x="T6" y="T7"/>
                </a:cxn>
                <a:cxn ang="0">
                  <a:pos x="T8" y="T9"/>
                </a:cxn>
              </a:cxnLst>
              <a:rect l="0" t="0" r="r" b="b"/>
              <a:pathLst>
                <a:path w="1556" h="1250">
                  <a:moveTo>
                    <a:pt x="305" y="0"/>
                  </a:moveTo>
                  <a:lnTo>
                    <a:pt x="1556" y="472"/>
                  </a:lnTo>
                  <a:lnTo>
                    <a:pt x="1251" y="1250"/>
                  </a:lnTo>
                  <a:lnTo>
                    <a:pt x="0" y="778"/>
                  </a:lnTo>
                  <a:lnTo>
                    <a:pt x="3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72" name="Freeform 157"/>
            <p:cNvSpPr/>
            <p:nvPr/>
          </p:nvSpPr>
          <p:spPr bwMode="auto">
            <a:xfrm>
              <a:off x="4814466" y="1089166"/>
              <a:ext cx="2366511" cy="1990979"/>
            </a:xfrm>
            <a:custGeom>
              <a:avLst/>
              <a:gdLst>
                <a:gd name="T0" fmla="*/ 180 w 759"/>
                <a:gd name="T1" fmla="*/ 55 h 637"/>
                <a:gd name="T2" fmla="*/ 163 w 759"/>
                <a:gd name="T3" fmla="*/ 101 h 637"/>
                <a:gd name="T4" fmla="*/ 645 w 759"/>
                <a:gd name="T5" fmla="*/ 282 h 637"/>
                <a:gd name="T6" fmla="*/ 552 w 759"/>
                <a:gd name="T7" fmla="*/ 519 h 637"/>
                <a:gd name="T8" fmla="*/ 115 w 759"/>
                <a:gd name="T9" fmla="*/ 355 h 637"/>
                <a:gd name="T10" fmla="*/ 225 w 759"/>
                <a:gd name="T11" fmla="*/ 73 h 637"/>
                <a:gd name="T12" fmla="*/ 180 w 759"/>
                <a:gd name="T13" fmla="*/ 55 h 637"/>
                <a:gd name="T14" fmla="*/ 163 w 759"/>
                <a:gd name="T15" fmla="*/ 101 h 637"/>
                <a:gd name="T16" fmla="*/ 180 w 759"/>
                <a:gd name="T17" fmla="*/ 55 h 637"/>
                <a:gd name="T18" fmla="*/ 134 w 759"/>
                <a:gd name="T19" fmla="*/ 37 h 637"/>
                <a:gd name="T20" fmla="*/ 5 w 759"/>
                <a:gd name="T21" fmla="*/ 365 h 637"/>
                <a:gd name="T22" fmla="*/ 6 w 759"/>
                <a:gd name="T23" fmla="*/ 403 h 637"/>
                <a:gd name="T24" fmla="*/ 33 w 759"/>
                <a:gd name="T25" fmla="*/ 429 h 637"/>
                <a:gd name="T26" fmla="*/ 562 w 759"/>
                <a:gd name="T27" fmla="*/ 628 h 637"/>
                <a:gd name="T28" fmla="*/ 625 w 759"/>
                <a:gd name="T29" fmla="*/ 600 h 637"/>
                <a:gd name="T30" fmla="*/ 754 w 759"/>
                <a:gd name="T31" fmla="*/ 272 h 637"/>
                <a:gd name="T32" fmla="*/ 754 w 759"/>
                <a:gd name="T33" fmla="*/ 234 h 637"/>
                <a:gd name="T34" fmla="*/ 726 w 759"/>
                <a:gd name="T35" fmla="*/ 208 h 637"/>
                <a:gd name="T36" fmla="*/ 197 w 759"/>
                <a:gd name="T37" fmla="*/ 9 h 637"/>
                <a:gd name="T38" fmla="*/ 134 w 759"/>
                <a:gd name="T39" fmla="*/ 37 h 637"/>
                <a:gd name="T40" fmla="*/ 180 w 759"/>
                <a:gd name="T41" fmla="*/ 55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9" h="637">
                  <a:moveTo>
                    <a:pt x="180" y="55"/>
                  </a:moveTo>
                  <a:cubicBezTo>
                    <a:pt x="163" y="101"/>
                    <a:pt x="163" y="101"/>
                    <a:pt x="163" y="101"/>
                  </a:cubicBezTo>
                  <a:cubicBezTo>
                    <a:pt x="645" y="282"/>
                    <a:pt x="645" y="282"/>
                    <a:pt x="645" y="282"/>
                  </a:cubicBezTo>
                  <a:cubicBezTo>
                    <a:pt x="552" y="519"/>
                    <a:pt x="552" y="519"/>
                    <a:pt x="552" y="519"/>
                  </a:cubicBezTo>
                  <a:cubicBezTo>
                    <a:pt x="115" y="355"/>
                    <a:pt x="115" y="355"/>
                    <a:pt x="115" y="355"/>
                  </a:cubicBezTo>
                  <a:cubicBezTo>
                    <a:pt x="225" y="73"/>
                    <a:pt x="225" y="73"/>
                    <a:pt x="225" y="73"/>
                  </a:cubicBezTo>
                  <a:cubicBezTo>
                    <a:pt x="180" y="55"/>
                    <a:pt x="180" y="55"/>
                    <a:pt x="180" y="55"/>
                  </a:cubicBezTo>
                  <a:cubicBezTo>
                    <a:pt x="163" y="101"/>
                    <a:pt x="163" y="101"/>
                    <a:pt x="163" y="101"/>
                  </a:cubicBezTo>
                  <a:cubicBezTo>
                    <a:pt x="180" y="55"/>
                    <a:pt x="180" y="55"/>
                    <a:pt x="180" y="55"/>
                  </a:cubicBezTo>
                  <a:cubicBezTo>
                    <a:pt x="134" y="37"/>
                    <a:pt x="134" y="37"/>
                    <a:pt x="134" y="37"/>
                  </a:cubicBezTo>
                  <a:cubicBezTo>
                    <a:pt x="5" y="365"/>
                    <a:pt x="5" y="365"/>
                    <a:pt x="5" y="365"/>
                  </a:cubicBezTo>
                  <a:cubicBezTo>
                    <a:pt x="0" y="377"/>
                    <a:pt x="0" y="391"/>
                    <a:pt x="6" y="403"/>
                  </a:cubicBezTo>
                  <a:cubicBezTo>
                    <a:pt x="11" y="415"/>
                    <a:pt x="21" y="424"/>
                    <a:pt x="33" y="429"/>
                  </a:cubicBezTo>
                  <a:cubicBezTo>
                    <a:pt x="562" y="628"/>
                    <a:pt x="562" y="628"/>
                    <a:pt x="562" y="628"/>
                  </a:cubicBezTo>
                  <a:cubicBezTo>
                    <a:pt x="587" y="637"/>
                    <a:pt x="615" y="625"/>
                    <a:pt x="625" y="600"/>
                  </a:cubicBezTo>
                  <a:cubicBezTo>
                    <a:pt x="754" y="272"/>
                    <a:pt x="754" y="272"/>
                    <a:pt x="754" y="272"/>
                  </a:cubicBezTo>
                  <a:cubicBezTo>
                    <a:pt x="759" y="260"/>
                    <a:pt x="759" y="246"/>
                    <a:pt x="754" y="234"/>
                  </a:cubicBezTo>
                  <a:cubicBezTo>
                    <a:pt x="748" y="222"/>
                    <a:pt x="738" y="212"/>
                    <a:pt x="726" y="208"/>
                  </a:cubicBezTo>
                  <a:cubicBezTo>
                    <a:pt x="197" y="9"/>
                    <a:pt x="197" y="9"/>
                    <a:pt x="197" y="9"/>
                  </a:cubicBezTo>
                  <a:cubicBezTo>
                    <a:pt x="172" y="0"/>
                    <a:pt x="144" y="12"/>
                    <a:pt x="134" y="37"/>
                  </a:cubicBezTo>
                  <a:cubicBezTo>
                    <a:pt x="180" y="55"/>
                    <a:pt x="180" y="55"/>
                    <a:pt x="180" y="55"/>
                  </a:cubicBezTo>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73" name="Freeform 158"/>
            <p:cNvSpPr/>
            <p:nvPr/>
          </p:nvSpPr>
          <p:spPr bwMode="auto">
            <a:xfrm>
              <a:off x="5020021" y="1314486"/>
              <a:ext cx="1955402" cy="1540340"/>
            </a:xfrm>
            <a:custGeom>
              <a:avLst/>
              <a:gdLst>
                <a:gd name="T0" fmla="*/ 284 w 1484"/>
                <a:gd name="T1" fmla="*/ 0 h 1169"/>
                <a:gd name="T2" fmla="*/ 1484 w 1484"/>
                <a:gd name="T3" fmla="*/ 451 h 1169"/>
                <a:gd name="T4" fmla="*/ 1202 w 1484"/>
                <a:gd name="T5" fmla="*/ 1169 h 1169"/>
                <a:gd name="T6" fmla="*/ 0 w 1484"/>
                <a:gd name="T7" fmla="*/ 719 h 1169"/>
                <a:gd name="T8" fmla="*/ 284 w 1484"/>
                <a:gd name="T9" fmla="*/ 0 h 1169"/>
              </a:gdLst>
              <a:ahLst/>
              <a:cxnLst>
                <a:cxn ang="0">
                  <a:pos x="T0" y="T1"/>
                </a:cxn>
                <a:cxn ang="0">
                  <a:pos x="T2" y="T3"/>
                </a:cxn>
                <a:cxn ang="0">
                  <a:pos x="T4" y="T5"/>
                </a:cxn>
                <a:cxn ang="0">
                  <a:pos x="T6" y="T7"/>
                </a:cxn>
                <a:cxn ang="0">
                  <a:pos x="T8" y="T9"/>
                </a:cxn>
              </a:cxnLst>
              <a:rect l="0" t="0" r="r" b="b"/>
              <a:pathLst>
                <a:path w="1484" h="1169">
                  <a:moveTo>
                    <a:pt x="284" y="0"/>
                  </a:moveTo>
                  <a:lnTo>
                    <a:pt x="1484" y="451"/>
                  </a:lnTo>
                  <a:lnTo>
                    <a:pt x="1202" y="1169"/>
                  </a:lnTo>
                  <a:lnTo>
                    <a:pt x="0" y="719"/>
                  </a:lnTo>
                  <a:lnTo>
                    <a:pt x="284" y="0"/>
                  </a:lnTo>
                  <a:close/>
                </a:path>
              </a:pathLst>
            </a:custGeom>
            <a:solidFill>
              <a:srgbClr val="C5C5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75" name="Freeform 159"/>
            <p:cNvSpPr/>
            <p:nvPr/>
          </p:nvSpPr>
          <p:spPr bwMode="auto">
            <a:xfrm>
              <a:off x="5020021" y="1314486"/>
              <a:ext cx="1955402" cy="1540340"/>
            </a:xfrm>
            <a:custGeom>
              <a:avLst/>
              <a:gdLst>
                <a:gd name="T0" fmla="*/ 284 w 1484"/>
                <a:gd name="T1" fmla="*/ 0 h 1169"/>
                <a:gd name="T2" fmla="*/ 1484 w 1484"/>
                <a:gd name="T3" fmla="*/ 451 h 1169"/>
                <a:gd name="T4" fmla="*/ 1202 w 1484"/>
                <a:gd name="T5" fmla="*/ 1169 h 1169"/>
                <a:gd name="T6" fmla="*/ 0 w 1484"/>
                <a:gd name="T7" fmla="*/ 719 h 1169"/>
                <a:gd name="T8" fmla="*/ 284 w 1484"/>
                <a:gd name="T9" fmla="*/ 0 h 1169"/>
              </a:gdLst>
              <a:ahLst/>
              <a:cxnLst>
                <a:cxn ang="0">
                  <a:pos x="T0" y="T1"/>
                </a:cxn>
                <a:cxn ang="0">
                  <a:pos x="T2" y="T3"/>
                </a:cxn>
                <a:cxn ang="0">
                  <a:pos x="T4" y="T5"/>
                </a:cxn>
                <a:cxn ang="0">
                  <a:pos x="T6" y="T7"/>
                </a:cxn>
                <a:cxn ang="0">
                  <a:pos x="T8" y="T9"/>
                </a:cxn>
              </a:cxnLst>
              <a:rect l="0" t="0" r="r" b="b"/>
              <a:pathLst>
                <a:path w="1484" h="1169">
                  <a:moveTo>
                    <a:pt x="284" y="0"/>
                  </a:moveTo>
                  <a:lnTo>
                    <a:pt x="1484" y="451"/>
                  </a:lnTo>
                  <a:lnTo>
                    <a:pt x="1202" y="1169"/>
                  </a:lnTo>
                  <a:lnTo>
                    <a:pt x="0" y="719"/>
                  </a:lnTo>
                  <a:lnTo>
                    <a:pt x="2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76" name="Freeform 160"/>
            <p:cNvSpPr/>
            <p:nvPr/>
          </p:nvSpPr>
          <p:spPr bwMode="auto">
            <a:xfrm>
              <a:off x="6074146" y="1476557"/>
              <a:ext cx="267484" cy="118589"/>
            </a:xfrm>
            <a:custGeom>
              <a:avLst/>
              <a:gdLst>
                <a:gd name="T0" fmla="*/ 3 w 86"/>
                <a:gd name="T1" fmla="*/ 8 h 38"/>
                <a:gd name="T2" fmla="*/ 80 w 86"/>
                <a:gd name="T3" fmla="*/ 37 h 38"/>
                <a:gd name="T4" fmla="*/ 85 w 86"/>
                <a:gd name="T5" fmla="*/ 35 h 38"/>
                <a:gd name="T6" fmla="*/ 85 w 86"/>
                <a:gd name="T7" fmla="*/ 35 h 38"/>
                <a:gd name="T8" fmla="*/ 83 w 86"/>
                <a:gd name="T9" fmla="*/ 29 h 38"/>
                <a:gd name="T10" fmla="*/ 6 w 86"/>
                <a:gd name="T11" fmla="*/ 1 h 38"/>
                <a:gd name="T12" fmla="*/ 1 w 86"/>
                <a:gd name="T13" fmla="*/ 3 h 38"/>
                <a:gd name="T14" fmla="*/ 3 w 86"/>
                <a:gd name="T15" fmla="*/ 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38">
                  <a:moveTo>
                    <a:pt x="3" y="8"/>
                  </a:moveTo>
                  <a:cubicBezTo>
                    <a:pt x="80" y="37"/>
                    <a:pt x="80" y="37"/>
                    <a:pt x="80" y="37"/>
                  </a:cubicBezTo>
                  <a:cubicBezTo>
                    <a:pt x="82" y="38"/>
                    <a:pt x="84" y="37"/>
                    <a:pt x="85" y="35"/>
                  </a:cubicBezTo>
                  <a:cubicBezTo>
                    <a:pt x="85" y="35"/>
                    <a:pt x="85" y="35"/>
                    <a:pt x="85" y="35"/>
                  </a:cubicBezTo>
                  <a:cubicBezTo>
                    <a:pt x="86" y="32"/>
                    <a:pt x="85" y="30"/>
                    <a:pt x="83" y="29"/>
                  </a:cubicBezTo>
                  <a:cubicBezTo>
                    <a:pt x="6" y="1"/>
                    <a:pt x="6" y="1"/>
                    <a:pt x="6" y="1"/>
                  </a:cubicBezTo>
                  <a:cubicBezTo>
                    <a:pt x="4" y="0"/>
                    <a:pt x="2" y="1"/>
                    <a:pt x="1" y="3"/>
                  </a:cubicBezTo>
                  <a:cubicBezTo>
                    <a:pt x="0" y="5"/>
                    <a:pt x="1" y="8"/>
                    <a:pt x="3" y="8"/>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77" name="Freeform 161"/>
            <p:cNvSpPr/>
            <p:nvPr/>
          </p:nvSpPr>
          <p:spPr bwMode="auto">
            <a:xfrm>
              <a:off x="5204492" y="1480510"/>
              <a:ext cx="1623353" cy="1193797"/>
            </a:xfrm>
            <a:custGeom>
              <a:avLst/>
              <a:gdLst>
                <a:gd name="T0" fmla="*/ 0 w 1232"/>
                <a:gd name="T1" fmla="*/ 507 h 906"/>
                <a:gd name="T2" fmla="*/ 1038 w 1232"/>
                <a:gd name="T3" fmla="*/ 906 h 906"/>
                <a:gd name="T4" fmla="*/ 1232 w 1232"/>
                <a:gd name="T5" fmla="*/ 398 h 906"/>
                <a:gd name="T6" fmla="*/ 194 w 1232"/>
                <a:gd name="T7" fmla="*/ 0 h 906"/>
                <a:gd name="T8" fmla="*/ 0 w 1232"/>
                <a:gd name="T9" fmla="*/ 507 h 906"/>
              </a:gdLst>
              <a:ahLst/>
              <a:cxnLst>
                <a:cxn ang="0">
                  <a:pos x="T0" y="T1"/>
                </a:cxn>
                <a:cxn ang="0">
                  <a:pos x="T2" y="T3"/>
                </a:cxn>
                <a:cxn ang="0">
                  <a:pos x="T4" y="T5"/>
                </a:cxn>
                <a:cxn ang="0">
                  <a:pos x="T6" y="T7"/>
                </a:cxn>
                <a:cxn ang="0">
                  <a:pos x="T8" y="T9"/>
                </a:cxn>
              </a:cxnLst>
              <a:rect l="0" t="0" r="r" b="b"/>
              <a:pathLst>
                <a:path w="1232" h="906">
                  <a:moveTo>
                    <a:pt x="0" y="507"/>
                  </a:moveTo>
                  <a:lnTo>
                    <a:pt x="1038" y="906"/>
                  </a:lnTo>
                  <a:lnTo>
                    <a:pt x="1232" y="398"/>
                  </a:lnTo>
                  <a:lnTo>
                    <a:pt x="194" y="0"/>
                  </a:lnTo>
                  <a:lnTo>
                    <a:pt x="0" y="5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78" name="Freeform 162"/>
            <p:cNvSpPr/>
            <p:nvPr/>
          </p:nvSpPr>
          <p:spPr bwMode="auto">
            <a:xfrm>
              <a:off x="5204492" y="1480510"/>
              <a:ext cx="1623353" cy="1193797"/>
            </a:xfrm>
            <a:custGeom>
              <a:avLst/>
              <a:gdLst>
                <a:gd name="T0" fmla="*/ 0 w 1232"/>
                <a:gd name="T1" fmla="*/ 507 h 906"/>
                <a:gd name="T2" fmla="*/ 1038 w 1232"/>
                <a:gd name="T3" fmla="*/ 906 h 906"/>
                <a:gd name="T4" fmla="*/ 1232 w 1232"/>
                <a:gd name="T5" fmla="*/ 398 h 906"/>
                <a:gd name="T6" fmla="*/ 194 w 1232"/>
                <a:gd name="T7" fmla="*/ 0 h 906"/>
                <a:gd name="T8" fmla="*/ 0 w 1232"/>
                <a:gd name="T9" fmla="*/ 507 h 906"/>
              </a:gdLst>
              <a:ahLst/>
              <a:cxnLst>
                <a:cxn ang="0">
                  <a:pos x="T0" y="T1"/>
                </a:cxn>
                <a:cxn ang="0">
                  <a:pos x="T2" y="T3"/>
                </a:cxn>
                <a:cxn ang="0">
                  <a:pos x="T4" y="T5"/>
                </a:cxn>
                <a:cxn ang="0">
                  <a:pos x="T6" y="T7"/>
                </a:cxn>
                <a:cxn ang="0">
                  <a:pos x="T8" y="T9"/>
                </a:cxn>
              </a:cxnLst>
              <a:rect l="0" t="0" r="r" b="b"/>
              <a:pathLst>
                <a:path w="1232" h="906">
                  <a:moveTo>
                    <a:pt x="0" y="507"/>
                  </a:moveTo>
                  <a:lnTo>
                    <a:pt x="1038" y="906"/>
                  </a:lnTo>
                  <a:lnTo>
                    <a:pt x="1232" y="398"/>
                  </a:lnTo>
                  <a:lnTo>
                    <a:pt x="194" y="0"/>
                  </a:lnTo>
                  <a:lnTo>
                    <a:pt x="0" y="5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79" name="Freeform 163"/>
            <p:cNvSpPr/>
            <p:nvPr/>
          </p:nvSpPr>
          <p:spPr bwMode="auto">
            <a:xfrm>
              <a:off x="5446941" y="1480510"/>
              <a:ext cx="1380904" cy="556051"/>
            </a:xfrm>
            <a:custGeom>
              <a:avLst/>
              <a:gdLst>
                <a:gd name="T0" fmla="*/ 0 w 1048"/>
                <a:gd name="T1" fmla="*/ 23 h 422"/>
                <a:gd name="T2" fmla="*/ 1039 w 1048"/>
                <a:gd name="T3" fmla="*/ 422 h 422"/>
                <a:gd name="T4" fmla="*/ 1048 w 1048"/>
                <a:gd name="T5" fmla="*/ 398 h 422"/>
                <a:gd name="T6" fmla="*/ 10 w 1048"/>
                <a:gd name="T7" fmla="*/ 0 h 422"/>
                <a:gd name="T8" fmla="*/ 0 w 1048"/>
                <a:gd name="T9" fmla="*/ 23 h 422"/>
              </a:gdLst>
              <a:ahLst/>
              <a:cxnLst>
                <a:cxn ang="0">
                  <a:pos x="T0" y="T1"/>
                </a:cxn>
                <a:cxn ang="0">
                  <a:pos x="T2" y="T3"/>
                </a:cxn>
                <a:cxn ang="0">
                  <a:pos x="T4" y="T5"/>
                </a:cxn>
                <a:cxn ang="0">
                  <a:pos x="T6" y="T7"/>
                </a:cxn>
                <a:cxn ang="0">
                  <a:pos x="T8" y="T9"/>
                </a:cxn>
              </a:cxnLst>
              <a:rect l="0" t="0" r="r" b="b"/>
              <a:pathLst>
                <a:path w="1048" h="422">
                  <a:moveTo>
                    <a:pt x="0" y="23"/>
                  </a:moveTo>
                  <a:lnTo>
                    <a:pt x="1039" y="422"/>
                  </a:lnTo>
                  <a:lnTo>
                    <a:pt x="1048" y="398"/>
                  </a:lnTo>
                  <a:lnTo>
                    <a:pt x="10" y="0"/>
                  </a:lnTo>
                  <a:lnTo>
                    <a:pt x="0" y="23"/>
                  </a:lnTo>
                  <a:close/>
                </a:path>
              </a:pathLst>
            </a:custGeom>
            <a:solidFill>
              <a:srgbClr val="90BC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80" name="Freeform 164"/>
            <p:cNvSpPr/>
            <p:nvPr/>
          </p:nvSpPr>
          <p:spPr bwMode="auto">
            <a:xfrm>
              <a:off x="5446941" y="1480510"/>
              <a:ext cx="1380904" cy="556051"/>
            </a:xfrm>
            <a:custGeom>
              <a:avLst/>
              <a:gdLst>
                <a:gd name="T0" fmla="*/ 0 w 1048"/>
                <a:gd name="T1" fmla="*/ 23 h 422"/>
                <a:gd name="T2" fmla="*/ 1039 w 1048"/>
                <a:gd name="T3" fmla="*/ 422 h 422"/>
                <a:gd name="T4" fmla="*/ 1048 w 1048"/>
                <a:gd name="T5" fmla="*/ 398 h 422"/>
                <a:gd name="T6" fmla="*/ 10 w 1048"/>
                <a:gd name="T7" fmla="*/ 0 h 422"/>
                <a:gd name="T8" fmla="*/ 0 w 1048"/>
                <a:gd name="T9" fmla="*/ 23 h 422"/>
              </a:gdLst>
              <a:ahLst/>
              <a:cxnLst>
                <a:cxn ang="0">
                  <a:pos x="T0" y="T1"/>
                </a:cxn>
                <a:cxn ang="0">
                  <a:pos x="T2" y="T3"/>
                </a:cxn>
                <a:cxn ang="0">
                  <a:pos x="T4" y="T5"/>
                </a:cxn>
                <a:cxn ang="0">
                  <a:pos x="T6" y="T7"/>
                </a:cxn>
                <a:cxn ang="0">
                  <a:pos x="T8" y="T9"/>
                </a:cxn>
              </a:cxnLst>
              <a:rect l="0" t="0" r="r" b="b"/>
              <a:pathLst>
                <a:path w="1048" h="422">
                  <a:moveTo>
                    <a:pt x="0" y="23"/>
                  </a:moveTo>
                  <a:lnTo>
                    <a:pt x="1039" y="422"/>
                  </a:lnTo>
                  <a:lnTo>
                    <a:pt x="1048" y="398"/>
                  </a:lnTo>
                  <a:lnTo>
                    <a:pt x="10" y="0"/>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81" name="Freeform 165"/>
            <p:cNvSpPr/>
            <p:nvPr/>
          </p:nvSpPr>
          <p:spPr bwMode="auto">
            <a:xfrm>
              <a:off x="5786896" y="1670253"/>
              <a:ext cx="654875" cy="293837"/>
            </a:xfrm>
            <a:custGeom>
              <a:avLst/>
              <a:gdLst>
                <a:gd name="T0" fmla="*/ 0 w 497"/>
                <a:gd name="T1" fmla="*/ 38 h 223"/>
                <a:gd name="T2" fmla="*/ 483 w 497"/>
                <a:gd name="T3" fmla="*/ 223 h 223"/>
                <a:gd name="T4" fmla="*/ 497 w 497"/>
                <a:gd name="T5" fmla="*/ 185 h 223"/>
                <a:gd name="T6" fmla="*/ 14 w 497"/>
                <a:gd name="T7" fmla="*/ 0 h 223"/>
                <a:gd name="T8" fmla="*/ 0 w 497"/>
                <a:gd name="T9" fmla="*/ 38 h 223"/>
              </a:gdLst>
              <a:ahLst/>
              <a:cxnLst>
                <a:cxn ang="0">
                  <a:pos x="T0" y="T1"/>
                </a:cxn>
                <a:cxn ang="0">
                  <a:pos x="T2" y="T3"/>
                </a:cxn>
                <a:cxn ang="0">
                  <a:pos x="T4" y="T5"/>
                </a:cxn>
                <a:cxn ang="0">
                  <a:pos x="T6" y="T7"/>
                </a:cxn>
                <a:cxn ang="0">
                  <a:pos x="T8" y="T9"/>
                </a:cxn>
              </a:cxnLst>
              <a:rect l="0" t="0" r="r" b="b"/>
              <a:pathLst>
                <a:path w="497" h="223">
                  <a:moveTo>
                    <a:pt x="0" y="38"/>
                  </a:moveTo>
                  <a:lnTo>
                    <a:pt x="483" y="223"/>
                  </a:lnTo>
                  <a:lnTo>
                    <a:pt x="497" y="185"/>
                  </a:lnTo>
                  <a:lnTo>
                    <a:pt x="14" y="0"/>
                  </a:lnTo>
                  <a:lnTo>
                    <a:pt x="0" y="38"/>
                  </a:lnTo>
                  <a:close/>
                </a:path>
              </a:pathLst>
            </a:custGeom>
            <a:solidFill>
              <a:srgbClr val="ACD8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82" name="Freeform 166"/>
            <p:cNvSpPr/>
            <p:nvPr/>
          </p:nvSpPr>
          <p:spPr bwMode="auto">
            <a:xfrm>
              <a:off x="5786896" y="1670253"/>
              <a:ext cx="654875" cy="293837"/>
            </a:xfrm>
            <a:custGeom>
              <a:avLst/>
              <a:gdLst>
                <a:gd name="T0" fmla="*/ 0 w 497"/>
                <a:gd name="T1" fmla="*/ 38 h 223"/>
                <a:gd name="T2" fmla="*/ 483 w 497"/>
                <a:gd name="T3" fmla="*/ 223 h 223"/>
                <a:gd name="T4" fmla="*/ 497 w 497"/>
                <a:gd name="T5" fmla="*/ 185 h 223"/>
                <a:gd name="T6" fmla="*/ 14 w 497"/>
                <a:gd name="T7" fmla="*/ 0 h 223"/>
                <a:gd name="T8" fmla="*/ 0 w 497"/>
                <a:gd name="T9" fmla="*/ 38 h 223"/>
              </a:gdLst>
              <a:ahLst/>
              <a:cxnLst>
                <a:cxn ang="0">
                  <a:pos x="T0" y="T1"/>
                </a:cxn>
                <a:cxn ang="0">
                  <a:pos x="T2" y="T3"/>
                </a:cxn>
                <a:cxn ang="0">
                  <a:pos x="T4" y="T5"/>
                </a:cxn>
                <a:cxn ang="0">
                  <a:pos x="T6" y="T7"/>
                </a:cxn>
                <a:cxn ang="0">
                  <a:pos x="T8" y="T9"/>
                </a:cxn>
              </a:cxnLst>
              <a:rect l="0" t="0" r="r" b="b"/>
              <a:pathLst>
                <a:path w="497" h="223">
                  <a:moveTo>
                    <a:pt x="0" y="38"/>
                  </a:moveTo>
                  <a:lnTo>
                    <a:pt x="483" y="223"/>
                  </a:lnTo>
                  <a:lnTo>
                    <a:pt x="497" y="185"/>
                  </a:lnTo>
                  <a:lnTo>
                    <a:pt x="14" y="0"/>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83" name="Freeform 167"/>
            <p:cNvSpPr/>
            <p:nvPr/>
          </p:nvSpPr>
          <p:spPr bwMode="auto">
            <a:xfrm>
              <a:off x="5344164" y="1639946"/>
              <a:ext cx="1421752" cy="658828"/>
            </a:xfrm>
            <a:custGeom>
              <a:avLst/>
              <a:gdLst>
                <a:gd name="T0" fmla="*/ 0 w 1079"/>
                <a:gd name="T1" fmla="*/ 104 h 500"/>
                <a:gd name="T2" fmla="*/ 1041 w 1079"/>
                <a:gd name="T3" fmla="*/ 500 h 500"/>
                <a:gd name="T4" fmla="*/ 1079 w 1079"/>
                <a:gd name="T5" fmla="*/ 398 h 500"/>
                <a:gd name="T6" fmla="*/ 40 w 1079"/>
                <a:gd name="T7" fmla="*/ 0 h 500"/>
                <a:gd name="T8" fmla="*/ 0 w 1079"/>
                <a:gd name="T9" fmla="*/ 104 h 500"/>
              </a:gdLst>
              <a:ahLst/>
              <a:cxnLst>
                <a:cxn ang="0">
                  <a:pos x="T0" y="T1"/>
                </a:cxn>
                <a:cxn ang="0">
                  <a:pos x="T2" y="T3"/>
                </a:cxn>
                <a:cxn ang="0">
                  <a:pos x="T4" y="T5"/>
                </a:cxn>
                <a:cxn ang="0">
                  <a:pos x="T6" y="T7"/>
                </a:cxn>
                <a:cxn ang="0">
                  <a:pos x="T8" y="T9"/>
                </a:cxn>
              </a:cxnLst>
              <a:rect l="0" t="0" r="r" b="b"/>
              <a:pathLst>
                <a:path w="1079" h="500">
                  <a:moveTo>
                    <a:pt x="0" y="104"/>
                  </a:moveTo>
                  <a:lnTo>
                    <a:pt x="1041" y="500"/>
                  </a:lnTo>
                  <a:lnTo>
                    <a:pt x="1079" y="398"/>
                  </a:lnTo>
                  <a:lnTo>
                    <a:pt x="40" y="0"/>
                  </a:lnTo>
                  <a:lnTo>
                    <a:pt x="0" y="104"/>
                  </a:lnTo>
                  <a:close/>
                </a:path>
              </a:pathLst>
            </a:custGeom>
            <a:solidFill>
              <a:srgbClr val="5895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84" name="Freeform 168"/>
            <p:cNvSpPr/>
            <p:nvPr/>
          </p:nvSpPr>
          <p:spPr bwMode="auto">
            <a:xfrm>
              <a:off x="5344164" y="1639946"/>
              <a:ext cx="1421752" cy="658828"/>
            </a:xfrm>
            <a:custGeom>
              <a:avLst/>
              <a:gdLst>
                <a:gd name="T0" fmla="*/ 0 w 1079"/>
                <a:gd name="T1" fmla="*/ 104 h 500"/>
                <a:gd name="T2" fmla="*/ 1041 w 1079"/>
                <a:gd name="T3" fmla="*/ 500 h 500"/>
                <a:gd name="T4" fmla="*/ 1079 w 1079"/>
                <a:gd name="T5" fmla="*/ 398 h 500"/>
                <a:gd name="T6" fmla="*/ 40 w 1079"/>
                <a:gd name="T7" fmla="*/ 0 h 500"/>
                <a:gd name="T8" fmla="*/ 0 w 1079"/>
                <a:gd name="T9" fmla="*/ 104 h 500"/>
              </a:gdLst>
              <a:ahLst/>
              <a:cxnLst>
                <a:cxn ang="0">
                  <a:pos x="T0" y="T1"/>
                </a:cxn>
                <a:cxn ang="0">
                  <a:pos x="T2" y="T3"/>
                </a:cxn>
                <a:cxn ang="0">
                  <a:pos x="T4" y="T5"/>
                </a:cxn>
                <a:cxn ang="0">
                  <a:pos x="T6" y="T7"/>
                </a:cxn>
                <a:cxn ang="0">
                  <a:pos x="T8" y="T9"/>
                </a:cxn>
              </a:cxnLst>
              <a:rect l="0" t="0" r="r" b="b"/>
              <a:pathLst>
                <a:path w="1079" h="500">
                  <a:moveTo>
                    <a:pt x="0" y="104"/>
                  </a:moveTo>
                  <a:lnTo>
                    <a:pt x="1041" y="500"/>
                  </a:lnTo>
                  <a:lnTo>
                    <a:pt x="1079" y="398"/>
                  </a:lnTo>
                  <a:lnTo>
                    <a:pt x="40" y="0"/>
                  </a:lnTo>
                  <a:lnTo>
                    <a:pt x="0" y="1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85" name="Freeform 169"/>
            <p:cNvSpPr/>
            <p:nvPr/>
          </p:nvSpPr>
          <p:spPr bwMode="auto">
            <a:xfrm>
              <a:off x="5668307" y="1701876"/>
              <a:ext cx="851206" cy="343908"/>
            </a:xfrm>
            <a:custGeom>
              <a:avLst/>
              <a:gdLst>
                <a:gd name="T0" fmla="*/ 0 w 646"/>
                <a:gd name="T1" fmla="*/ 14 h 261"/>
                <a:gd name="T2" fmla="*/ 639 w 646"/>
                <a:gd name="T3" fmla="*/ 261 h 261"/>
                <a:gd name="T4" fmla="*/ 646 w 646"/>
                <a:gd name="T5" fmla="*/ 244 h 261"/>
                <a:gd name="T6" fmla="*/ 5 w 646"/>
                <a:gd name="T7" fmla="*/ 0 h 261"/>
                <a:gd name="T8" fmla="*/ 0 w 646"/>
                <a:gd name="T9" fmla="*/ 14 h 261"/>
              </a:gdLst>
              <a:ahLst/>
              <a:cxnLst>
                <a:cxn ang="0">
                  <a:pos x="T0" y="T1"/>
                </a:cxn>
                <a:cxn ang="0">
                  <a:pos x="T2" y="T3"/>
                </a:cxn>
                <a:cxn ang="0">
                  <a:pos x="T4" y="T5"/>
                </a:cxn>
                <a:cxn ang="0">
                  <a:pos x="T6" y="T7"/>
                </a:cxn>
                <a:cxn ang="0">
                  <a:pos x="T8" y="T9"/>
                </a:cxn>
              </a:cxnLst>
              <a:rect l="0" t="0" r="r" b="b"/>
              <a:pathLst>
                <a:path w="646" h="261">
                  <a:moveTo>
                    <a:pt x="0" y="14"/>
                  </a:moveTo>
                  <a:lnTo>
                    <a:pt x="639" y="261"/>
                  </a:lnTo>
                  <a:lnTo>
                    <a:pt x="646" y="244"/>
                  </a:lnTo>
                  <a:lnTo>
                    <a:pt x="5" y="0"/>
                  </a:lnTo>
                  <a:lnTo>
                    <a:pt x="0" y="14"/>
                  </a:lnTo>
                  <a:close/>
                </a:path>
              </a:pathLst>
            </a:custGeom>
            <a:solidFill>
              <a:srgbClr val="90BC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86" name="Freeform 170"/>
            <p:cNvSpPr/>
            <p:nvPr/>
          </p:nvSpPr>
          <p:spPr bwMode="auto">
            <a:xfrm>
              <a:off x="5668307" y="1701876"/>
              <a:ext cx="851206" cy="343908"/>
            </a:xfrm>
            <a:custGeom>
              <a:avLst/>
              <a:gdLst>
                <a:gd name="T0" fmla="*/ 0 w 646"/>
                <a:gd name="T1" fmla="*/ 14 h 261"/>
                <a:gd name="T2" fmla="*/ 639 w 646"/>
                <a:gd name="T3" fmla="*/ 261 h 261"/>
                <a:gd name="T4" fmla="*/ 646 w 646"/>
                <a:gd name="T5" fmla="*/ 244 h 261"/>
                <a:gd name="T6" fmla="*/ 5 w 646"/>
                <a:gd name="T7" fmla="*/ 0 h 261"/>
                <a:gd name="T8" fmla="*/ 0 w 646"/>
                <a:gd name="T9" fmla="*/ 14 h 261"/>
              </a:gdLst>
              <a:ahLst/>
              <a:cxnLst>
                <a:cxn ang="0">
                  <a:pos x="T0" y="T1"/>
                </a:cxn>
                <a:cxn ang="0">
                  <a:pos x="T2" y="T3"/>
                </a:cxn>
                <a:cxn ang="0">
                  <a:pos x="T4" y="T5"/>
                </a:cxn>
                <a:cxn ang="0">
                  <a:pos x="T6" y="T7"/>
                </a:cxn>
                <a:cxn ang="0">
                  <a:pos x="T8" y="T9"/>
                </a:cxn>
              </a:cxnLst>
              <a:rect l="0" t="0" r="r" b="b"/>
              <a:pathLst>
                <a:path w="646" h="261">
                  <a:moveTo>
                    <a:pt x="0" y="14"/>
                  </a:moveTo>
                  <a:lnTo>
                    <a:pt x="639" y="261"/>
                  </a:lnTo>
                  <a:lnTo>
                    <a:pt x="646" y="244"/>
                  </a:lnTo>
                  <a:lnTo>
                    <a:pt x="5" y="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87" name="Freeform 171"/>
            <p:cNvSpPr/>
            <p:nvPr/>
          </p:nvSpPr>
          <p:spPr bwMode="auto">
            <a:xfrm>
              <a:off x="5375787" y="1836278"/>
              <a:ext cx="386074" cy="241131"/>
            </a:xfrm>
            <a:custGeom>
              <a:avLst/>
              <a:gdLst>
                <a:gd name="T0" fmla="*/ 0 w 293"/>
                <a:gd name="T1" fmla="*/ 83 h 183"/>
                <a:gd name="T2" fmla="*/ 260 w 293"/>
                <a:gd name="T3" fmla="*/ 183 h 183"/>
                <a:gd name="T4" fmla="*/ 293 w 293"/>
                <a:gd name="T5" fmla="*/ 100 h 183"/>
                <a:gd name="T6" fmla="*/ 33 w 293"/>
                <a:gd name="T7" fmla="*/ 0 h 183"/>
                <a:gd name="T8" fmla="*/ 0 w 293"/>
                <a:gd name="T9" fmla="*/ 83 h 183"/>
              </a:gdLst>
              <a:ahLst/>
              <a:cxnLst>
                <a:cxn ang="0">
                  <a:pos x="T0" y="T1"/>
                </a:cxn>
                <a:cxn ang="0">
                  <a:pos x="T2" y="T3"/>
                </a:cxn>
                <a:cxn ang="0">
                  <a:pos x="T4" y="T5"/>
                </a:cxn>
                <a:cxn ang="0">
                  <a:pos x="T6" y="T7"/>
                </a:cxn>
                <a:cxn ang="0">
                  <a:pos x="T8" y="T9"/>
                </a:cxn>
              </a:cxnLst>
              <a:rect l="0" t="0" r="r" b="b"/>
              <a:pathLst>
                <a:path w="293" h="183">
                  <a:moveTo>
                    <a:pt x="0" y="83"/>
                  </a:moveTo>
                  <a:lnTo>
                    <a:pt x="260" y="183"/>
                  </a:lnTo>
                  <a:lnTo>
                    <a:pt x="293" y="100"/>
                  </a:lnTo>
                  <a:lnTo>
                    <a:pt x="33" y="0"/>
                  </a:lnTo>
                  <a:lnTo>
                    <a:pt x="0" y="83"/>
                  </a:lnTo>
                  <a:close/>
                </a:path>
              </a:pathLst>
            </a:custGeom>
            <a:solidFill>
              <a:srgbClr val="FFA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88" name="Freeform 172"/>
            <p:cNvSpPr/>
            <p:nvPr/>
          </p:nvSpPr>
          <p:spPr bwMode="auto">
            <a:xfrm>
              <a:off x="5805344" y="1998349"/>
              <a:ext cx="387391" cy="243766"/>
            </a:xfrm>
            <a:custGeom>
              <a:avLst/>
              <a:gdLst>
                <a:gd name="T0" fmla="*/ 0 w 294"/>
                <a:gd name="T1" fmla="*/ 83 h 185"/>
                <a:gd name="T2" fmla="*/ 261 w 294"/>
                <a:gd name="T3" fmla="*/ 185 h 185"/>
                <a:gd name="T4" fmla="*/ 294 w 294"/>
                <a:gd name="T5" fmla="*/ 100 h 185"/>
                <a:gd name="T6" fmla="*/ 31 w 294"/>
                <a:gd name="T7" fmla="*/ 0 h 185"/>
                <a:gd name="T8" fmla="*/ 0 w 294"/>
                <a:gd name="T9" fmla="*/ 83 h 185"/>
              </a:gdLst>
              <a:ahLst/>
              <a:cxnLst>
                <a:cxn ang="0">
                  <a:pos x="T0" y="T1"/>
                </a:cxn>
                <a:cxn ang="0">
                  <a:pos x="T2" y="T3"/>
                </a:cxn>
                <a:cxn ang="0">
                  <a:pos x="T4" y="T5"/>
                </a:cxn>
                <a:cxn ang="0">
                  <a:pos x="T6" y="T7"/>
                </a:cxn>
                <a:cxn ang="0">
                  <a:pos x="T8" y="T9"/>
                </a:cxn>
              </a:cxnLst>
              <a:rect l="0" t="0" r="r" b="b"/>
              <a:pathLst>
                <a:path w="294" h="185">
                  <a:moveTo>
                    <a:pt x="0" y="83"/>
                  </a:moveTo>
                  <a:lnTo>
                    <a:pt x="261" y="185"/>
                  </a:lnTo>
                  <a:lnTo>
                    <a:pt x="294" y="100"/>
                  </a:lnTo>
                  <a:lnTo>
                    <a:pt x="31" y="0"/>
                  </a:lnTo>
                  <a:lnTo>
                    <a:pt x="0" y="83"/>
                  </a:lnTo>
                  <a:close/>
                </a:path>
              </a:pathLst>
            </a:custGeom>
            <a:solidFill>
              <a:srgbClr val="FF49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89" name="Freeform 173"/>
            <p:cNvSpPr/>
            <p:nvPr/>
          </p:nvSpPr>
          <p:spPr bwMode="auto">
            <a:xfrm>
              <a:off x="5805344" y="1998349"/>
              <a:ext cx="387391" cy="243766"/>
            </a:xfrm>
            <a:custGeom>
              <a:avLst/>
              <a:gdLst>
                <a:gd name="T0" fmla="*/ 0 w 294"/>
                <a:gd name="T1" fmla="*/ 83 h 185"/>
                <a:gd name="T2" fmla="*/ 261 w 294"/>
                <a:gd name="T3" fmla="*/ 185 h 185"/>
                <a:gd name="T4" fmla="*/ 294 w 294"/>
                <a:gd name="T5" fmla="*/ 100 h 185"/>
                <a:gd name="T6" fmla="*/ 31 w 294"/>
                <a:gd name="T7" fmla="*/ 0 h 185"/>
                <a:gd name="T8" fmla="*/ 0 w 294"/>
                <a:gd name="T9" fmla="*/ 83 h 185"/>
              </a:gdLst>
              <a:ahLst/>
              <a:cxnLst>
                <a:cxn ang="0">
                  <a:pos x="T0" y="T1"/>
                </a:cxn>
                <a:cxn ang="0">
                  <a:pos x="T2" y="T3"/>
                </a:cxn>
                <a:cxn ang="0">
                  <a:pos x="T4" y="T5"/>
                </a:cxn>
                <a:cxn ang="0">
                  <a:pos x="T6" y="T7"/>
                </a:cxn>
                <a:cxn ang="0">
                  <a:pos x="T8" y="T9"/>
                </a:cxn>
              </a:cxnLst>
              <a:rect l="0" t="0" r="r" b="b"/>
              <a:pathLst>
                <a:path w="294" h="185">
                  <a:moveTo>
                    <a:pt x="0" y="83"/>
                  </a:moveTo>
                  <a:lnTo>
                    <a:pt x="261" y="185"/>
                  </a:lnTo>
                  <a:lnTo>
                    <a:pt x="294" y="100"/>
                  </a:lnTo>
                  <a:lnTo>
                    <a:pt x="31" y="0"/>
                  </a:lnTo>
                  <a:lnTo>
                    <a:pt x="0"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90" name="Freeform 174"/>
            <p:cNvSpPr/>
            <p:nvPr/>
          </p:nvSpPr>
          <p:spPr bwMode="auto">
            <a:xfrm>
              <a:off x="6236218" y="2164374"/>
              <a:ext cx="386074" cy="241131"/>
            </a:xfrm>
            <a:custGeom>
              <a:avLst/>
              <a:gdLst>
                <a:gd name="T0" fmla="*/ 0 w 293"/>
                <a:gd name="T1" fmla="*/ 83 h 183"/>
                <a:gd name="T2" fmla="*/ 260 w 293"/>
                <a:gd name="T3" fmla="*/ 183 h 183"/>
                <a:gd name="T4" fmla="*/ 293 w 293"/>
                <a:gd name="T5" fmla="*/ 100 h 183"/>
                <a:gd name="T6" fmla="*/ 31 w 293"/>
                <a:gd name="T7" fmla="*/ 0 h 183"/>
                <a:gd name="T8" fmla="*/ 0 w 293"/>
                <a:gd name="T9" fmla="*/ 83 h 183"/>
              </a:gdLst>
              <a:ahLst/>
              <a:cxnLst>
                <a:cxn ang="0">
                  <a:pos x="T0" y="T1"/>
                </a:cxn>
                <a:cxn ang="0">
                  <a:pos x="T2" y="T3"/>
                </a:cxn>
                <a:cxn ang="0">
                  <a:pos x="T4" y="T5"/>
                </a:cxn>
                <a:cxn ang="0">
                  <a:pos x="T6" y="T7"/>
                </a:cxn>
                <a:cxn ang="0">
                  <a:pos x="T8" y="T9"/>
                </a:cxn>
              </a:cxnLst>
              <a:rect l="0" t="0" r="r" b="b"/>
              <a:pathLst>
                <a:path w="293" h="183">
                  <a:moveTo>
                    <a:pt x="0" y="83"/>
                  </a:moveTo>
                  <a:lnTo>
                    <a:pt x="260" y="183"/>
                  </a:lnTo>
                  <a:lnTo>
                    <a:pt x="293" y="100"/>
                  </a:lnTo>
                  <a:lnTo>
                    <a:pt x="31" y="0"/>
                  </a:lnTo>
                  <a:lnTo>
                    <a:pt x="0" y="83"/>
                  </a:lnTo>
                  <a:close/>
                </a:path>
              </a:pathLst>
            </a:custGeom>
            <a:solidFill>
              <a:srgbClr val="94B9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91" name="Freeform 175"/>
            <p:cNvSpPr/>
            <p:nvPr/>
          </p:nvSpPr>
          <p:spPr bwMode="auto">
            <a:xfrm>
              <a:off x="6236218" y="2164374"/>
              <a:ext cx="386074" cy="241131"/>
            </a:xfrm>
            <a:custGeom>
              <a:avLst/>
              <a:gdLst>
                <a:gd name="T0" fmla="*/ 0 w 293"/>
                <a:gd name="T1" fmla="*/ 83 h 183"/>
                <a:gd name="T2" fmla="*/ 260 w 293"/>
                <a:gd name="T3" fmla="*/ 183 h 183"/>
                <a:gd name="T4" fmla="*/ 293 w 293"/>
                <a:gd name="T5" fmla="*/ 100 h 183"/>
                <a:gd name="T6" fmla="*/ 31 w 293"/>
                <a:gd name="T7" fmla="*/ 0 h 183"/>
                <a:gd name="T8" fmla="*/ 0 w 293"/>
                <a:gd name="T9" fmla="*/ 83 h 183"/>
              </a:gdLst>
              <a:ahLst/>
              <a:cxnLst>
                <a:cxn ang="0">
                  <a:pos x="T0" y="T1"/>
                </a:cxn>
                <a:cxn ang="0">
                  <a:pos x="T2" y="T3"/>
                </a:cxn>
                <a:cxn ang="0">
                  <a:pos x="T4" y="T5"/>
                </a:cxn>
                <a:cxn ang="0">
                  <a:pos x="T6" y="T7"/>
                </a:cxn>
                <a:cxn ang="0">
                  <a:pos x="T8" y="T9"/>
                </a:cxn>
              </a:cxnLst>
              <a:rect l="0" t="0" r="r" b="b"/>
              <a:pathLst>
                <a:path w="293" h="183">
                  <a:moveTo>
                    <a:pt x="0" y="83"/>
                  </a:moveTo>
                  <a:lnTo>
                    <a:pt x="260" y="183"/>
                  </a:lnTo>
                  <a:lnTo>
                    <a:pt x="293" y="100"/>
                  </a:lnTo>
                  <a:lnTo>
                    <a:pt x="31" y="0"/>
                  </a:lnTo>
                  <a:lnTo>
                    <a:pt x="0"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92" name="Freeform 176"/>
            <p:cNvSpPr/>
            <p:nvPr/>
          </p:nvSpPr>
          <p:spPr bwMode="auto">
            <a:xfrm>
              <a:off x="5204492" y="2089267"/>
              <a:ext cx="1390128" cy="585039"/>
            </a:xfrm>
            <a:custGeom>
              <a:avLst/>
              <a:gdLst>
                <a:gd name="T0" fmla="*/ 0 w 1055"/>
                <a:gd name="T1" fmla="*/ 45 h 444"/>
                <a:gd name="T2" fmla="*/ 1038 w 1055"/>
                <a:gd name="T3" fmla="*/ 444 h 444"/>
                <a:gd name="T4" fmla="*/ 1055 w 1055"/>
                <a:gd name="T5" fmla="*/ 399 h 444"/>
                <a:gd name="T6" fmla="*/ 16 w 1055"/>
                <a:gd name="T7" fmla="*/ 0 h 444"/>
                <a:gd name="T8" fmla="*/ 0 w 1055"/>
                <a:gd name="T9" fmla="*/ 45 h 444"/>
              </a:gdLst>
              <a:ahLst/>
              <a:cxnLst>
                <a:cxn ang="0">
                  <a:pos x="T0" y="T1"/>
                </a:cxn>
                <a:cxn ang="0">
                  <a:pos x="T2" y="T3"/>
                </a:cxn>
                <a:cxn ang="0">
                  <a:pos x="T4" y="T5"/>
                </a:cxn>
                <a:cxn ang="0">
                  <a:pos x="T6" y="T7"/>
                </a:cxn>
                <a:cxn ang="0">
                  <a:pos x="T8" y="T9"/>
                </a:cxn>
              </a:cxnLst>
              <a:rect l="0" t="0" r="r" b="b"/>
              <a:pathLst>
                <a:path w="1055" h="444">
                  <a:moveTo>
                    <a:pt x="0" y="45"/>
                  </a:moveTo>
                  <a:lnTo>
                    <a:pt x="1038" y="444"/>
                  </a:lnTo>
                  <a:lnTo>
                    <a:pt x="1055" y="399"/>
                  </a:lnTo>
                  <a:lnTo>
                    <a:pt x="16" y="0"/>
                  </a:lnTo>
                  <a:lnTo>
                    <a:pt x="0" y="45"/>
                  </a:lnTo>
                  <a:close/>
                </a:path>
              </a:pathLst>
            </a:custGeom>
            <a:solidFill>
              <a:srgbClr val="90BC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93" name="Freeform 177"/>
            <p:cNvSpPr/>
            <p:nvPr/>
          </p:nvSpPr>
          <p:spPr bwMode="auto">
            <a:xfrm>
              <a:off x="5204492" y="2089267"/>
              <a:ext cx="1390128" cy="585039"/>
            </a:xfrm>
            <a:custGeom>
              <a:avLst/>
              <a:gdLst>
                <a:gd name="T0" fmla="*/ 0 w 1055"/>
                <a:gd name="T1" fmla="*/ 45 h 444"/>
                <a:gd name="T2" fmla="*/ 1038 w 1055"/>
                <a:gd name="T3" fmla="*/ 444 h 444"/>
                <a:gd name="T4" fmla="*/ 1055 w 1055"/>
                <a:gd name="T5" fmla="*/ 399 h 444"/>
                <a:gd name="T6" fmla="*/ 16 w 1055"/>
                <a:gd name="T7" fmla="*/ 0 h 444"/>
                <a:gd name="T8" fmla="*/ 0 w 1055"/>
                <a:gd name="T9" fmla="*/ 45 h 444"/>
              </a:gdLst>
              <a:ahLst/>
              <a:cxnLst>
                <a:cxn ang="0">
                  <a:pos x="T0" y="T1"/>
                </a:cxn>
                <a:cxn ang="0">
                  <a:pos x="T2" y="T3"/>
                </a:cxn>
                <a:cxn ang="0">
                  <a:pos x="T4" y="T5"/>
                </a:cxn>
                <a:cxn ang="0">
                  <a:pos x="T6" y="T7"/>
                </a:cxn>
                <a:cxn ang="0">
                  <a:pos x="T8" y="T9"/>
                </a:cxn>
              </a:cxnLst>
              <a:rect l="0" t="0" r="r" b="b"/>
              <a:pathLst>
                <a:path w="1055" h="444">
                  <a:moveTo>
                    <a:pt x="0" y="45"/>
                  </a:moveTo>
                  <a:lnTo>
                    <a:pt x="1038" y="444"/>
                  </a:lnTo>
                  <a:lnTo>
                    <a:pt x="1055" y="399"/>
                  </a:lnTo>
                  <a:lnTo>
                    <a:pt x="16" y="0"/>
                  </a:lnTo>
                  <a:lnTo>
                    <a:pt x="0" y="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94" name="Freeform 178"/>
            <p:cNvSpPr/>
            <p:nvPr/>
          </p:nvSpPr>
          <p:spPr bwMode="auto">
            <a:xfrm>
              <a:off x="5362611" y="1961455"/>
              <a:ext cx="353131" cy="150213"/>
            </a:xfrm>
            <a:custGeom>
              <a:avLst/>
              <a:gdLst>
                <a:gd name="T0" fmla="*/ 0 w 268"/>
                <a:gd name="T1" fmla="*/ 14 h 114"/>
                <a:gd name="T2" fmla="*/ 261 w 268"/>
                <a:gd name="T3" fmla="*/ 114 h 114"/>
                <a:gd name="T4" fmla="*/ 268 w 268"/>
                <a:gd name="T5" fmla="*/ 99 h 114"/>
                <a:gd name="T6" fmla="*/ 5 w 268"/>
                <a:gd name="T7" fmla="*/ 0 h 114"/>
                <a:gd name="T8" fmla="*/ 0 w 268"/>
                <a:gd name="T9" fmla="*/ 14 h 114"/>
              </a:gdLst>
              <a:ahLst/>
              <a:cxnLst>
                <a:cxn ang="0">
                  <a:pos x="T0" y="T1"/>
                </a:cxn>
                <a:cxn ang="0">
                  <a:pos x="T2" y="T3"/>
                </a:cxn>
                <a:cxn ang="0">
                  <a:pos x="T4" y="T5"/>
                </a:cxn>
                <a:cxn ang="0">
                  <a:pos x="T6" y="T7"/>
                </a:cxn>
                <a:cxn ang="0">
                  <a:pos x="T8" y="T9"/>
                </a:cxn>
              </a:cxnLst>
              <a:rect l="0" t="0" r="r" b="b"/>
              <a:pathLst>
                <a:path w="268" h="114">
                  <a:moveTo>
                    <a:pt x="0" y="14"/>
                  </a:moveTo>
                  <a:lnTo>
                    <a:pt x="261" y="114"/>
                  </a:lnTo>
                  <a:lnTo>
                    <a:pt x="268" y="99"/>
                  </a:lnTo>
                  <a:lnTo>
                    <a:pt x="5" y="0"/>
                  </a:lnTo>
                  <a:lnTo>
                    <a:pt x="0" y="14"/>
                  </a:lnTo>
                  <a:close/>
                </a:path>
              </a:pathLst>
            </a:custGeom>
            <a:solidFill>
              <a:srgbClr val="90BC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95" name="Freeform 179"/>
            <p:cNvSpPr/>
            <p:nvPr/>
          </p:nvSpPr>
          <p:spPr bwMode="auto">
            <a:xfrm>
              <a:off x="5348118" y="1995713"/>
              <a:ext cx="351815" cy="152848"/>
            </a:xfrm>
            <a:custGeom>
              <a:avLst/>
              <a:gdLst>
                <a:gd name="T0" fmla="*/ 0 w 267"/>
                <a:gd name="T1" fmla="*/ 17 h 116"/>
                <a:gd name="T2" fmla="*/ 262 w 267"/>
                <a:gd name="T3" fmla="*/ 116 h 116"/>
                <a:gd name="T4" fmla="*/ 267 w 267"/>
                <a:gd name="T5" fmla="*/ 100 h 116"/>
                <a:gd name="T6" fmla="*/ 7 w 267"/>
                <a:gd name="T7" fmla="*/ 0 h 116"/>
                <a:gd name="T8" fmla="*/ 0 w 267"/>
                <a:gd name="T9" fmla="*/ 17 h 116"/>
              </a:gdLst>
              <a:ahLst/>
              <a:cxnLst>
                <a:cxn ang="0">
                  <a:pos x="T0" y="T1"/>
                </a:cxn>
                <a:cxn ang="0">
                  <a:pos x="T2" y="T3"/>
                </a:cxn>
                <a:cxn ang="0">
                  <a:pos x="T4" y="T5"/>
                </a:cxn>
                <a:cxn ang="0">
                  <a:pos x="T6" y="T7"/>
                </a:cxn>
                <a:cxn ang="0">
                  <a:pos x="T8" y="T9"/>
                </a:cxn>
              </a:cxnLst>
              <a:rect l="0" t="0" r="r" b="b"/>
              <a:pathLst>
                <a:path w="267" h="116">
                  <a:moveTo>
                    <a:pt x="0" y="17"/>
                  </a:moveTo>
                  <a:lnTo>
                    <a:pt x="262" y="116"/>
                  </a:lnTo>
                  <a:lnTo>
                    <a:pt x="267" y="100"/>
                  </a:lnTo>
                  <a:lnTo>
                    <a:pt x="7" y="0"/>
                  </a:lnTo>
                  <a:lnTo>
                    <a:pt x="0" y="17"/>
                  </a:lnTo>
                  <a:close/>
                </a:path>
              </a:pathLst>
            </a:custGeom>
            <a:solidFill>
              <a:srgbClr val="90BC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96" name="Freeform 180"/>
            <p:cNvSpPr/>
            <p:nvPr/>
          </p:nvSpPr>
          <p:spPr bwMode="auto">
            <a:xfrm>
              <a:off x="5334941" y="2032607"/>
              <a:ext cx="351815" cy="150213"/>
            </a:xfrm>
            <a:custGeom>
              <a:avLst/>
              <a:gdLst>
                <a:gd name="T0" fmla="*/ 0 w 267"/>
                <a:gd name="T1" fmla="*/ 15 h 114"/>
                <a:gd name="T2" fmla="*/ 260 w 267"/>
                <a:gd name="T3" fmla="*/ 114 h 114"/>
                <a:gd name="T4" fmla="*/ 267 w 267"/>
                <a:gd name="T5" fmla="*/ 100 h 114"/>
                <a:gd name="T6" fmla="*/ 7 w 267"/>
                <a:gd name="T7" fmla="*/ 0 h 114"/>
                <a:gd name="T8" fmla="*/ 0 w 267"/>
                <a:gd name="T9" fmla="*/ 15 h 114"/>
              </a:gdLst>
              <a:ahLst/>
              <a:cxnLst>
                <a:cxn ang="0">
                  <a:pos x="T0" y="T1"/>
                </a:cxn>
                <a:cxn ang="0">
                  <a:pos x="T2" y="T3"/>
                </a:cxn>
                <a:cxn ang="0">
                  <a:pos x="T4" y="T5"/>
                </a:cxn>
                <a:cxn ang="0">
                  <a:pos x="T6" y="T7"/>
                </a:cxn>
                <a:cxn ang="0">
                  <a:pos x="T8" y="T9"/>
                </a:cxn>
              </a:cxnLst>
              <a:rect l="0" t="0" r="r" b="b"/>
              <a:pathLst>
                <a:path w="267" h="114">
                  <a:moveTo>
                    <a:pt x="0" y="15"/>
                  </a:moveTo>
                  <a:lnTo>
                    <a:pt x="260" y="114"/>
                  </a:lnTo>
                  <a:lnTo>
                    <a:pt x="267" y="100"/>
                  </a:lnTo>
                  <a:lnTo>
                    <a:pt x="7" y="0"/>
                  </a:lnTo>
                  <a:lnTo>
                    <a:pt x="0" y="15"/>
                  </a:lnTo>
                  <a:close/>
                </a:path>
              </a:pathLst>
            </a:custGeom>
            <a:solidFill>
              <a:srgbClr val="90BC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97" name="Freeform 181"/>
            <p:cNvSpPr/>
            <p:nvPr/>
          </p:nvSpPr>
          <p:spPr bwMode="auto">
            <a:xfrm>
              <a:off x="5323081" y="2066867"/>
              <a:ext cx="224001" cy="104096"/>
            </a:xfrm>
            <a:custGeom>
              <a:avLst/>
              <a:gdLst>
                <a:gd name="T0" fmla="*/ 0 w 170"/>
                <a:gd name="T1" fmla="*/ 17 h 79"/>
                <a:gd name="T2" fmla="*/ 165 w 170"/>
                <a:gd name="T3" fmla="*/ 79 h 79"/>
                <a:gd name="T4" fmla="*/ 170 w 170"/>
                <a:gd name="T5" fmla="*/ 65 h 79"/>
                <a:gd name="T6" fmla="*/ 4 w 170"/>
                <a:gd name="T7" fmla="*/ 0 h 79"/>
                <a:gd name="T8" fmla="*/ 0 w 170"/>
                <a:gd name="T9" fmla="*/ 17 h 79"/>
              </a:gdLst>
              <a:ahLst/>
              <a:cxnLst>
                <a:cxn ang="0">
                  <a:pos x="T0" y="T1"/>
                </a:cxn>
                <a:cxn ang="0">
                  <a:pos x="T2" y="T3"/>
                </a:cxn>
                <a:cxn ang="0">
                  <a:pos x="T4" y="T5"/>
                </a:cxn>
                <a:cxn ang="0">
                  <a:pos x="T6" y="T7"/>
                </a:cxn>
                <a:cxn ang="0">
                  <a:pos x="T8" y="T9"/>
                </a:cxn>
              </a:cxnLst>
              <a:rect l="0" t="0" r="r" b="b"/>
              <a:pathLst>
                <a:path w="170" h="79">
                  <a:moveTo>
                    <a:pt x="0" y="17"/>
                  </a:moveTo>
                  <a:lnTo>
                    <a:pt x="165" y="79"/>
                  </a:lnTo>
                  <a:lnTo>
                    <a:pt x="170" y="65"/>
                  </a:lnTo>
                  <a:lnTo>
                    <a:pt x="4" y="0"/>
                  </a:lnTo>
                  <a:lnTo>
                    <a:pt x="0" y="17"/>
                  </a:lnTo>
                  <a:close/>
                </a:path>
              </a:pathLst>
            </a:custGeom>
            <a:solidFill>
              <a:srgbClr val="90BC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98" name="Freeform 182"/>
            <p:cNvSpPr/>
            <p:nvPr/>
          </p:nvSpPr>
          <p:spPr bwMode="auto">
            <a:xfrm>
              <a:off x="5793485" y="2123527"/>
              <a:ext cx="349180" cy="152848"/>
            </a:xfrm>
            <a:custGeom>
              <a:avLst/>
              <a:gdLst>
                <a:gd name="T0" fmla="*/ 0 w 265"/>
                <a:gd name="T1" fmla="*/ 17 h 116"/>
                <a:gd name="T2" fmla="*/ 260 w 265"/>
                <a:gd name="T3" fmla="*/ 116 h 116"/>
                <a:gd name="T4" fmla="*/ 265 w 265"/>
                <a:gd name="T5" fmla="*/ 100 h 116"/>
                <a:gd name="T6" fmla="*/ 5 w 265"/>
                <a:gd name="T7" fmla="*/ 0 h 116"/>
                <a:gd name="T8" fmla="*/ 0 w 265"/>
                <a:gd name="T9" fmla="*/ 17 h 116"/>
              </a:gdLst>
              <a:ahLst/>
              <a:cxnLst>
                <a:cxn ang="0">
                  <a:pos x="T0" y="T1"/>
                </a:cxn>
                <a:cxn ang="0">
                  <a:pos x="T2" y="T3"/>
                </a:cxn>
                <a:cxn ang="0">
                  <a:pos x="T4" y="T5"/>
                </a:cxn>
                <a:cxn ang="0">
                  <a:pos x="T6" y="T7"/>
                </a:cxn>
                <a:cxn ang="0">
                  <a:pos x="T8" y="T9"/>
                </a:cxn>
              </a:cxnLst>
              <a:rect l="0" t="0" r="r" b="b"/>
              <a:pathLst>
                <a:path w="265" h="116">
                  <a:moveTo>
                    <a:pt x="0" y="17"/>
                  </a:moveTo>
                  <a:lnTo>
                    <a:pt x="260" y="116"/>
                  </a:lnTo>
                  <a:lnTo>
                    <a:pt x="265" y="100"/>
                  </a:lnTo>
                  <a:lnTo>
                    <a:pt x="5" y="0"/>
                  </a:lnTo>
                  <a:lnTo>
                    <a:pt x="0" y="17"/>
                  </a:lnTo>
                  <a:close/>
                </a:path>
              </a:pathLst>
            </a:custGeom>
            <a:solidFill>
              <a:srgbClr val="90BC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299" name="Freeform 183"/>
            <p:cNvSpPr/>
            <p:nvPr/>
          </p:nvSpPr>
          <p:spPr bwMode="auto">
            <a:xfrm>
              <a:off x="5793485" y="2123527"/>
              <a:ext cx="349180" cy="152848"/>
            </a:xfrm>
            <a:custGeom>
              <a:avLst/>
              <a:gdLst>
                <a:gd name="T0" fmla="*/ 0 w 265"/>
                <a:gd name="T1" fmla="*/ 17 h 116"/>
                <a:gd name="T2" fmla="*/ 260 w 265"/>
                <a:gd name="T3" fmla="*/ 116 h 116"/>
                <a:gd name="T4" fmla="*/ 265 w 265"/>
                <a:gd name="T5" fmla="*/ 100 h 116"/>
                <a:gd name="T6" fmla="*/ 5 w 265"/>
                <a:gd name="T7" fmla="*/ 0 h 116"/>
                <a:gd name="T8" fmla="*/ 0 w 265"/>
                <a:gd name="T9" fmla="*/ 17 h 116"/>
              </a:gdLst>
              <a:ahLst/>
              <a:cxnLst>
                <a:cxn ang="0">
                  <a:pos x="T0" y="T1"/>
                </a:cxn>
                <a:cxn ang="0">
                  <a:pos x="T2" y="T3"/>
                </a:cxn>
                <a:cxn ang="0">
                  <a:pos x="T4" y="T5"/>
                </a:cxn>
                <a:cxn ang="0">
                  <a:pos x="T6" y="T7"/>
                </a:cxn>
                <a:cxn ang="0">
                  <a:pos x="T8" y="T9"/>
                </a:cxn>
              </a:cxnLst>
              <a:rect l="0" t="0" r="r" b="b"/>
              <a:pathLst>
                <a:path w="265" h="116">
                  <a:moveTo>
                    <a:pt x="0" y="17"/>
                  </a:moveTo>
                  <a:lnTo>
                    <a:pt x="260" y="116"/>
                  </a:lnTo>
                  <a:lnTo>
                    <a:pt x="265" y="100"/>
                  </a:lnTo>
                  <a:lnTo>
                    <a:pt x="5" y="0"/>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00" name="Freeform 184"/>
            <p:cNvSpPr/>
            <p:nvPr/>
          </p:nvSpPr>
          <p:spPr bwMode="auto">
            <a:xfrm>
              <a:off x="5777673" y="2161738"/>
              <a:ext cx="351815" cy="148895"/>
            </a:xfrm>
            <a:custGeom>
              <a:avLst/>
              <a:gdLst>
                <a:gd name="T0" fmla="*/ 0 w 267"/>
                <a:gd name="T1" fmla="*/ 14 h 113"/>
                <a:gd name="T2" fmla="*/ 263 w 267"/>
                <a:gd name="T3" fmla="*/ 113 h 113"/>
                <a:gd name="T4" fmla="*/ 267 w 267"/>
                <a:gd name="T5" fmla="*/ 99 h 113"/>
                <a:gd name="T6" fmla="*/ 7 w 267"/>
                <a:gd name="T7" fmla="*/ 0 h 113"/>
                <a:gd name="T8" fmla="*/ 0 w 267"/>
                <a:gd name="T9" fmla="*/ 14 h 113"/>
              </a:gdLst>
              <a:ahLst/>
              <a:cxnLst>
                <a:cxn ang="0">
                  <a:pos x="T0" y="T1"/>
                </a:cxn>
                <a:cxn ang="0">
                  <a:pos x="T2" y="T3"/>
                </a:cxn>
                <a:cxn ang="0">
                  <a:pos x="T4" y="T5"/>
                </a:cxn>
                <a:cxn ang="0">
                  <a:pos x="T6" y="T7"/>
                </a:cxn>
                <a:cxn ang="0">
                  <a:pos x="T8" y="T9"/>
                </a:cxn>
              </a:cxnLst>
              <a:rect l="0" t="0" r="r" b="b"/>
              <a:pathLst>
                <a:path w="267" h="113">
                  <a:moveTo>
                    <a:pt x="0" y="14"/>
                  </a:moveTo>
                  <a:lnTo>
                    <a:pt x="263" y="113"/>
                  </a:lnTo>
                  <a:lnTo>
                    <a:pt x="267" y="99"/>
                  </a:lnTo>
                  <a:lnTo>
                    <a:pt x="7" y="0"/>
                  </a:lnTo>
                  <a:lnTo>
                    <a:pt x="0" y="14"/>
                  </a:lnTo>
                  <a:close/>
                </a:path>
              </a:pathLst>
            </a:custGeom>
            <a:solidFill>
              <a:srgbClr val="90BC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01" name="Freeform 185"/>
            <p:cNvSpPr/>
            <p:nvPr/>
          </p:nvSpPr>
          <p:spPr bwMode="auto">
            <a:xfrm>
              <a:off x="5765814" y="2195997"/>
              <a:ext cx="351815" cy="152848"/>
            </a:xfrm>
            <a:custGeom>
              <a:avLst/>
              <a:gdLst>
                <a:gd name="T0" fmla="*/ 0 w 267"/>
                <a:gd name="T1" fmla="*/ 16 h 116"/>
                <a:gd name="T2" fmla="*/ 260 w 267"/>
                <a:gd name="T3" fmla="*/ 116 h 116"/>
                <a:gd name="T4" fmla="*/ 267 w 267"/>
                <a:gd name="T5" fmla="*/ 99 h 116"/>
                <a:gd name="T6" fmla="*/ 4 w 267"/>
                <a:gd name="T7" fmla="*/ 0 h 116"/>
                <a:gd name="T8" fmla="*/ 0 w 267"/>
                <a:gd name="T9" fmla="*/ 16 h 116"/>
              </a:gdLst>
              <a:ahLst/>
              <a:cxnLst>
                <a:cxn ang="0">
                  <a:pos x="T0" y="T1"/>
                </a:cxn>
                <a:cxn ang="0">
                  <a:pos x="T2" y="T3"/>
                </a:cxn>
                <a:cxn ang="0">
                  <a:pos x="T4" y="T5"/>
                </a:cxn>
                <a:cxn ang="0">
                  <a:pos x="T6" y="T7"/>
                </a:cxn>
                <a:cxn ang="0">
                  <a:pos x="T8" y="T9"/>
                </a:cxn>
              </a:cxnLst>
              <a:rect l="0" t="0" r="r" b="b"/>
              <a:pathLst>
                <a:path w="267" h="116">
                  <a:moveTo>
                    <a:pt x="0" y="16"/>
                  </a:moveTo>
                  <a:lnTo>
                    <a:pt x="260" y="116"/>
                  </a:lnTo>
                  <a:lnTo>
                    <a:pt x="267" y="99"/>
                  </a:lnTo>
                  <a:lnTo>
                    <a:pt x="4" y="0"/>
                  </a:lnTo>
                  <a:lnTo>
                    <a:pt x="0" y="16"/>
                  </a:lnTo>
                  <a:close/>
                </a:path>
              </a:pathLst>
            </a:custGeom>
            <a:solidFill>
              <a:srgbClr val="90BC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02" name="Freeform 186"/>
            <p:cNvSpPr/>
            <p:nvPr/>
          </p:nvSpPr>
          <p:spPr bwMode="auto">
            <a:xfrm>
              <a:off x="5752638" y="2232892"/>
              <a:ext cx="224001" cy="102777"/>
            </a:xfrm>
            <a:custGeom>
              <a:avLst/>
              <a:gdLst>
                <a:gd name="T0" fmla="*/ 0 w 170"/>
                <a:gd name="T1" fmla="*/ 14 h 78"/>
                <a:gd name="T2" fmla="*/ 163 w 170"/>
                <a:gd name="T3" fmla="*/ 78 h 78"/>
                <a:gd name="T4" fmla="*/ 170 w 170"/>
                <a:gd name="T5" fmla="*/ 62 h 78"/>
                <a:gd name="T6" fmla="*/ 5 w 170"/>
                <a:gd name="T7" fmla="*/ 0 h 78"/>
                <a:gd name="T8" fmla="*/ 0 w 170"/>
                <a:gd name="T9" fmla="*/ 14 h 78"/>
              </a:gdLst>
              <a:ahLst/>
              <a:cxnLst>
                <a:cxn ang="0">
                  <a:pos x="T0" y="T1"/>
                </a:cxn>
                <a:cxn ang="0">
                  <a:pos x="T2" y="T3"/>
                </a:cxn>
                <a:cxn ang="0">
                  <a:pos x="T4" y="T5"/>
                </a:cxn>
                <a:cxn ang="0">
                  <a:pos x="T6" y="T7"/>
                </a:cxn>
                <a:cxn ang="0">
                  <a:pos x="T8" y="T9"/>
                </a:cxn>
              </a:cxnLst>
              <a:rect l="0" t="0" r="r" b="b"/>
              <a:pathLst>
                <a:path w="170" h="78">
                  <a:moveTo>
                    <a:pt x="0" y="14"/>
                  </a:moveTo>
                  <a:lnTo>
                    <a:pt x="163" y="78"/>
                  </a:lnTo>
                  <a:lnTo>
                    <a:pt x="170" y="62"/>
                  </a:lnTo>
                  <a:lnTo>
                    <a:pt x="5" y="0"/>
                  </a:lnTo>
                  <a:lnTo>
                    <a:pt x="0" y="14"/>
                  </a:lnTo>
                  <a:close/>
                </a:path>
              </a:pathLst>
            </a:custGeom>
            <a:solidFill>
              <a:srgbClr val="90BC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03" name="Freeform 187"/>
            <p:cNvSpPr/>
            <p:nvPr/>
          </p:nvSpPr>
          <p:spPr bwMode="auto">
            <a:xfrm>
              <a:off x="6220405" y="2289551"/>
              <a:ext cx="351815" cy="152848"/>
            </a:xfrm>
            <a:custGeom>
              <a:avLst/>
              <a:gdLst>
                <a:gd name="T0" fmla="*/ 0 w 267"/>
                <a:gd name="T1" fmla="*/ 16 h 116"/>
                <a:gd name="T2" fmla="*/ 263 w 267"/>
                <a:gd name="T3" fmla="*/ 116 h 116"/>
                <a:gd name="T4" fmla="*/ 267 w 267"/>
                <a:gd name="T5" fmla="*/ 100 h 116"/>
                <a:gd name="T6" fmla="*/ 7 w 267"/>
                <a:gd name="T7" fmla="*/ 0 h 116"/>
                <a:gd name="T8" fmla="*/ 0 w 267"/>
                <a:gd name="T9" fmla="*/ 16 h 116"/>
              </a:gdLst>
              <a:ahLst/>
              <a:cxnLst>
                <a:cxn ang="0">
                  <a:pos x="T0" y="T1"/>
                </a:cxn>
                <a:cxn ang="0">
                  <a:pos x="T2" y="T3"/>
                </a:cxn>
                <a:cxn ang="0">
                  <a:pos x="T4" y="T5"/>
                </a:cxn>
                <a:cxn ang="0">
                  <a:pos x="T6" y="T7"/>
                </a:cxn>
                <a:cxn ang="0">
                  <a:pos x="T8" y="T9"/>
                </a:cxn>
              </a:cxnLst>
              <a:rect l="0" t="0" r="r" b="b"/>
              <a:pathLst>
                <a:path w="267" h="116">
                  <a:moveTo>
                    <a:pt x="0" y="16"/>
                  </a:moveTo>
                  <a:lnTo>
                    <a:pt x="263" y="116"/>
                  </a:lnTo>
                  <a:lnTo>
                    <a:pt x="267" y="100"/>
                  </a:lnTo>
                  <a:lnTo>
                    <a:pt x="7" y="0"/>
                  </a:lnTo>
                  <a:lnTo>
                    <a:pt x="0" y="16"/>
                  </a:lnTo>
                  <a:close/>
                </a:path>
              </a:pathLst>
            </a:custGeom>
            <a:solidFill>
              <a:srgbClr val="90BC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04" name="Freeform 188"/>
            <p:cNvSpPr/>
            <p:nvPr/>
          </p:nvSpPr>
          <p:spPr bwMode="auto">
            <a:xfrm>
              <a:off x="6220405" y="2289551"/>
              <a:ext cx="351815" cy="152848"/>
            </a:xfrm>
            <a:custGeom>
              <a:avLst/>
              <a:gdLst>
                <a:gd name="T0" fmla="*/ 0 w 267"/>
                <a:gd name="T1" fmla="*/ 16 h 116"/>
                <a:gd name="T2" fmla="*/ 263 w 267"/>
                <a:gd name="T3" fmla="*/ 116 h 116"/>
                <a:gd name="T4" fmla="*/ 267 w 267"/>
                <a:gd name="T5" fmla="*/ 100 h 116"/>
                <a:gd name="T6" fmla="*/ 7 w 267"/>
                <a:gd name="T7" fmla="*/ 0 h 116"/>
                <a:gd name="T8" fmla="*/ 0 w 267"/>
                <a:gd name="T9" fmla="*/ 16 h 116"/>
              </a:gdLst>
              <a:ahLst/>
              <a:cxnLst>
                <a:cxn ang="0">
                  <a:pos x="T0" y="T1"/>
                </a:cxn>
                <a:cxn ang="0">
                  <a:pos x="T2" y="T3"/>
                </a:cxn>
                <a:cxn ang="0">
                  <a:pos x="T4" y="T5"/>
                </a:cxn>
                <a:cxn ang="0">
                  <a:pos x="T6" y="T7"/>
                </a:cxn>
                <a:cxn ang="0">
                  <a:pos x="T8" y="T9"/>
                </a:cxn>
              </a:cxnLst>
              <a:rect l="0" t="0" r="r" b="b"/>
              <a:pathLst>
                <a:path w="267" h="116">
                  <a:moveTo>
                    <a:pt x="0" y="16"/>
                  </a:moveTo>
                  <a:lnTo>
                    <a:pt x="263" y="116"/>
                  </a:lnTo>
                  <a:lnTo>
                    <a:pt x="267" y="100"/>
                  </a:lnTo>
                  <a:lnTo>
                    <a:pt x="7" y="0"/>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05" name="Freeform 189"/>
            <p:cNvSpPr/>
            <p:nvPr/>
          </p:nvSpPr>
          <p:spPr bwMode="auto">
            <a:xfrm>
              <a:off x="6208546" y="2323810"/>
              <a:ext cx="351815" cy="152848"/>
            </a:xfrm>
            <a:custGeom>
              <a:avLst/>
              <a:gdLst>
                <a:gd name="T0" fmla="*/ 0 w 267"/>
                <a:gd name="T1" fmla="*/ 17 h 116"/>
                <a:gd name="T2" fmla="*/ 260 w 267"/>
                <a:gd name="T3" fmla="*/ 116 h 116"/>
                <a:gd name="T4" fmla="*/ 267 w 267"/>
                <a:gd name="T5" fmla="*/ 100 h 116"/>
                <a:gd name="T6" fmla="*/ 7 w 267"/>
                <a:gd name="T7" fmla="*/ 0 h 116"/>
                <a:gd name="T8" fmla="*/ 0 w 267"/>
                <a:gd name="T9" fmla="*/ 17 h 116"/>
              </a:gdLst>
              <a:ahLst/>
              <a:cxnLst>
                <a:cxn ang="0">
                  <a:pos x="T0" y="T1"/>
                </a:cxn>
                <a:cxn ang="0">
                  <a:pos x="T2" y="T3"/>
                </a:cxn>
                <a:cxn ang="0">
                  <a:pos x="T4" y="T5"/>
                </a:cxn>
                <a:cxn ang="0">
                  <a:pos x="T6" y="T7"/>
                </a:cxn>
                <a:cxn ang="0">
                  <a:pos x="T8" y="T9"/>
                </a:cxn>
              </a:cxnLst>
              <a:rect l="0" t="0" r="r" b="b"/>
              <a:pathLst>
                <a:path w="267" h="116">
                  <a:moveTo>
                    <a:pt x="0" y="17"/>
                  </a:moveTo>
                  <a:lnTo>
                    <a:pt x="260" y="116"/>
                  </a:lnTo>
                  <a:lnTo>
                    <a:pt x="267" y="100"/>
                  </a:lnTo>
                  <a:lnTo>
                    <a:pt x="7" y="0"/>
                  </a:lnTo>
                  <a:lnTo>
                    <a:pt x="0" y="17"/>
                  </a:lnTo>
                  <a:close/>
                </a:path>
              </a:pathLst>
            </a:custGeom>
            <a:solidFill>
              <a:srgbClr val="90BC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06" name="Freeform 190"/>
            <p:cNvSpPr/>
            <p:nvPr/>
          </p:nvSpPr>
          <p:spPr bwMode="auto">
            <a:xfrm>
              <a:off x="6208546" y="2323810"/>
              <a:ext cx="351815" cy="152848"/>
            </a:xfrm>
            <a:custGeom>
              <a:avLst/>
              <a:gdLst>
                <a:gd name="T0" fmla="*/ 0 w 267"/>
                <a:gd name="T1" fmla="*/ 17 h 116"/>
                <a:gd name="T2" fmla="*/ 260 w 267"/>
                <a:gd name="T3" fmla="*/ 116 h 116"/>
                <a:gd name="T4" fmla="*/ 267 w 267"/>
                <a:gd name="T5" fmla="*/ 100 h 116"/>
                <a:gd name="T6" fmla="*/ 7 w 267"/>
                <a:gd name="T7" fmla="*/ 0 h 116"/>
                <a:gd name="T8" fmla="*/ 0 w 267"/>
                <a:gd name="T9" fmla="*/ 17 h 116"/>
              </a:gdLst>
              <a:ahLst/>
              <a:cxnLst>
                <a:cxn ang="0">
                  <a:pos x="T0" y="T1"/>
                </a:cxn>
                <a:cxn ang="0">
                  <a:pos x="T2" y="T3"/>
                </a:cxn>
                <a:cxn ang="0">
                  <a:pos x="T4" y="T5"/>
                </a:cxn>
                <a:cxn ang="0">
                  <a:pos x="T6" y="T7"/>
                </a:cxn>
                <a:cxn ang="0">
                  <a:pos x="T8" y="T9"/>
                </a:cxn>
              </a:cxnLst>
              <a:rect l="0" t="0" r="r" b="b"/>
              <a:pathLst>
                <a:path w="267" h="116">
                  <a:moveTo>
                    <a:pt x="0" y="17"/>
                  </a:moveTo>
                  <a:lnTo>
                    <a:pt x="260" y="116"/>
                  </a:lnTo>
                  <a:lnTo>
                    <a:pt x="267" y="100"/>
                  </a:lnTo>
                  <a:lnTo>
                    <a:pt x="7" y="0"/>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07" name="Freeform 191"/>
            <p:cNvSpPr/>
            <p:nvPr/>
          </p:nvSpPr>
          <p:spPr bwMode="auto">
            <a:xfrm>
              <a:off x="6195370" y="2360704"/>
              <a:ext cx="351815" cy="150213"/>
            </a:xfrm>
            <a:custGeom>
              <a:avLst/>
              <a:gdLst>
                <a:gd name="T0" fmla="*/ 0 w 267"/>
                <a:gd name="T1" fmla="*/ 15 h 114"/>
                <a:gd name="T2" fmla="*/ 260 w 267"/>
                <a:gd name="T3" fmla="*/ 114 h 114"/>
                <a:gd name="T4" fmla="*/ 267 w 267"/>
                <a:gd name="T5" fmla="*/ 100 h 114"/>
                <a:gd name="T6" fmla="*/ 5 w 267"/>
                <a:gd name="T7" fmla="*/ 0 h 114"/>
                <a:gd name="T8" fmla="*/ 0 w 267"/>
                <a:gd name="T9" fmla="*/ 15 h 114"/>
              </a:gdLst>
              <a:ahLst/>
              <a:cxnLst>
                <a:cxn ang="0">
                  <a:pos x="T0" y="T1"/>
                </a:cxn>
                <a:cxn ang="0">
                  <a:pos x="T2" y="T3"/>
                </a:cxn>
                <a:cxn ang="0">
                  <a:pos x="T4" y="T5"/>
                </a:cxn>
                <a:cxn ang="0">
                  <a:pos x="T6" y="T7"/>
                </a:cxn>
                <a:cxn ang="0">
                  <a:pos x="T8" y="T9"/>
                </a:cxn>
              </a:cxnLst>
              <a:rect l="0" t="0" r="r" b="b"/>
              <a:pathLst>
                <a:path w="267" h="114">
                  <a:moveTo>
                    <a:pt x="0" y="15"/>
                  </a:moveTo>
                  <a:lnTo>
                    <a:pt x="260" y="114"/>
                  </a:lnTo>
                  <a:lnTo>
                    <a:pt x="267" y="100"/>
                  </a:lnTo>
                  <a:lnTo>
                    <a:pt x="5" y="0"/>
                  </a:lnTo>
                  <a:lnTo>
                    <a:pt x="0" y="15"/>
                  </a:lnTo>
                  <a:close/>
                </a:path>
              </a:pathLst>
            </a:custGeom>
            <a:solidFill>
              <a:srgbClr val="90BC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08" name="Freeform 192"/>
            <p:cNvSpPr/>
            <p:nvPr/>
          </p:nvSpPr>
          <p:spPr bwMode="auto">
            <a:xfrm>
              <a:off x="6195370" y="2360704"/>
              <a:ext cx="351815" cy="150213"/>
            </a:xfrm>
            <a:custGeom>
              <a:avLst/>
              <a:gdLst>
                <a:gd name="T0" fmla="*/ 0 w 267"/>
                <a:gd name="T1" fmla="*/ 15 h 114"/>
                <a:gd name="T2" fmla="*/ 260 w 267"/>
                <a:gd name="T3" fmla="*/ 114 h 114"/>
                <a:gd name="T4" fmla="*/ 267 w 267"/>
                <a:gd name="T5" fmla="*/ 100 h 114"/>
                <a:gd name="T6" fmla="*/ 5 w 267"/>
                <a:gd name="T7" fmla="*/ 0 h 114"/>
                <a:gd name="T8" fmla="*/ 0 w 267"/>
                <a:gd name="T9" fmla="*/ 15 h 114"/>
              </a:gdLst>
              <a:ahLst/>
              <a:cxnLst>
                <a:cxn ang="0">
                  <a:pos x="T0" y="T1"/>
                </a:cxn>
                <a:cxn ang="0">
                  <a:pos x="T2" y="T3"/>
                </a:cxn>
                <a:cxn ang="0">
                  <a:pos x="T4" y="T5"/>
                </a:cxn>
                <a:cxn ang="0">
                  <a:pos x="T6" y="T7"/>
                </a:cxn>
                <a:cxn ang="0">
                  <a:pos x="T8" y="T9"/>
                </a:cxn>
              </a:cxnLst>
              <a:rect l="0" t="0" r="r" b="b"/>
              <a:pathLst>
                <a:path w="267" h="114">
                  <a:moveTo>
                    <a:pt x="0" y="15"/>
                  </a:moveTo>
                  <a:lnTo>
                    <a:pt x="260" y="114"/>
                  </a:lnTo>
                  <a:lnTo>
                    <a:pt x="267" y="100"/>
                  </a:lnTo>
                  <a:lnTo>
                    <a:pt x="5" y="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09" name="Freeform 193"/>
            <p:cNvSpPr/>
            <p:nvPr/>
          </p:nvSpPr>
          <p:spPr bwMode="auto">
            <a:xfrm>
              <a:off x="6179558" y="2396281"/>
              <a:ext cx="227955" cy="102777"/>
            </a:xfrm>
            <a:custGeom>
              <a:avLst/>
              <a:gdLst>
                <a:gd name="T0" fmla="*/ 0 w 173"/>
                <a:gd name="T1" fmla="*/ 16 h 78"/>
                <a:gd name="T2" fmla="*/ 166 w 173"/>
                <a:gd name="T3" fmla="*/ 78 h 78"/>
                <a:gd name="T4" fmla="*/ 173 w 173"/>
                <a:gd name="T5" fmla="*/ 64 h 78"/>
                <a:gd name="T6" fmla="*/ 7 w 173"/>
                <a:gd name="T7" fmla="*/ 0 h 78"/>
                <a:gd name="T8" fmla="*/ 0 w 173"/>
                <a:gd name="T9" fmla="*/ 16 h 78"/>
              </a:gdLst>
              <a:ahLst/>
              <a:cxnLst>
                <a:cxn ang="0">
                  <a:pos x="T0" y="T1"/>
                </a:cxn>
                <a:cxn ang="0">
                  <a:pos x="T2" y="T3"/>
                </a:cxn>
                <a:cxn ang="0">
                  <a:pos x="T4" y="T5"/>
                </a:cxn>
                <a:cxn ang="0">
                  <a:pos x="T6" y="T7"/>
                </a:cxn>
                <a:cxn ang="0">
                  <a:pos x="T8" y="T9"/>
                </a:cxn>
              </a:cxnLst>
              <a:rect l="0" t="0" r="r" b="b"/>
              <a:pathLst>
                <a:path w="173" h="78">
                  <a:moveTo>
                    <a:pt x="0" y="16"/>
                  </a:moveTo>
                  <a:lnTo>
                    <a:pt x="166" y="78"/>
                  </a:lnTo>
                  <a:lnTo>
                    <a:pt x="173" y="64"/>
                  </a:lnTo>
                  <a:lnTo>
                    <a:pt x="7" y="0"/>
                  </a:lnTo>
                  <a:lnTo>
                    <a:pt x="0" y="16"/>
                  </a:lnTo>
                  <a:close/>
                </a:path>
              </a:pathLst>
            </a:custGeom>
            <a:solidFill>
              <a:srgbClr val="90BC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10" name="Freeform 194"/>
            <p:cNvSpPr/>
            <p:nvPr/>
          </p:nvSpPr>
          <p:spPr bwMode="auto">
            <a:xfrm>
              <a:off x="6179558" y="2396281"/>
              <a:ext cx="227955" cy="102777"/>
            </a:xfrm>
            <a:custGeom>
              <a:avLst/>
              <a:gdLst>
                <a:gd name="T0" fmla="*/ 0 w 173"/>
                <a:gd name="T1" fmla="*/ 16 h 78"/>
                <a:gd name="T2" fmla="*/ 166 w 173"/>
                <a:gd name="T3" fmla="*/ 78 h 78"/>
                <a:gd name="T4" fmla="*/ 173 w 173"/>
                <a:gd name="T5" fmla="*/ 64 h 78"/>
                <a:gd name="T6" fmla="*/ 7 w 173"/>
                <a:gd name="T7" fmla="*/ 0 h 78"/>
                <a:gd name="T8" fmla="*/ 0 w 173"/>
                <a:gd name="T9" fmla="*/ 16 h 78"/>
              </a:gdLst>
              <a:ahLst/>
              <a:cxnLst>
                <a:cxn ang="0">
                  <a:pos x="T0" y="T1"/>
                </a:cxn>
                <a:cxn ang="0">
                  <a:pos x="T2" y="T3"/>
                </a:cxn>
                <a:cxn ang="0">
                  <a:pos x="T4" y="T5"/>
                </a:cxn>
                <a:cxn ang="0">
                  <a:pos x="T6" y="T7"/>
                </a:cxn>
                <a:cxn ang="0">
                  <a:pos x="T8" y="T9"/>
                </a:cxn>
              </a:cxnLst>
              <a:rect l="0" t="0" r="r" b="b"/>
              <a:pathLst>
                <a:path w="173" h="78">
                  <a:moveTo>
                    <a:pt x="0" y="16"/>
                  </a:moveTo>
                  <a:lnTo>
                    <a:pt x="166" y="78"/>
                  </a:lnTo>
                  <a:lnTo>
                    <a:pt x="173" y="64"/>
                  </a:lnTo>
                  <a:lnTo>
                    <a:pt x="7" y="0"/>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11" name="Freeform 195"/>
            <p:cNvSpPr>
              <a:spLocks noEditPoints="1"/>
            </p:cNvSpPr>
            <p:nvPr/>
          </p:nvSpPr>
          <p:spPr bwMode="auto">
            <a:xfrm>
              <a:off x="5394235" y="1314486"/>
              <a:ext cx="1581188" cy="1540340"/>
            </a:xfrm>
            <a:custGeom>
              <a:avLst/>
              <a:gdLst>
                <a:gd name="T0" fmla="*/ 996 w 1200"/>
                <a:gd name="T1" fmla="*/ 968 h 1169"/>
                <a:gd name="T2" fmla="*/ 918 w 1200"/>
                <a:gd name="T3" fmla="*/ 968 h 1169"/>
                <a:gd name="T4" fmla="*/ 894 w 1200"/>
                <a:gd name="T5" fmla="*/ 1032 h 1169"/>
                <a:gd name="T6" fmla="*/ 771 w 1200"/>
                <a:gd name="T7" fmla="*/ 984 h 1169"/>
                <a:gd name="T8" fmla="*/ 918 w 1200"/>
                <a:gd name="T9" fmla="*/ 1169 h 1169"/>
                <a:gd name="T10" fmla="*/ 996 w 1200"/>
                <a:gd name="T11" fmla="*/ 968 h 1169"/>
                <a:gd name="T12" fmla="*/ 0 w 1200"/>
                <a:gd name="T13" fmla="*/ 0 h 1169"/>
                <a:gd name="T14" fmla="*/ 118 w 1200"/>
                <a:gd name="T15" fmla="*/ 152 h 1169"/>
                <a:gd name="T16" fmla="*/ 1088 w 1200"/>
                <a:gd name="T17" fmla="*/ 524 h 1169"/>
                <a:gd name="T18" fmla="*/ 999 w 1200"/>
                <a:gd name="T19" fmla="*/ 759 h 1169"/>
                <a:gd name="T20" fmla="*/ 1079 w 1200"/>
                <a:gd name="T21" fmla="*/ 759 h 1169"/>
                <a:gd name="T22" fmla="*/ 1200 w 1200"/>
                <a:gd name="T23" fmla="*/ 451 h 1169"/>
                <a:gd name="T24" fmla="*/ 0 w 1200"/>
                <a:gd name="T25"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0" h="1169">
                  <a:moveTo>
                    <a:pt x="996" y="968"/>
                  </a:moveTo>
                  <a:lnTo>
                    <a:pt x="918" y="968"/>
                  </a:lnTo>
                  <a:lnTo>
                    <a:pt x="894" y="1032"/>
                  </a:lnTo>
                  <a:lnTo>
                    <a:pt x="771" y="984"/>
                  </a:lnTo>
                  <a:lnTo>
                    <a:pt x="918" y="1169"/>
                  </a:lnTo>
                  <a:lnTo>
                    <a:pt x="996" y="968"/>
                  </a:lnTo>
                  <a:close/>
                  <a:moveTo>
                    <a:pt x="0" y="0"/>
                  </a:moveTo>
                  <a:lnTo>
                    <a:pt x="118" y="152"/>
                  </a:lnTo>
                  <a:lnTo>
                    <a:pt x="1088" y="524"/>
                  </a:lnTo>
                  <a:lnTo>
                    <a:pt x="999" y="759"/>
                  </a:lnTo>
                  <a:lnTo>
                    <a:pt x="1079" y="759"/>
                  </a:lnTo>
                  <a:lnTo>
                    <a:pt x="1200" y="451"/>
                  </a:lnTo>
                  <a:lnTo>
                    <a:pt x="0" y="0"/>
                  </a:lnTo>
                  <a:close/>
                </a:path>
              </a:pathLst>
            </a:custGeom>
            <a:solidFill>
              <a:srgbClr val="B1B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12" name="Freeform 196"/>
            <p:cNvSpPr>
              <a:spLocks noEditPoints="1"/>
            </p:cNvSpPr>
            <p:nvPr/>
          </p:nvSpPr>
          <p:spPr bwMode="auto">
            <a:xfrm>
              <a:off x="5394235" y="1314486"/>
              <a:ext cx="1581188" cy="1540340"/>
            </a:xfrm>
            <a:custGeom>
              <a:avLst/>
              <a:gdLst>
                <a:gd name="T0" fmla="*/ 996 w 1200"/>
                <a:gd name="T1" fmla="*/ 968 h 1169"/>
                <a:gd name="T2" fmla="*/ 918 w 1200"/>
                <a:gd name="T3" fmla="*/ 968 h 1169"/>
                <a:gd name="T4" fmla="*/ 894 w 1200"/>
                <a:gd name="T5" fmla="*/ 1032 h 1169"/>
                <a:gd name="T6" fmla="*/ 771 w 1200"/>
                <a:gd name="T7" fmla="*/ 984 h 1169"/>
                <a:gd name="T8" fmla="*/ 918 w 1200"/>
                <a:gd name="T9" fmla="*/ 1169 h 1169"/>
                <a:gd name="T10" fmla="*/ 996 w 1200"/>
                <a:gd name="T11" fmla="*/ 968 h 1169"/>
                <a:gd name="T12" fmla="*/ 0 w 1200"/>
                <a:gd name="T13" fmla="*/ 0 h 1169"/>
                <a:gd name="T14" fmla="*/ 118 w 1200"/>
                <a:gd name="T15" fmla="*/ 152 h 1169"/>
                <a:gd name="T16" fmla="*/ 1088 w 1200"/>
                <a:gd name="T17" fmla="*/ 524 h 1169"/>
                <a:gd name="T18" fmla="*/ 999 w 1200"/>
                <a:gd name="T19" fmla="*/ 759 h 1169"/>
                <a:gd name="T20" fmla="*/ 1079 w 1200"/>
                <a:gd name="T21" fmla="*/ 759 h 1169"/>
                <a:gd name="T22" fmla="*/ 1200 w 1200"/>
                <a:gd name="T23" fmla="*/ 451 h 1169"/>
                <a:gd name="T24" fmla="*/ 0 w 1200"/>
                <a:gd name="T25"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0" h="1169">
                  <a:moveTo>
                    <a:pt x="996" y="968"/>
                  </a:moveTo>
                  <a:lnTo>
                    <a:pt x="918" y="968"/>
                  </a:lnTo>
                  <a:lnTo>
                    <a:pt x="894" y="1032"/>
                  </a:lnTo>
                  <a:lnTo>
                    <a:pt x="771" y="984"/>
                  </a:lnTo>
                  <a:lnTo>
                    <a:pt x="918" y="1169"/>
                  </a:lnTo>
                  <a:lnTo>
                    <a:pt x="996" y="968"/>
                  </a:lnTo>
                  <a:moveTo>
                    <a:pt x="0" y="0"/>
                  </a:moveTo>
                  <a:lnTo>
                    <a:pt x="118" y="152"/>
                  </a:lnTo>
                  <a:lnTo>
                    <a:pt x="1088" y="524"/>
                  </a:lnTo>
                  <a:lnTo>
                    <a:pt x="999" y="759"/>
                  </a:lnTo>
                  <a:lnTo>
                    <a:pt x="1079" y="759"/>
                  </a:lnTo>
                  <a:lnTo>
                    <a:pt x="1200" y="45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13" name="Freeform 197"/>
            <p:cNvSpPr>
              <a:spLocks noEditPoints="1"/>
            </p:cNvSpPr>
            <p:nvPr/>
          </p:nvSpPr>
          <p:spPr bwMode="auto">
            <a:xfrm>
              <a:off x="5593202" y="1567476"/>
              <a:ext cx="1234645" cy="1106831"/>
            </a:xfrm>
            <a:custGeom>
              <a:avLst/>
              <a:gdLst>
                <a:gd name="T0" fmla="*/ 767 w 937"/>
                <a:gd name="T1" fmla="*/ 776 h 840"/>
                <a:gd name="T2" fmla="*/ 713 w 937"/>
                <a:gd name="T3" fmla="*/ 776 h 840"/>
                <a:gd name="T4" fmla="*/ 760 w 937"/>
                <a:gd name="T5" fmla="*/ 795 h 840"/>
                <a:gd name="T6" fmla="*/ 743 w 937"/>
                <a:gd name="T7" fmla="*/ 840 h 840"/>
                <a:gd name="T8" fmla="*/ 620 w 937"/>
                <a:gd name="T9" fmla="*/ 792 h 840"/>
                <a:gd name="T10" fmla="*/ 743 w 937"/>
                <a:gd name="T11" fmla="*/ 840 h 840"/>
                <a:gd name="T12" fmla="*/ 767 w 937"/>
                <a:gd name="T13" fmla="*/ 776 h 840"/>
                <a:gd name="T14" fmla="*/ 495 w 937"/>
                <a:gd name="T15" fmla="*/ 633 h 840"/>
                <a:gd name="T16" fmla="*/ 509 w 937"/>
                <a:gd name="T17" fmla="*/ 652 h 840"/>
                <a:gd name="T18" fmla="*/ 618 w 937"/>
                <a:gd name="T19" fmla="*/ 693 h 840"/>
                <a:gd name="T20" fmla="*/ 611 w 937"/>
                <a:gd name="T21" fmla="*/ 707 h 840"/>
                <a:gd name="T22" fmla="*/ 530 w 937"/>
                <a:gd name="T23" fmla="*/ 676 h 840"/>
                <a:gd name="T24" fmla="*/ 564 w 937"/>
                <a:gd name="T25" fmla="*/ 719 h 840"/>
                <a:gd name="T26" fmla="*/ 696 w 937"/>
                <a:gd name="T27" fmla="*/ 768 h 840"/>
                <a:gd name="T28" fmla="*/ 696 w 937"/>
                <a:gd name="T29" fmla="*/ 709 h 840"/>
                <a:gd name="T30" fmla="*/ 495 w 937"/>
                <a:gd name="T31" fmla="*/ 633 h 840"/>
                <a:gd name="T32" fmla="*/ 630 w 937"/>
                <a:gd name="T33" fmla="*/ 301 h 840"/>
                <a:gd name="T34" fmla="*/ 147 w 937"/>
                <a:gd name="T35" fmla="*/ 116 h 840"/>
                <a:gd name="T36" fmla="*/ 161 w 937"/>
                <a:gd name="T37" fmla="*/ 78 h 840"/>
                <a:gd name="T38" fmla="*/ 644 w 937"/>
                <a:gd name="T39" fmla="*/ 263 h 840"/>
                <a:gd name="T40" fmla="*/ 630 w 937"/>
                <a:gd name="T41" fmla="*/ 301 h 840"/>
                <a:gd name="T42" fmla="*/ 0 w 937"/>
                <a:gd name="T43" fmla="*/ 0 h 840"/>
                <a:gd name="T44" fmla="*/ 86 w 937"/>
                <a:gd name="T45" fmla="*/ 111 h 840"/>
                <a:gd name="T46" fmla="*/ 703 w 937"/>
                <a:gd name="T47" fmla="*/ 346 h 840"/>
                <a:gd name="T48" fmla="*/ 696 w 937"/>
                <a:gd name="T49" fmla="*/ 363 h 840"/>
                <a:gd name="T50" fmla="*/ 107 w 937"/>
                <a:gd name="T51" fmla="*/ 138 h 840"/>
                <a:gd name="T52" fmla="*/ 123 w 937"/>
                <a:gd name="T53" fmla="*/ 159 h 840"/>
                <a:gd name="T54" fmla="*/ 890 w 937"/>
                <a:gd name="T55" fmla="*/ 453 h 840"/>
                <a:gd name="T56" fmla="*/ 852 w 937"/>
                <a:gd name="T57" fmla="*/ 555 h 840"/>
                <a:gd name="T58" fmla="*/ 256 w 937"/>
                <a:gd name="T59" fmla="*/ 327 h 840"/>
                <a:gd name="T60" fmla="*/ 284 w 937"/>
                <a:gd name="T61" fmla="*/ 363 h 840"/>
                <a:gd name="T62" fmla="*/ 455 w 937"/>
                <a:gd name="T63" fmla="*/ 427 h 840"/>
                <a:gd name="T64" fmla="*/ 422 w 937"/>
                <a:gd name="T65" fmla="*/ 512 h 840"/>
                <a:gd name="T66" fmla="*/ 391 w 937"/>
                <a:gd name="T67" fmla="*/ 500 h 840"/>
                <a:gd name="T68" fmla="*/ 405 w 937"/>
                <a:gd name="T69" fmla="*/ 517 h 840"/>
                <a:gd name="T70" fmla="*/ 417 w 937"/>
                <a:gd name="T71" fmla="*/ 522 h 840"/>
                <a:gd name="T72" fmla="*/ 415 w 937"/>
                <a:gd name="T73" fmla="*/ 529 h 840"/>
                <a:gd name="T74" fmla="*/ 476 w 937"/>
                <a:gd name="T75" fmla="*/ 607 h 840"/>
                <a:gd name="T76" fmla="*/ 696 w 937"/>
                <a:gd name="T77" fmla="*/ 690 h 840"/>
                <a:gd name="T78" fmla="*/ 696 w 937"/>
                <a:gd name="T79" fmla="*/ 678 h 840"/>
                <a:gd name="T80" fmla="*/ 467 w 937"/>
                <a:gd name="T81" fmla="*/ 591 h 840"/>
                <a:gd name="T82" fmla="*/ 474 w 937"/>
                <a:gd name="T83" fmla="*/ 574 h 840"/>
                <a:gd name="T84" fmla="*/ 696 w 937"/>
                <a:gd name="T85" fmla="*/ 659 h 840"/>
                <a:gd name="T86" fmla="*/ 696 w 937"/>
                <a:gd name="T87" fmla="*/ 648 h 840"/>
                <a:gd name="T88" fmla="*/ 476 w 937"/>
                <a:gd name="T89" fmla="*/ 564 h 840"/>
                <a:gd name="T90" fmla="*/ 483 w 937"/>
                <a:gd name="T91" fmla="*/ 548 h 840"/>
                <a:gd name="T92" fmla="*/ 696 w 937"/>
                <a:gd name="T93" fmla="*/ 629 h 840"/>
                <a:gd name="T94" fmla="*/ 696 w 937"/>
                <a:gd name="T95" fmla="*/ 617 h 840"/>
                <a:gd name="T96" fmla="*/ 488 w 937"/>
                <a:gd name="T97" fmla="*/ 536 h 840"/>
                <a:gd name="T98" fmla="*/ 519 w 937"/>
                <a:gd name="T99" fmla="*/ 453 h 840"/>
                <a:gd name="T100" fmla="*/ 781 w 937"/>
                <a:gd name="T101" fmla="*/ 553 h 840"/>
                <a:gd name="T102" fmla="*/ 774 w 937"/>
                <a:gd name="T103" fmla="*/ 567 h 840"/>
                <a:gd name="T104" fmla="*/ 848 w 937"/>
                <a:gd name="T105" fmla="*/ 567 h 840"/>
                <a:gd name="T106" fmla="*/ 937 w 937"/>
                <a:gd name="T107" fmla="*/ 332 h 840"/>
                <a:gd name="T108" fmla="*/ 928 w 937"/>
                <a:gd name="T109" fmla="*/ 356 h 840"/>
                <a:gd name="T110" fmla="*/ 0 w 937"/>
                <a:gd name="T111"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7" h="840">
                  <a:moveTo>
                    <a:pt x="767" y="776"/>
                  </a:moveTo>
                  <a:lnTo>
                    <a:pt x="713" y="776"/>
                  </a:lnTo>
                  <a:lnTo>
                    <a:pt x="760" y="795"/>
                  </a:lnTo>
                  <a:lnTo>
                    <a:pt x="743" y="840"/>
                  </a:lnTo>
                  <a:lnTo>
                    <a:pt x="620" y="792"/>
                  </a:lnTo>
                  <a:lnTo>
                    <a:pt x="743" y="840"/>
                  </a:lnTo>
                  <a:lnTo>
                    <a:pt x="767" y="776"/>
                  </a:lnTo>
                  <a:close/>
                  <a:moveTo>
                    <a:pt x="495" y="633"/>
                  </a:moveTo>
                  <a:lnTo>
                    <a:pt x="509" y="652"/>
                  </a:lnTo>
                  <a:lnTo>
                    <a:pt x="618" y="693"/>
                  </a:lnTo>
                  <a:lnTo>
                    <a:pt x="611" y="707"/>
                  </a:lnTo>
                  <a:lnTo>
                    <a:pt x="530" y="676"/>
                  </a:lnTo>
                  <a:lnTo>
                    <a:pt x="564" y="719"/>
                  </a:lnTo>
                  <a:lnTo>
                    <a:pt x="696" y="768"/>
                  </a:lnTo>
                  <a:lnTo>
                    <a:pt x="696" y="709"/>
                  </a:lnTo>
                  <a:lnTo>
                    <a:pt x="495" y="633"/>
                  </a:lnTo>
                  <a:close/>
                  <a:moveTo>
                    <a:pt x="630" y="301"/>
                  </a:moveTo>
                  <a:lnTo>
                    <a:pt x="147" y="116"/>
                  </a:lnTo>
                  <a:lnTo>
                    <a:pt x="161" y="78"/>
                  </a:lnTo>
                  <a:lnTo>
                    <a:pt x="644" y="263"/>
                  </a:lnTo>
                  <a:lnTo>
                    <a:pt x="630" y="301"/>
                  </a:lnTo>
                  <a:close/>
                  <a:moveTo>
                    <a:pt x="0" y="0"/>
                  </a:moveTo>
                  <a:lnTo>
                    <a:pt x="86" y="111"/>
                  </a:lnTo>
                  <a:lnTo>
                    <a:pt x="703" y="346"/>
                  </a:lnTo>
                  <a:lnTo>
                    <a:pt x="696" y="363"/>
                  </a:lnTo>
                  <a:lnTo>
                    <a:pt x="107" y="138"/>
                  </a:lnTo>
                  <a:lnTo>
                    <a:pt x="123" y="159"/>
                  </a:lnTo>
                  <a:lnTo>
                    <a:pt x="890" y="453"/>
                  </a:lnTo>
                  <a:lnTo>
                    <a:pt x="852" y="555"/>
                  </a:lnTo>
                  <a:lnTo>
                    <a:pt x="256" y="327"/>
                  </a:lnTo>
                  <a:lnTo>
                    <a:pt x="284" y="363"/>
                  </a:lnTo>
                  <a:lnTo>
                    <a:pt x="455" y="427"/>
                  </a:lnTo>
                  <a:lnTo>
                    <a:pt x="422" y="512"/>
                  </a:lnTo>
                  <a:lnTo>
                    <a:pt x="391" y="500"/>
                  </a:lnTo>
                  <a:lnTo>
                    <a:pt x="405" y="517"/>
                  </a:lnTo>
                  <a:lnTo>
                    <a:pt x="417" y="522"/>
                  </a:lnTo>
                  <a:lnTo>
                    <a:pt x="415" y="529"/>
                  </a:lnTo>
                  <a:lnTo>
                    <a:pt x="476" y="607"/>
                  </a:lnTo>
                  <a:lnTo>
                    <a:pt x="696" y="690"/>
                  </a:lnTo>
                  <a:lnTo>
                    <a:pt x="696" y="678"/>
                  </a:lnTo>
                  <a:lnTo>
                    <a:pt x="467" y="591"/>
                  </a:lnTo>
                  <a:lnTo>
                    <a:pt x="474" y="574"/>
                  </a:lnTo>
                  <a:lnTo>
                    <a:pt x="696" y="659"/>
                  </a:lnTo>
                  <a:lnTo>
                    <a:pt x="696" y="648"/>
                  </a:lnTo>
                  <a:lnTo>
                    <a:pt x="476" y="564"/>
                  </a:lnTo>
                  <a:lnTo>
                    <a:pt x="483" y="548"/>
                  </a:lnTo>
                  <a:lnTo>
                    <a:pt x="696" y="629"/>
                  </a:lnTo>
                  <a:lnTo>
                    <a:pt x="696" y="617"/>
                  </a:lnTo>
                  <a:lnTo>
                    <a:pt x="488" y="536"/>
                  </a:lnTo>
                  <a:lnTo>
                    <a:pt x="519" y="453"/>
                  </a:lnTo>
                  <a:lnTo>
                    <a:pt x="781" y="553"/>
                  </a:lnTo>
                  <a:lnTo>
                    <a:pt x="774" y="567"/>
                  </a:lnTo>
                  <a:lnTo>
                    <a:pt x="848" y="567"/>
                  </a:lnTo>
                  <a:lnTo>
                    <a:pt x="937" y="332"/>
                  </a:lnTo>
                  <a:lnTo>
                    <a:pt x="928" y="356"/>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14" name="Freeform 198"/>
            <p:cNvSpPr>
              <a:spLocks noEditPoints="1"/>
            </p:cNvSpPr>
            <p:nvPr/>
          </p:nvSpPr>
          <p:spPr bwMode="auto">
            <a:xfrm>
              <a:off x="5593202" y="1567476"/>
              <a:ext cx="1234645" cy="1106831"/>
            </a:xfrm>
            <a:custGeom>
              <a:avLst/>
              <a:gdLst>
                <a:gd name="T0" fmla="*/ 767 w 937"/>
                <a:gd name="T1" fmla="*/ 776 h 840"/>
                <a:gd name="T2" fmla="*/ 713 w 937"/>
                <a:gd name="T3" fmla="*/ 776 h 840"/>
                <a:gd name="T4" fmla="*/ 760 w 937"/>
                <a:gd name="T5" fmla="*/ 795 h 840"/>
                <a:gd name="T6" fmla="*/ 743 w 937"/>
                <a:gd name="T7" fmla="*/ 840 h 840"/>
                <a:gd name="T8" fmla="*/ 620 w 937"/>
                <a:gd name="T9" fmla="*/ 792 h 840"/>
                <a:gd name="T10" fmla="*/ 743 w 937"/>
                <a:gd name="T11" fmla="*/ 840 h 840"/>
                <a:gd name="T12" fmla="*/ 767 w 937"/>
                <a:gd name="T13" fmla="*/ 776 h 840"/>
                <a:gd name="T14" fmla="*/ 495 w 937"/>
                <a:gd name="T15" fmla="*/ 633 h 840"/>
                <a:gd name="T16" fmla="*/ 509 w 937"/>
                <a:gd name="T17" fmla="*/ 652 h 840"/>
                <a:gd name="T18" fmla="*/ 618 w 937"/>
                <a:gd name="T19" fmla="*/ 693 h 840"/>
                <a:gd name="T20" fmla="*/ 611 w 937"/>
                <a:gd name="T21" fmla="*/ 707 h 840"/>
                <a:gd name="T22" fmla="*/ 530 w 937"/>
                <a:gd name="T23" fmla="*/ 676 h 840"/>
                <a:gd name="T24" fmla="*/ 564 w 937"/>
                <a:gd name="T25" fmla="*/ 719 h 840"/>
                <a:gd name="T26" fmla="*/ 696 w 937"/>
                <a:gd name="T27" fmla="*/ 768 h 840"/>
                <a:gd name="T28" fmla="*/ 696 w 937"/>
                <a:gd name="T29" fmla="*/ 709 h 840"/>
                <a:gd name="T30" fmla="*/ 495 w 937"/>
                <a:gd name="T31" fmla="*/ 633 h 840"/>
                <a:gd name="T32" fmla="*/ 630 w 937"/>
                <a:gd name="T33" fmla="*/ 301 h 840"/>
                <a:gd name="T34" fmla="*/ 147 w 937"/>
                <a:gd name="T35" fmla="*/ 116 h 840"/>
                <a:gd name="T36" fmla="*/ 161 w 937"/>
                <a:gd name="T37" fmla="*/ 78 h 840"/>
                <a:gd name="T38" fmla="*/ 644 w 937"/>
                <a:gd name="T39" fmla="*/ 263 h 840"/>
                <a:gd name="T40" fmla="*/ 630 w 937"/>
                <a:gd name="T41" fmla="*/ 301 h 840"/>
                <a:gd name="T42" fmla="*/ 0 w 937"/>
                <a:gd name="T43" fmla="*/ 0 h 840"/>
                <a:gd name="T44" fmla="*/ 86 w 937"/>
                <a:gd name="T45" fmla="*/ 111 h 840"/>
                <a:gd name="T46" fmla="*/ 703 w 937"/>
                <a:gd name="T47" fmla="*/ 346 h 840"/>
                <a:gd name="T48" fmla="*/ 696 w 937"/>
                <a:gd name="T49" fmla="*/ 363 h 840"/>
                <a:gd name="T50" fmla="*/ 107 w 937"/>
                <a:gd name="T51" fmla="*/ 138 h 840"/>
                <a:gd name="T52" fmla="*/ 123 w 937"/>
                <a:gd name="T53" fmla="*/ 159 h 840"/>
                <a:gd name="T54" fmla="*/ 890 w 937"/>
                <a:gd name="T55" fmla="*/ 453 h 840"/>
                <a:gd name="T56" fmla="*/ 852 w 937"/>
                <a:gd name="T57" fmla="*/ 555 h 840"/>
                <a:gd name="T58" fmla="*/ 256 w 937"/>
                <a:gd name="T59" fmla="*/ 327 h 840"/>
                <a:gd name="T60" fmla="*/ 284 w 937"/>
                <a:gd name="T61" fmla="*/ 363 h 840"/>
                <a:gd name="T62" fmla="*/ 455 w 937"/>
                <a:gd name="T63" fmla="*/ 427 h 840"/>
                <a:gd name="T64" fmla="*/ 422 w 937"/>
                <a:gd name="T65" fmla="*/ 512 h 840"/>
                <a:gd name="T66" fmla="*/ 391 w 937"/>
                <a:gd name="T67" fmla="*/ 500 h 840"/>
                <a:gd name="T68" fmla="*/ 405 w 937"/>
                <a:gd name="T69" fmla="*/ 517 h 840"/>
                <a:gd name="T70" fmla="*/ 417 w 937"/>
                <a:gd name="T71" fmla="*/ 522 h 840"/>
                <a:gd name="T72" fmla="*/ 415 w 937"/>
                <a:gd name="T73" fmla="*/ 529 h 840"/>
                <a:gd name="T74" fmla="*/ 476 w 937"/>
                <a:gd name="T75" fmla="*/ 607 h 840"/>
                <a:gd name="T76" fmla="*/ 696 w 937"/>
                <a:gd name="T77" fmla="*/ 690 h 840"/>
                <a:gd name="T78" fmla="*/ 696 w 937"/>
                <a:gd name="T79" fmla="*/ 678 h 840"/>
                <a:gd name="T80" fmla="*/ 467 w 937"/>
                <a:gd name="T81" fmla="*/ 591 h 840"/>
                <a:gd name="T82" fmla="*/ 474 w 937"/>
                <a:gd name="T83" fmla="*/ 574 h 840"/>
                <a:gd name="T84" fmla="*/ 696 w 937"/>
                <a:gd name="T85" fmla="*/ 659 h 840"/>
                <a:gd name="T86" fmla="*/ 696 w 937"/>
                <a:gd name="T87" fmla="*/ 648 h 840"/>
                <a:gd name="T88" fmla="*/ 476 w 937"/>
                <a:gd name="T89" fmla="*/ 564 h 840"/>
                <a:gd name="T90" fmla="*/ 483 w 937"/>
                <a:gd name="T91" fmla="*/ 548 h 840"/>
                <a:gd name="T92" fmla="*/ 696 w 937"/>
                <a:gd name="T93" fmla="*/ 629 h 840"/>
                <a:gd name="T94" fmla="*/ 696 w 937"/>
                <a:gd name="T95" fmla="*/ 617 h 840"/>
                <a:gd name="T96" fmla="*/ 488 w 937"/>
                <a:gd name="T97" fmla="*/ 536 h 840"/>
                <a:gd name="T98" fmla="*/ 519 w 937"/>
                <a:gd name="T99" fmla="*/ 453 h 840"/>
                <a:gd name="T100" fmla="*/ 781 w 937"/>
                <a:gd name="T101" fmla="*/ 553 h 840"/>
                <a:gd name="T102" fmla="*/ 774 w 937"/>
                <a:gd name="T103" fmla="*/ 567 h 840"/>
                <a:gd name="T104" fmla="*/ 848 w 937"/>
                <a:gd name="T105" fmla="*/ 567 h 840"/>
                <a:gd name="T106" fmla="*/ 937 w 937"/>
                <a:gd name="T107" fmla="*/ 332 h 840"/>
                <a:gd name="T108" fmla="*/ 928 w 937"/>
                <a:gd name="T109" fmla="*/ 356 h 840"/>
                <a:gd name="T110" fmla="*/ 0 w 937"/>
                <a:gd name="T111"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7" h="840">
                  <a:moveTo>
                    <a:pt x="767" y="776"/>
                  </a:moveTo>
                  <a:lnTo>
                    <a:pt x="713" y="776"/>
                  </a:lnTo>
                  <a:lnTo>
                    <a:pt x="760" y="795"/>
                  </a:lnTo>
                  <a:lnTo>
                    <a:pt x="743" y="840"/>
                  </a:lnTo>
                  <a:lnTo>
                    <a:pt x="620" y="792"/>
                  </a:lnTo>
                  <a:lnTo>
                    <a:pt x="743" y="840"/>
                  </a:lnTo>
                  <a:lnTo>
                    <a:pt x="767" y="776"/>
                  </a:lnTo>
                  <a:moveTo>
                    <a:pt x="495" y="633"/>
                  </a:moveTo>
                  <a:lnTo>
                    <a:pt x="509" y="652"/>
                  </a:lnTo>
                  <a:lnTo>
                    <a:pt x="618" y="693"/>
                  </a:lnTo>
                  <a:lnTo>
                    <a:pt x="611" y="707"/>
                  </a:lnTo>
                  <a:lnTo>
                    <a:pt x="530" y="676"/>
                  </a:lnTo>
                  <a:lnTo>
                    <a:pt x="564" y="719"/>
                  </a:lnTo>
                  <a:lnTo>
                    <a:pt x="696" y="768"/>
                  </a:lnTo>
                  <a:lnTo>
                    <a:pt x="696" y="709"/>
                  </a:lnTo>
                  <a:lnTo>
                    <a:pt x="495" y="633"/>
                  </a:lnTo>
                  <a:moveTo>
                    <a:pt x="630" y="301"/>
                  </a:moveTo>
                  <a:lnTo>
                    <a:pt x="147" y="116"/>
                  </a:lnTo>
                  <a:lnTo>
                    <a:pt x="161" y="78"/>
                  </a:lnTo>
                  <a:lnTo>
                    <a:pt x="644" y="263"/>
                  </a:lnTo>
                  <a:lnTo>
                    <a:pt x="630" y="301"/>
                  </a:lnTo>
                  <a:moveTo>
                    <a:pt x="0" y="0"/>
                  </a:moveTo>
                  <a:lnTo>
                    <a:pt x="86" y="111"/>
                  </a:lnTo>
                  <a:lnTo>
                    <a:pt x="703" y="346"/>
                  </a:lnTo>
                  <a:lnTo>
                    <a:pt x="696" y="363"/>
                  </a:lnTo>
                  <a:lnTo>
                    <a:pt x="107" y="138"/>
                  </a:lnTo>
                  <a:lnTo>
                    <a:pt x="123" y="159"/>
                  </a:lnTo>
                  <a:lnTo>
                    <a:pt x="890" y="453"/>
                  </a:lnTo>
                  <a:lnTo>
                    <a:pt x="852" y="555"/>
                  </a:lnTo>
                  <a:lnTo>
                    <a:pt x="256" y="327"/>
                  </a:lnTo>
                  <a:lnTo>
                    <a:pt x="284" y="363"/>
                  </a:lnTo>
                  <a:lnTo>
                    <a:pt x="455" y="427"/>
                  </a:lnTo>
                  <a:lnTo>
                    <a:pt x="422" y="512"/>
                  </a:lnTo>
                  <a:lnTo>
                    <a:pt x="391" y="500"/>
                  </a:lnTo>
                  <a:lnTo>
                    <a:pt x="405" y="517"/>
                  </a:lnTo>
                  <a:lnTo>
                    <a:pt x="417" y="522"/>
                  </a:lnTo>
                  <a:lnTo>
                    <a:pt x="415" y="529"/>
                  </a:lnTo>
                  <a:lnTo>
                    <a:pt x="476" y="607"/>
                  </a:lnTo>
                  <a:lnTo>
                    <a:pt x="696" y="690"/>
                  </a:lnTo>
                  <a:lnTo>
                    <a:pt x="696" y="678"/>
                  </a:lnTo>
                  <a:lnTo>
                    <a:pt x="467" y="591"/>
                  </a:lnTo>
                  <a:lnTo>
                    <a:pt x="474" y="574"/>
                  </a:lnTo>
                  <a:lnTo>
                    <a:pt x="696" y="659"/>
                  </a:lnTo>
                  <a:lnTo>
                    <a:pt x="696" y="648"/>
                  </a:lnTo>
                  <a:lnTo>
                    <a:pt x="476" y="564"/>
                  </a:lnTo>
                  <a:lnTo>
                    <a:pt x="483" y="548"/>
                  </a:lnTo>
                  <a:lnTo>
                    <a:pt x="696" y="629"/>
                  </a:lnTo>
                  <a:lnTo>
                    <a:pt x="696" y="617"/>
                  </a:lnTo>
                  <a:lnTo>
                    <a:pt x="488" y="536"/>
                  </a:lnTo>
                  <a:lnTo>
                    <a:pt x="519" y="453"/>
                  </a:lnTo>
                  <a:lnTo>
                    <a:pt x="781" y="553"/>
                  </a:lnTo>
                  <a:lnTo>
                    <a:pt x="774" y="567"/>
                  </a:lnTo>
                  <a:lnTo>
                    <a:pt x="848" y="567"/>
                  </a:lnTo>
                  <a:lnTo>
                    <a:pt x="937" y="332"/>
                  </a:lnTo>
                  <a:lnTo>
                    <a:pt x="928" y="35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15" name="Freeform 199"/>
            <p:cNvSpPr/>
            <p:nvPr/>
          </p:nvSpPr>
          <p:spPr bwMode="auto">
            <a:xfrm>
              <a:off x="5549718" y="1514770"/>
              <a:ext cx="1278126" cy="521792"/>
            </a:xfrm>
            <a:custGeom>
              <a:avLst/>
              <a:gdLst>
                <a:gd name="T0" fmla="*/ 0 w 970"/>
                <a:gd name="T1" fmla="*/ 0 h 396"/>
                <a:gd name="T2" fmla="*/ 33 w 970"/>
                <a:gd name="T3" fmla="*/ 40 h 396"/>
                <a:gd name="T4" fmla="*/ 961 w 970"/>
                <a:gd name="T5" fmla="*/ 396 h 396"/>
                <a:gd name="T6" fmla="*/ 970 w 970"/>
                <a:gd name="T7" fmla="*/ 372 h 396"/>
                <a:gd name="T8" fmla="*/ 0 w 970"/>
                <a:gd name="T9" fmla="*/ 0 h 396"/>
              </a:gdLst>
              <a:ahLst/>
              <a:cxnLst>
                <a:cxn ang="0">
                  <a:pos x="T0" y="T1"/>
                </a:cxn>
                <a:cxn ang="0">
                  <a:pos x="T2" y="T3"/>
                </a:cxn>
                <a:cxn ang="0">
                  <a:pos x="T4" y="T5"/>
                </a:cxn>
                <a:cxn ang="0">
                  <a:pos x="T6" y="T7"/>
                </a:cxn>
                <a:cxn ang="0">
                  <a:pos x="T8" y="T9"/>
                </a:cxn>
              </a:cxnLst>
              <a:rect l="0" t="0" r="r" b="b"/>
              <a:pathLst>
                <a:path w="970" h="396">
                  <a:moveTo>
                    <a:pt x="0" y="0"/>
                  </a:moveTo>
                  <a:lnTo>
                    <a:pt x="33" y="40"/>
                  </a:lnTo>
                  <a:lnTo>
                    <a:pt x="961" y="396"/>
                  </a:lnTo>
                  <a:lnTo>
                    <a:pt x="970" y="372"/>
                  </a:lnTo>
                  <a:lnTo>
                    <a:pt x="0" y="0"/>
                  </a:lnTo>
                  <a:close/>
                </a:path>
              </a:pathLst>
            </a:custGeom>
            <a:solidFill>
              <a:srgbClr val="81A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16" name="Freeform 200"/>
            <p:cNvSpPr/>
            <p:nvPr/>
          </p:nvSpPr>
          <p:spPr bwMode="auto">
            <a:xfrm>
              <a:off x="5549718" y="1514770"/>
              <a:ext cx="1278126" cy="521792"/>
            </a:xfrm>
            <a:custGeom>
              <a:avLst/>
              <a:gdLst>
                <a:gd name="T0" fmla="*/ 0 w 970"/>
                <a:gd name="T1" fmla="*/ 0 h 396"/>
                <a:gd name="T2" fmla="*/ 33 w 970"/>
                <a:gd name="T3" fmla="*/ 40 h 396"/>
                <a:gd name="T4" fmla="*/ 961 w 970"/>
                <a:gd name="T5" fmla="*/ 396 h 396"/>
                <a:gd name="T6" fmla="*/ 970 w 970"/>
                <a:gd name="T7" fmla="*/ 372 h 396"/>
                <a:gd name="T8" fmla="*/ 0 w 970"/>
                <a:gd name="T9" fmla="*/ 0 h 396"/>
              </a:gdLst>
              <a:ahLst/>
              <a:cxnLst>
                <a:cxn ang="0">
                  <a:pos x="T0" y="T1"/>
                </a:cxn>
                <a:cxn ang="0">
                  <a:pos x="T2" y="T3"/>
                </a:cxn>
                <a:cxn ang="0">
                  <a:pos x="T4" y="T5"/>
                </a:cxn>
                <a:cxn ang="0">
                  <a:pos x="T6" y="T7"/>
                </a:cxn>
                <a:cxn ang="0">
                  <a:pos x="T8" y="T9"/>
                </a:cxn>
              </a:cxnLst>
              <a:rect l="0" t="0" r="r" b="b"/>
              <a:pathLst>
                <a:path w="970" h="396">
                  <a:moveTo>
                    <a:pt x="0" y="0"/>
                  </a:moveTo>
                  <a:lnTo>
                    <a:pt x="33" y="40"/>
                  </a:lnTo>
                  <a:lnTo>
                    <a:pt x="961" y="396"/>
                  </a:lnTo>
                  <a:lnTo>
                    <a:pt x="970" y="37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17" name="Freeform 201"/>
            <p:cNvSpPr/>
            <p:nvPr/>
          </p:nvSpPr>
          <p:spPr bwMode="auto">
            <a:xfrm>
              <a:off x="5786896" y="1670253"/>
              <a:ext cx="654875" cy="293837"/>
            </a:xfrm>
            <a:custGeom>
              <a:avLst/>
              <a:gdLst>
                <a:gd name="T0" fmla="*/ 14 w 497"/>
                <a:gd name="T1" fmla="*/ 0 h 223"/>
                <a:gd name="T2" fmla="*/ 0 w 497"/>
                <a:gd name="T3" fmla="*/ 38 h 223"/>
                <a:gd name="T4" fmla="*/ 483 w 497"/>
                <a:gd name="T5" fmla="*/ 223 h 223"/>
                <a:gd name="T6" fmla="*/ 497 w 497"/>
                <a:gd name="T7" fmla="*/ 185 h 223"/>
                <a:gd name="T8" fmla="*/ 14 w 497"/>
                <a:gd name="T9" fmla="*/ 0 h 223"/>
              </a:gdLst>
              <a:ahLst/>
              <a:cxnLst>
                <a:cxn ang="0">
                  <a:pos x="T0" y="T1"/>
                </a:cxn>
                <a:cxn ang="0">
                  <a:pos x="T2" y="T3"/>
                </a:cxn>
                <a:cxn ang="0">
                  <a:pos x="T4" y="T5"/>
                </a:cxn>
                <a:cxn ang="0">
                  <a:pos x="T6" y="T7"/>
                </a:cxn>
                <a:cxn ang="0">
                  <a:pos x="T8" y="T9"/>
                </a:cxn>
              </a:cxnLst>
              <a:rect l="0" t="0" r="r" b="b"/>
              <a:pathLst>
                <a:path w="497" h="223">
                  <a:moveTo>
                    <a:pt x="14" y="0"/>
                  </a:moveTo>
                  <a:lnTo>
                    <a:pt x="0" y="38"/>
                  </a:lnTo>
                  <a:lnTo>
                    <a:pt x="483" y="223"/>
                  </a:lnTo>
                  <a:lnTo>
                    <a:pt x="497" y="185"/>
                  </a:lnTo>
                  <a:lnTo>
                    <a:pt x="14" y="0"/>
                  </a:lnTo>
                  <a:close/>
                </a:path>
              </a:pathLst>
            </a:custGeom>
            <a:solidFill>
              <a:srgbClr val="9AC2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18" name="Freeform 202"/>
            <p:cNvSpPr/>
            <p:nvPr/>
          </p:nvSpPr>
          <p:spPr bwMode="auto">
            <a:xfrm>
              <a:off x="5786896" y="1670253"/>
              <a:ext cx="654875" cy="293837"/>
            </a:xfrm>
            <a:custGeom>
              <a:avLst/>
              <a:gdLst>
                <a:gd name="T0" fmla="*/ 14 w 497"/>
                <a:gd name="T1" fmla="*/ 0 h 223"/>
                <a:gd name="T2" fmla="*/ 0 w 497"/>
                <a:gd name="T3" fmla="*/ 38 h 223"/>
                <a:gd name="T4" fmla="*/ 483 w 497"/>
                <a:gd name="T5" fmla="*/ 223 h 223"/>
                <a:gd name="T6" fmla="*/ 497 w 497"/>
                <a:gd name="T7" fmla="*/ 185 h 223"/>
                <a:gd name="T8" fmla="*/ 14 w 497"/>
                <a:gd name="T9" fmla="*/ 0 h 223"/>
              </a:gdLst>
              <a:ahLst/>
              <a:cxnLst>
                <a:cxn ang="0">
                  <a:pos x="T0" y="T1"/>
                </a:cxn>
                <a:cxn ang="0">
                  <a:pos x="T2" y="T3"/>
                </a:cxn>
                <a:cxn ang="0">
                  <a:pos x="T4" y="T5"/>
                </a:cxn>
                <a:cxn ang="0">
                  <a:pos x="T6" y="T7"/>
                </a:cxn>
                <a:cxn ang="0">
                  <a:pos x="T8" y="T9"/>
                </a:cxn>
              </a:cxnLst>
              <a:rect l="0" t="0" r="r" b="b"/>
              <a:pathLst>
                <a:path w="497" h="223">
                  <a:moveTo>
                    <a:pt x="14" y="0"/>
                  </a:moveTo>
                  <a:lnTo>
                    <a:pt x="0" y="38"/>
                  </a:lnTo>
                  <a:lnTo>
                    <a:pt x="483" y="223"/>
                  </a:lnTo>
                  <a:lnTo>
                    <a:pt x="497" y="185"/>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19" name="Freeform 203"/>
            <p:cNvSpPr/>
            <p:nvPr/>
          </p:nvSpPr>
          <p:spPr bwMode="auto">
            <a:xfrm>
              <a:off x="5755273" y="1776982"/>
              <a:ext cx="1010643" cy="521792"/>
            </a:xfrm>
            <a:custGeom>
              <a:avLst/>
              <a:gdLst>
                <a:gd name="T0" fmla="*/ 0 w 767"/>
                <a:gd name="T1" fmla="*/ 0 h 396"/>
                <a:gd name="T2" fmla="*/ 133 w 767"/>
                <a:gd name="T3" fmla="*/ 168 h 396"/>
                <a:gd name="T4" fmla="*/ 729 w 767"/>
                <a:gd name="T5" fmla="*/ 396 h 396"/>
                <a:gd name="T6" fmla="*/ 767 w 767"/>
                <a:gd name="T7" fmla="*/ 294 h 396"/>
                <a:gd name="T8" fmla="*/ 0 w 767"/>
                <a:gd name="T9" fmla="*/ 0 h 396"/>
              </a:gdLst>
              <a:ahLst/>
              <a:cxnLst>
                <a:cxn ang="0">
                  <a:pos x="T0" y="T1"/>
                </a:cxn>
                <a:cxn ang="0">
                  <a:pos x="T2" y="T3"/>
                </a:cxn>
                <a:cxn ang="0">
                  <a:pos x="T4" y="T5"/>
                </a:cxn>
                <a:cxn ang="0">
                  <a:pos x="T6" y="T7"/>
                </a:cxn>
                <a:cxn ang="0">
                  <a:pos x="T8" y="T9"/>
                </a:cxn>
              </a:cxnLst>
              <a:rect l="0" t="0" r="r" b="b"/>
              <a:pathLst>
                <a:path w="767" h="396">
                  <a:moveTo>
                    <a:pt x="0" y="0"/>
                  </a:moveTo>
                  <a:lnTo>
                    <a:pt x="133" y="168"/>
                  </a:lnTo>
                  <a:lnTo>
                    <a:pt x="729" y="396"/>
                  </a:lnTo>
                  <a:lnTo>
                    <a:pt x="767" y="294"/>
                  </a:lnTo>
                  <a:lnTo>
                    <a:pt x="0" y="0"/>
                  </a:lnTo>
                  <a:close/>
                </a:path>
              </a:pathLst>
            </a:custGeom>
            <a:solidFill>
              <a:srgbClr val="4F8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20" name="Freeform 204"/>
            <p:cNvSpPr/>
            <p:nvPr/>
          </p:nvSpPr>
          <p:spPr bwMode="auto">
            <a:xfrm>
              <a:off x="5755273" y="1776982"/>
              <a:ext cx="1010643" cy="521792"/>
            </a:xfrm>
            <a:custGeom>
              <a:avLst/>
              <a:gdLst>
                <a:gd name="T0" fmla="*/ 0 w 767"/>
                <a:gd name="T1" fmla="*/ 0 h 396"/>
                <a:gd name="T2" fmla="*/ 133 w 767"/>
                <a:gd name="T3" fmla="*/ 168 h 396"/>
                <a:gd name="T4" fmla="*/ 729 w 767"/>
                <a:gd name="T5" fmla="*/ 396 h 396"/>
                <a:gd name="T6" fmla="*/ 767 w 767"/>
                <a:gd name="T7" fmla="*/ 294 h 396"/>
                <a:gd name="T8" fmla="*/ 0 w 767"/>
                <a:gd name="T9" fmla="*/ 0 h 396"/>
              </a:gdLst>
              <a:ahLst/>
              <a:cxnLst>
                <a:cxn ang="0">
                  <a:pos x="T0" y="T1"/>
                </a:cxn>
                <a:cxn ang="0">
                  <a:pos x="T2" y="T3"/>
                </a:cxn>
                <a:cxn ang="0">
                  <a:pos x="T4" y="T5"/>
                </a:cxn>
                <a:cxn ang="0">
                  <a:pos x="T6" y="T7"/>
                </a:cxn>
                <a:cxn ang="0">
                  <a:pos x="T8" y="T9"/>
                </a:cxn>
              </a:cxnLst>
              <a:rect l="0" t="0" r="r" b="b"/>
              <a:pathLst>
                <a:path w="767" h="396">
                  <a:moveTo>
                    <a:pt x="0" y="0"/>
                  </a:moveTo>
                  <a:lnTo>
                    <a:pt x="133" y="168"/>
                  </a:lnTo>
                  <a:lnTo>
                    <a:pt x="729" y="396"/>
                  </a:lnTo>
                  <a:lnTo>
                    <a:pt x="767" y="29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21" name="Freeform 205"/>
            <p:cNvSpPr/>
            <p:nvPr/>
          </p:nvSpPr>
          <p:spPr bwMode="auto">
            <a:xfrm>
              <a:off x="5706519" y="1713735"/>
              <a:ext cx="812995" cy="332050"/>
            </a:xfrm>
            <a:custGeom>
              <a:avLst/>
              <a:gdLst>
                <a:gd name="T0" fmla="*/ 0 w 617"/>
                <a:gd name="T1" fmla="*/ 0 h 252"/>
                <a:gd name="T2" fmla="*/ 21 w 617"/>
                <a:gd name="T3" fmla="*/ 27 h 252"/>
                <a:gd name="T4" fmla="*/ 610 w 617"/>
                <a:gd name="T5" fmla="*/ 252 h 252"/>
                <a:gd name="T6" fmla="*/ 617 w 617"/>
                <a:gd name="T7" fmla="*/ 235 h 252"/>
                <a:gd name="T8" fmla="*/ 0 w 617"/>
                <a:gd name="T9" fmla="*/ 0 h 252"/>
              </a:gdLst>
              <a:ahLst/>
              <a:cxnLst>
                <a:cxn ang="0">
                  <a:pos x="T0" y="T1"/>
                </a:cxn>
                <a:cxn ang="0">
                  <a:pos x="T2" y="T3"/>
                </a:cxn>
                <a:cxn ang="0">
                  <a:pos x="T4" y="T5"/>
                </a:cxn>
                <a:cxn ang="0">
                  <a:pos x="T6" y="T7"/>
                </a:cxn>
                <a:cxn ang="0">
                  <a:pos x="T8" y="T9"/>
                </a:cxn>
              </a:cxnLst>
              <a:rect l="0" t="0" r="r" b="b"/>
              <a:pathLst>
                <a:path w="617" h="252">
                  <a:moveTo>
                    <a:pt x="0" y="0"/>
                  </a:moveTo>
                  <a:lnTo>
                    <a:pt x="21" y="27"/>
                  </a:lnTo>
                  <a:lnTo>
                    <a:pt x="610" y="252"/>
                  </a:lnTo>
                  <a:lnTo>
                    <a:pt x="617" y="235"/>
                  </a:lnTo>
                  <a:lnTo>
                    <a:pt x="0" y="0"/>
                  </a:lnTo>
                  <a:close/>
                </a:path>
              </a:pathLst>
            </a:custGeom>
            <a:solidFill>
              <a:srgbClr val="81A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22" name="Freeform 206"/>
            <p:cNvSpPr/>
            <p:nvPr/>
          </p:nvSpPr>
          <p:spPr bwMode="auto">
            <a:xfrm>
              <a:off x="5706519" y="1713735"/>
              <a:ext cx="812995" cy="332050"/>
            </a:xfrm>
            <a:custGeom>
              <a:avLst/>
              <a:gdLst>
                <a:gd name="T0" fmla="*/ 0 w 617"/>
                <a:gd name="T1" fmla="*/ 0 h 252"/>
                <a:gd name="T2" fmla="*/ 21 w 617"/>
                <a:gd name="T3" fmla="*/ 27 h 252"/>
                <a:gd name="T4" fmla="*/ 610 w 617"/>
                <a:gd name="T5" fmla="*/ 252 h 252"/>
                <a:gd name="T6" fmla="*/ 617 w 617"/>
                <a:gd name="T7" fmla="*/ 235 h 252"/>
                <a:gd name="T8" fmla="*/ 0 w 617"/>
                <a:gd name="T9" fmla="*/ 0 h 252"/>
              </a:gdLst>
              <a:ahLst/>
              <a:cxnLst>
                <a:cxn ang="0">
                  <a:pos x="T0" y="T1"/>
                </a:cxn>
                <a:cxn ang="0">
                  <a:pos x="T2" y="T3"/>
                </a:cxn>
                <a:cxn ang="0">
                  <a:pos x="T4" y="T5"/>
                </a:cxn>
                <a:cxn ang="0">
                  <a:pos x="T6" y="T7"/>
                </a:cxn>
                <a:cxn ang="0">
                  <a:pos x="T8" y="T9"/>
                </a:cxn>
              </a:cxnLst>
              <a:rect l="0" t="0" r="r" b="b"/>
              <a:pathLst>
                <a:path w="617" h="252">
                  <a:moveTo>
                    <a:pt x="0" y="0"/>
                  </a:moveTo>
                  <a:lnTo>
                    <a:pt x="21" y="27"/>
                  </a:lnTo>
                  <a:lnTo>
                    <a:pt x="610" y="252"/>
                  </a:lnTo>
                  <a:lnTo>
                    <a:pt x="617" y="2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23" name="Freeform 207"/>
            <p:cNvSpPr/>
            <p:nvPr/>
          </p:nvSpPr>
          <p:spPr bwMode="auto">
            <a:xfrm>
              <a:off x="5967416" y="2045784"/>
              <a:ext cx="225320" cy="196331"/>
            </a:xfrm>
            <a:custGeom>
              <a:avLst/>
              <a:gdLst>
                <a:gd name="T0" fmla="*/ 0 w 171"/>
                <a:gd name="T1" fmla="*/ 0 h 149"/>
                <a:gd name="T2" fmla="*/ 107 w 171"/>
                <a:gd name="T3" fmla="*/ 137 h 149"/>
                <a:gd name="T4" fmla="*/ 138 w 171"/>
                <a:gd name="T5" fmla="*/ 149 h 149"/>
                <a:gd name="T6" fmla="*/ 171 w 171"/>
                <a:gd name="T7" fmla="*/ 64 h 149"/>
                <a:gd name="T8" fmla="*/ 0 w 171"/>
                <a:gd name="T9" fmla="*/ 0 h 149"/>
              </a:gdLst>
              <a:ahLst/>
              <a:cxnLst>
                <a:cxn ang="0">
                  <a:pos x="T0" y="T1"/>
                </a:cxn>
                <a:cxn ang="0">
                  <a:pos x="T2" y="T3"/>
                </a:cxn>
                <a:cxn ang="0">
                  <a:pos x="T4" y="T5"/>
                </a:cxn>
                <a:cxn ang="0">
                  <a:pos x="T6" y="T7"/>
                </a:cxn>
                <a:cxn ang="0">
                  <a:pos x="T8" y="T9"/>
                </a:cxn>
              </a:cxnLst>
              <a:rect l="0" t="0" r="r" b="b"/>
              <a:pathLst>
                <a:path w="171" h="149">
                  <a:moveTo>
                    <a:pt x="0" y="0"/>
                  </a:moveTo>
                  <a:lnTo>
                    <a:pt x="107" y="137"/>
                  </a:lnTo>
                  <a:lnTo>
                    <a:pt x="138" y="149"/>
                  </a:lnTo>
                  <a:lnTo>
                    <a:pt x="171" y="64"/>
                  </a:lnTo>
                  <a:lnTo>
                    <a:pt x="0" y="0"/>
                  </a:lnTo>
                  <a:close/>
                </a:path>
              </a:pathLst>
            </a:custGeom>
            <a:solidFill>
              <a:srgbClr val="E54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24" name="Freeform 208"/>
            <p:cNvSpPr/>
            <p:nvPr/>
          </p:nvSpPr>
          <p:spPr bwMode="auto">
            <a:xfrm>
              <a:off x="5967416" y="2045784"/>
              <a:ext cx="225320" cy="196331"/>
            </a:xfrm>
            <a:custGeom>
              <a:avLst/>
              <a:gdLst>
                <a:gd name="T0" fmla="*/ 0 w 171"/>
                <a:gd name="T1" fmla="*/ 0 h 149"/>
                <a:gd name="T2" fmla="*/ 107 w 171"/>
                <a:gd name="T3" fmla="*/ 137 h 149"/>
                <a:gd name="T4" fmla="*/ 138 w 171"/>
                <a:gd name="T5" fmla="*/ 149 h 149"/>
                <a:gd name="T6" fmla="*/ 171 w 171"/>
                <a:gd name="T7" fmla="*/ 64 h 149"/>
                <a:gd name="T8" fmla="*/ 0 w 171"/>
                <a:gd name="T9" fmla="*/ 0 h 149"/>
              </a:gdLst>
              <a:ahLst/>
              <a:cxnLst>
                <a:cxn ang="0">
                  <a:pos x="T0" y="T1"/>
                </a:cxn>
                <a:cxn ang="0">
                  <a:pos x="T2" y="T3"/>
                </a:cxn>
                <a:cxn ang="0">
                  <a:pos x="T4" y="T5"/>
                </a:cxn>
                <a:cxn ang="0">
                  <a:pos x="T6" y="T7"/>
                </a:cxn>
                <a:cxn ang="0">
                  <a:pos x="T8" y="T9"/>
                </a:cxn>
              </a:cxnLst>
              <a:rect l="0" t="0" r="r" b="b"/>
              <a:pathLst>
                <a:path w="171" h="149">
                  <a:moveTo>
                    <a:pt x="0" y="0"/>
                  </a:moveTo>
                  <a:lnTo>
                    <a:pt x="107" y="137"/>
                  </a:lnTo>
                  <a:lnTo>
                    <a:pt x="138" y="149"/>
                  </a:lnTo>
                  <a:lnTo>
                    <a:pt x="171" y="6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25" name="Freeform 209"/>
            <p:cNvSpPr/>
            <p:nvPr/>
          </p:nvSpPr>
          <p:spPr bwMode="auto">
            <a:xfrm>
              <a:off x="6236218" y="2164374"/>
              <a:ext cx="386074" cy="216096"/>
            </a:xfrm>
            <a:custGeom>
              <a:avLst/>
              <a:gdLst>
                <a:gd name="T0" fmla="*/ 31 w 293"/>
                <a:gd name="T1" fmla="*/ 0 h 164"/>
                <a:gd name="T2" fmla="*/ 0 w 293"/>
                <a:gd name="T3" fmla="*/ 83 h 164"/>
                <a:gd name="T4" fmla="*/ 208 w 293"/>
                <a:gd name="T5" fmla="*/ 164 h 164"/>
                <a:gd name="T6" fmla="*/ 208 w 293"/>
                <a:gd name="T7" fmla="*/ 114 h 164"/>
                <a:gd name="T8" fmla="*/ 286 w 293"/>
                <a:gd name="T9" fmla="*/ 114 h 164"/>
                <a:gd name="T10" fmla="*/ 293 w 293"/>
                <a:gd name="T11" fmla="*/ 100 h 164"/>
                <a:gd name="T12" fmla="*/ 31 w 293"/>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293" h="164">
                  <a:moveTo>
                    <a:pt x="31" y="0"/>
                  </a:moveTo>
                  <a:lnTo>
                    <a:pt x="0" y="83"/>
                  </a:lnTo>
                  <a:lnTo>
                    <a:pt x="208" y="164"/>
                  </a:lnTo>
                  <a:lnTo>
                    <a:pt x="208" y="114"/>
                  </a:lnTo>
                  <a:lnTo>
                    <a:pt x="286" y="114"/>
                  </a:lnTo>
                  <a:lnTo>
                    <a:pt x="293" y="100"/>
                  </a:lnTo>
                  <a:lnTo>
                    <a:pt x="31" y="0"/>
                  </a:lnTo>
                  <a:close/>
                </a:path>
              </a:pathLst>
            </a:custGeom>
            <a:solidFill>
              <a:srgbClr val="85A6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26" name="Freeform 210"/>
            <p:cNvSpPr/>
            <p:nvPr/>
          </p:nvSpPr>
          <p:spPr bwMode="auto">
            <a:xfrm>
              <a:off x="6236218" y="2164374"/>
              <a:ext cx="386074" cy="216096"/>
            </a:xfrm>
            <a:custGeom>
              <a:avLst/>
              <a:gdLst>
                <a:gd name="T0" fmla="*/ 31 w 293"/>
                <a:gd name="T1" fmla="*/ 0 h 164"/>
                <a:gd name="T2" fmla="*/ 0 w 293"/>
                <a:gd name="T3" fmla="*/ 83 h 164"/>
                <a:gd name="T4" fmla="*/ 208 w 293"/>
                <a:gd name="T5" fmla="*/ 164 h 164"/>
                <a:gd name="T6" fmla="*/ 208 w 293"/>
                <a:gd name="T7" fmla="*/ 114 h 164"/>
                <a:gd name="T8" fmla="*/ 286 w 293"/>
                <a:gd name="T9" fmla="*/ 114 h 164"/>
                <a:gd name="T10" fmla="*/ 293 w 293"/>
                <a:gd name="T11" fmla="*/ 100 h 164"/>
                <a:gd name="T12" fmla="*/ 31 w 293"/>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293" h="164">
                  <a:moveTo>
                    <a:pt x="31" y="0"/>
                  </a:moveTo>
                  <a:lnTo>
                    <a:pt x="0" y="83"/>
                  </a:lnTo>
                  <a:lnTo>
                    <a:pt x="208" y="164"/>
                  </a:lnTo>
                  <a:lnTo>
                    <a:pt x="208" y="114"/>
                  </a:lnTo>
                  <a:lnTo>
                    <a:pt x="286" y="114"/>
                  </a:lnTo>
                  <a:lnTo>
                    <a:pt x="293" y="100"/>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27" name="Freeform 211"/>
            <p:cNvSpPr/>
            <p:nvPr/>
          </p:nvSpPr>
          <p:spPr bwMode="auto">
            <a:xfrm>
              <a:off x="6336359" y="2514870"/>
              <a:ext cx="258261" cy="159437"/>
            </a:xfrm>
            <a:custGeom>
              <a:avLst/>
              <a:gdLst>
                <a:gd name="T0" fmla="*/ 0 w 196"/>
                <a:gd name="T1" fmla="*/ 0 h 121"/>
                <a:gd name="T2" fmla="*/ 56 w 196"/>
                <a:gd name="T3" fmla="*/ 73 h 121"/>
                <a:gd name="T4" fmla="*/ 179 w 196"/>
                <a:gd name="T5" fmla="*/ 121 h 121"/>
                <a:gd name="T6" fmla="*/ 196 w 196"/>
                <a:gd name="T7" fmla="*/ 76 h 121"/>
                <a:gd name="T8" fmla="*/ 149 w 196"/>
                <a:gd name="T9" fmla="*/ 57 h 121"/>
                <a:gd name="T10" fmla="*/ 132 w 196"/>
                <a:gd name="T11" fmla="*/ 57 h 121"/>
                <a:gd name="T12" fmla="*/ 132 w 196"/>
                <a:gd name="T13" fmla="*/ 49 h 121"/>
                <a:gd name="T14" fmla="*/ 0 w 196"/>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21">
                  <a:moveTo>
                    <a:pt x="0" y="0"/>
                  </a:moveTo>
                  <a:lnTo>
                    <a:pt x="56" y="73"/>
                  </a:lnTo>
                  <a:lnTo>
                    <a:pt x="179" y="121"/>
                  </a:lnTo>
                  <a:lnTo>
                    <a:pt x="196" y="76"/>
                  </a:lnTo>
                  <a:lnTo>
                    <a:pt x="149" y="57"/>
                  </a:lnTo>
                  <a:lnTo>
                    <a:pt x="132" y="57"/>
                  </a:lnTo>
                  <a:lnTo>
                    <a:pt x="132" y="49"/>
                  </a:lnTo>
                  <a:lnTo>
                    <a:pt x="0" y="0"/>
                  </a:lnTo>
                  <a:close/>
                </a:path>
              </a:pathLst>
            </a:custGeom>
            <a:solidFill>
              <a:srgbClr val="81A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28" name="Freeform 212"/>
            <p:cNvSpPr/>
            <p:nvPr/>
          </p:nvSpPr>
          <p:spPr bwMode="auto">
            <a:xfrm>
              <a:off x="6336359" y="2514870"/>
              <a:ext cx="258261" cy="159437"/>
            </a:xfrm>
            <a:custGeom>
              <a:avLst/>
              <a:gdLst>
                <a:gd name="T0" fmla="*/ 0 w 196"/>
                <a:gd name="T1" fmla="*/ 0 h 121"/>
                <a:gd name="T2" fmla="*/ 56 w 196"/>
                <a:gd name="T3" fmla="*/ 73 h 121"/>
                <a:gd name="T4" fmla="*/ 179 w 196"/>
                <a:gd name="T5" fmla="*/ 121 h 121"/>
                <a:gd name="T6" fmla="*/ 196 w 196"/>
                <a:gd name="T7" fmla="*/ 76 h 121"/>
                <a:gd name="T8" fmla="*/ 149 w 196"/>
                <a:gd name="T9" fmla="*/ 57 h 121"/>
                <a:gd name="T10" fmla="*/ 132 w 196"/>
                <a:gd name="T11" fmla="*/ 57 h 121"/>
                <a:gd name="T12" fmla="*/ 132 w 196"/>
                <a:gd name="T13" fmla="*/ 49 h 121"/>
                <a:gd name="T14" fmla="*/ 0 w 196"/>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21">
                  <a:moveTo>
                    <a:pt x="0" y="0"/>
                  </a:moveTo>
                  <a:lnTo>
                    <a:pt x="56" y="73"/>
                  </a:lnTo>
                  <a:lnTo>
                    <a:pt x="179" y="121"/>
                  </a:lnTo>
                  <a:lnTo>
                    <a:pt x="196" y="76"/>
                  </a:lnTo>
                  <a:lnTo>
                    <a:pt x="149" y="57"/>
                  </a:lnTo>
                  <a:lnTo>
                    <a:pt x="132" y="57"/>
                  </a:lnTo>
                  <a:lnTo>
                    <a:pt x="132" y="4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29" name="Freeform 213"/>
            <p:cNvSpPr/>
            <p:nvPr/>
          </p:nvSpPr>
          <p:spPr bwMode="auto">
            <a:xfrm>
              <a:off x="6126852" y="2248703"/>
              <a:ext cx="15812" cy="15812"/>
            </a:xfrm>
            <a:custGeom>
              <a:avLst/>
              <a:gdLst>
                <a:gd name="T0" fmla="*/ 0 w 12"/>
                <a:gd name="T1" fmla="*/ 0 h 12"/>
                <a:gd name="T2" fmla="*/ 10 w 12"/>
                <a:gd name="T3" fmla="*/ 12 h 12"/>
                <a:gd name="T4" fmla="*/ 12 w 12"/>
                <a:gd name="T5" fmla="*/ 5 h 12"/>
                <a:gd name="T6" fmla="*/ 0 w 12"/>
                <a:gd name="T7" fmla="*/ 0 h 12"/>
              </a:gdLst>
              <a:ahLst/>
              <a:cxnLst>
                <a:cxn ang="0">
                  <a:pos x="T0" y="T1"/>
                </a:cxn>
                <a:cxn ang="0">
                  <a:pos x="T2" y="T3"/>
                </a:cxn>
                <a:cxn ang="0">
                  <a:pos x="T4" y="T5"/>
                </a:cxn>
                <a:cxn ang="0">
                  <a:pos x="T6" y="T7"/>
                </a:cxn>
              </a:cxnLst>
              <a:rect l="0" t="0" r="r" b="b"/>
              <a:pathLst>
                <a:path w="12" h="12">
                  <a:moveTo>
                    <a:pt x="0" y="0"/>
                  </a:moveTo>
                  <a:lnTo>
                    <a:pt x="10" y="12"/>
                  </a:lnTo>
                  <a:lnTo>
                    <a:pt x="12" y="5"/>
                  </a:lnTo>
                  <a:lnTo>
                    <a:pt x="0" y="0"/>
                  </a:lnTo>
                  <a:close/>
                </a:path>
              </a:pathLst>
            </a:custGeom>
            <a:solidFill>
              <a:srgbClr val="81A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30" name="Freeform 214"/>
            <p:cNvSpPr/>
            <p:nvPr/>
          </p:nvSpPr>
          <p:spPr bwMode="auto">
            <a:xfrm>
              <a:off x="6126852" y="2248703"/>
              <a:ext cx="15812" cy="15812"/>
            </a:xfrm>
            <a:custGeom>
              <a:avLst/>
              <a:gdLst>
                <a:gd name="T0" fmla="*/ 0 w 12"/>
                <a:gd name="T1" fmla="*/ 0 h 12"/>
                <a:gd name="T2" fmla="*/ 10 w 12"/>
                <a:gd name="T3" fmla="*/ 12 h 12"/>
                <a:gd name="T4" fmla="*/ 12 w 12"/>
                <a:gd name="T5" fmla="*/ 5 h 12"/>
                <a:gd name="T6" fmla="*/ 0 w 12"/>
                <a:gd name="T7" fmla="*/ 0 h 12"/>
              </a:gdLst>
              <a:ahLst/>
              <a:cxnLst>
                <a:cxn ang="0">
                  <a:pos x="T0" y="T1"/>
                </a:cxn>
                <a:cxn ang="0">
                  <a:pos x="T2" y="T3"/>
                </a:cxn>
                <a:cxn ang="0">
                  <a:pos x="T4" y="T5"/>
                </a:cxn>
                <a:cxn ang="0">
                  <a:pos x="T6" y="T7"/>
                </a:cxn>
              </a:cxnLst>
              <a:rect l="0" t="0" r="r" b="b"/>
              <a:pathLst>
                <a:path w="12" h="12">
                  <a:moveTo>
                    <a:pt x="0" y="0"/>
                  </a:moveTo>
                  <a:lnTo>
                    <a:pt x="10" y="12"/>
                  </a:lnTo>
                  <a:lnTo>
                    <a:pt x="12"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31" name="Freeform 215"/>
            <p:cNvSpPr/>
            <p:nvPr/>
          </p:nvSpPr>
          <p:spPr bwMode="auto">
            <a:xfrm>
              <a:off x="6220405" y="2289551"/>
              <a:ext cx="289885" cy="131765"/>
            </a:xfrm>
            <a:custGeom>
              <a:avLst/>
              <a:gdLst>
                <a:gd name="T0" fmla="*/ 7 w 220"/>
                <a:gd name="T1" fmla="*/ 0 h 100"/>
                <a:gd name="T2" fmla="*/ 0 w 220"/>
                <a:gd name="T3" fmla="*/ 16 h 100"/>
                <a:gd name="T4" fmla="*/ 220 w 220"/>
                <a:gd name="T5" fmla="*/ 100 h 100"/>
                <a:gd name="T6" fmla="*/ 220 w 220"/>
                <a:gd name="T7" fmla="*/ 81 h 100"/>
                <a:gd name="T8" fmla="*/ 7 w 220"/>
                <a:gd name="T9" fmla="*/ 0 h 100"/>
              </a:gdLst>
              <a:ahLst/>
              <a:cxnLst>
                <a:cxn ang="0">
                  <a:pos x="T0" y="T1"/>
                </a:cxn>
                <a:cxn ang="0">
                  <a:pos x="T2" y="T3"/>
                </a:cxn>
                <a:cxn ang="0">
                  <a:pos x="T4" y="T5"/>
                </a:cxn>
                <a:cxn ang="0">
                  <a:pos x="T6" y="T7"/>
                </a:cxn>
                <a:cxn ang="0">
                  <a:pos x="T8" y="T9"/>
                </a:cxn>
              </a:cxnLst>
              <a:rect l="0" t="0" r="r" b="b"/>
              <a:pathLst>
                <a:path w="220" h="100">
                  <a:moveTo>
                    <a:pt x="7" y="0"/>
                  </a:moveTo>
                  <a:lnTo>
                    <a:pt x="0" y="16"/>
                  </a:lnTo>
                  <a:lnTo>
                    <a:pt x="220" y="100"/>
                  </a:lnTo>
                  <a:lnTo>
                    <a:pt x="220" y="81"/>
                  </a:lnTo>
                  <a:lnTo>
                    <a:pt x="7" y="0"/>
                  </a:lnTo>
                  <a:close/>
                </a:path>
              </a:pathLst>
            </a:custGeom>
            <a:solidFill>
              <a:srgbClr val="81A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32" name="Freeform 216"/>
            <p:cNvSpPr/>
            <p:nvPr/>
          </p:nvSpPr>
          <p:spPr bwMode="auto">
            <a:xfrm>
              <a:off x="6220405" y="2289551"/>
              <a:ext cx="289885" cy="131765"/>
            </a:xfrm>
            <a:custGeom>
              <a:avLst/>
              <a:gdLst>
                <a:gd name="T0" fmla="*/ 7 w 220"/>
                <a:gd name="T1" fmla="*/ 0 h 100"/>
                <a:gd name="T2" fmla="*/ 0 w 220"/>
                <a:gd name="T3" fmla="*/ 16 h 100"/>
                <a:gd name="T4" fmla="*/ 220 w 220"/>
                <a:gd name="T5" fmla="*/ 100 h 100"/>
                <a:gd name="T6" fmla="*/ 220 w 220"/>
                <a:gd name="T7" fmla="*/ 81 h 100"/>
                <a:gd name="T8" fmla="*/ 7 w 220"/>
                <a:gd name="T9" fmla="*/ 0 h 100"/>
              </a:gdLst>
              <a:ahLst/>
              <a:cxnLst>
                <a:cxn ang="0">
                  <a:pos x="T0" y="T1"/>
                </a:cxn>
                <a:cxn ang="0">
                  <a:pos x="T2" y="T3"/>
                </a:cxn>
                <a:cxn ang="0">
                  <a:pos x="T4" y="T5"/>
                </a:cxn>
                <a:cxn ang="0">
                  <a:pos x="T6" y="T7"/>
                </a:cxn>
                <a:cxn ang="0">
                  <a:pos x="T8" y="T9"/>
                </a:cxn>
              </a:cxnLst>
              <a:rect l="0" t="0" r="r" b="b"/>
              <a:pathLst>
                <a:path w="220" h="100">
                  <a:moveTo>
                    <a:pt x="7" y="0"/>
                  </a:moveTo>
                  <a:lnTo>
                    <a:pt x="0" y="16"/>
                  </a:lnTo>
                  <a:lnTo>
                    <a:pt x="220" y="100"/>
                  </a:lnTo>
                  <a:lnTo>
                    <a:pt x="220" y="81"/>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33" name="Freeform 217"/>
            <p:cNvSpPr/>
            <p:nvPr/>
          </p:nvSpPr>
          <p:spPr bwMode="auto">
            <a:xfrm>
              <a:off x="6208546" y="2323810"/>
              <a:ext cx="301744" cy="137037"/>
            </a:xfrm>
            <a:custGeom>
              <a:avLst/>
              <a:gdLst>
                <a:gd name="T0" fmla="*/ 7 w 229"/>
                <a:gd name="T1" fmla="*/ 0 h 104"/>
                <a:gd name="T2" fmla="*/ 0 w 229"/>
                <a:gd name="T3" fmla="*/ 17 h 104"/>
                <a:gd name="T4" fmla="*/ 229 w 229"/>
                <a:gd name="T5" fmla="*/ 104 h 104"/>
                <a:gd name="T6" fmla="*/ 229 w 229"/>
                <a:gd name="T7" fmla="*/ 85 h 104"/>
                <a:gd name="T8" fmla="*/ 7 w 229"/>
                <a:gd name="T9" fmla="*/ 0 h 104"/>
              </a:gdLst>
              <a:ahLst/>
              <a:cxnLst>
                <a:cxn ang="0">
                  <a:pos x="T0" y="T1"/>
                </a:cxn>
                <a:cxn ang="0">
                  <a:pos x="T2" y="T3"/>
                </a:cxn>
                <a:cxn ang="0">
                  <a:pos x="T4" y="T5"/>
                </a:cxn>
                <a:cxn ang="0">
                  <a:pos x="T6" y="T7"/>
                </a:cxn>
                <a:cxn ang="0">
                  <a:pos x="T8" y="T9"/>
                </a:cxn>
              </a:cxnLst>
              <a:rect l="0" t="0" r="r" b="b"/>
              <a:pathLst>
                <a:path w="229" h="104">
                  <a:moveTo>
                    <a:pt x="7" y="0"/>
                  </a:moveTo>
                  <a:lnTo>
                    <a:pt x="0" y="17"/>
                  </a:lnTo>
                  <a:lnTo>
                    <a:pt x="229" y="104"/>
                  </a:lnTo>
                  <a:lnTo>
                    <a:pt x="229" y="85"/>
                  </a:lnTo>
                  <a:lnTo>
                    <a:pt x="7" y="0"/>
                  </a:lnTo>
                  <a:close/>
                </a:path>
              </a:pathLst>
            </a:custGeom>
            <a:solidFill>
              <a:srgbClr val="81A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34" name="Freeform 218"/>
            <p:cNvSpPr/>
            <p:nvPr/>
          </p:nvSpPr>
          <p:spPr bwMode="auto">
            <a:xfrm>
              <a:off x="6208546" y="2323810"/>
              <a:ext cx="301744" cy="137037"/>
            </a:xfrm>
            <a:custGeom>
              <a:avLst/>
              <a:gdLst>
                <a:gd name="T0" fmla="*/ 7 w 229"/>
                <a:gd name="T1" fmla="*/ 0 h 104"/>
                <a:gd name="T2" fmla="*/ 0 w 229"/>
                <a:gd name="T3" fmla="*/ 17 h 104"/>
                <a:gd name="T4" fmla="*/ 229 w 229"/>
                <a:gd name="T5" fmla="*/ 104 h 104"/>
                <a:gd name="T6" fmla="*/ 229 w 229"/>
                <a:gd name="T7" fmla="*/ 85 h 104"/>
                <a:gd name="T8" fmla="*/ 7 w 229"/>
                <a:gd name="T9" fmla="*/ 0 h 104"/>
              </a:gdLst>
              <a:ahLst/>
              <a:cxnLst>
                <a:cxn ang="0">
                  <a:pos x="T0" y="T1"/>
                </a:cxn>
                <a:cxn ang="0">
                  <a:pos x="T2" y="T3"/>
                </a:cxn>
                <a:cxn ang="0">
                  <a:pos x="T4" y="T5"/>
                </a:cxn>
                <a:cxn ang="0">
                  <a:pos x="T6" y="T7"/>
                </a:cxn>
                <a:cxn ang="0">
                  <a:pos x="T8" y="T9"/>
                </a:cxn>
              </a:cxnLst>
              <a:rect l="0" t="0" r="r" b="b"/>
              <a:pathLst>
                <a:path w="229" h="104">
                  <a:moveTo>
                    <a:pt x="7" y="0"/>
                  </a:moveTo>
                  <a:lnTo>
                    <a:pt x="0" y="17"/>
                  </a:lnTo>
                  <a:lnTo>
                    <a:pt x="229" y="104"/>
                  </a:lnTo>
                  <a:lnTo>
                    <a:pt x="229" y="8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35" name="Freeform 219"/>
            <p:cNvSpPr/>
            <p:nvPr/>
          </p:nvSpPr>
          <p:spPr bwMode="auto">
            <a:xfrm>
              <a:off x="6220405" y="2367292"/>
              <a:ext cx="289885" cy="134400"/>
            </a:xfrm>
            <a:custGeom>
              <a:avLst/>
              <a:gdLst>
                <a:gd name="T0" fmla="*/ 0 w 220"/>
                <a:gd name="T1" fmla="*/ 0 h 102"/>
                <a:gd name="T2" fmla="*/ 19 w 220"/>
                <a:gd name="T3" fmla="*/ 26 h 102"/>
                <a:gd name="T4" fmla="*/ 220 w 220"/>
                <a:gd name="T5" fmla="*/ 102 h 102"/>
                <a:gd name="T6" fmla="*/ 220 w 220"/>
                <a:gd name="T7" fmla="*/ 83 h 102"/>
                <a:gd name="T8" fmla="*/ 0 w 220"/>
                <a:gd name="T9" fmla="*/ 0 h 102"/>
              </a:gdLst>
              <a:ahLst/>
              <a:cxnLst>
                <a:cxn ang="0">
                  <a:pos x="T0" y="T1"/>
                </a:cxn>
                <a:cxn ang="0">
                  <a:pos x="T2" y="T3"/>
                </a:cxn>
                <a:cxn ang="0">
                  <a:pos x="T4" y="T5"/>
                </a:cxn>
                <a:cxn ang="0">
                  <a:pos x="T6" y="T7"/>
                </a:cxn>
                <a:cxn ang="0">
                  <a:pos x="T8" y="T9"/>
                </a:cxn>
              </a:cxnLst>
              <a:rect l="0" t="0" r="r" b="b"/>
              <a:pathLst>
                <a:path w="220" h="102">
                  <a:moveTo>
                    <a:pt x="0" y="0"/>
                  </a:moveTo>
                  <a:lnTo>
                    <a:pt x="19" y="26"/>
                  </a:lnTo>
                  <a:lnTo>
                    <a:pt x="220" y="102"/>
                  </a:lnTo>
                  <a:lnTo>
                    <a:pt x="220" y="83"/>
                  </a:lnTo>
                  <a:lnTo>
                    <a:pt x="0" y="0"/>
                  </a:lnTo>
                  <a:close/>
                </a:path>
              </a:pathLst>
            </a:custGeom>
            <a:solidFill>
              <a:srgbClr val="81A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36" name="Freeform 220"/>
            <p:cNvSpPr/>
            <p:nvPr/>
          </p:nvSpPr>
          <p:spPr bwMode="auto">
            <a:xfrm>
              <a:off x="6220405" y="2367292"/>
              <a:ext cx="289885" cy="134400"/>
            </a:xfrm>
            <a:custGeom>
              <a:avLst/>
              <a:gdLst>
                <a:gd name="T0" fmla="*/ 0 w 220"/>
                <a:gd name="T1" fmla="*/ 0 h 102"/>
                <a:gd name="T2" fmla="*/ 19 w 220"/>
                <a:gd name="T3" fmla="*/ 26 h 102"/>
                <a:gd name="T4" fmla="*/ 220 w 220"/>
                <a:gd name="T5" fmla="*/ 102 h 102"/>
                <a:gd name="T6" fmla="*/ 220 w 220"/>
                <a:gd name="T7" fmla="*/ 83 h 102"/>
                <a:gd name="T8" fmla="*/ 0 w 220"/>
                <a:gd name="T9" fmla="*/ 0 h 102"/>
              </a:gdLst>
              <a:ahLst/>
              <a:cxnLst>
                <a:cxn ang="0">
                  <a:pos x="T0" y="T1"/>
                </a:cxn>
                <a:cxn ang="0">
                  <a:pos x="T2" y="T3"/>
                </a:cxn>
                <a:cxn ang="0">
                  <a:pos x="T4" y="T5"/>
                </a:cxn>
                <a:cxn ang="0">
                  <a:pos x="T6" y="T7"/>
                </a:cxn>
                <a:cxn ang="0">
                  <a:pos x="T8" y="T9"/>
                </a:cxn>
              </a:cxnLst>
              <a:rect l="0" t="0" r="r" b="b"/>
              <a:pathLst>
                <a:path w="220" h="102">
                  <a:moveTo>
                    <a:pt x="0" y="0"/>
                  </a:moveTo>
                  <a:lnTo>
                    <a:pt x="19" y="26"/>
                  </a:lnTo>
                  <a:lnTo>
                    <a:pt x="220" y="102"/>
                  </a:lnTo>
                  <a:lnTo>
                    <a:pt x="220" y="8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37" name="Freeform 221"/>
            <p:cNvSpPr/>
            <p:nvPr/>
          </p:nvSpPr>
          <p:spPr bwMode="auto">
            <a:xfrm>
              <a:off x="6263888" y="2426587"/>
              <a:ext cx="143625" cy="72471"/>
            </a:xfrm>
            <a:custGeom>
              <a:avLst/>
              <a:gdLst>
                <a:gd name="T0" fmla="*/ 0 w 109"/>
                <a:gd name="T1" fmla="*/ 0 h 55"/>
                <a:gd name="T2" fmla="*/ 21 w 109"/>
                <a:gd name="T3" fmla="*/ 24 h 55"/>
                <a:gd name="T4" fmla="*/ 102 w 109"/>
                <a:gd name="T5" fmla="*/ 55 h 55"/>
                <a:gd name="T6" fmla="*/ 109 w 109"/>
                <a:gd name="T7" fmla="*/ 41 h 55"/>
                <a:gd name="T8" fmla="*/ 0 w 109"/>
                <a:gd name="T9" fmla="*/ 0 h 55"/>
              </a:gdLst>
              <a:ahLst/>
              <a:cxnLst>
                <a:cxn ang="0">
                  <a:pos x="T0" y="T1"/>
                </a:cxn>
                <a:cxn ang="0">
                  <a:pos x="T2" y="T3"/>
                </a:cxn>
                <a:cxn ang="0">
                  <a:pos x="T4" y="T5"/>
                </a:cxn>
                <a:cxn ang="0">
                  <a:pos x="T6" y="T7"/>
                </a:cxn>
                <a:cxn ang="0">
                  <a:pos x="T8" y="T9"/>
                </a:cxn>
              </a:cxnLst>
              <a:rect l="0" t="0" r="r" b="b"/>
              <a:pathLst>
                <a:path w="109" h="55">
                  <a:moveTo>
                    <a:pt x="0" y="0"/>
                  </a:moveTo>
                  <a:lnTo>
                    <a:pt x="21" y="24"/>
                  </a:lnTo>
                  <a:lnTo>
                    <a:pt x="102" y="55"/>
                  </a:lnTo>
                  <a:lnTo>
                    <a:pt x="109" y="41"/>
                  </a:lnTo>
                  <a:lnTo>
                    <a:pt x="0" y="0"/>
                  </a:lnTo>
                  <a:close/>
                </a:path>
              </a:pathLst>
            </a:custGeom>
            <a:solidFill>
              <a:srgbClr val="81A9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38" name="Freeform 222"/>
            <p:cNvSpPr/>
            <p:nvPr/>
          </p:nvSpPr>
          <p:spPr bwMode="auto">
            <a:xfrm>
              <a:off x="6263888" y="2426587"/>
              <a:ext cx="143625" cy="72471"/>
            </a:xfrm>
            <a:custGeom>
              <a:avLst/>
              <a:gdLst>
                <a:gd name="T0" fmla="*/ 0 w 109"/>
                <a:gd name="T1" fmla="*/ 0 h 55"/>
                <a:gd name="T2" fmla="*/ 21 w 109"/>
                <a:gd name="T3" fmla="*/ 24 h 55"/>
                <a:gd name="T4" fmla="*/ 102 w 109"/>
                <a:gd name="T5" fmla="*/ 55 h 55"/>
                <a:gd name="T6" fmla="*/ 109 w 109"/>
                <a:gd name="T7" fmla="*/ 41 h 55"/>
                <a:gd name="T8" fmla="*/ 0 w 109"/>
                <a:gd name="T9" fmla="*/ 0 h 55"/>
              </a:gdLst>
              <a:ahLst/>
              <a:cxnLst>
                <a:cxn ang="0">
                  <a:pos x="T0" y="T1"/>
                </a:cxn>
                <a:cxn ang="0">
                  <a:pos x="T2" y="T3"/>
                </a:cxn>
                <a:cxn ang="0">
                  <a:pos x="T4" y="T5"/>
                </a:cxn>
                <a:cxn ang="0">
                  <a:pos x="T6" y="T7"/>
                </a:cxn>
                <a:cxn ang="0">
                  <a:pos x="T8" y="T9"/>
                </a:cxn>
              </a:cxnLst>
              <a:rect l="0" t="0" r="r" b="b"/>
              <a:pathLst>
                <a:path w="109" h="55">
                  <a:moveTo>
                    <a:pt x="0" y="0"/>
                  </a:moveTo>
                  <a:lnTo>
                    <a:pt x="21" y="24"/>
                  </a:lnTo>
                  <a:lnTo>
                    <a:pt x="102" y="55"/>
                  </a:lnTo>
                  <a:lnTo>
                    <a:pt x="109" y="4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39" name="Freeform 223"/>
            <p:cNvSpPr/>
            <p:nvPr/>
          </p:nvSpPr>
          <p:spPr bwMode="auto">
            <a:xfrm>
              <a:off x="5558942" y="2551765"/>
              <a:ext cx="446686" cy="193696"/>
            </a:xfrm>
            <a:custGeom>
              <a:avLst/>
              <a:gdLst>
                <a:gd name="T0" fmla="*/ 5 w 143"/>
                <a:gd name="T1" fmla="*/ 13 h 62"/>
                <a:gd name="T2" fmla="*/ 134 w 143"/>
                <a:gd name="T3" fmla="*/ 61 h 62"/>
                <a:gd name="T4" fmla="*/ 142 w 143"/>
                <a:gd name="T5" fmla="*/ 57 h 62"/>
                <a:gd name="T6" fmla="*/ 138 w 143"/>
                <a:gd name="T7" fmla="*/ 49 h 62"/>
                <a:gd name="T8" fmla="*/ 9 w 143"/>
                <a:gd name="T9" fmla="*/ 1 h 62"/>
                <a:gd name="T10" fmla="*/ 1 w 143"/>
                <a:gd name="T11" fmla="*/ 5 h 62"/>
                <a:gd name="T12" fmla="*/ 5 w 143"/>
                <a:gd name="T13" fmla="*/ 13 h 62"/>
              </a:gdLst>
              <a:ahLst/>
              <a:cxnLst>
                <a:cxn ang="0">
                  <a:pos x="T0" y="T1"/>
                </a:cxn>
                <a:cxn ang="0">
                  <a:pos x="T2" y="T3"/>
                </a:cxn>
                <a:cxn ang="0">
                  <a:pos x="T4" y="T5"/>
                </a:cxn>
                <a:cxn ang="0">
                  <a:pos x="T6" y="T7"/>
                </a:cxn>
                <a:cxn ang="0">
                  <a:pos x="T8" y="T9"/>
                </a:cxn>
                <a:cxn ang="0">
                  <a:pos x="T10" y="T11"/>
                </a:cxn>
                <a:cxn ang="0">
                  <a:pos x="T12" y="T13"/>
                </a:cxn>
              </a:cxnLst>
              <a:rect l="0" t="0" r="r" b="b"/>
              <a:pathLst>
                <a:path w="143" h="62">
                  <a:moveTo>
                    <a:pt x="5" y="13"/>
                  </a:moveTo>
                  <a:cubicBezTo>
                    <a:pt x="134" y="61"/>
                    <a:pt x="134" y="61"/>
                    <a:pt x="134" y="61"/>
                  </a:cubicBezTo>
                  <a:cubicBezTo>
                    <a:pt x="137" y="62"/>
                    <a:pt x="141" y="60"/>
                    <a:pt x="142" y="57"/>
                  </a:cubicBezTo>
                  <a:cubicBezTo>
                    <a:pt x="143" y="54"/>
                    <a:pt x="142" y="50"/>
                    <a:pt x="138" y="49"/>
                  </a:cubicBezTo>
                  <a:cubicBezTo>
                    <a:pt x="9" y="1"/>
                    <a:pt x="9" y="1"/>
                    <a:pt x="9" y="1"/>
                  </a:cubicBezTo>
                  <a:cubicBezTo>
                    <a:pt x="6" y="0"/>
                    <a:pt x="3" y="1"/>
                    <a:pt x="1" y="5"/>
                  </a:cubicBezTo>
                  <a:cubicBezTo>
                    <a:pt x="0" y="8"/>
                    <a:pt x="2" y="12"/>
                    <a:pt x="5" y="13"/>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40" name="Freeform 224"/>
            <p:cNvSpPr/>
            <p:nvPr/>
          </p:nvSpPr>
          <p:spPr bwMode="auto">
            <a:xfrm>
              <a:off x="5697296" y="2560988"/>
              <a:ext cx="171295" cy="175249"/>
            </a:xfrm>
            <a:custGeom>
              <a:avLst/>
              <a:gdLst>
                <a:gd name="T0" fmla="*/ 36 w 55"/>
                <a:gd name="T1" fmla="*/ 5 h 56"/>
                <a:gd name="T2" fmla="*/ 50 w 55"/>
                <a:gd name="T3" fmla="*/ 36 h 56"/>
                <a:gd name="T4" fmla="*/ 19 w 55"/>
                <a:gd name="T5" fmla="*/ 51 h 56"/>
                <a:gd name="T6" fmla="*/ 5 w 55"/>
                <a:gd name="T7" fmla="*/ 19 h 56"/>
                <a:gd name="T8" fmla="*/ 36 w 55"/>
                <a:gd name="T9" fmla="*/ 5 h 56"/>
              </a:gdLst>
              <a:ahLst/>
              <a:cxnLst>
                <a:cxn ang="0">
                  <a:pos x="T0" y="T1"/>
                </a:cxn>
                <a:cxn ang="0">
                  <a:pos x="T2" y="T3"/>
                </a:cxn>
                <a:cxn ang="0">
                  <a:pos x="T4" y="T5"/>
                </a:cxn>
                <a:cxn ang="0">
                  <a:pos x="T6" y="T7"/>
                </a:cxn>
                <a:cxn ang="0">
                  <a:pos x="T8" y="T9"/>
                </a:cxn>
              </a:cxnLst>
              <a:rect l="0" t="0" r="r" b="b"/>
              <a:pathLst>
                <a:path w="55" h="56">
                  <a:moveTo>
                    <a:pt x="36" y="5"/>
                  </a:moveTo>
                  <a:cubicBezTo>
                    <a:pt x="49" y="9"/>
                    <a:pt x="55" y="24"/>
                    <a:pt x="50" y="36"/>
                  </a:cubicBezTo>
                  <a:cubicBezTo>
                    <a:pt x="46" y="49"/>
                    <a:pt x="31" y="56"/>
                    <a:pt x="19" y="51"/>
                  </a:cubicBezTo>
                  <a:cubicBezTo>
                    <a:pt x="6" y="46"/>
                    <a:pt x="0" y="32"/>
                    <a:pt x="5" y="19"/>
                  </a:cubicBezTo>
                  <a:cubicBezTo>
                    <a:pt x="9" y="6"/>
                    <a:pt x="24" y="0"/>
                    <a:pt x="3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41" name="Freeform 225"/>
            <p:cNvSpPr/>
            <p:nvPr/>
          </p:nvSpPr>
          <p:spPr bwMode="auto">
            <a:xfrm>
              <a:off x="5721014" y="2586023"/>
              <a:ext cx="122542" cy="122542"/>
            </a:xfrm>
            <a:custGeom>
              <a:avLst/>
              <a:gdLst>
                <a:gd name="T0" fmla="*/ 26 w 39"/>
                <a:gd name="T1" fmla="*/ 3 h 39"/>
                <a:gd name="T2" fmla="*/ 36 w 39"/>
                <a:gd name="T3" fmla="*/ 26 h 39"/>
                <a:gd name="T4" fmla="*/ 13 w 39"/>
                <a:gd name="T5" fmla="*/ 36 h 39"/>
                <a:gd name="T6" fmla="*/ 3 w 39"/>
                <a:gd name="T7" fmla="*/ 14 h 39"/>
                <a:gd name="T8" fmla="*/ 26 w 39"/>
                <a:gd name="T9" fmla="*/ 3 h 39"/>
              </a:gdLst>
              <a:ahLst/>
              <a:cxnLst>
                <a:cxn ang="0">
                  <a:pos x="T0" y="T1"/>
                </a:cxn>
                <a:cxn ang="0">
                  <a:pos x="T2" y="T3"/>
                </a:cxn>
                <a:cxn ang="0">
                  <a:pos x="T4" y="T5"/>
                </a:cxn>
                <a:cxn ang="0">
                  <a:pos x="T6" y="T7"/>
                </a:cxn>
                <a:cxn ang="0">
                  <a:pos x="T8" y="T9"/>
                </a:cxn>
              </a:cxnLst>
              <a:rect l="0" t="0" r="r" b="b"/>
              <a:pathLst>
                <a:path w="39" h="39">
                  <a:moveTo>
                    <a:pt x="26" y="3"/>
                  </a:moveTo>
                  <a:cubicBezTo>
                    <a:pt x="35" y="7"/>
                    <a:pt x="39" y="17"/>
                    <a:pt x="36" y="26"/>
                  </a:cubicBezTo>
                  <a:cubicBezTo>
                    <a:pt x="32" y="35"/>
                    <a:pt x="22" y="39"/>
                    <a:pt x="13" y="36"/>
                  </a:cubicBezTo>
                  <a:cubicBezTo>
                    <a:pt x="4" y="33"/>
                    <a:pt x="0" y="23"/>
                    <a:pt x="3" y="14"/>
                  </a:cubicBezTo>
                  <a:cubicBezTo>
                    <a:pt x="7" y="5"/>
                    <a:pt x="17" y="0"/>
                    <a:pt x="26" y="3"/>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42" name="Rectangle 226"/>
            <p:cNvSpPr>
              <a:spLocks noChangeArrowheads="1"/>
            </p:cNvSpPr>
            <p:nvPr/>
          </p:nvSpPr>
          <p:spPr bwMode="auto">
            <a:xfrm>
              <a:off x="6510290" y="2314586"/>
              <a:ext cx="1857896" cy="275391"/>
            </a:xfrm>
            <a:prstGeom prst="rect">
              <a:avLst/>
            </a:prstGeom>
            <a:solidFill>
              <a:srgbClr val="F5D9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43" name="Rectangle 227"/>
            <p:cNvSpPr>
              <a:spLocks noChangeArrowheads="1"/>
            </p:cNvSpPr>
            <p:nvPr/>
          </p:nvSpPr>
          <p:spPr bwMode="auto">
            <a:xfrm>
              <a:off x="6510290" y="2314586"/>
              <a:ext cx="1857896" cy="27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44" name="Rectangle 228"/>
            <p:cNvSpPr>
              <a:spLocks noChangeArrowheads="1"/>
            </p:cNvSpPr>
            <p:nvPr/>
          </p:nvSpPr>
          <p:spPr bwMode="auto">
            <a:xfrm>
              <a:off x="8194255" y="2314586"/>
              <a:ext cx="86966" cy="275391"/>
            </a:xfrm>
            <a:prstGeom prst="rect">
              <a:avLst/>
            </a:prstGeom>
            <a:solidFill>
              <a:srgbClr val="FBB0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45" name="Rectangle 229"/>
            <p:cNvSpPr>
              <a:spLocks noChangeArrowheads="1"/>
            </p:cNvSpPr>
            <p:nvPr/>
          </p:nvSpPr>
          <p:spPr bwMode="auto">
            <a:xfrm>
              <a:off x="6722433" y="2314586"/>
              <a:ext cx="86966" cy="275391"/>
            </a:xfrm>
            <a:prstGeom prst="rect">
              <a:avLst/>
            </a:prstGeom>
            <a:solidFill>
              <a:srgbClr val="FBB0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46" name="Freeform 230"/>
            <p:cNvSpPr/>
            <p:nvPr/>
          </p:nvSpPr>
          <p:spPr bwMode="auto">
            <a:xfrm>
              <a:off x="4349334" y="2524094"/>
              <a:ext cx="84330" cy="143625"/>
            </a:xfrm>
            <a:custGeom>
              <a:avLst/>
              <a:gdLst>
                <a:gd name="T0" fmla="*/ 64 w 64"/>
                <a:gd name="T1" fmla="*/ 9 h 109"/>
                <a:gd name="T2" fmla="*/ 3 w 64"/>
                <a:gd name="T3" fmla="*/ 0 h 109"/>
                <a:gd name="T4" fmla="*/ 0 w 64"/>
                <a:gd name="T5" fmla="*/ 104 h 109"/>
                <a:gd name="T6" fmla="*/ 31 w 64"/>
                <a:gd name="T7" fmla="*/ 109 h 109"/>
                <a:gd name="T8" fmla="*/ 64 w 64"/>
                <a:gd name="T9" fmla="*/ 9 h 109"/>
              </a:gdLst>
              <a:ahLst/>
              <a:cxnLst>
                <a:cxn ang="0">
                  <a:pos x="T0" y="T1"/>
                </a:cxn>
                <a:cxn ang="0">
                  <a:pos x="T2" y="T3"/>
                </a:cxn>
                <a:cxn ang="0">
                  <a:pos x="T4" y="T5"/>
                </a:cxn>
                <a:cxn ang="0">
                  <a:pos x="T6" y="T7"/>
                </a:cxn>
                <a:cxn ang="0">
                  <a:pos x="T8" y="T9"/>
                </a:cxn>
              </a:cxnLst>
              <a:rect l="0" t="0" r="r" b="b"/>
              <a:pathLst>
                <a:path w="64" h="109">
                  <a:moveTo>
                    <a:pt x="64" y="9"/>
                  </a:moveTo>
                  <a:lnTo>
                    <a:pt x="3" y="0"/>
                  </a:lnTo>
                  <a:lnTo>
                    <a:pt x="0" y="104"/>
                  </a:lnTo>
                  <a:lnTo>
                    <a:pt x="31" y="109"/>
                  </a:lnTo>
                  <a:lnTo>
                    <a:pt x="64" y="9"/>
                  </a:lnTo>
                  <a:close/>
                </a:path>
              </a:pathLst>
            </a:custGeom>
            <a:solidFill>
              <a:srgbClr val="FF9C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47" name="Freeform 231"/>
            <p:cNvSpPr/>
            <p:nvPr/>
          </p:nvSpPr>
          <p:spPr bwMode="auto">
            <a:xfrm>
              <a:off x="4349334" y="2524094"/>
              <a:ext cx="84330" cy="143625"/>
            </a:xfrm>
            <a:custGeom>
              <a:avLst/>
              <a:gdLst>
                <a:gd name="T0" fmla="*/ 64 w 64"/>
                <a:gd name="T1" fmla="*/ 9 h 109"/>
                <a:gd name="T2" fmla="*/ 3 w 64"/>
                <a:gd name="T3" fmla="*/ 0 h 109"/>
                <a:gd name="T4" fmla="*/ 0 w 64"/>
                <a:gd name="T5" fmla="*/ 104 h 109"/>
                <a:gd name="T6" fmla="*/ 31 w 64"/>
                <a:gd name="T7" fmla="*/ 109 h 109"/>
                <a:gd name="T8" fmla="*/ 64 w 64"/>
                <a:gd name="T9" fmla="*/ 9 h 109"/>
              </a:gdLst>
              <a:ahLst/>
              <a:cxnLst>
                <a:cxn ang="0">
                  <a:pos x="T0" y="T1"/>
                </a:cxn>
                <a:cxn ang="0">
                  <a:pos x="T2" y="T3"/>
                </a:cxn>
                <a:cxn ang="0">
                  <a:pos x="T4" y="T5"/>
                </a:cxn>
                <a:cxn ang="0">
                  <a:pos x="T6" y="T7"/>
                </a:cxn>
                <a:cxn ang="0">
                  <a:pos x="T8" y="T9"/>
                </a:cxn>
              </a:cxnLst>
              <a:rect l="0" t="0" r="r" b="b"/>
              <a:pathLst>
                <a:path w="64" h="109">
                  <a:moveTo>
                    <a:pt x="64" y="9"/>
                  </a:moveTo>
                  <a:lnTo>
                    <a:pt x="3" y="0"/>
                  </a:lnTo>
                  <a:lnTo>
                    <a:pt x="0" y="104"/>
                  </a:lnTo>
                  <a:lnTo>
                    <a:pt x="31" y="109"/>
                  </a:lnTo>
                  <a:lnTo>
                    <a:pt x="64"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48" name="Freeform 232"/>
            <p:cNvSpPr/>
            <p:nvPr/>
          </p:nvSpPr>
          <p:spPr bwMode="auto">
            <a:xfrm>
              <a:off x="4346699" y="2661130"/>
              <a:ext cx="43483" cy="102777"/>
            </a:xfrm>
            <a:custGeom>
              <a:avLst/>
              <a:gdLst>
                <a:gd name="T0" fmla="*/ 1 w 14"/>
                <a:gd name="T1" fmla="*/ 0 h 33"/>
                <a:gd name="T2" fmla="*/ 0 w 14"/>
                <a:gd name="T3" fmla="*/ 26 h 33"/>
                <a:gd name="T4" fmla="*/ 2 w 14"/>
                <a:gd name="T5" fmla="*/ 32 h 33"/>
                <a:gd name="T6" fmla="*/ 6 w 14"/>
                <a:gd name="T7" fmla="*/ 27 h 33"/>
                <a:gd name="T8" fmla="*/ 14 w 14"/>
                <a:gd name="T9" fmla="*/ 2 h 33"/>
                <a:gd name="T10" fmla="*/ 1 w 14"/>
                <a:gd name="T11" fmla="*/ 0 h 33"/>
              </a:gdLst>
              <a:ahLst/>
              <a:cxnLst>
                <a:cxn ang="0">
                  <a:pos x="T0" y="T1"/>
                </a:cxn>
                <a:cxn ang="0">
                  <a:pos x="T2" y="T3"/>
                </a:cxn>
                <a:cxn ang="0">
                  <a:pos x="T4" y="T5"/>
                </a:cxn>
                <a:cxn ang="0">
                  <a:pos x="T6" y="T7"/>
                </a:cxn>
                <a:cxn ang="0">
                  <a:pos x="T8" y="T9"/>
                </a:cxn>
                <a:cxn ang="0">
                  <a:pos x="T10" y="T11"/>
                </a:cxn>
              </a:cxnLst>
              <a:rect l="0" t="0" r="r" b="b"/>
              <a:pathLst>
                <a:path w="14" h="33">
                  <a:moveTo>
                    <a:pt x="1" y="0"/>
                  </a:moveTo>
                  <a:cubicBezTo>
                    <a:pt x="0" y="26"/>
                    <a:pt x="0" y="26"/>
                    <a:pt x="0" y="26"/>
                  </a:cubicBezTo>
                  <a:cubicBezTo>
                    <a:pt x="0" y="30"/>
                    <a:pt x="1" y="32"/>
                    <a:pt x="2" y="32"/>
                  </a:cubicBezTo>
                  <a:cubicBezTo>
                    <a:pt x="3" y="33"/>
                    <a:pt x="5" y="30"/>
                    <a:pt x="6" y="27"/>
                  </a:cubicBezTo>
                  <a:cubicBezTo>
                    <a:pt x="14" y="2"/>
                    <a:pt x="14" y="2"/>
                    <a:pt x="14" y="2"/>
                  </a:cubicBezTo>
                  <a:cubicBezTo>
                    <a:pt x="1" y="0"/>
                    <a:pt x="1" y="0"/>
                    <a:pt x="1" y="0"/>
                  </a:cubicBezTo>
                </a:path>
              </a:pathLst>
            </a:custGeom>
            <a:solidFill>
              <a:srgbClr val="5050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49" name="Freeform 233"/>
            <p:cNvSpPr/>
            <p:nvPr/>
          </p:nvSpPr>
          <p:spPr bwMode="auto">
            <a:xfrm>
              <a:off x="4353286" y="1701876"/>
              <a:ext cx="224001" cy="834076"/>
            </a:xfrm>
            <a:custGeom>
              <a:avLst/>
              <a:gdLst>
                <a:gd name="T0" fmla="*/ 111 w 170"/>
                <a:gd name="T1" fmla="*/ 0 h 633"/>
                <a:gd name="T2" fmla="*/ 0 w 170"/>
                <a:gd name="T3" fmla="*/ 624 h 633"/>
                <a:gd name="T4" fmla="*/ 23 w 170"/>
                <a:gd name="T5" fmla="*/ 629 h 633"/>
                <a:gd name="T6" fmla="*/ 40 w 170"/>
                <a:gd name="T7" fmla="*/ 631 h 633"/>
                <a:gd name="T8" fmla="*/ 61 w 170"/>
                <a:gd name="T9" fmla="*/ 633 h 633"/>
                <a:gd name="T10" fmla="*/ 170 w 170"/>
                <a:gd name="T11" fmla="*/ 17 h 633"/>
                <a:gd name="T12" fmla="*/ 151 w 170"/>
                <a:gd name="T13" fmla="*/ 14 h 633"/>
                <a:gd name="T14" fmla="*/ 132 w 170"/>
                <a:gd name="T15" fmla="*/ 9 h 633"/>
                <a:gd name="T16" fmla="*/ 132 w 170"/>
                <a:gd name="T17" fmla="*/ 5 h 633"/>
                <a:gd name="T18" fmla="*/ 111 w 170"/>
                <a:gd name="T19"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633">
                  <a:moveTo>
                    <a:pt x="111" y="0"/>
                  </a:moveTo>
                  <a:lnTo>
                    <a:pt x="0" y="624"/>
                  </a:lnTo>
                  <a:lnTo>
                    <a:pt x="23" y="629"/>
                  </a:lnTo>
                  <a:lnTo>
                    <a:pt x="40" y="631"/>
                  </a:lnTo>
                  <a:lnTo>
                    <a:pt x="61" y="633"/>
                  </a:lnTo>
                  <a:lnTo>
                    <a:pt x="170" y="17"/>
                  </a:lnTo>
                  <a:lnTo>
                    <a:pt x="151" y="14"/>
                  </a:lnTo>
                  <a:lnTo>
                    <a:pt x="132" y="9"/>
                  </a:lnTo>
                  <a:lnTo>
                    <a:pt x="132" y="5"/>
                  </a:lnTo>
                  <a:lnTo>
                    <a:pt x="111" y="0"/>
                  </a:lnTo>
                  <a:close/>
                </a:path>
              </a:pathLst>
            </a:custGeom>
            <a:solidFill>
              <a:srgbClr val="F49B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50" name="Freeform 234"/>
            <p:cNvSpPr/>
            <p:nvPr/>
          </p:nvSpPr>
          <p:spPr bwMode="auto">
            <a:xfrm>
              <a:off x="4353286" y="1701876"/>
              <a:ext cx="224001" cy="834076"/>
            </a:xfrm>
            <a:custGeom>
              <a:avLst/>
              <a:gdLst>
                <a:gd name="T0" fmla="*/ 111 w 170"/>
                <a:gd name="T1" fmla="*/ 0 h 633"/>
                <a:gd name="T2" fmla="*/ 0 w 170"/>
                <a:gd name="T3" fmla="*/ 624 h 633"/>
                <a:gd name="T4" fmla="*/ 23 w 170"/>
                <a:gd name="T5" fmla="*/ 629 h 633"/>
                <a:gd name="T6" fmla="*/ 40 w 170"/>
                <a:gd name="T7" fmla="*/ 631 h 633"/>
                <a:gd name="T8" fmla="*/ 61 w 170"/>
                <a:gd name="T9" fmla="*/ 633 h 633"/>
                <a:gd name="T10" fmla="*/ 170 w 170"/>
                <a:gd name="T11" fmla="*/ 17 h 633"/>
                <a:gd name="T12" fmla="*/ 151 w 170"/>
                <a:gd name="T13" fmla="*/ 14 h 633"/>
                <a:gd name="T14" fmla="*/ 132 w 170"/>
                <a:gd name="T15" fmla="*/ 9 h 633"/>
                <a:gd name="T16" fmla="*/ 132 w 170"/>
                <a:gd name="T17" fmla="*/ 5 h 633"/>
                <a:gd name="T18" fmla="*/ 111 w 170"/>
                <a:gd name="T19"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633">
                  <a:moveTo>
                    <a:pt x="111" y="0"/>
                  </a:moveTo>
                  <a:lnTo>
                    <a:pt x="0" y="624"/>
                  </a:lnTo>
                  <a:lnTo>
                    <a:pt x="23" y="629"/>
                  </a:lnTo>
                  <a:lnTo>
                    <a:pt x="40" y="631"/>
                  </a:lnTo>
                  <a:lnTo>
                    <a:pt x="61" y="633"/>
                  </a:lnTo>
                  <a:lnTo>
                    <a:pt x="170" y="17"/>
                  </a:lnTo>
                  <a:lnTo>
                    <a:pt x="151" y="14"/>
                  </a:lnTo>
                  <a:lnTo>
                    <a:pt x="132" y="9"/>
                  </a:lnTo>
                  <a:lnTo>
                    <a:pt x="132" y="5"/>
                  </a:lnTo>
                  <a:lnTo>
                    <a:pt x="1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51" name="Freeform 235"/>
            <p:cNvSpPr/>
            <p:nvPr/>
          </p:nvSpPr>
          <p:spPr bwMode="auto">
            <a:xfrm>
              <a:off x="4492958" y="1604370"/>
              <a:ext cx="106731" cy="131765"/>
            </a:xfrm>
            <a:custGeom>
              <a:avLst/>
              <a:gdLst>
                <a:gd name="T0" fmla="*/ 0 w 34"/>
                <a:gd name="T1" fmla="*/ 36 h 42"/>
                <a:gd name="T2" fmla="*/ 1 w 34"/>
                <a:gd name="T3" fmla="*/ 37 h 42"/>
                <a:gd name="T4" fmla="*/ 27 w 34"/>
                <a:gd name="T5" fmla="*/ 42 h 42"/>
                <a:gd name="T6" fmla="*/ 28 w 34"/>
                <a:gd name="T7" fmla="*/ 42 h 42"/>
                <a:gd name="T8" fmla="*/ 34 w 34"/>
                <a:gd name="T9" fmla="*/ 6 h 42"/>
                <a:gd name="T10" fmla="*/ 33 w 34"/>
                <a:gd name="T11" fmla="*/ 5 h 42"/>
                <a:gd name="T12" fmla="*/ 7 w 34"/>
                <a:gd name="T13" fmla="*/ 0 h 42"/>
                <a:gd name="T14" fmla="*/ 6 w 34"/>
                <a:gd name="T15" fmla="*/ 1 h 42"/>
                <a:gd name="T16" fmla="*/ 0 w 34"/>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2">
                  <a:moveTo>
                    <a:pt x="0" y="36"/>
                  </a:moveTo>
                  <a:cubicBezTo>
                    <a:pt x="0" y="37"/>
                    <a:pt x="0" y="37"/>
                    <a:pt x="1" y="37"/>
                  </a:cubicBezTo>
                  <a:cubicBezTo>
                    <a:pt x="27" y="42"/>
                    <a:pt x="27" y="42"/>
                    <a:pt x="27" y="42"/>
                  </a:cubicBezTo>
                  <a:cubicBezTo>
                    <a:pt x="27" y="42"/>
                    <a:pt x="28" y="42"/>
                    <a:pt x="28" y="42"/>
                  </a:cubicBezTo>
                  <a:cubicBezTo>
                    <a:pt x="34" y="6"/>
                    <a:pt x="34" y="6"/>
                    <a:pt x="34" y="6"/>
                  </a:cubicBezTo>
                  <a:cubicBezTo>
                    <a:pt x="34" y="6"/>
                    <a:pt x="34" y="5"/>
                    <a:pt x="33" y="5"/>
                  </a:cubicBezTo>
                  <a:cubicBezTo>
                    <a:pt x="7" y="0"/>
                    <a:pt x="7" y="0"/>
                    <a:pt x="7" y="0"/>
                  </a:cubicBezTo>
                  <a:cubicBezTo>
                    <a:pt x="7" y="0"/>
                    <a:pt x="6" y="1"/>
                    <a:pt x="6" y="1"/>
                  </a:cubicBezTo>
                  <a:cubicBezTo>
                    <a:pt x="0" y="36"/>
                    <a:pt x="0" y="36"/>
                    <a:pt x="0" y="36"/>
                  </a:cubicBezTo>
                </a:path>
              </a:pathLst>
            </a:custGeom>
            <a:solidFill>
              <a:srgbClr val="2F5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52" name="Freeform 236"/>
            <p:cNvSpPr>
              <a:spLocks noEditPoints="1"/>
            </p:cNvSpPr>
            <p:nvPr/>
          </p:nvSpPr>
          <p:spPr bwMode="auto">
            <a:xfrm>
              <a:off x="4449476" y="1604370"/>
              <a:ext cx="105412" cy="382121"/>
            </a:xfrm>
            <a:custGeom>
              <a:avLst/>
              <a:gdLst>
                <a:gd name="T0" fmla="*/ 20 w 34"/>
                <a:gd name="T1" fmla="*/ 1 h 122"/>
                <a:gd name="T2" fmla="*/ 20 w 34"/>
                <a:gd name="T3" fmla="*/ 1 h 122"/>
                <a:gd name="T4" fmla="*/ 14 w 34"/>
                <a:gd name="T5" fmla="*/ 36 h 122"/>
                <a:gd name="T6" fmla="*/ 14 w 34"/>
                <a:gd name="T7" fmla="*/ 37 h 122"/>
                <a:gd name="T8" fmla="*/ 15 w 34"/>
                <a:gd name="T9" fmla="*/ 38 h 122"/>
                <a:gd name="T10" fmla="*/ 0 w 34"/>
                <a:gd name="T11" fmla="*/ 122 h 122"/>
                <a:gd name="T12" fmla="*/ 0 w 34"/>
                <a:gd name="T13" fmla="*/ 122 h 122"/>
                <a:gd name="T14" fmla="*/ 15 w 34"/>
                <a:gd name="T15" fmla="*/ 37 h 122"/>
                <a:gd name="T16" fmla="*/ 14 w 34"/>
                <a:gd name="T17" fmla="*/ 36 h 122"/>
                <a:gd name="T18" fmla="*/ 20 w 34"/>
                <a:gd name="T19" fmla="*/ 1 h 122"/>
                <a:gd name="T20" fmla="*/ 20 w 34"/>
                <a:gd name="T21" fmla="*/ 1 h 122"/>
                <a:gd name="T22" fmla="*/ 20 w 34"/>
                <a:gd name="T23" fmla="*/ 1 h 122"/>
                <a:gd name="T24" fmla="*/ 20 w 34"/>
                <a:gd name="T25" fmla="*/ 1 h 122"/>
                <a:gd name="T26" fmla="*/ 20 w 34"/>
                <a:gd name="T27" fmla="*/ 1 h 122"/>
                <a:gd name="T28" fmla="*/ 20 w 34"/>
                <a:gd name="T29" fmla="*/ 1 h 122"/>
                <a:gd name="T30" fmla="*/ 20 w 34"/>
                <a:gd name="T31" fmla="*/ 1 h 122"/>
                <a:gd name="T32" fmla="*/ 20 w 34"/>
                <a:gd name="T33" fmla="*/ 1 h 122"/>
                <a:gd name="T34" fmla="*/ 20 w 34"/>
                <a:gd name="T35" fmla="*/ 1 h 122"/>
                <a:gd name="T36" fmla="*/ 20 w 34"/>
                <a:gd name="T37" fmla="*/ 1 h 122"/>
                <a:gd name="T38" fmla="*/ 20 w 34"/>
                <a:gd name="T39" fmla="*/ 1 h 122"/>
                <a:gd name="T40" fmla="*/ 20 w 34"/>
                <a:gd name="T41" fmla="*/ 1 h 122"/>
                <a:gd name="T42" fmla="*/ 20 w 34"/>
                <a:gd name="T43" fmla="*/ 1 h 122"/>
                <a:gd name="T44" fmla="*/ 20 w 34"/>
                <a:gd name="T45" fmla="*/ 1 h 122"/>
                <a:gd name="T46" fmla="*/ 20 w 34"/>
                <a:gd name="T47" fmla="*/ 1 h 122"/>
                <a:gd name="T48" fmla="*/ 20 w 34"/>
                <a:gd name="T49" fmla="*/ 1 h 122"/>
                <a:gd name="T50" fmla="*/ 20 w 34"/>
                <a:gd name="T51" fmla="*/ 1 h 122"/>
                <a:gd name="T52" fmla="*/ 20 w 34"/>
                <a:gd name="T53" fmla="*/ 1 h 122"/>
                <a:gd name="T54" fmla="*/ 20 w 34"/>
                <a:gd name="T55" fmla="*/ 1 h 122"/>
                <a:gd name="T56" fmla="*/ 20 w 34"/>
                <a:gd name="T57" fmla="*/ 1 h 122"/>
                <a:gd name="T58" fmla="*/ 20 w 34"/>
                <a:gd name="T59" fmla="*/ 1 h 122"/>
                <a:gd name="T60" fmla="*/ 20 w 34"/>
                <a:gd name="T61" fmla="*/ 1 h 122"/>
                <a:gd name="T62" fmla="*/ 20 w 34"/>
                <a:gd name="T63" fmla="*/ 1 h 122"/>
                <a:gd name="T64" fmla="*/ 20 w 34"/>
                <a:gd name="T65" fmla="*/ 1 h 122"/>
                <a:gd name="T66" fmla="*/ 20 w 34"/>
                <a:gd name="T67" fmla="*/ 1 h 122"/>
                <a:gd name="T68" fmla="*/ 20 w 34"/>
                <a:gd name="T69" fmla="*/ 1 h 122"/>
                <a:gd name="T70" fmla="*/ 20 w 34"/>
                <a:gd name="T71" fmla="*/ 1 h 122"/>
                <a:gd name="T72" fmla="*/ 20 w 34"/>
                <a:gd name="T73" fmla="*/ 1 h 122"/>
                <a:gd name="T74" fmla="*/ 20 w 34"/>
                <a:gd name="T75" fmla="*/ 1 h 122"/>
                <a:gd name="T76" fmla="*/ 20 w 34"/>
                <a:gd name="T77" fmla="*/ 1 h 122"/>
                <a:gd name="T78" fmla="*/ 20 w 34"/>
                <a:gd name="T79" fmla="*/ 1 h 122"/>
                <a:gd name="T80" fmla="*/ 20 w 34"/>
                <a:gd name="T81" fmla="*/ 1 h 122"/>
                <a:gd name="T82" fmla="*/ 20 w 34"/>
                <a:gd name="T83" fmla="*/ 1 h 122"/>
                <a:gd name="T84" fmla="*/ 20 w 34"/>
                <a:gd name="T85" fmla="*/ 1 h 122"/>
                <a:gd name="T86" fmla="*/ 20 w 34"/>
                <a:gd name="T87" fmla="*/ 1 h 122"/>
                <a:gd name="T88" fmla="*/ 21 w 34"/>
                <a:gd name="T89" fmla="*/ 0 h 122"/>
                <a:gd name="T90" fmla="*/ 20 w 34"/>
                <a:gd name="T91" fmla="*/ 1 h 122"/>
                <a:gd name="T92" fmla="*/ 21 w 34"/>
                <a:gd name="T93" fmla="*/ 0 h 122"/>
                <a:gd name="T94" fmla="*/ 21 w 34"/>
                <a:gd name="T95" fmla="*/ 0 h 122"/>
                <a:gd name="T96" fmla="*/ 34 w 34"/>
                <a:gd name="T97" fmla="*/ 3 h 122"/>
                <a:gd name="T98" fmla="*/ 34 w 34"/>
                <a:gd name="T99" fmla="*/ 3 h 122"/>
                <a:gd name="T100" fmla="*/ 21 w 34"/>
                <a:gd name="T101" fmla="*/ 0 h 122"/>
                <a:gd name="T102" fmla="*/ 21 w 34"/>
                <a:gd name="T10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 h="122">
                  <a:moveTo>
                    <a:pt x="20" y="1"/>
                  </a:moveTo>
                  <a:cubicBezTo>
                    <a:pt x="20" y="1"/>
                    <a:pt x="20" y="1"/>
                    <a:pt x="20" y="1"/>
                  </a:cubicBezTo>
                  <a:cubicBezTo>
                    <a:pt x="14" y="36"/>
                    <a:pt x="14" y="36"/>
                    <a:pt x="14" y="36"/>
                  </a:cubicBezTo>
                  <a:cubicBezTo>
                    <a:pt x="14" y="37"/>
                    <a:pt x="14" y="37"/>
                    <a:pt x="14" y="37"/>
                  </a:cubicBezTo>
                  <a:cubicBezTo>
                    <a:pt x="14" y="37"/>
                    <a:pt x="15" y="38"/>
                    <a:pt x="15" y="38"/>
                  </a:cubicBezTo>
                  <a:cubicBezTo>
                    <a:pt x="0" y="122"/>
                    <a:pt x="0" y="122"/>
                    <a:pt x="0" y="122"/>
                  </a:cubicBezTo>
                  <a:cubicBezTo>
                    <a:pt x="0" y="122"/>
                    <a:pt x="0" y="122"/>
                    <a:pt x="0" y="122"/>
                  </a:cubicBezTo>
                  <a:cubicBezTo>
                    <a:pt x="15" y="37"/>
                    <a:pt x="15" y="37"/>
                    <a:pt x="15" y="37"/>
                  </a:cubicBezTo>
                  <a:cubicBezTo>
                    <a:pt x="14" y="37"/>
                    <a:pt x="14" y="37"/>
                    <a:pt x="14" y="36"/>
                  </a:cubicBezTo>
                  <a:cubicBezTo>
                    <a:pt x="20" y="1"/>
                    <a:pt x="20" y="1"/>
                    <a:pt x="20" y="1"/>
                  </a:cubicBezTo>
                  <a:cubicBezTo>
                    <a:pt x="20" y="1"/>
                    <a:pt x="20" y="1"/>
                    <a:pt x="20" y="1"/>
                  </a:cubicBezTo>
                  <a:moveTo>
                    <a:pt x="20" y="1"/>
                  </a:moveTo>
                  <a:cubicBezTo>
                    <a:pt x="20" y="1"/>
                    <a:pt x="20" y="1"/>
                    <a:pt x="20" y="1"/>
                  </a:cubicBezTo>
                  <a:cubicBezTo>
                    <a:pt x="20" y="1"/>
                    <a:pt x="20" y="1"/>
                    <a:pt x="20" y="1"/>
                  </a:cubicBezTo>
                  <a:moveTo>
                    <a:pt x="20" y="1"/>
                  </a:moveTo>
                  <a:cubicBezTo>
                    <a:pt x="20" y="1"/>
                    <a:pt x="20" y="1"/>
                    <a:pt x="20" y="1"/>
                  </a:cubicBezTo>
                  <a:cubicBezTo>
                    <a:pt x="20" y="1"/>
                    <a:pt x="20" y="1"/>
                    <a:pt x="20" y="1"/>
                  </a:cubicBezTo>
                  <a:moveTo>
                    <a:pt x="20" y="1"/>
                  </a:moveTo>
                  <a:cubicBezTo>
                    <a:pt x="20" y="1"/>
                    <a:pt x="20" y="1"/>
                    <a:pt x="20" y="1"/>
                  </a:cubicBezTo>
                  <a:cubicBezTo>
                    <a:pt x="20" y="1"/>
                    <a:pt x="20" y="1"/>
                    <a:pt x="20" y="1"/>
                  </a:cubicBezTo>
                  <a:moveTo>
                    <a:pt x="20" y="1"/>
                  </a:moveTo>
                  <a:cubicBezTo>
                    <a:pt x="20" y="1"/>
                    <a:pt x="20" y="1"/>
                    <a:pt x="20" y="1"/>
                  </a:cubicBezTo>
                  <a:cubicBezTo>
                    <a:pt x="20" y="1"/>
                    <a:pt x="20" y="1"/>
                    <a:pt x="20" y="1"/>
                  </a:cubicBezTo>
                  <a:moveTo>
                    <a:pt x="20" y="1"/>
                  </a:moveTo>
                  <a:cubicBezTo>
                    <a:pt x="20" y="1"/>
                    <a:pt x="20" y="1"/>
                    <a:pt x="20" y="1"/>
                  </a:cubicBezTo>
                  <a:cubicBezTo>
                    <a:pt x="20" y="1"/>
                    <a:pt x="20" y="1"/>
                    <a:pt x="20" y="1"/>
                  </a:cubicBezTo>
                  <a:moveTo>
                    <a:pt x="20" y="1"/>
                  </a:moveTo>
                  <a:cubicBezTo>
                    <a:pt x="20" y="1"/>
                    <a:pt x="20" y="1"/>
                    <a:pt x="20" y="1"/>
                  </a:cubicBezTo>
                  <a:cubicBezTo>
                    <a:pt x="20" y="1"/>
                    <a:pt x="20" y="1"/>
                    <a:pt x="20" y="1"/>
                  </a:cubicBezTo>
                  <a:moveTo>
                    <a:pt x="20" y="1"/>
                  </a:moveTo>
                  <a:cubicBezTo>
                    <a:pt x="20" y="1"/>
                    <a:pt x="20" y="1"/>
                    <a:pt x="20" y="1"/>
                  </a:cubicBezTo>
                  <a:cubicBezTo>
                    <a:pt x="20" y="1"/>
                    <a:pt x="20" y="1"/>
                    <a:pt x="20" y="1"/>
                  </a:cubicBezTo>
                  <a:moveTo>
                    <a:pt x="20" y="1"/>
                  </a:moveTo>
                  <a:cubicBezTo>
                    <a:pt x="20" y="1"/>
                    <a:pt x="20" y="1"/>
                    <a:pt x="20" y="1"/>
                  </a:cubicBezTo>
                  <a:cubicBezTo>
                    <a:pt x="20" y="1"/>
                    <a:pt x="20" y="1"/>
                    <a:pt x="20" y="1"/>
                  </a:cubicBezTo>
                  <a:moveTo>
                    <a:pt x="20" y="1"/>
                  </a:moveTo>
                  <a:cubicBezTo>
                    <a:pt x="20" y="1"/>
                    <a:pt x="20" y="1"/>
                    <a:pt x="20" y="1"/>
                  </a:cubicBezTo>
                  <a:cubicBezTo>
                    <a:pt x="20" y="1"/>
                    <a:pt x="20" y="1"/>
                    <a:pt x="20" y="1"/>
                  </a:cubicBezTo>
                  <a:moveTo>
                    <a:pt x="20" y="1"/>
                  </a:moveTo>
                  <a:cubicBezTo>
                    <a:pt x="20" y="1"/>
                    <a:pt x="20" y="1"/>
                    <a:pt x="20" y="1"/>
                  </a:cubicBezTo>
                  <a:cubicBezTo>
                    <a:pt x="20" y="1"/>
                    <a:pt x="20" y="1"/>
                    <a:pt x="20" y="1"/>
                  </a:cubicBezTo>
                  <a:moveTo>
                    <a:pt x="20" y="1"/>
                  </a:moveTo>
                  <a:cubicBezTo>
                    <a:pt x="20" y="1"/>
                    <a:pt x="20" y="1"/>
                    <a:pt x="20" y="1"/>
                  </a:cubicBezTo>
                  <a:cubicBezTo>
                    <a:pt x="20" y="1"/>
                    <a:pt x="20" y="1"/>
                    <a:pt x="20" y="1"/>
                  </a:cubicBezTo>
                  <a:moveTo>
                    <a:pt x="21" y="0"/>
                  </a:moveTo>
                  <a:cubicBezTo>
                    <a:pt x="21" y="0"/>
                    <a:pt x="21" y="1"/>
                    <a:pt x="20" y="1"/>
                  </a:cubicBezTo>
                  <a:cubicBezTo>
                    <a:pt x="21" y="1"/>
                    <a:pt x="21" y="0"/>
                    <a:pt x="21" y="0"/>
                  </a:cubicBezTo>
                  <a:cubicBezTo>
                    <a:pt x="21" y="0"/>
                    <a:pt x="21" y="0"/>
                    <a:pt x="21" y="0"/>
                  </a:cubicBezTo>
                  <a:cubicBezTo>
                    <a:pt x="34" y="3"/>
                    <a:pt x="34" y="3"/>
                    <a:pt x="34" y="3"/>
                  </a:cubicBezTo>
                  <a:cubicBezTo>
                    <a:pt x="34" y="3"/>
                    <a:pt x="34" y="3"/>
                    <a:pt x="34" y="3"/>
                  </a:cubicBezTo>
                  <a:cubicBezTo>
                    <a:pt x="21" y="0"/>
                    <a:pt x="21" y="0"/>
                    <a:pt x="21" y="0"/>
                  </a:cubicBezTo>
                  <a:cubicBezTo>
                    <a:pt x="21" y="0"/>
                    <a:pt x="21" y="0"/>
                    <a:pt x="21" y="0"/>
                  </a:cubicBezTo>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53" name="Freeform 237"/>
            <p:cNvSpPr/>
            <p:nvPr/>
          </p:nvSpPr>
          <p:spPr bwMode="auto">
            <a:xfrm>
              <a:off x="4449476" y="1720324"/>
              <a:ext cx="86966" cy="266167"/>
            </a:xfrm>
            <a:custGeom>
              <a:avLst/>
              <a:gdLst>
                <a:gd name="T0" fmla="*/ 15 w 28"/>
                <a:gd name="T1" fmla="*/ 0 h 85"/>
                <a:gd name="T2" fmla="*/ 0 w 28"/>
                <a:gd name="T3" fmla="*/ 85 h 85"/>
                <a:gd name="T4" fmla="*/ 13 w 28"/>
                <a:gd name="T5" fmla="*/ 85 h 85"/>
                <a:gd name="T6" fmla="*/ 28 w 28"/>
                <a:gd name="T7" fmla="*/ 3 h 85"/>
                <a:gd name="T8" fmla="*/ 15 w 28"/>
                <a:gd name="T9" fmla="*/ 0 h 85"/>
                <a:gd name="T10" fmla="*/ 15 w 28"/>
                <a:gd name="T11" fmla="*/ 0 h 85"/>
              </a:gdLst>
              <a:ahLst/>
              <a:cxnLst>
                <a:cxn ang="0">
                  <a:pos x="T0" y="T1"/>
                </a:cxn>
                <a:cxn ang="0">
                  <a:pos x="T2" y="T3"/>
                </a:cxn>
                <a:cxn ang="0">
                  <a:pos x="T4" y="T5"/>
                </a:cxn>
                <a:cxn ang="0">
                  <a:pos x="T6" y="T7"/>
                </a:cxn>
                <a:cxn ang="0">
                  <a:pos x="T8" y="T9"/>
                </a:cxn>
                <a:cxn ang="0">
                  <a:pos x="T10" y="T11"/>
                </a:cxn>
              </a:cxnLst>
              <a:rect l="0" t="0" r="r" b="b"/>
              <a:pathLst>
                <a:path w="28" h="85">
                  <a:moveTo>
                    <a:pt x="15" y="0"/>
                  </a:moveTo>
                  <a:cubicBezTo>
                    <a:pt x="0" y="85"/>
                    <a:pt x="0" y="85"/>
                    <a:pt x="0" y="85"/>
                  </a:cubicBezTo>
                  <a:cubicBezTo>
                    <a:pt x="13" y="85"/>
                    <a:pt x="13" y="85"/>
                    <a:pt x="13" y="85"/>
                  </a:cubicBezTo>
                  <a:cubicBezTo>
                    <a:pt x="28" y="3"/>
                    <a:pt x="28" y="3"/>
                    <a:pt x="28" y="3"/>
                  </a:cubicBezTo>
                  <a:cubicBezTo>
                    <a:pt x="15" y="0"/>
                    <a:pt x="15" y="0"/>
                    <a:pt x="15" y="0"/>
                  </a:cubicBezTo>
                  <a:cubicBezTo>
                    <a:pt x="15" y="0"/>
                    <a:pt x="15" y="0"/>
                    <a:pt x="15" y="0"/>
                  </a:cubicBezTo>
                </a:path>
              </a:pathLst>
            </a:custGeom>
            <a:solidFill>
              <a:srgbClr val="B7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54" name="Freeform 238"/>
            <p:cNvSpPr/>
            <p:nvPr/>
          </p:nvSpPr>
          <p:spPr bwMode="auto">
            <a:xfrm>
              <a:off x="4492958" y="1604370"/>
              <a:ext cx="65883" cy="125178"/>
            </a:xfrm>
            <a:custGeom>
              <a:avLst/>
              <a:gdLst>
                <a:gd name="T0" fmla="*/ 7 w 21"/>
                <a:gd name="T1" fmla="*/ 0 h 40"/>
                <a:gd name="T2" fmla="*/ 6 w 21"/>
                <a:gd name="T3" fmla="*/ 1 h 40"/>
                <a:gd name="T4" fmla="*/ 6 w 21"/>
                <a:gd name="T5" fmla="*/ 1 h 40"/>
                <a:gd name="T6" fmla="*/ 6 w 21"/>
                <a:gd name="T7" fmla="*/ 1 h 40"/>
                <a:gd name="T8" fmla="*/ 6 w 21"/>
                <a:gd name="T9" fmla="*/ 1 h 40"/>
                <a:gd name="T10" fmla="*/ 6 w 21"/>
                <a:gd name="T11" fmla="*/ 1 h 40"/>
                <a:gd name="T12" fmla="*/ 6 w 21"/>
                <a:gd name="T13" fmla="*/ 1 h 40"/>
                <a:gd name="T14" fmla="*/ 6 w 21"/>
                <a:gd name="T15" fmla="*/ 1 h 40"/>
                <a:gd name="T16" fmla="*/ 6 w 21"/>
                <a:gd name="T17" fmla="*/ 1 h 40"/>
                <a:gd name="T18" fmla="*/ 6 w 21"/>
                <a:gd name="T19" fmla="*/ 1 h 40"/>
                <a:gd name="T20" fmla="*/ 6 w 21"/>
                <a:gd name="T21" fmla="*/ 1 h 40"/>
                <a:gd name="T22" fmla="*/ 6 w 21"/>
                <a:gd name="T23" fmla="*/ 1 h 40"/>
                <a:gd name="T24" fmla="*/ 6 w 21"/>
                <a:gd name="T25" fmla="*/ 1 h 40"/>
                <a:gd name="T26" fmla="*/ 6 w 21"/>
                <a:gd name="T27" fmla="*/ 1 h 40"/>
                <a:gd name="T28" fmla="*/ 6 w 21"/>
                <a:gd name="T29" fmla="*/ 1 h 40"/>
                <a:gd name="T30" fmla="*/ 6 w 21"/>
                <a:gd name="T31" fmla="*/ 1 h 40"/>
                <a:gd name="T32" fmla="*/ 6 w 21"/>
                <a:gd name="T33" fmla="*/ 1 h 40"/>
                <a:gd name="T34" fmla="*/ 6 w 21"/>
                <a:gd name="T35" fmla="*/ 1 h 40"/>
                <a:gd name="T36" fmla="*/ 6 w 21"/>
                <a:gd name="T37" fmla="*/ 1 h 40"/>
                <a:gd name="T38" fmla="*/ 6 w 21"/>
                <a:gd name="T39" fmla="*/ 1 h 40"/>
                <a:gd name="T40" fmla="*/ 6 w 21"/>
                <a:gd name="T41" fmla="*/ 1 h 40"/>
                <a:gd name="T42" fmla="*/ 6 w 21"/>
                <a:gd name="T43" fmla="*/ 1 h 40"/>
                <a:gd name="T44" fmla="*/ 6 w 21"/>
                <a:gd name="T45" fmla="*/ 1 h 40"/>
                <a:gd name="T46" fmla="*/ 6 w 21"/>
                <a:gd name="T47" fmla="*/ 1 h 40"/>
                <a:gd name="T48" fmla="*/ 6 w 21"/>
                <a:gd name="T49" fmla="*/ 1 h 40"/>
                <a:gd name="T50" fmla="*/ 6 w 21"/>
                <a:gd name="T51" fmla="*/ 1 h 40"/>
                <a:gd name="T52" fmla="*/ 0 w 21"/>
                <a:gd name="T53" fmla="*/ 36 h 40"/>
                <a:gd name="T54" fmla="*/ 1 w 21"/>
                <a:gd name="T55" fmla="*/ 37 h 40"/>
                <a:gd name="T56" fmla="*/ 1 w 21"/>
                <a:gd name="T57" fmla="*/ 37 h 40"/>
                <a:gd name="T58" fmla="*/ 14 w 21"/>
                <a:gd name="T59" fmla="*/ 40 h 40"/>
                <a:gd name="T60" fmla="*/ 21 w 21"/>
                <a:gd name="T61" fmla="*/ 4 h 40"/>
                <a:gd name="T62" fmla="*/ 20 w 21"/>
                <a:gd name="T63" fmla="*/ 3 h 40"/>
                <a:gd name="T64" fmla="*/ 7 w 21"/>
                <a:gd name="T65" fmla="*/ 0 h 40"/>
                <a:gd name="T66" fmla="*/ 7 w 21"/>
                <a:gd name="T6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40">
                  <a:moveTo>
                    <a:pt x="7" y="0"/>
                  </a:moveTo>
                  <a:cubicBezTo>
                    <a:pt x="7" y="0"/>
                    <a:pt x="7"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36"/>
                    <a:pt x="0" y="36"/>
                    <a:pt x="0" y="36"/>
                  </a:cubicBezTo>
                  <a:cubicBezTo>
                    <a:pt x="0" y="37"/>
                    <a:pt x="0" y="37"/>
                    <a:pt x="1" y="37"/>
                  </a:cubicBezTo>
                  <a:cubicBezTo>
                    <a:pt x="1" y="37"/>
                    <a:pt x="1" y="37"/>
                    <a:pt x="1" y="37"/>
                  </a:cubicBezTo>
                  <a:cubicBezTo>
                    <a:pt x="14" y="40"/>
                    <a:pt x="14" y="40"/>
                    <a:pt x="14" y="40"/>
                  </a:cubicBezTo>
                  <a:cubicBezTo>
                    <a:pt x="21" y="4"/>
                    <a:pt x="21" y="4"/>
                    <a:pt x="21" y="4"/>
                  </a:cubicBezTo>
                  <a:cubicBezTo>
                    <a:pt x="21" y="3"/>
                    <a:pt x="20" y="3"/>
                    <a:pt x="20" y="3"/>
                  </a:cubicBezTo>
                  <a:cubicBezTo>
                    <a:pt x="7" y="0"/>
                    <a:pt x="7" y="0"/>
                    <a:pt x="7" y="0"/>
                  </a:cubicBezTo>
                  <a:cubicBezTo>
                    <a:pt x="7" y="0"/>
                    <a:pt x="7" y="0"/>
                    <a:pt x="7" y="0"/>
                  </a:cubicBezTo>
                </a:path>
              </a:pathLst>
            </a:custGeom>
            <a:solidFill>
              <a:srgbClr val="2340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55" name="Rectangle 239"/>
            <p:cNvSpPr>
              <a:spLocks noChangeArrowheads="1"/>
            </p:cNvSpPr>
            <p:nvPr/>
          </p:nvSpPr>
          <p:spPr bwMode="auto">
            <a:xfrm>
              <a:off x="3616717" y="2651907"/>
              <a:ext cx="1882932" cy="400567"/>
            </a:xfrm>
            <a:prstGeom prst="rect">
              <a:avLst/>
            </a:prstGeom>
            <a:solidFill>
              <a:srgbClr val="AEDB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56" name="Rectangle 240"/>
            <p:cNvSpPr>
              <a:spLocks noChangeArrowheads="1"/>
            </p:cNvSpPr>
            <p:nvPr/>
          </p:nvSpPr>
          <p:spPr bwMode="auto">
            <a:xfrm>
              <a:off x="3616717" y="2651907"/>
              <a:ext cx="1882932" cy="40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57" name="Rectangle 241"/>
            <p:cNvSpPr>
              <a:spLocks noChangeArrowheads="1"/>
            </p:cNvSpPr>
            <p:nvPr/>
          </p:nvSpPr>
          <p:spPr bwMode="auto">
            <a:xfrm>
              <a:off x="3791964" y="2651907"/>
              <a:ext cx="75107" cy="400567"/>
            </a:xfrm>
            <a:prstGeom prst="rect">
              <a:avLst/>
            </a:prstGeom>
            <a:solidFill>
              <a:srgbClr val="F165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58" name="Rectangle 242"/>
            <p:cNvSpPr>
              <a:spLocks noChangeArrowheads="1"/>
            </p:cNvSpPr>
            <p:nvPr/>
          </p:nvSpPr>
          <p:spPr bwMode="auto">
            <a:xfrm>
              <a:off x="3892107" y="2651907"/>
              <a:ext cx="73789" cy="400567"/>
            </a:xfrm>
            <a:prstGeom prst="rect">
              <a:avLst/>
            </a:prstGeom>
            <a:solidFill>
              <a:srgbClr val="F165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59" name="Rectangle 243"/>
            <p:cNvSpPr>
              <a:spLocks noChangeArrowheads="1"/>
            </p:cNvSpPr>
            <p:nvPr/>
          </p:nvSpPr>
          <p:spPr bwMode="auto">
            <a:xfrm>
              <a:off x="5200540" y="2651907"/>
              <a:ext cx="125178" cy="400567"/>
            </a:xfrm>
            <a:prstGeom prst="rect">
              <a:avLst/>
            </a:prstGeom>
            <a:solidFill>
              <a:srgbClr val="F165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60" name="Freeform 244"/>
            <p:cNvSpPr/>
            <p:nvPr/>
          </p:nvSpPr>
          <p:spPr bwMode="auto">
            <a:xfrm>
              <a:off x="7423426" y="1838913"/>
              <a:ext cx="462497" cy="469085"/>
            </a:xfrm>
            <a:custGeom>
              <a:avLst/>
              <a:gdLst>
                <a:gd name="T0" fmla="*/ 9 w 148"/>
                <a:gd name="T1" fmla="*/ 0 h 150"/>
                <a:gd name="T2" fmla="*/ 0 w 148"/>
                <a:gd name="T3" fmla="*/ 13 h 150"/>
                <a:gd name="T4" fmla="*/ 0 w 148"/>
                <a:gd name="T5" fmla="*/ 117 h 150"/>
                <a:gd name="T6" fmla="*/ 30 w 148"/>
                <a:gd name="T7" fmla="*/ 150 h 150"/>
                <a:gd name="T8" fmla="*/ 123 w 148"/>
                <a:gd name="T9" fmla="*/ 150 h 150"/>
                <a:gd name="T10" fmla="*/ 148 w 148"/>
                <a:gd name="T11" fmla="*/ 114 h 150"/>
                <a:gd name="T12" fmla="*/ 148 w 148"/>
                <a:gd name="T13" fmla="*/ 11 h 150"/>
                <a:gd name="T14" fmla="*/ 140 w 148"/>
                <a:gd name="T15" fmla="*/ 0 h 150"/>
                <a:gd name="T16" fmla="*/ 9 w 148"/>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50">
                  <a:moveTo>
                    <a:pt x="9" y="0"/>
                  </a:moveTo>
                  <a:cubicBezTo>
                    <a:pt x="9" y="0"/>
                    <a:pt x="2" y="2"/>
                    <a:pt x="0" y="13"/>
                  </a:cubicBezTo>
                  <a:cubicBezTo>
                    <a:pt x="0" y="117"/>
                    <a:pt x="0" y="117"/>
                    <a:pt x="0" y="117"/>
                  </a:cubicBezTo>
                  <a:cubicBezTo>
                    <a:pt x="0" y="117"/>
                    <a:pt x="12" y="143"/>
                    <a:pt x="30" y="150"/>
                  </a:cubicBezTo>
                  <a:cubicBezTo>
                    <a:pt x="123" y="150"/>
                    <a:pt x="123" y="150"/>
                    <a:pt x="123" y="150"/>
                  </a:cubicBezTo>
                  <a:cubicBezTo>
                    <a:pt x="123" y="150"/>
                    <a:pt x="141" y="140"/>
                    <a:pt x="148" y="114"/>
                  </a:cubicBezTo>
                  <a:cubicBezTo>
                    <a:pt x="148" y="11"/>
                    <a:pt x="148" y="11"/>
                    <a:pt x="148" y="11"/>
                  </a:cubicBezTo>
                  <a:cubicBezTo>
                    <a:pt x="148" y="11"/>
                    <a:pt x="146" y="5"/>
                    <a:pt x="140" y="0"/>
                  </a:cubicBezTo>
                  <a:cubicBezTo>
                    <a:pt x="9" y="0"/>
                    <a:pt x="9" y="0"/>
                    <a:pt x="9" y="0"/>
                  </a:cubicBezTo>
                </a:path>
              </a:pathLst>
            </a:custGeom>
            <a:solidFill>
              <a:srgbClr val="3E46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61" name="Freeform 245"/>
            <p:cNvSpPr/>
            <p:nvPr/>
          </p:nvSpPr>
          <p:spPr bwMode="auto">
            <a:xfrm>
              <a:off x="7411567" y="1827053"/>
              <a:ext cx="486215" cy="494122"/>
            </a:xfrm>
            <a:custGeom>
              <a:avLst/>
              <a:gdLst>
                <a:gd name="T0" fmla="*/ 12 w 156"/>
                <a:gd name="T1" fmla="*/ 0 h 158"/>
                <a:gd name="T2" fmla="*/ 0 w 156"/>
                <a:gd name="T3" fmla="*/ 17 h 158"/>
                <a:gd name="T4" fmla="*/ 0 w 156"/>
                <a:gd name="T5" fmla="*/ 121 h 158"/>
                <a:gd name="T6" fmla="*/ 9 w 156"/>
                <a:gd name="T7" fmla="*/ 137 h 158"/>
                <a:gd name="T8" fmla="*/ 34 w 156"/>
                <a:gd name="T9" fmla="*/ 158 h 158"/>
                <a:gd name="T10" fmla="*/ 129 w 156"/>
                <a:gd name="T11" fmla="*/ 157 h 158"/>
                <a:gd name="T12" fmla="*/ 156 w 156"/>
                <a:gd name="T13" fmla="*/ 119 h 158"/>
                <a:gd name="T14" fmla="*/ 156 w 156"/>
                <a:gd name="T15" fmla="*/ 15 h 158"/>
                <a:gd name="T16" fmla="*/ 147 w 156"/>
                <a:gd name="T17" fmla="*/ 1 h 158"/>
                <a:gd name="T18" fmla="*/ 13 w 156"/>
                <a:gd name="T19" fmla="*/ 0 h 158"/>
                <a:gd name="T20" fmla="*/ 13 w 156"/>
                <a:gd name="T21" fmla="*/ 4 h 158"/>
                <a:gd name="T22" fmla="*/ 144 w 156"/>
                <a:gd name="T23" fmla="*/ 8 h 158"/>
                <a:gd name="T24" fmla="*/ 142 w 156"/>
                <a:gd name="T25" fmla="*/ 7 h 158"/>
                <a:gd name="T26" fmla="*/ 148 w 156"/>
                <a:gd name="T27" fmla="*/ 15 h 158"/>
                <a:gd name="T28" fmla="*/ 148 w 156"/>
                <a:gd name="T29" fmla="*/ 16 h 158"/>
                <a:gd name="T30" fmla="*/ 148 w 156"/>
                <a:gd name="T31" fmla="*/ 16 h 158"/>
                <a:gd name="T32" fmla="*/ 149 w 156"/>
                <a:gd name="T33" fmla="*/ 16 h 158"/>
                <a:gd name="T34" fmla="*/ 152 w 156"/>
                <a:gd name="T35" fmla="*/ 15 h 158"/>
                <a:gd name="T36" fmla="*/ 148 w 156"/>
                <a:gd name="T37" fmla="*/ 118 h 158"/>
                <a:gd name="T38" fmla="*/ 148 w 156"/>
                <a:gd name="T39" fmla="*/ 117 h 158"/>
                <a:gd name="T40" fmla="*/ 128 w 156"/>
                <a:gd name="T41" fmla="*/ 148 h 158"/>
                <a:gd name="T42" fmla="*/ 125 w 156"/>
                <a:gd name="T43" fmla="*/ 150 h 158"/>
                <a:gd name="T44" fmla="*/ 125 w 156"/>
                <a:gd name="T45" fmla="*/ 150 h 158"/>
                <a:gd name="T46" fmla="*/ 127 w 156"/>
                <a:gd name="T47" fmla="*/ 150 h 158"/>
                <a:gd name="T48" fmla="*/ 34 w 156"/>
                <a:gd name="T49" fmla="*/ 154 h 158"/>
                <a:gd name="T50" fmla="*/ 16 w 156"/>
                <a:gd name="T51" fmla="*/ 133 h 158"/>
                <a:gd name="T52" fmla="*/ 9 w 156"/>
                <a:gd name="T53" fmla="*/ 120 h 158"/>
                <a:gd name="T54" fmla="*/ 8 w 156"/>
                <a:gd name="T55" fmla="*/ 119 h 158"/>
                <a:gd name="T56" fmla="*/ 4 w 156"/>
                <a:gd name="T57" fmla="*/ 121 h 158"/>
                <a:gd name="T58" fmla="*/ 8 w 156"/>
                <a:gd name="T59" fmla="*/ 17 h 158"/>
                <a:gd name="T60" fmla="*/ 8 w 156"/>
                <a:gd name="T61" fmla="*/ 17 h 158"/>
                <a:gd name="T62" fmla="*/ 14 w 156"/>
                <a:gd name="T63" fmla="*/ 8 h 158"/>
                <a:gd name="T64" fmla="*/ 14 w 156"/>
                <a:gd name="T65" fmla="*/ 8 h 158"/>
                <a:gd name="T66" fmla="*/ 14 w 156"/>
                <a:gd name="T67" fmla="*/ 8 h 158"/>
                <a:gd name="T68" fmla="*/ 14 w 156"/>
                <a:gd name="T69" fmla="*/ 6 h 158"/>
                <a:gd name="T70" fmla="*/ 13 w 156"/>
                <a:gd name="T71" fmla="*/ 4 h 158"/>
                <a:gd name="T72" fmla="*/ 13 w 156"/>
                <a:gd name="T73" fmla="*/ 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 h="158">
                  <a:moveTo>
                    <a:pt x="13" y="4"/>
                  </a:moveTo>
                  <a:cubicBezTo>
                    <a:pt x="12" y="0"/>
                    <a:pt x="12" y="0"/>
                    <a:pt x="12" y="0"/>
                  </a:cubicBezTo>
                  <a:cubicBezTo>
                    <a:pt x="12" y="1"/>
                    <a:pt x="9" y="1"/>
                    <a:pt x="6" y="4"/>
                  </a:cubicBezTo>
                  <a:cubicBezTo>
                    <a:pt x="4" y="6"/>
                    <a:pt x="1" y="10"/>
                    <a:pt x="0" y="17"/>
                  </a:cubicBezTo>
                  <a:cubicBezTo>
                    <a:pt x="0" y="17"/>
                    <a:pt x="0" y="17"/>
                    <a:pt x="0" y="17"/>
                  </a:cubicBezTo>
                  <a:cubicBezTo>
                    <a:pt x="0" y="121"/>
                    <a:pt x="0" y="121"/>
                    <a:pt x="0" y="121"/>
                  </a:cubicBezTo>
                  <a:cubicBezTo>
                    <a:pt x="0" y="122"/>
                    <a:pt x="0" y="122"/>
                    <a:pt x="1" y="123"/>
                  </a:cubicBezTo>
                  <a:cubicBezTo>
                    <a:pt x="1" y="123"/>
                    <a:pt x="4" y="129"/>
                    <a:pt x="9" y="137"/>
                  </a:cubicBezTo>
                  <a:cubicBezTo>
                    <a:pt x="14" y="145"/>
                    <a:pt x="22" y="154"/>
                    <a:pt x="32" y="157"/>
                  </a:cubicBezTo>
                  <a:cubicBezTo>
                    <a:pt x="33" y="158"/>
                    <a:pt x="33" y="158"/>
                    <a:pt x="34" y="158"/>
                  </a:cubicBezTo>
                  <a:cubicBezTo>
                    <a:pt x="127" y="158"/>
                    <a:pt x="127" y="158"/>
                    <a:pt x="127" y="158"/>
                  </a:cubicBezTo>
                  <a:cubicBezTo>
                    <a:pt x="128" y="158"/>
                    <a:pt x="128" y="157"/>
                    <a:pt x="129" y="157"/>
                  </a:cubicBezTo>
                  <a:cubicBezTo>
                    <a:pt x="129" y="157"/>
                    <a:pt x="134" y="154"/>
                    <a:pt x="140" y="148"/>
                  </a:cubicBezTo>
                  <a:cubicBezTo>
                    <a:pt x="145" y="142"/>
                    <a:pt x="152" y="133"/>
                    <a:pt x="156" y="119"/>
                  </a:cubicBezTo>
                  <a:cubicBezTo>
                    <a:pt x="156" y="118"/>
                    <a:pt x="156" y="118"/>
                    <a:pt x="156" y="118"/>
                  </a:cubicBezTo>
                  <a:cubicBezTo>
                    <a:pt x="156" y="15"/>
                    <a:pt x="156" y="15"/>
                    <a:pt x="156" y="15"/>
                  </a:cubicBezTo>
                  <a:cubicBezTo>
                    <a:pt x="156" y="14"/>
                    <a:pt x="156" y="14"/>
                    <a:pt x="156" y="14"/>
                  </a:cubicBezTo>
                  <a:cubicBezTo>
                    <a:pt x="155" y="14"/>
                    <a:pt x="154" y="7"/>
                    <a:pt x="147" y="1"/>
                  </a:cubicBezTo>
                  <a:cubicBezTo>
                    <a:pt x="146" y="1"/>
                    <a:pt x="145" y="0"/>
                    <a:pt x="144" y="0"/>
                  </a:cubicBezTo>
                  <a:cubicBezTo>
                    <a:pt x="13" y="0"/>
                    <a:pt x="13" y="0"/>
                    <a:pt x="13" y="0"/>
                  </a:cubicBezTo>
                  <a:cubicBezTo>
                    <a:pt x="13" y="0"/>
                    <a:pt x="12" y="0"/>
                    <a:pt x="12" y="0"/>
                  </a:cubicBezTo>
                  <a:cubicBezTo>
                    <a:pt x="13" y="4"/>
                    <a:pt x="13" y="4"/>
                    <a:pt x="13" y="4"/>
                  </a:cubicBezTo>
                  <a:cubicBezTo>
                    <a:pt x="13" y="8"/>
                    <a:pt x="13" y="8"/>
                    <a:pt x="13" y="8"/>
                  </a:cubicBezTo>
                  <a:cubicBezTo>
                    <a:pt x="144" y="8"/>
                    <a:pt x="144" y="8"/>
                    <a:pt x="144" y="8"/>
                  </a:cubicBezTo>
                  <a:cubicBezTo>
                    <a:pt x="144" y="4"/>
                    <a:pt x="144" y="4"/>
                    <a:pt x="144" y="4"/>
                  </a:cubicBezTo>
                  <a:cubicBezTo>
                    <a:pt x="142" y="7"/>
                    <a:pt x="142" y="7"/>
                    <a:pt x="142" y="7"/>
                  </a:cubicBezTo>
                  <a:cubicBezTo>
                    <a:pt x="144" y="9"/>
                    <a:pt x="146" y="12"/>
                    <a:pt x="147" y="13"/>
                  </a:cubicBezTo>
                  <a:cubicBezTo>
                    <a:pt x="147" y="14"/>
                    <a:pt x="147" y="15"/>
                    <a:pt x="148" y="15"/>
                  </a:cubicBezTo>
                  <a:cubicBezTo>
                    <a:pt x="148" y="16"/>
                    <a:pt x="148" y="16"/>
                    <a:pt x="148" y="16"/>
                  </a:cubicBezTo>
                  <a:cubicBezTo>
                    <a:pt x="148" y="16"/>
                    <a:pt x="148" y="16"/>
                    <a:pt x="148" y="16"/>
                  </a:cubicBezTo>
                  <a:cubicBezTo>
                    <a:pt x="149" y="16"/>
                    <a:pt x="149" y="16"/>
                    <a:pt x="149" y="16"/>
                  </a:cubicBezTo>
                  <a:cubicBezTo>
                    <a:pt x="148" y="16"/>
                    <a:pt x="148" y="16"/>
                    <a:pt x="148" y="16"/>
                  </a:cubicBezTo>
                  <a:cubicBezTo>
                    <a:pt x="148" y="16"/>
                    <a:pt x="148" y="16"/>
                    <a:pt x="148" y="16"/>
                  </a:cubicBezTo>
                  <a:cubicBezTo>
                    <a:pt x="149" y="16"/>
                    <a:pt x="149" y="16"/>
                    <a:pt x="149" y="16"/>
                  </a:cubicBezTo>
                  <a:cubicBezTo>
                    <a:pt x="148" y="16"/>
                    <a:pt x="148" y="16"/>
                    <a:pt x="148" y="16"/>
                  </a:cubicBezTo>
                  <a:cubicBezTo>
                    <a:pt x="152" y="15"/>
                    <a:pt x="152" y="15"/>
                    <a:pt x="152" y="15"/>
                  </a:cubicBezTo>
                  <a:cubicBezTo>
                    <a:pt x="148" y="15"/>
                    <a:pt x="148" y="15"/>
                    <a:pt x="148" y="15"/>
                  </a:cubicBezTo>
                  <a:cubicBezTo>
                    <a:pt x="148" y="118"/>
                    <a:pt x="148" y="118"/>
                    <a:pt x="148" y="118"/>
                  </a:cubicBezTo>
                  <a:cubicBezTo>
                    <a:pt x="152" y="118"/>
                    <a:pt x="152" y="118"/>
                    <a:pt x="152" y="118"/>
                  </a:cubicBezTo>
                  <a:cubicBezTo>
                    <a:pt x="148" y="117"/>
                    <a:pt x="148" y="117"/>
                    <a:pt x="148" y="117"/>
                  </a:cubicBezTo>
                  <a:cubicBezTo>
                    <a:pt x="145" y="129"/>
                    <a:pt x="139" y="137"/>
                    <a:pt x="134" y="143"/>
                  </a:cubicBezTo>
                  <a:cubicBezTo>
                    <a:pt x="131" y="145"/>
                    <a:pt x="129" y="147"/>
                    <a:pt x="128" y="148"/>
                  </a:cubicBezTo>
                  <a:cubicBezTo>
                    <a:pt x="127" y="149"/>
                    <a:pt x="126" y="150"/>
                    <a:pt x="126" y="150"/>
                  </a:cubicBezTo>
                  <a:cubicBezTo>
                    <a:pt x="125" y="150"/>
                    <a:pt x="125" y="150"/>
                    <a:pt x="125" y="150"/>
                  </a:cubicBezTo>
                  <a:cubicBezTo>
                    <a:pt x="125" y="150"/>
                    <a:pt x="125" y="150"/>
                    <a:pt x="125" y="150"/>
                  </a:cubicBezTo>
                  <a:cubicBezTo>
                    <a:pt x="125" y="150"/>
                    <a:pt x="125" y="150"/>
                    <a:pt x="125" y="150"/>
                  </a:cubicBezTo>
                  <a:cubicBezTo>
                    <a:pt x="127" y="154"/>
                    <a:pt x="127" y="154"/>
                    <a:pt x="127" y="154"/>
                  </a:cubicBezTo>
                  <a:cubicBezTo>
                    <a:pt x="127" y="150"/>
                    <a:pt x="127" y="150"/>
                    <a:pt x="127" y="150"/>
                  </a:cubicBezTo>
                  <a:cubicBezTo>
                    <a:pt x="34" y="150"/>
                    <a:pt x="34" y="150"/>
                    <a:pt x="34" y="150"/>
                  </a:cubicBezTo>
                  <a:cubicBezTo>
                    <a:pt x="34" y="154"/>
                    <a:pt x="34" y="154"/>
                    <a:pt x="34" y="154"/>
                  </a:cubicBezTo>
                  <a:cubicBezTo>
                    <a:pt x="35" y="150"/>
                    <a:pt x="35" y="150"/>
                    <a:pt x="35" y="150"/>
                  </a:cubicBezTo>
                  <a:cubicBezTo>
                    <a:pt x="27" y="147"/>
                    <a:pt x="20" y="140"/>
                    <a:pt x="16" y="133"/>
                  </a:cubicBezTo>
                  <a:cubicBezTo>
                    <a:pt x="13" y="129"/>
                    <a:pt x="11" y="126"/>
                    <a:pt x="10" y="123"/>
                  </a:cubicBezTo>
                  <a:cubicBezTo>
                    <a:pt x="9" y="122"/>
                    <a:pt x="9" y="121"/>
                    <a:pt x="9" y="120"/>
                  </a:cubicBezTo>
                  <a:cubicBezTo>
                    <a:pt x="8" y="120"/>
                    <a:pt x="8" y="120"/>
                    <a:pt x="8" y="120"/>
                  </a:cubicBezTo>
                  <a:cubicBezTo>
                    <a:pt x="8" y="119"/>
                    <a:pt x="8" y="119"/>
                    <a:pt x="8" y="119"/>
                  </a:cubicBezTo>
                  <a:cubicBezTo>
                    <a:pt x="8" y="119"/>
                    <a:pt x="8" y="119"/>
                    <a:pt x="8" y="119"/>
                  </a:cubicBezTo>
                  <a:cubicBezTo>
                    <a:pt x="4" y="121"/>
                    <a:pt x="4" y="121"/>
                    <a:pt x="4" y="121"/>
                  </a:cubicBezTo>
                  <a:cubicBezTo>
                    <a:pt x="8" y="121"/>
                    <a:pt x="8" y="121"/>
                    <a:pt x="8" y="121"/>
                  </a:cubicBezTo>
                  <a:cubicBezTo>
                    <a:pt x="8" y="17"/>
                    <a:pt x="8" y="17"/>
                    <a:pt x="8" y="17"/>
                  </a:cubicBezTo>
                  <a:cubicBezTo>
                    <a:pt x="4" y="17"/>
                    <a:pt x="4" y="17"/>
                    <a:pt x="4" y="17"/>
                  </a:cubicBezTo>
                  <a:cubicBezTo>
                    <a:pt x="8" y="17"/>
                    <a:pt x="8" y="17"/>
                    <a:pt x="8" y="17"/>
                  </a:cubicBezTo>
                  <a:cubicBezTo>
                    <a:pt x="9" y="13"/>
                    <a:pt x="11" y="11"/>
                    <a:pt x="12" y="10"/>
                  </a:cubicBezTo>
                  <a:cubicBezTo>
                    <a:pt x="13" y="9"/>
                    <a:pt x="13" y="9"/>
                    <a:pt x="14" y="8"/>
                  </a:cubicBezTo>
                  <a:cubicBezTo>
                    <a:pt x="14" y="8"/>
                    <a:pt x="14" y="8"/>
                    <a:pt x="14" y="8"/>
                  </a:cubicBezTo>
                  <a:cubicBezTo>
                    <a:pt x="14" y="8"/>
                    <a:pt x="14" y="8"/>
                    <a:pt x="14" y="8"/>
                  </a:cubicBezTo>
                  <a:cubicBezTo>
                    <a:pt x="14" y="6"/>
                    <a:pt x="14" y="6"/>
                    <a:pt x="14" y="6"/>
                  </a:cubicBezTo>
                  <a:cubicBezTo>
                    <a:pt x="14" y="8"/>
                    <a:pt x="14" y="8"/>
                    <a:pt x="14" y="8"/>
                  </a:cubicBezTo>
                  <a:cubicBezTo>
                    <a:pt x="14" y="8"/>
                    <a:pt x="14" y="8"/>
                    <a:pt x="14" y="8"/>
                  </a:cubicBezTo>
                  <a:cubicBezTo>
                    <a:pt x="14" y="6"/>
                    <a:pt x="14" y="6"/>
                    <a:pt x="14" y="6"/>
                  </a:cubicBezTo>
                  <a:cubicBezTo>
                    <a:pt x="14" y="8"/>
                    <a:pt x="14" y="8"/>
                    <a:pt x="14" y="8"/>
                  </a:cubicBezTo>
                  <a:cubicBezTo>
                    <a:pt x="13" y="4"/>
                    <a:pt x="13" y="4"/>
                    <a:pt x="13" y="4"/>
                  </a:cubicBezTo>
                  <a:cubicBezTo>
                    <a:pt x="13" y="8"/>
                    <a:pt x="13" y="8"/>
                    <a:pt x="13" y="8"/>
                  </a:cubicBezTo>
                  <a:cubicBezTo>
                    <a:pt x="13" y="4"/>
                    <a:pt x="13" y="4"/>
                    <a:pt x="13" y="4"/>
                  </a:cubicBezTo>
                </a:path>
              </a:pathLst>
            </a:custGeom>
            <a:solidFill>
              <a:srgbClr val="3E46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62" name="Freeform 246"/>
            <p:cNvSpPr/>
            <p:nvPr/>
          </p:nvSpPr>
          <p:spPr bwMode="auto">
            <a:xfrm>
              <a:off x="7845076" y="1829689"/>
              <a:ext cx="239814" cy="378168"/>
            </a:xfrm>
            <a:custGeom>
              <a:avLst/>
              <a:gdLst>
                <a:gd name="T0" fmla="*/ 6 w 77"/>
                <a:gd name="T1" fmla="*/ 29 h 121"/>
                <a:gd name="T2" fmla="*/ 60 w 77"/>
                <a:gd name="T3" fmla="*/ 27 h 121"/>
                <a:gd name="T4" fmla="*/ 57 w 77"/>
                <a:gd name="T5" fmla="*/ 93 h 121"/>
                <a:gd name="T6" fmla="*/ 0 w 77"/>
                <a:gd name="T7" fmla="*/ 95 h 121"/>
                <a:gd name="T8" fmla="*/ 9 w 77"/>
                <a:gd name="T9" fmla="*/ 91 h 121"/>
                <a:gd name="T10" fmla="*/ 59 w 77"/>
                <a:gd name="T11" fmla="*/ 56 h 121"/>
                <a:gd name="T12" fmla="*/ 36 w 77"/>
                <a:gd name="T13" fmla="*/ 31 h 121"/>
                <a:gd name="T14" fmla="*/ 5 w 77"/>
                <a:gd name="T15" fmla="*/ 5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21">
                  <a:moveTo>
                    <a:pt x="6" y="29"/>
                  </a:moveTo>
                  <a:cubicBezTo>
                    <a:pt x="33" y="0"/>
                    <a:pt x="60" y="27"/>
                    <a:pt x="60" y="27"/>
                  </a:cubicBezTo>
                  <a:cubicBezTo>
                    <a:pt x="77" y="43"/>
                    <a:pt x="71" y="77"/>
                    <a:pt x="57" y="93"/>
                  </a:cubicBezTo>
                  <a:cubicBezTo>
                    <a:pt x="47" y="109"/>
                    <a:pt x="5" y="121"/>
                    <a:pt x="0" y="95"/>
                  </a:cubicBezTo>
                  <a:cubicBezTo>
                    <a:pt x="4" y="94"/>
                    <a:pt x="6" y="92"/>
                    <a:pt x="9" y="91"/>
                  </a:cubicBezTo>
                  <a:cubicBezTo>
                    <a:pt x="50" y="105"/>
                    <a:pt x="58" y="67"/>
                    <a:pt x="59" y="56"/>
                  </a:cubicBezTo>
                  <a:cubicBezTo>
                    <a:pt x="59" y="43"/>
                    <a:pt x="49" y="30"/>
                    <a:pt x="36" y="31"/>
                  </a:cubicBezTo>
                  <a:cubicBezTo>
                    <a:pt x="36" y="31"/>
                    <a:pt x="11" y="27"/>
                    <a:pt x="5" y="51"/>
                  </a:cubicBezTo>
                </a:path>
              </a:pathLst>
            </a:custGeom>
            <a:solidFill>
              <a:srgbClr val="3E46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63" name="Freeform 247"/>
            <p:cNvSpPr/>
            <p:nvPr/>
          </p:nvSpPr>
          <p:spPr bwMode="auto">
            <a:xfrm>
              <a:off x="7489309" y="1533217"/>
              <a:ext cx="90919" cy="252990"/>
            </a:xfrm>
            <a:custGeom>
              <a:avLst/>
              <a:gdLst>
                <a:gd name="T0" fmla="*/ 12 w 29"/>
                <a:gd name="T1" fmla="*/ 81 h 81"/>
                <a:gd name="T2" fmla="*/ 9 w 29"/>
                <a:gd name="T3" fmla="*/ 79 h 81"/>
                <a:gd name="T4" fmla="*/ 2 w 29"/>
                <a:gd name="T5" fmla="*/ 70 h 81"/>
                <a:gd name="T6" fmla="*/ 0 w 29"/>
                <a:gd name="T7" fmla="*/ 63 h 81"/>
                <a:gd name="T8" fmla="*/ 0 w 29"/>
                <a:gd name="T9" fmla="*/ 55 h 81"/>
                <a:gd name="T10" fmla="*/ 3 w 29"/>
                <a:gd name="T11" fmla="*/ 47 h 81"/>
                <a:gd name="T12" fmla="*/ 5 w 29"/>
                <a:gd name="T13" fmla="*/ 43 h 81"/>
                <a:gd name="T14" fmla="*/ 7 w 29"/>
                <a:gd name="T15" fmla="*/ 39 h 81"/>
                <a:gd name="T16" fmla="*/ 17 w 29"/>
                <a:gd name="T17" fmla="*/ 25 h 81"/>
                <a:gd name="T18" fmla="*/ 22 w 29"/>
                <a:gd name="T19" fmla="*/ 19 h 81"/>
                <a:gd name="T20" fmla="*/ 24 w 29"/>
                <a:gd name="T21" fmla="*/ 16 h 81"/>
                <a:gd name="T22" fmla="*/ 25 w 29"/>
                <a:gd name="T23" fmla="*/ 13 h 81"/>
                <a:gd name="T24" fmla="*/ 26 w 29"/>
                <a:gd name="T25" fmla="*/ 11 h 81"/>
                <a:gd name="T26" fmla="*/ 27 w 29"/>
                <a:gd name="T27" fmla="*/ 8 h 81"/>
                <a:gd name="T28" fmla="*/ 28 w 29"/>
                <a:gd name="T29" fmla="*/ 4 h 81"/>
                <a:gd name="T30" fmla="*/ 29 w 29"/>
                <a:gd name="T31" fmla="*/ 0 h 81"/>
                <a:gd name="T32" fmla="*/ 29 w 29"/>
                <a:gd name="T33" fmla="*/ 4 h 81"/>
                <a:gd name="T34" fmla="*/ 29 w 29"/>
                <a:gd name="T35" fmla="*/ 8 h 81"/>
                <a:gd name="T36" fmla="*/ 28 w 29"/>
                <a:gd name="T37" fmla="*/ 11 h 81"/>
                <a:gd name="T38" fmla="*/ 27 w 29"/>
                <a:gd name="T39" fmla="*/ 14 h 81"/>
                <a:gd name="T40" fmla="*/ 26 w 29"/>
                <a:gd name="T41" fmla="*/ 17 h 81"/>
                <a:gd name="T42" fmla="*/ 24 w 29"/>
                <a:gd name="T43" fmla="*/ 21 h 81"/>
                <a:gd name="T44" fmla="*/ 20 w 29"/>
                <a:gd name="T45" fmla="*/ 27 h 81"/>
                <a:gd name="T46" fmla="*/ 15 w 29"/>
                <a:gd name="T47" fmla="*/ 34 h 81"/>
                <a:gd name="T48" fmla="*/ 10 w 29"/>
                <a:gd name="T49" fmla="*/ 41 h 81"/>
                <a:gd name="T50" fmla="*/ 8 w 29"/>
                <a:gd name="T51" fmla="*/ 45 h 81"/>
                <a:gd name="T52" fmla="*/ 6 w 29"/>
                <a:gd name="T53" fmla="*/ 48 h 81"/>
                <a:gd name="T54" fmla="*/ 4 w 29"/>
                <a:gd name="T55" fmla="*/ 56 h 81"/>
                <a:gd name="T56" fmla="*/ 3 w 29"/>
                <a:gd name="T57" fmla="*/ 63 h 81"/>
                <a:gd name="T58" fmla="*/ 4 w 29"/>
                <a:gd name="T59" fmla="*/ 66 h 81"/>
                <a:gd name="T60" fmla="*/ 4 w 29"/>
                <a:gd name="T61" fmla="*/ 69 h 81"/>
                <a:gd name="T62" fmla="*/ 9 w 29"/>
                <a:gd name="T63" fmla="*/ 78 h 81"/>
                <a:gd name="T64" fmla="*/ 12 w 29"/>
                <a:gd name="T6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81">
                  <a:moveTo>
                    <a:pt x="12" y="81"/>
                  </a:moveTo>
                  <a:cubicBezTo>
                    <a:pt x="12" y="81"/>
                    <a:pt x="11" y="81"/>
                    <a:pt x="9" y="79"/>
                  </a:cubicBezTo>
                  <a:cubicBezTo>
                    <a:pt x="7" y="77"/>
                    <a:pt x="4" y="74"/>
                    <a:pt x="2" y="70"/>
                  </a:cubicBezTo>
                  <a:cubicBezTo>
                    <a:pt x="1" y="68"/>
                    <a:pt x="1" y="66"/>
                    <a:pt x="0" y="63"/>
                  </a:cubicBezTo>
                  <a:cubicBezTo>
                    <a:pt x="0" y="61"/>
                    <a:pt x="0" y="58"/>
                    <a:pt x="0" y="55"/>
                  </a:cubicBezTo>
                  <a:cubicBezTo>
                    <a:pt x="1" y="52"/>
                    <a:pt x="1" y="49"/>
                    <a:pt x="3" y="47"/>
                  </a:cubicBezTo>
                  <a:cubicBezTo>
                    <a:pt x="3" y="45"/>
                    <a:pt x="4" y="44"/>
                    <a:pt x="5" y="43"/>
                  </a:cubicBezTo>
                  <a:cubicBezTo>
                    <a:pt x="5" y="41"/>
                    <a:pt x="6" y="40"/>
                    <a:pt x="7" y="39"/>
                  </a:cubicBezTo>
                  <a:cubicBezTo>
                    <a:pt x="10" y="34"/>
                    <a:pt x="14" y="29"/>
                    <a:pt x="17" y="25"/>
                  </a:cubicBezTo>
                  <a:cubicBezTo>
                    <a:pt x="19" y="23"/>
                    <a:pt x="20" y="21"/>
                    <a:pt x="22" y="19"/>
                  </a:cubicBezTo>
                  <a:cubicBezTo>
                    <a:pt x="22" y="18"/>
                    <a:pt x="23" y="17"/>
                    <a:pt x="24" y="16"/>
                  </a:cubicBezTo>
                  <a:cubicBezTo>
                    <a:pt x="24" y="15"/>
                    <a:pt x="25" y="14"/>
                    <a:pt x="25" y="13"/>
                  </a:cubicBezTo>
                  <a:cubicBezTo>
                    <a:pt x="26" y="12"/>
                    <a:pt x="26" y="12"/>
                    <a:pt x="26" y="11"/>
                  </a:cubicBezTo>
                  <a:cubicBezTo>
                    <a:pt x="27" y="10"/>
                    <a:pt x="27" y="9"/>
                    <a:pt x="27" y="8"/>
                  </a:cubicBezTo>
                  <a:cubicBezTo>
                    <a:pt x="28" y="6"/>
                    <a:pt x="28" y="5"/>
                    <a:pt x="28" y="4"/>
                  </a:cubicBezTo>
                  <a:cubicBezTo>
                    <a:pt x="28" y="1"/>
                    <a:pt x="29" y="0"/>
                    <a:pt x="29" y="0"/>
                  </a:cubicBezTo>
                  <a:cubicBezTo>
                    <a:pt x="29" y="0"/>
                    <a:pt x="29" y="1"/>
                    <a:pt x="29" y="4"/>
                  </a:cubicBezTo>
                  <a:cubicBezTo>
                    <a:pt x="29" y="5"/>
                    <a:pt x="29" y="6"/>
                    <a:pt x="29" y="8"/>
                  </a:cubicBezTo>
                  <a:cubicBezTo>
                    <a:pt x="28" y="9"/>
                    <a:pt x="28" y="10"/>
                    <a:pt x="28" y="11"/>
                  </a:cubicBezTo>
                  <a:cubicBezTo>
                    <a:pt x="28" y="12"/>
                    <a:pt x="28" y="13"/>
                    <a:pt x="27" y="14"/>
                  </a:cubicBezTo>
                  <a:cubicBezTo>
                    <a:pt x="27" y="15"/>
                    <a:pt x="27" y="16"/>
                    <a:pt x="26" y="17"/>
                  </a:cubicBezTo>
                  <a:cubicBezTo>
                    <a:pt x="25" y="19"/>
                    <a:pt x="25" y="20"/>
                    <a:pt x="24" y="21"/>
                  </a:cubicBezTo>
                  <a:cubicBezTo>
                    <a:pt x="23" y="23"/>
                    <a:pt x="21" y="25"/>
                    <a:pt x="20" y="27"/>
                  </a:cubicBezTo>
                  <a:cubicBezTo>
                    <a:pt x="18" y="29"/>
                    <a:pt x="17" y="32"/>
                    <a:pt x="15" y="34"/>
                  </a:cubicBezTo>
                  <a:cubicBezTo>
                    <a:pt x="13" y="36"/>
                    <a:pt x="12" y="39"/>
                    <a:pt x="10" y="41"/>
                  </a:cubicBezTo>
                  <a:cubicBezTo>
                    <a:pt x="9" y="42"/>
                    <a:pt x="9" y="43"/>
                    <a:pt x="8" y="45"/>
                  </a:cubicBezTo>
                  <a:cubicBezTo>
                    <a:pt x="7" y="46"/>
                    <a:pt x="7" y="47"/>
                    <a:pt x="6" y="48"/>
                  </a:cubicBezTo>
                  <a:cubicBezTo>
                    <a:pt x="5" y="51"/>
                    <a:pt x="4" y="53"/>
                    <a:pt x="4" y="56"/>
                  </a:cubicBezTo>
                  <a:cubicBezTo>
                    <a:pt x="3" y="58"/>
                    <a:pt x="3" y="61"/>
                    <a:pt x="3" y="63"/>
                  </a:cubicBezTo>
                  <a:cubicBezTo>
                    <a:pt x="3" y="64"/>
                    <a:pt x="3" y="65"/>
                    <a:pt x="4" y="66"/>
                  </a:cubicBezTo>
                  <a:cubicBezTo>
                    <a:pt x="4" y="67"/>
                    <a:pt x="4" y="68"/>
                    <a:pt x="4" y="69"/>
                  </a:cubicBezTo>
                  <a:cubicBezTo>
                    <a:pt x="6" y="73"/>
                    <a:pt x="8" y="76"/>
                    <a:pt x="9" y="78"/>
                  </a:cubicBezTo>
                  <a:cubicBezTo>
                    <a:pt x="11" y="80"/>
                    <a:pt x="12" y="81"/>
                    <a:pt x="12" y="81"/>
                  </a:cubicBezTo>
                  <a:close/>
                </a:path>
              </a:pathLst>
            </a:custGeom>
            <a:solidFill>
              <a:srgbClr val="E8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64" name="Freeform 248"/>
            <p:cNvSpPr/>
            <p:nvPr/>
          </p:nvSpPr>
          <p:spPr bwMode="auto">
            <a:xfrm>
              <a:off x="7607898" y="1533217"/>
              <a:ext cx="90919" cy="252990"/>
            </a:xfrm>
            <a:custGeom>
              <a:avLst/>
              <a:gdLst>
                <a:gd name="T0" fmla="*/ 12 w 29"/>
                <a:gd name="T1" fmla="*/ 81 h 81"/>
                <a:gd name="T2" fmla="*/ 9 w 29"/>
                <a:gd name="T3" fmla="*/ 79 h 81"/>
                <a:gd name="T4" fmla="*/ 2 w 29"/>
                <a:gd name="T5" fmla="*/ 70 h 81"/>
                <a:gd name="T6" fmla="*/ 0 w 29"/>
                <a:gd name="T7" fmla="*/ 63 h 81"/>
                <a:gd name="T8" fmla="*/ 0 w 29"/>
                <a:gd name="T9" fmla="*/ 55 h 81"/>
                <a:gd name="T10" fmla="*/ 3 w 29"/>
                <a:gd name="T11" fmla="*/ 47 h 81"/>
                <a:gd name="T12" fmla="*/ 5 w 29"/>
                <a:gd name="T13" fmla="*/ 43 h 81"/>
                <a:gd name="T14" fmla="*/ 7 w 29"/>
                <a:gd name="T15" fmla="*/ 39 h 81"/>
                <a:gd name="T16" fmla="*/ 17 w 29"/>
                <a:gd name="T17" fmla="*/ 25 h 81"/>
                <a:gd name="T18" fmla="*/ 22 w 29"/>
                <a:gd name="T19" fmla="*/ 19 h 81"/>
                <a:gd name="T20" fmla="*/ 24 w 29"/>
                <a:gd name="T21" fmla="*/ 16 h 81"/>
                <a:gd name="T22" fmla="*/ 25 w 29"/>
                <a:gd name="T23" fmla="*/ 13 h 81"/>
                <a:gd name="T24" fmla="*/ 26 w 29"/>
                <a:gd name="T25" fmla="*/ 11 h 81"/>
                <a:gd name="T26" fmla="*/ 27 w 29"/>
                <a:gd name="T27" fmla="*/ 8 h 81"/>
                <a:gd name="T28" fmla="*/ 28 w 29"/>
                <a:gd name="T29" fmla="*/ 4 h 81"/>
                <a:gd name="T30" fmla="*/ 29 w 29"/>
                <a:gd name="T31" fmla="*/ 0 h 81"/>
                <a:gd name="T32" fmla="*/ 29 w 29"/>
                <a:gd name="T33" fmla="*/ 4 h 81"/>
                <a:gd name="T34" fmla="*/ 29 w 29"/>
                <a:gd name="T35" fmla="*/ 8 h 81"/>
                <a:gd name="T36" fmla="*/ 28 w 29"/>
                <a:gd name="T37" fmla="*/ 11 h 81"/>
                <a:gd name="T38" fmla="*/ 27 w 29"/>
                <a:gd name="T39" fmla="*/ 14 h 81"/>
                <a:gd name="T40" fmla="*/ 26 w 29"/>
                <a:gd name="T41" fmla="*/ 17 h 81"/>
                <a:gd name="T42" fmla="*/ 24 w 29"/>
                <a:gd name="T43" fmla="*/ 21 h 81"/>
                <a:gd name="T44" fmla="*/ 20 w 29"/>
                <a:gd name="T45" fmla="*/ 27 h 81"/>
                <a:gd name="T46" fmla="*/ 15 w 29"/>
                <a:gd name="T47" fmla="*/ 34 h 81"/>
                <a:gd name="T48" fmla="*/ 10 w 29"/>
                <a:gd name="T49" fmla="*/ 41 h 81"/>
                <a:gd name="T50" fmla="*/ 8 w 29"/>
                <a:gd name="T51" fmla="*/ 45 h 81"/>
                <a:gd name="T52" fmla="*/ 6 w 29"/>
                <a:gd name="T53" fmla="*/ 48 h 81"/>
                <a:gd name="T54" fmla="*/ 4 w 29"/>
                <a:gd name="T55" fmla="*/ 56 h 81"/>
                <a:gd name="T56" fmla="*/ 3 w 29"/>
                <a:gd name="T57" fmla="*/ 63 h 81"/>
                <a:gd name="T58" fmla="*/ 4 w 29"/>
                <a:gd name="T59" fmla="*/ 66 h 81"/>
                <a:gd name="T60" fmla="*/ 4 w 29"/>
                <a:gd name="T61" fmla="*/ 69 h 81"/>
                <a:gd name="T62" fmla="*/ 9 w 29"/>
                <a:gd name="T63" fmla="*/ 78 h 81"/>
                <a:gd name="T64" fmla="*/ 12 w 29"/>
                <a:gd name="T6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81">
                  <a:moveTo>
                    <a:pt x="12" y="81"/>
                  </a:moveTo>
                  <a:cubicBezTo>
                    <a:pt x="12" y="81"/>
                    <a:pt x="11" y="81"/>
                    <a:pt x="9" y="79"/>
                  </a:cubicBezTo>
                  <a:cubicBezTo>
                    <a:pt x="7" y="77"/>
                    <a:pt x="4" y="74"/>
                    <a:pt x="2" y="70"/>
                  </a:cubicBezTo>
                  <a:cubicBezTo>
                    <a:pt x="1" y="68"/>
                    <a:pt x="1" y="66"/>
                    <a:pt x="0" y="63"/>
                  </a:cubicBezTo>
                  <a:cubicBezTo>
                    <a:pt x="0" y="61"/>
                    <a:pt x="0" y="58"/>
                    <a:pt x="0" y="55"/>
                  </a:cubicBezTo>
                  <a:cubicBezTo>
                    <a:pt x="1" y="52"/>
                    <a:pt x="1" y="49"/>
                    <a:pt x="3" y="47"/>
                  </a:cubicBezTo>
                  <a:cubicBezTo>
                    <a:pt x="3" y="45"/>
                    <a:pt x="4" y="44"/>
                    <a:pt x="5" y="43"/>
                  </a:cubicBezTo>
                  <a:cubicBezTo>
                    <a:pt x="5" y="41"/>
                    <a:pt x="6" y="40"/>
                    <a:pt x="7" y="39"/>
                  </a:cubicBezTo>
                  <a:cubicBezTo>
                    <a:pt x="10" y="34"/>
                    <a:pt x="14" y="29"/>
                    <a:pt x="17" y="25"/>
                  </a:cubicBezTo>
                  <a:cubicBezTo>
                    <a:pt x="19" y="23"/>
                    <a:pt x="20" y="21"/>
                    <a:pt x="22" y="19"/>
                  </a:cubicBezTo>
                  <a:cubicBezTo>
                    <a:pt x="23" y="18"/>
                    <a:pt x="23" y="17"/>
                    <a:pt x="24" y="16"/>
                  </a:cubicBezTo>
                  <a:cubicBezTo>
                    <a:pt x="24" y="15"/>
                    <a:pt x="25" y="14"/>
                    <a:pt x="25" y="13"/>
                  </a:cubicBezTo>
                  <a:cubicBezTo>
                    <a:pt x="26" y="12"/>
                    <a:pt x="26" y="12"/>
                    <a:pt x="26" y="11"/>
                  </a:cubicBezTo>
                  <a:cubicBezTo>
                    <a:pt x="27" y="10"/>
                    <a:pt x="27" y="9"/>
                    <a:pt x="27" y="8"/>
                  </a:cubicBezTo>
                  <a:cubicBezTo>
                    <a:pt x="28" y="6"/>
                    <a:pt x="28" y="5"/>
                    <a:pt x="28" y="4"/>
                  </a:cubicBezTo>
                  <a:cubicBezTo>
                    <a:pt x="28" y="1"/>
                    <a:pt x="29" y="0"/>
                    <a:pt x="29" y="0"/>
                  </a:cubicBezTo>
                  <a:cubicBezTo>
                    <a:pt x="29" y="0"/>
                    <a:pt x="29" y="1"/>
                    <a:pt x="29" y="4"/>
                  </a:cubicBezTo>
                  <a:cubicBezTo>
                    <a:pt x="29" y="5"/>
                    <a:pt x="29" y="6"/>
                    <a:pt x="29" y="8"/>
                  </a:cubicBezTo>
                  <a:cubicBezTo>
                    <a:pt x="29" y="9"/>
                    <a:pt x="28" y="10"/>
                    <a:pt x="28" y="11"/>
                  </a:cubicBezTo>
                  <a:cubicBezTo>
                    <a:pt x="28" y="12"/>
                    <a:pt x="28" y="13"/>
                    <a:pt x="27" y="14"/>
                  </a:cubicBezTo>
                  <a:cubicBezTo>
                    <a:pt x="27" y="15"/>
                    <a:pt x="27" y="16"/>
                    <a:pt x="26" y="17"/>
                  </a:cubicBezTo>
                  <a:cubicBezTo>
                    <a:pt x="25" y="19"/>
                    <a:pt x="25" y="20"/>
                    <a:pt x="24" y="21"/>
                  </a:cubicBezTo>
                  <a:cubicBezTo>
                    <a:pt x="23" y="23"/>
                    <a:pt x="21" y="25"/>
                    <a:pt x="20" y="27"/>
                  </a:cubicBezTo>
                  <a:cubicBezTo>
                    <a:pt x="18" y="29"/>
                    <a:pt x="17" y="32"/>
                    <a:pt x="15" y="34"/>
                  </a:cubicBezTo>
                  <a:cubicBezTo>
                    <a:pt x="13" y="36"/>
                    <a:pt x="12" y="39"/>
                    <a:pt x="10" y="41"/>
                  </a:cubicBezTo>
                  <a:cubicBezTo>
                    <a:pt x="9" y="42"/>
                    <a:pt x="9" y="43"/>
                    <a:pt x="8" y="45"/>
                  </a:cubicBezTo>
                  <a:cubicBezTo>
                    <a:pt x="7" y="46"/>
                    <a:pt x="7" y="47"/>
                    <a:pt x="6" y="48"/>
                  </a:cubicBezTo>
                  <a:cubicBezTo>
                    <a:pt x="5" y="51"/>
                    <a:pt x="4" y="53"/>
                    <a:pt x="4" y="56"/>
                  </a:cubicBezTo>
                  <a:cubicBezTo>
                    <a:pt x="3" y="58"/>
                    <a:pt x="3" y="61"/>
                    <a:pt x="3" y="63"/>
                  </a:cubicBezTo>
                  <a:cubicBezTo>
                    <a:pt x="3" y="64"/>
                    <a:pt x="3" y="65"/>
                    <a:pt x="4" y="66"/>
                  </a:cubicBezTo>
                  <a:cubicBezTo>
                    <a:pt x="4" y="67"/>
                    <a:pt x="4" y="68"/>
                    <a:pt x="4" y="69"/>
                  </a:cubicBezTo>
                  <a:cubicBezTo>
                    <a:pt x="6" y="73"/>
                    <a:pt x="8" y="76"/>
                    <a:pt x="9" y="78"/>
                  </a:cubicBezTo>
                  <a:cubicBezTo>
                    <a:pt x="11" y="80"/>
                    <a:pt x="12" y="81"/>
                    <a:pt x="12" y="81"/>
                  </a:cubicBezTo>
                  <a:close/>
                </a:path>
              </a:pathLst>
            </a:custGeom>
            <a:solidFill>
              <a:srgbClr val="E8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65" name="Freeform 249"/>
            <p:cNvSpPr/>
            <p:nvPr/>
          </p:nvSpPr>
          <p:spPr bwMode="auto">
            <a:xfrm>
              <a:off x="7726487" y="1533217"/>
              <a:ext cx="89601" cy="252990"/>
            </a:xfrm>
            <a:custGeom>
              <a:avLst/>
              <a:gdLst>
                <a:gd name="T0" fmla="*/ 12 w 29"/>
                <a:gd name="T1" fmla="*/ 81 h 81"/>
                <a:gd name="T2" fmla="*/ 9 w 29"/>
                <a:gd name="T3" fmla="*/ 79 h 81"/>
                <a:gd name="T4" fmla="*/ 2 w 29"/>
                <a:gd name="T5" fmla="*/ 70 h 81"/>
                <a:gd name="T6" fmla="*/ 0 w 29"/>
                <a:gd name="T7" fmla="*/ 63 h 81"/>
                <a:gd name="T8" fmla="*/ 0 w 29"/>
                <a:gd name="T9" fmla="*/ 55 h 81"/>
                <a:gd name="T10" fmla="*/ 3 w 29"/>
                <a:gd name="T11" fmla="*/ 47 h 81"/>
                <a:gd name="T12" fmla="*/ 5 w 29"/>
                <a:gd name="T13" fmla="*/ 43 h 81"/>
                <a:gd name="T14" fmla="*/ 7 w 29"/>
                <a:gd name="T15" fmla="*/ 39 h 81"/>
                <a:gd name="T16" fmla="*/ 17 w 29"/>
                <a:gd name="T17" fmla="*/ 25 h 81"/>
                <a:gd name="T18" fmla="*/ 22 w 29"/>
                <a:gd name="T19" fmla="*/ 19 h 81"/>
                <a:gd name="T20" fmla="*/ 24 w 29"/>
                <a:gd name="T21" fmla="*/ 16 h 81"/>
                <a:gd name="T22" fmla="*/ 25 w 29"/>
                <a:gd name="T23" fmla="*/ 13 h 81"/>
                <a:gd name="T24" fmla="*/ 26 w 29"/>
                <a:gd name="T25" fmla="*/ 11 h 81"/>
                <a:gd name="T26" fmla="*/ 27 w 29"/>
                <a:gd name="T27" fmla="*/ 8 h 81"/>
                <a:gd name="T28" fmla="*/ 28 w 29"/>
                <a:gd name="T29" fmla="*/ 4 h 81"/>
                <a:gd name="T30" fmla="*/ 29 w 29"/>
                <a:gd name="T31" fmla="*/ 0 h 81"/>
                <a:gd name="T32" fmla="*/ 29 w 29"/>
                <a:gd name="T33" fmla="*/ 4 h 81"/>
                <a:gd name="T34" fmla="*/ 29 w 29"/>
                <a:gd name="T35" fmla="*/ 8 h 81"/>
                <a:gd name="T36" fmla="*/ 28 w 29"/>
                <a:gd name="T37" fmla="*/ 11 h 81"/>
                <a:gd name="T38" fmla="*/ 27 w 29"/>
                <a:gd name="T39" fmla="*/ 14 h 81"/>
                <a:gd name="T40" fmla="*/ 26 w 29"/>
                <a:gd name="T41" fmla="*/ 17 h 81"/>
                <a:gd name="T42" fmla="*/ 24 w 29"/>
                <a:gd name="T43" fmla="*/ 21 h 81"/>
                <a:gd name="T44" fmla="*/ 20 w 29"/>
                <a:gd name="T45" fmla="*/ 27 h 81"/>
                <a:gd name="T46" fmla="*/ 15 w 29"/>
                <a:gd name="T47" fmla="*/ 34 h 81"/>
                <a:gd name="T48" fmla="*/ 10 w 29"/>
                <a:gd name="T49" fmla="*/ 41 h 81"/>
                <a:gd name="T50" fmla="*/ 8 w 29"/>
                <a:gd name="T51" fmla="*/ 45 h 81"/>
                <a:gd name="T52" fmla="*/ 6 w 29"/>
                <a:gd name="T53" fmla="*/ 48 h 81"/>
                <a:gd name="T54" fmla="*/ 4 w 29"/>
                <a:gd name="T55" fmla="*/ 56 h 81"/>
                <a:gd name="T56" fmla="*/ 3 w 29"/>
                <a:gd name="T57" fmla="*/ 63 h 81"/>
                <a:gd name="T58" fmla="*/ 4 w 29"/>
                <a:gd name="T59" fmla="*/ 66 h 81"/>
                <a:gd name="T60" fmla="*/ 5 w 29"/>
                <a:gd name="T61" fmla="*/ 69 h 81"/>
                <a:gd name="T62" fmla="*/ 9 w 29"/>
                <a:gd name="T63" fmla="*/ 78 h 81"/>
                <a:gd name="T64" fmla="*/ 12 w 29"/>
                <a:gd name="T6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81">
                  <a:moveTo>
                    <a:pt x="12" y="81"/>
                  </a:moveTo>
                  <a:cubicBezTo>
                    <a:pt x="12" y="81"/>
                    <a:pt x="11" y="81"/>
                    <a:pt x="9" y="79"/>
                  </a:cubicBezTo>
                  <a:cubicBezTo>
                    <a:pt x="7" y="77"/>
                    <a:pt x="4" y="74"/>
                    <a:pt x="2" y="70"/>
                  </a:cubicBezTo>
                  <a:cubicBezTo>
                    <a:pt x="1" y="68"/>
                    <a:pt x="1" y="66"/>
                    <a:pt x="0" y="63"/>
                  </a:cubicBezTo>
                  <a:cubicBezTo>
                    <a:pt x="0" y="61"/>
                    <a:pt x="0" y="58"/>
                    <a:pt x="0" y="55"/>
                  </a:cubicBezTo>
                  <a:cubicBezTo>
                    <a:pt x="1" y="52"/>
                    <a:pt x="1" y="49"/>
                    <a:pt x="3" y="47"/>
                  </a:cubicBezTo>
                  <a:cubicBezTo>
                    <a:pt x="3" y="45"/>
                    <a:pt x="4" y="44"/>
                    <a:pt x="5" y="43"/>
                  </a:cubicBezTo>
                  <a:cubicBezTo>
                    <a:pt x="5" y="41"/>
                    <a:pt x="6" y="40"/>
                    <a:pt x="7" y="39"/>
                  </a:cubicBezTo>
                  <a:cubicBezTo>
                    <a:pt x="10" y="34"/>
                    <a:pt x="14" y="29"/>
                    <a:pt x="17" y="25"/>
                  </a:cubicBezTo>
                  <a:cubicBezTo>
                    <a:pt x="19" y="23"/>
                    <a:pt x="20" y="21"/>
                    <a:pt x="22" y="19"/>
                  </a:cubicBezTo>
                  <a:cubicBezTo>
                    <a:pt x="23" y="18"/>
                    <a:pt x="23" y="17"/>
                    <a:pt x="24" y="16"/>
                  </a:cubicBezTo>
                  <a:cubicBezTo>
                    <a:pt x="24" y="15"/>
                    <a:pt x="25" y="14"/>
                    <a:pt x="25" y="13"/>
                  </a:cubicBezTo>
                  <a:cubicBezTo>
                    <a:pt x="26" y="12"/>
                    <a:pt x="26" y="12"/>
                    <a:pt x="26" y="11"/>
                  </a:cubicBezTo>
                  <a:cubicBezTo>
                    <a:pt x="27" y="10"/>
                    <a:pt x="27" y="9"/>
                    <a:pt x="27" y="8"/>
                  </a:cubicBezTo>
                  <a:cubicBezTo>
                    <a:pt x="28" y="6"/>
                    <a:pt x="28" y="5"/>
                    <a:pt x="28" y="4"/>
                  </a:cubicBezTo>
                  <a:cubicBezTo>
                    <a:pt x="28" y="1"/>
                    <a:pt x="29" y="0"/>
                    <a:pt x="29" y="0"/>
                  </a:cubicBezTo>
                  <a:cubicBezTo>
                    <a:pt x="29" y="0"/>
                    <a:pt x="29" y="1"/>
                    <a:pt x="29" y="4"/>
                  </a:cubicBezTo>
                  <a:cubicBezTo>
                    <a:pt x="29" y="5"/>
                    <a:pt x="29" y="6"/>
                    <a:pt x="29" y="8"/>
                  </a:cubicBezTo>
                  <a:cubicBezTo>
                    <a:pt x="29" y="9"/>
                    <a:pt x="28" y="10"/>
                    <a:pt x="28" y="11"/>
                  </a:cubicBezTo>
                  <a:cubicBezTo>
                    <a:pt x="28" y="12"/>
                    <a:pt x="28" y="13"/>
                    <a:pt x="27" y="14"/>
                  </a:cubicBezTo>
                  <a:cubicBezTo>
                    <a:pt x="27" y="15"/>
                    <a:pt x="27" y="16"/>
                    <a:pt x="26" y="17"/>
                  </a:cubicBezTo>
                  <a:cubicBezTo>
                    <a:pt x="26" y="19"/>
                    <a:pt x="25" y="20"/>
                    <a:pt x="24" y="21"/>
                  </a:cubicBezTo>
                  <a:cubicBezTo>
                    <a:pt x="23" y="23"/>
                    <a:pt x="21" y="25"/>
                    <a:pt x="20" y="27"/>
                  </a:cubicBezTo>
                  <a:cubicBezTo>
                    <a:pt x="18" y="29"/>
                    <a:pt x="17" y="32"/>
                    <a:pt x="15" y="34"/>
                  </a:cubicBezTo>
                  <a:cubicBezTo>
                    <a:pt x="13" y="36"/>
                    <a:pt x="12" y="39"/>
                    <a:pt x="10" y="41"/>
                  </a:cubicBezTo>
                  <a:cubicBezTo>
                    <a:pt x="9" y="42"/>
                    <a:pt x="9" y="43"/>
                    <a:pt x="8" y="45"/>
                  </a:cubicBezTo>
                  <a:cubicBezTo>
                    <a:pt x="7" y="46"/>
                    <a:pt x="7" y="47"/>
                    <a:pt x="6" y="48"/>
                  </a:cubicBezTo>
                  <a:cubicBezTo>
                    <a:pt x="5" y="51"/>
                    <a:pt x="4" y="53"/>
                    <a:pt x="4" y="56"/>
                  </a:cubicBezTo>
                  <a:cubicBezTo>
                    <a:pt x="3" y="58"/>
                    <a:pt x="3" y="61"/>
                    <a:pt x="3" y="63"/>
                  </a:cubicBezTo>
                  <a:cubicBezTo>
                    <a:pt x="3" y="64"/>
                    <a:pt x="3" y="65"/>
                    <a:pt x="4" y="66"/>
                  </a:cubicBezTo>
                  <a:cubicBezTo>
                    <a:pt x="4" y="67"/>
                    <a:pt x="4" y="68"/>
                    <a:pt x="5" y="69"/>
                  </a:cubicBezTo>
                  <a:cubicBezTo>
                    <a:pt x="6" y="73"/>
                    <a:pt x="8" y="76"/>
                    <a:pt x="9" y="78"/>
                  </a:cubicBezTo>
                  <a:cubicBezTo>
                    <a:pt x="11" y="80"/>
                    <a:pt x="12" y="81"/>
                    <a:pt x="12" y="81"/>
                  </a:cubicBezTo>
                  <a:close/>
                </a:path>
              </a:pathLst>
            </a:custGeom>
            <a:solidFill>
              <a:srgbClr val="E8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66" name="Freeform 250"/>
            <p:cNvSpPr>
              <a:spLocks noEditPoints="1"/>
            </p:cNvSpPr>
            <p:nvPr/>
          </p:nvSpPr>
          <p:spPr bwMode="auto">
            <a:xfrm>
              <a:off x="7414202" y="1848136"/>
              <a:ext cx="88283" cy="466450"/>
            </a:xfrm>
            <a:custGeom>
              <a:avLst/>
              <a:gdLst>
                <a:gd name="T0" fmla="*/ 24 w 28"/>
                <a:gd name="T1" fmla="*/ 147 h 149"/>
                <a:gd name="T2" fmla="*/ 28 w 28"/>
                <a:gd name="T3" fmla="*/ 149 h 149"/>
                <a:gd name="T4" fmla="*/ 28 w 28"/>
                <a:gd name="T5" fmla="*/ 149 h 149"/>
                <a:gd name="T6" fmla="*/ 24 w 28"/>
                <a:gd name="T7" fmla="*/ 147 h 149"/>
                <a:gd name="T8" fmla="*/ 0 w 28"/>
                <a:gd name="T9" fmla="*/ 115 h 149"/>
                <a:gd name="T10" fmla="*/ 0 w 28"/>
                <a:gd name="T11" fmla="*/ 116 h 149"/>
                <a:gd name="T12" fmla="*/ 14 w 28"/>
                <a:gd name="T13" fmla="*/ 138 h 149"/>
                <a:gd name="T14" fmla="*/ 8 w 28"/>
                <a:gd name="T15" fmla="*/ 130 h 149"/>
                <a:gd name="T16" fmla="*/ 0 w 28"/>
                <a:gd name="T17" fmla="*/ 116 h 149"/>
                <a:gd name="T18" fmla="*/ 0 w 28"/>
                <a:gd name="T19" fmla="*/ 115 h 149"/>
                <a:gd name="T20" fmla="*/ 3 w 28"/>
                <a:gd name="T21" fmla="*/ 0 h 149"/>
                <a:gd name="T22" fmla="*/ 0 w 28"/>
                <a:gd name="T23" fmla="*/ 5 h 149"/>
                <a:gd name="T24" fmla="*/ 3 w 28"/>
                <a:gd name="T2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49">
                  <a:moveTo>
                    <a:pt x="24" y="147"/>
                  </a:moveTo>
                  <a:cubicBezTo>
                    <a:pt x="26" y="148"/>
                    <a:pt x="27" y="148"/>
                    <a:pt x="28" y="149"/>
                  </a:cubicBezTo>
                  <a:cubicBezTo>
                    <a:pt x="28" y="149"/>
                    <a:pt x="28" y="149"/>
                    <a:pt x="28" y="149"/>
                  </a:cubicBezTo>
                  <a:cubicBezTo>
                    <a:pt x="27" y="148"/>
                    <a:pt x="26" y="148"/>
                    <a:pt x="24" y="147"/>
                  </a:cubicBezTo>
                  <a:moveTo>
                    <a:pt x="0" y="115"/>
                  </a:moveTo>
                  <a:cubicBezTo>
                    <a:pt x="0" y="115"/>
                    <a:pt x="0" y="116"/>
                    <a:pt x="0" y="116"/>
                  </a:cubicBezTo>
                  <a:cubicBezTo>
                    <a:pt x="0" y="116"/>
                    <a:pt x="5" y="128"/>
                    <a:pt x="14" y="138"/>
                  </a:cubicBezTo>
                  <a:cubicBezTo>
                    <a:pt x="12" y="135"/>
                    <a:pt x="10" y="133"/>
                    <a:pt x="8" y="130"/>
                  </a:cubicBezTo>
                  <a:cubicBezTo>
                    <a:pt x="3" y="122"/>
                    <a:pt x="0" y="116"/>
                    <a:pt x="0" y="116"/>
                  </a:cubicBezTo>
                  <a:cubicBezTo>
                    <a:pt x="0" y="116"/>
                    <a:pt x="0" y="115"/>
                    <a:pt x="0" y="115"/>
                  </a:cubicBezTo>
                  <a:moveTo>
                    <a:pt x="3" y="0"/>
                  </a:moveTo>
                  <a:cubicBezTo>
                    <a:pt x="2" y="1"/>
                    <a:pt x="1" y="3"/>
                    <a:pt x="0" y="5"/>
                  </a:cubicBezTo>
                  <a:cubicBezTo>
                    <a:pt x="1" y="3"/>
                    <a:pt x="2" y="1"/>
                    <a:pt x="3"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67" name="Freeform 251"/>
            <p:cNvSpPr/>
            <p:nvPr/>
          </p:nvSpPr>
          <p:spPr bwMode="auto">
            <a:xfrm>
              <a:off x="7502486" y="2314586"/>
              <a:ext cx="9224" cy="2635"/>
            </a:xfrm>
            <a:custGeom>
              <a:avLst/>
              <a:gdLst>
                <a:gd name="T0" fmla="*/ 0 w 3"/>
                <a:gd name="T1" fmla="*/ 0 h 1"/>
                <a:gd name="T2" fmla="*/ 0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0" y="0"/>
                    <a:pt x="0" y="0"/>
                    <a:pt x="0" y="0"/>
                  </a:cubicBezTo>
                  <a:cubicBezTo>
                    <a:pt x="1" y="1"/>
                    <a:pt x="2" y="1"/>
                    <a:pt x="3" y="1"/>
                  </a:cubicBezTo>
                  <a:cubicBezTo>
                    <a:pt x="2" y="1"/>
                    <a:pt x="1" y="1"/>
                    <a:pt x="0" y="0"/>
                  </a:cubicBezTo>
                </a:path>
              </a:pathLst>
            </a:custGeom>
            <a:solidFill>
              <a:srgbClr val="DCC3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68" name="Freeform 252"/>
            <p:cNvSpPr/>
            <p:nvPr/>
          </p:nvSpPr>
          <p:spPr bwMode="auto">
            <a:xfrm>
              <a:off x="7436603" y="1852090"/>
              <a:ext cx="221366" cy="444051"/>
            </a:xfrm>
            <a:custGeom>
              <a:avLst/>
              <a:gdLst>
                <a:gd name="T0" fmla="*/ 71 w 71"/>
                <a:gd name="T1" fmla="*/ 0 h 142"/>
                <a:gd name="T2" fmla="*/ 6 w 71"/>
                <a:gd name="T3" fmla="*/ 0 h 142"/>
                <a:gd name="T4" fmla="*/ 6 w 71"/>
                <a:gd name="T5" fmla="*/ 0 h 142"/>
                <a:gd name="T6" fmla="*/ 4 w 71"/>
                <a:gd name="T7" fmla="*/ 2 h 142"/>
                <a:gd name="T8" fmla="*/ 0 w 71"/>
                <a:gd name="T9" fmla="*/ 9 h 142"/>
                <a:gd name="T10" fmla="*/ 0 w 71"/>
                <a:gd name="T11" fmla="*/ 112 h 142"/>
                <a:gd name="T12" fmla="*/ 1 w 71"/>
                <a:gd name="T13" fmla="*/ 112 h 142"/>
                <a:gd name="T14" fmla="*/ 2 w 71"/>
                <a:gd name="T15" fmla="*/ 115 h 142"/>
                <a:gd name="T16" fmla="*/ 8 w 71"/>
                <a:gd name="T17" fmla="*/ 125 h 142"/>
                <a:gd name="T18" fmla="*/ 26 w 71"/>
                <a:gd name="T19" fmla="*/ 142 h 142"/>
                <a:gd name="T20" fmla="*/ 71 w 71"/>
                <a:gd name="T21" fmla="*/ 142 h 142"/>
                <a:gd name="T22" fmla="*/ 71 w 71"/>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142">
                  <a:moveTo>
                    <a:pt x="71" y="0"/>
                  </a:moveTo>
                  <a:cubicBezTo>
                    <a:pt x="6" y="0"/>
                    <a:pt x="6" y="0"/>
                    <a:pt x="6" y="0"/>
                  </a:cubicBezTo>
                  <a:cubicBezTo>
                    <a:pt x="6" y="0"/>
                    <a:pt x="6" y="0"/>
                    <a:pt x="6" y="0"/>
                  </a:cubicBezTo>
                  <a:cubicBezTo>
                    <a:pt x="5" y="1"/>
                    <a:pt x="5" y="1"/>
                    <a:pt x="4" y="2"/>
                  </a:cubicBezTo>
                  <a:cubicBezTo>
                    <a:pt x="3" y="3"/>
                    <a:pt x="1" y="5"/>
                    <a:pt x="0" y="9"/>
                  </a:cubicBezTo>
                  <a:cubicBezTo>
                    <a:pt x="0" y="112"/>
                    <a:pt x="0" y="112"/>
                    <a:pt x="0" y="112"/>
                  </a:cubicBezTo>
                  <a:cubicBezTo>
                    <a:pt x="1" y="112"/>
                    <a:pt x="1" y="112"/>
                    <a:pt x="1" y="112"/>
                  </a:cubicBezTo>
                  <a:cubicBezTo>
                    <a:pt x="1" y="113"/>
                    <a:pt x="1" y="114"/>
                    <a:pt x="2" y="115"/>
                  </a:cubicBezTo>
                  <a:cubicBezTo>
                    <a:pt x="3" y="118"/>
                    <a:pt x="5" y="121"/>
                    <a:pt x="8" y="125"/>
                  </a:cubicBezTo>
                  <a:cubicBezTo>
                    <a:pt x="12" y="131"/>
                    <a:pt x="19" y="139"/>
                    <a:pt x="26" y="142"/>
                  </a:cubicBezTo>
                  <a:cubicBezTo>
                    <a:pt x="71" y="142"/>
                    <a:pt x="71" y="142"/>
                    <a:pt x="71" y="142"/>
                  </a:cubicBezTo>
                  <a:cubicBezTo>
                    <a:pt x="71" y="0"/>
                    <a:pt x="71" y="0"/>
                    <a:pt x="71" y="0"/>
                  </a:cubicBezTo>
                </a:path>
              </a:pathLst>
            </a:custGeom>
            <a:solidFill>
              <a:srgbClr val="383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69" name="Freeform 253"/>
            <p:cNvSpPr/>
            <p:nvPr/>
          </p:nvSpPr>
          <p:spPr bwMode="auto">
            <a:xfrm>
              <a:off x="7411567" y="1827053"/>
              <a:ext cx="246403" cy="494122"/>
            </a:xfrm>
            <a:custGeom>
              <a:avLst/>
              <a:gdLst>
                <a:gd name="T0" fmla="*/ 79 w 79"/>
                <a:gd name="T1" fmla="*/ 0 h 158"/>
                <a:gd name="T2" fmla="*/ 13 w 79"/>
                <a:gd name="T3" fmla="*/ 0 h 158"/>
                <a:gd name="T4" fmla="*/ 13 w 79"/>
                <a:gd name="T5" fmla="*/ 0 h 158"/>
                <a:gd name="T6" fmla="*/ 12 w 79"/>
                <a:gd name="T7" fmla="*/ 0 h 158"/>
                <a:gd name="T8" fmla="*/ 4 w 79"/>
                <a:gd name="T9" fmla="*/ 7 h 158"/>
                <a:gd name="T10" fmla="*/ 1 w 79"/>
                <a:gd name="T11" fmla="*/ 12 h 158"/>
                <a:gd name="T12" fmla="*/ 0 w 79"/>
                <a:gd name="T13" fmla="*/ 17 h 158"/>
                <a:gd name="T14" fmla="*/ 0 w 79"/>
                <a:gd name="T15" fmla="*/ 17 h 158"/>
                <a:gd name="T16" fmla="*/ 0 w 79"/>
                <a:gd name="T17" fmla="*/ 121 h 158"/>
                <a:gd name="T18" fmla="*/ 1 w 79"/>
                <a:gd name="T19" fmla="*/ 122 h 158"/>
                <a:gd name="T20" fmla="*/ 1 w 79"/>
                <a:gd name="T21" fmla="*/ 123 h 158"/>
                <a:gd name="T22" fmla="*/ 9 w 79"/>
                <a:gd name="T23" fmla="*/ 137 h 158"/>
                <a:gd name="T24" fmla="*/ 15 w 79"/>
                <a:gd name="T25" fmla="*/ 145 h 158"/>
                <a:gd name="T26" fmla="*/ 25 w 79"/>
                <a:gd name="T27" fmla="*/ 154 h 158"/>
                <a:gd name="T28" fmla="*/ 29 w 79"/>
                <a:gd name="T29" fmla="*/ 156 h 158"/>
                <a:gd name="T30" fmla="*/ 32 w 79"/>
                <a:gd name="T31" fmla="*/ 157 h 158"/>
                <a:gd name="T32" fmla="*/ 32 w 79"/>
                <a:gd name="T33" fmla="*/ 157 h 158"/>
                <a:gd name="T34" fmla="*/ 34 w 79"/>
                <a:gd name="T35" fmla="*/ 158 h 158"/>
                <a:gd name="T36" fmla="*/ 79 w 79"/>
                <a:gd name="T37" fmla="*/ 158 h 158"/>
                <a:gd name="T38" fmla="*/ 79 w 79"/>
                <a:gd name="T39" fmla="*/ 150 h 158"/>
                <a:gd name="T40" fmla="*/ 34 w 79"/>
                <a:gd name="T41" fmla="*/ 150 h 158"/>
                <a:gd name="T42" fmla="*/ 16 w 79"/>
                <a:gd name="T43" fmla="*/ 133 h 158"/>
                <a:gd name="T44" fmla="*/ 10 w 79"/>
                <a:gd name="T45" fmla="*/ 123 h 158"/>
                <a:gd name="T46" fmla="*/ 9 w 79"/>
                <a:gd name="T47" fmla="*/ 120 h 158"/>
                <a:gd name="T48" fmla="*/ 8 w 79"/>
                <a:gd name="T49" fmla="*/ 120 h 158"/>
                <a:gd name="T50" fmla="*/ 8 w 79"/>
                <a:gd name="T51" fmla="*/ 17 h 158"/>
                <a:gd name="T52" fmla="*/ 12 w 79"/>
                <a:gd name="T53" fmla="*/ 10 h 158"/>
                <a:gd name="T54" fmla="*/ 14 w 79"/>
                <a:gd name="T55" fmla="*/ 8 h 158"/>
                <a:gd name="T56" fmla="*/ 14 w 79"/>
                <a:gd name="T57" fmla="*/ 8 h 158"/>
                <a:gd name="T58" fmla="*/ 79 w 79"/>
                <a:gd name="T59" fmla="*/ 8 h 158"/>
                <a:gd name="T60" fmla="*/ 79 w 79"/>
                <a:gd name="T6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 h="158">
                  <a:moveTo>
                    <a:pt x="79" y="0"/>
                  </a:moveTo>
                  <a:cubicBezTo>
                    <a:pt x="13" y="0"/>
                    <a:pt x="13" y="0"/>
                    <a:pt x="13" y="0"/>
                  </a:cubicBezTo>
                  <a:cubicBezTo>
                    <a:pt x="13" y="0"/>
                    <a:pt x="13" y="0"/>
                    <a:pt x="13" y="0"/>
                  </a:cubicBezTo>
                  <a:cubicBezTo>
                    <a:pt x="12" y="0"/>
                    <a:pt x="12" y="0"/>
                    <a:pt x="12" y="0"/>
                  </a:cubicBezTo>
                  <a:cubicBezTo>
                    <a:pt x="12" y="1"/>
                    <a:pt x="7" y="2"/>
                    <a:pt x="4" y="7"/>
                  </a:cubicBezTo>
                  <a:cubicBezTo>
                    <a:pt x="3" y="8"/>
                    <a:pt x="2" y="10"/>
                    <a:pt x="1" y="12"/>
                  </a:cubicBezTo>
                  <a:cubicBezTo>
                    <a:pt x="1" y="13"/>
                    <a:pt x="1" y="15"/>
                    <a:pt x="0" y="17"/>
                  </a:cubicBezTo>
                  <a:cubicBezTo>
                    <a:pt x="0" y="17"/>
                    <a:pt x="0" y="17"/>
                    <a:pt x="0" y="17"/>
                  </a:cubicBezTo>
                  <a:cubicBezTo>
                    <a:pt x="0" y="121"/>
                    <a:pt x="0" y="121"/>
                    <a:pt x="0" y="121"/>
                  </a:cubicBezTo>
                  <a:cubicBezTo>
                    <a:pt x="0" y="121"/>
                    <a:pt x="0" y="122"/>
                    <a:pt x="1" y="122"/>
                  </a:cubicBezTo>
                  <a:cubicBezTo>
                    <a:pt x="1" y="122"/>
                    <a:pt x="1" y="123"/>
                    <a:pt x="1" y="123"/>
                  </a:cubicBezTo>
                  <a:cubicBezTo>
                    <a:pt x="1" y="123"/>
                    <a:pt x="4" y="129"/>
                    <a:pt x="9" y="137"/>
                  </a:cubicBezTo>
                  <a:cubicBezTo>
                    <a:pt x="11" y="140"/>
                    <a:pt x="13" y="142"/>
                    <a:pt x="15" y="145"/>
                  </a:cubicBezTo>
                  <a:cubicBezTo>
                    <a:pt x="18" y="148"/>
                    <a:pt x="21" y="151"/>
                    <a:pt x="25" y="154"/>
                  </a:cubicBezTo>
                  <a:cubicBezTo>
                    <a:pt x="27" y="155"/>
                    <a:pt x="28" y="155"/>
                    <a:pt x="29" y="156"/>
                  </a:cubicBezTo>
                  <a:cubicBezTo>
                    <a:pt x="30" y="157"/>
                    <a:pt x="31" y="157"/>
                    <a:pt x="32" y="157"/>
                  </a:cubicBezTo>
                  <a:cubicBezTo>
                    <a:pt x="32" y="157"/>
                    <a:pt x="32" y="157"/>
                    <a:pt x="32" y="157"/>
                  </a:cubicBezTo>
                  <a:cubicBezTo>
                    <a:pt x="33" y="158"/>
                    <a:pt x="33" y="158"/>
                    <a:pt x="34" y="158"/>
                  </a:cubicBezTo>
                  <a:cubicBezTo>
                    <a:pt x="79" y="158"/>
                    <a:pt x="79" y="158"/>
                    <a:pt x="79" y="158"/>
                  </a:cubicBezTo>
                  <a:cubicBezTo>
                    <a:pt x="79" y="150"/>
                    <a:pt x="79" y="150"/>
                    <a:pt x="79" y="150"/>
                  </a:cubicBezTo>
                  <a:cubicBezTo>
                    <a:pt x="34" y="150"/>
                    <a:pt x="34" y="150"/>
                    <a:pt x="34" y="150"/>
                  </a:cubicBezTo>
                  <a:cubicBezTo>
                    <a:pt x="27" y="147"/>
                    <a:pt x="20" y="139"/>
                    <a:pt x="16" y="133"/>
                  </a:cubicBezTo>
                  <a:cubicBezTo>
                    <a:pt x="13" y="129"/>
                    <a:pt x="11" y="126"/>
                    <a:pt x="10" y="123"/>
                  </a:cubicBezTo>
                  <a:cubicBezTo>
                    <a:pt x="9" y="122"/>
                    <a:pt x="9" y="121"/>
                    <a:pt x="9" y="120"/>
                  </a:cubicBezTo>
                  <a:cubicBezTo>
                    <a:pt x="8" y="120"/>
                    <a:pt x="8" y="120"/>
                    <a:pt x="8" y="120"/>
                  </a:cubicBezTo>
                  <a:cubicBezTo>
                    <a:pt x="8" y="17"/>
                    <a:pt x="8" y="17"/>
                    <a:pt x="8" y="17"/>
                  </a:cubicBezTo>
                  <a:cubicBezTo>
                    <a:pt x="9" y="13"/>
                    <a:pt x="11" y="11"/>
                    <a:pt x="12" y="10"/>
                  </a:cubicBezTo>
                  <a:cubicBezTo>
                    <a:pt x="13" y="9"/>
                    <a:pt x="13" y="9"/>
                    <a:pt x="14" y="8"/>
                  </a:cubicBezTo>
                  <a:cubicBezTo>
                    <a:pt x="14" y="8"/>
                    <a:pt x="14" y="8"/>
                    <a:pt x="14" y="8"/>
                  </a:cubicBezTo>
                  <a:cubicBezTo>
                    <a:pt x="79" y="8"/>
                    <a:pt x="79" y="8"/>
                    <a:pt x="79" y="8"/>
                  </a:cubicBezTo>
                  <a:cubicBezTo>
                    <a:pt x="79" y="0"/>
                    <a:pt x="79" y="0"/>
                    <a:pt x="79" y="0"/>
                  </a:cubicBezTo>
                </a:path>
              </a:pathLst>
            </a:custGeom>
            <a:solidFill>
              <a:srgbClr val="383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70" name="Freeform 254"/>
            <p:cNvSpPr/>
            <p:nvPr/>
          </p:nvSpPr>
          <p:spPr bwMode="auto">
            <a:xfrm>
              <a:off x="4113473" y="2371246"/>
              <a:ext cx="89601" cy="146260"/>
            </a:xfrm>
            <a:custGeom>
              <a:avLst/>
              <a:gdLst>
                <a:gd name="T0" fmla="*/ 61 w 68"/>
                <a:gd name="T1" fmla="*/ 0 h 111"/>
                <a:gd name="T2" fmla="*/ 0 w 68"/>
                <a:gd name="T3" fmla="*/ 14 h 111"/>
                <a:gd name="T4" fmla="*/ 37 w 68"/>
                <a:gd name="T5" fmla="*/ 111 h 111"/>
                <a:gd name="T6" fmla="*/ 68 w 68"/>
                <a:gd name="T7" fmla="*/ 104 h 111"/>
                <a:gd name="T8" fmla="*/ 61 w 68"/>
                <a:gd name="T9" fmla="*/ 0 h 111"/>
              </a:gdLst>
              <a:ahLst/>
              <a:cxnLst>
                <a:cxn ang="0">
                  <a:pos x="T0" y="T1"/>
                </a:cxn>
                <a:cxn ang="0">
                  <a:pos x="T2" y="T3"/>
                </a:cxn>
                <a:cxn ang="0">
                  <a:pos x="T4" y="T5"/>
                </a:cxn>
                <a:cxn ang="0">
                  <a:pos x="T6" y="T7"/>
                </a:cxn>
                <a:cxn ang="0">
                  <a:pos x="T8" y="T9"/>
                </a:cxn>
              </a:cxnLst>
              <a:rect l="0" t="0" r="r" b="b"/>
              <a:pathLst>
                <a:path w="68" h="111">
                  <a:moveTo>
                    <a:pt x="61" y="0"/>
                  </a:moveTo>
                  <a:lnTo>
                    <a:pt x="0" y="14"/>
                  </a:lnTo>
                  <a:lnTo>
                    <a:pt x="37" y="111"/>
                  </a:lnTo>
                  <a:lnTo>
                    <a:pt x="68" y="104"/>
                  </a:lnTo>
                  <a:lnTo>
                    <a:pt x="61" y="0"/>
                  </a:lnTo>
                  <a:close/>
                </a:path>
              </a:pathLst>
            </a:custGeom>
            <a:solidFill>
              <a:srgbClr val="FF9C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71" name="Freeform 255"/>
            <p:cNvSpPr/>
            <p:nvPr/>
          </p:nvSpPr>
          <p:spPr bwMode="auto">
            <a:xfrm>
              <a:off x="4113473" y="2371246"/>
              <a:ext cx="89601" cy="146260"/>
            </a:xfrm>
            <a:custGeom>
              <a:avLst/>
              <a:gdLst>
                <a:gd name="T0" fmla="*/ 61 w 68"/>
                <a:gd name="T1" fmla="*/ 0 h 111"/>
                <a:gd name="T2" fmla="*/ 0 w 68"/>
                <a:gd name="T3" fmla="*/ 14 h 111"/>
                <a:gd name="T4" fmla="*/ 37 w 68"/>
                <a:gd name="T5" fmla="*/ 111 h 111"/>
                <a:gd name="T6" fmla="*/ 68 w 68"/>
                <a:gd name="T7" fmla="*/ 104 h 111"/>
                <a:gd name="T8" fmla="*/ 61 w 68"/>
                <a:gd name="T9" fmla="*/ 0 h 111"/>
              </a:gdLst>
              <a:ahLst/>
              <a:cxnLst>
                <a:cxn ang="0">
                  <a:pos x="T0" y="T1"/>
                </a:cxn>
                <a:cxn ang="0">
                  <a:pos x="T2" y="T3"/>
                </a:cxn>
                <a:cxn ang="0">
                  <a:pos x="T4" y="T5"/>
                </a:cxn>
                <a:cxn ang="0">
                  <a:pos x="T6" y="T7"/>
                </a:cxn>
                <a:cxn ang="0">
                  <a:pos x="T8" y="T9"/>
                </a:cxn>
              </a:cxnLst>
              <a:rect l="0" t="0" r="r" b="b"/>
              <a:pathLst>
                <a:path w="68" h="111">
                  <a:moveTo>
                    <a:pt x="61" y="0"/>
                  </a:moveTo>
                  <a:lnTo>
                    <a:pt x="0" y="14"/>
                  </a:lnTo>
                  <a:lnTo>
                    <a:pt x="37" y="111"/>
                  </a:lnTo>
                  <a:lnTo>
                    <a:pt x="68" y="104"/>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72" name="Freeform 256"/>
            <p:cNvSpPr/>
            <p:nvPr/>
          </p:nvSpPr>
          <p:spPr bwMode="auto">
            <a:xfrm>
              <a:off x="4162226" y="2508282"/>
              <a:ext cx="47436" cy="102777"/>
            </a:xfrm>
            <a:custGeom>
              <a:avLst/>
              <a:gdLst>
                <a:gd name="T0" fmla="*/ 0 w 15"/>
                <a:gd name="T1" fmla="*/ 3 h 33"/>
                <a:gd name="T2" fmla="*/ 10 w 15"/>
                <a:gd name="T3" fmla="*/ 27 h 33"/>
                <a:gd name="T4" fmla="*/ 14 w 15"/>
                <a:gd name="T5" fmla="*/ 32 h 33"/>
                <a:gd name="T6" fmla="*/ 15 w 15"/>
                <a:gd name="T7" fmla="*/ 26 h 33"/>
                <a:gd name="T8" fmla="*/ 13 w 15"/>
                <a:gd name="T9" fmla="*/ 0 h 33"/>
                <a:gd name="T10" fmla="*/ 0 w 15"/>
                <a:gd name="T11" fmla="*/ 3 h 33"/>
              </a:gdLst>
              <a:ahLst/>
              <a:cxnLst>
                <a:cxn ang="0">
                  <a:pos x="T0" y="T1"/>
                </a:cxn>
                <a:cxn ang="0">
                  <a:pos x="T2" y="T3"/>
                </a:cxn>
                <a:cxn ang="0">
                  <a:pos x="T4" y="T5"/>
                </a:cxn>
                <a:cxn ang="0">
                  <a:pos x="T6" y="T7"/>
                </a:cxn>
                <a:cxn ang="0">
                  <a:pos x="T8" y="T9"/>
                </a:cxn>
                <a:cxn ang="0">
                  <a:pos x="T10" y="T11"/>
                </a:cxn>
              </a:cxnLst>
              <a:rect l="0" t="0" r="r" b="b"/>
              <a:pathLst>
                <a:path w="15" h="33">
                  <a:moveTo>
                    <a:pt x="0" y="3"/>
                  </a:moveTo>
                  <a:cubicBezTo>
                    <a:pt x="10" y="27"/>
                    <a:pt x="10" y="27"/>
                    <a:pt x="10" y="27"/>
                  </a:cubicBezTo>
                  <a:cubicBezTo>
                    <a:pt x="11" y="31"/>
                    <a:pt x="13" y="33"/>
                    <a:pt x="14" y="32"/>
                  </a:cubicBezTo>
                  <a:cubicBezTo>
                    <a:pt x="15" y="32"/>
                    <a:pt x="15" y="30"/>
                    <a:pt x="15" y="26"/>
                  </a:cubicBezTo>
                  <a:cubicBezTo>
                    <a:pt x="13" y="0"/>
                    <a:pt x="13" y="0"/>
                    <a:pt x="13" y="0"/>
                  </a:cubicBezTo>
                  <a:cubicBezTo>
                    <a:pt x="0" y="3"/>
                    <a:pt x="0" y="3"/>
                    <a:pt x="0" y="3"/>
                  </a:cubicBezTo>
                </a:path>
              </a:pathLst>
            </a:custGeom>
            <a:solidFill>
              <a:srgbClr val="5050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73" name="Freeform 257"/>
            <p:cNvSpPr/>
            <p:nvPr/>
          </p:nvSpPr>
          <p:spPr bwMode="auto">
            <a:xfrm>
              <a:off x="3929001" y="1564840"/>
              <a:ext cx="264849" cy="824853"/>
            </a:xfrm>
            <a:custGeom>
              <a:avLst/>
              <a:gdLst>
                <a:gd name="T0" fmla="*/ 0 w 201"/>
                <a:gd name="T1" fmla="*/ 9 h 626"/>
                <a:gd name="T2" fmla="*/ 140 w 201"/>
                <a:gd name="T3" fmla="*/ 626 h 626"/>
                <a:gd name="T4" fmla="*/ 161 w 201"/>
                <a:gd name="T5" fmla="*/ 621 h 626"/>
                <a:gd name="T6" fmla="*/ 180 w 201"/>
                <a:gd name="T7" fmla="*/ 616 h 626"/>
                <a:gd name="T8" fmla="*/ 201 w 201"/>
                <a:gd name="T9" fmla="*/ 612 h 626"/>
                <a:gd name="T10" fmla="*/ 61 w 201"/>
                <a:gd name="T11" fmla="*/ 0 h 626"/>
                <a:gd name="T12" fmla="*/ 40 w 201"/>
                <a:gd name="T13" fmla="*/ 4 h 626"/>
                <a:gd name="T14" fmla="*/ 21 w 201"/>
                <a:gd name="T15" fmla="*/ 9 h 626"/>
                <a:gd name="T16" fmla="*/ 21 w 201"/>
                <a:gd name="T17" fmla="*/ 4 h 626"/>
                <a:gd name="T18" fmla="*/ 0 w 201"/>
                <a:gd name="T19" fmla="*/ 9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626">
                  <a:moveTo>
                    <a:pt x="0" y="9"/>
                  </a:moveTo>
                  <a:lnTo>
                    <a:pt x="140" y="626"/>
                  </a:lnTo>
                  <a:lnTo>
                    <a:pt x="161" y="621"/>
                  </a:lnTo>
                  <a:lnTo>
                    <a:pt x="180" y="616"/>
                  </a:lnTo>
                  <a:lnTo>
                    <a:pt x="201" y="612"/>
                  </a:lnTo>
                  <a:lnTo>
                    <a:pt x="61" y="0"/>
                  </a:lnTo>
                  <a:lnTo>
                    <a:pt x="40" y="4"/>
                  </a:lnTo>
                  <a:lnTo>
                    <a:pt x="21" y="9"/>
                  </a:lnTo>
                  <a:lnTo>
                    <a:pt x="21" y="4"/>
                  </a:lnTo>
                  <a:lnTo>
                    <a:pt x="0" y="9"/>
                  </a:lnTo>
                  <a:close/>
                </a:path>
              </a:pathLst>
            </a:custGeom>
            <a:solidFill>
              <a:srgbClr val="F49B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74" name="Freeform 258"/>
            <p:cNvSpPr/>
            <p:nvPr/>
          </p:nvSpPr>
          <p:spPr bwMode="auto">
            <a:xfrm>
              <a:off x="3929001" y="1564840"/>
              <a:ext cx="264849" cy="824853"/>
            </a:xfrm>
            <a:custGeom>
              <a:avLst/>
              <a:gdLst>
                <a:gd name="T0" fmla="*/ 0 w 201"/>
                <a:gd name="T1" fmla="*/ 9 h 626"/>
                <a:gd name="T2" fmla="*/ 140 w 201"/>
                <a:gd name="T3" fmla="*/ 626 h 626"/>
                <a:gd name="T4" fmla="*/ 161 w 201"/>
                <a:gd name="T5" fmla="*/ 621 h 626"/>
                <a:gd name="T6" fmla="*/ 180 w 201"/>
                <a:gd name="T7" fmla="*/ 616 h 626"/>
                <a:gd name="T8" fmla="*/ 201 w 201"/>
                <a:gd name="T9" fmla="*/ 612 h 626"/>
                <a:gd name="T10" fmla="*/ 61 w 201"/>
                <a:gd name="T11" fmla="*/ 0 h 626"/>
                <a:gd name="T12" fmla="*/ 40 w 201"/>
                <a:gd name="T13" fmla="*/ 4 h 626"/>
                <a:gd name="T14" fmla="*/ 21 w 201"/>
                <a:gd name="T15" fmla="*/ 9 h 626"/>
                <a:gd name="T16" fmla="*/ 21 w 201"/>
                <a:gd name="T17" fmla="*/ 4 h 626"/>
                <a:gd name="T18" fmla="*/ 0 w 201"/>
                <a:gd name="T19" fmla="*/ 9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626">
                  <a:moveTo>
                    <a:pt x="0" y="9"/>
                  </a:moveTo>
                  <a:lnTo>
                    <a:pt x="140" y="626"/>
                  </a:lnTo>
                  <a:lnTo>
                    <a:pt x="161" y="621"/>
                  </a:lnTo>
                  <a:lnTo>
                    <a:pt x="180" y="616"/>
                  </a:lnTo>
                  <a:lnTo>
                    <a:pt x="201" y="612"/>
                  </a:lnTo>
                  <a:lnTo>
                    <a:pt x="61" y="0"/>
                  </a:lnTo>
                  <a:lnTo>
                    <a:pt x="40" y="4"/>
                  </a:lnTo>
                  <a:lnTo>
                    <a:pt x="21" y="9"/>
                  </a:lnTo>
                  <a:lnTo>
                    <a:pt x="21" y="4"/>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75" name="Freeform 259"/>
            <p:cNvSpPr/>
            <p:nvPr/>
          </p:nvSpPr>
          <p:spPr bwMode="auto">
            <a:xfrm>
              <a:off x="3903965" y="1464699"/>
              <a:ext cx="112001" cy="130449"/>
            </a:xfrm>
            <a:custGeom>
              <a:avLst/>
              <a:gdLst>
                <a:gd name="T0" fmla="*/ 8 w 36"/>
                <a:gd name="T1" fmla="*/ 41 h 42"/>
                <a:gd name="T2" fmla="*/ 9 w 36"/>
                <a:gd name="T3" fmla="*/ 42 h 42"/>
                <a:gd name="T4" fmla="*/ 35 w 36"/>
                <a:gd name="T5" fmla="*/ 36 h 42"/>
                <a:gd name="T6" fmla="*/ 36 w 36"/>
                <a:gd name="T7" fmla="*/ 35 h 42"/>
                <a:gd name="T8" fmla="*/ 28 w 36"/>
                <a:gd name="T9" fmla="*/ 0 h 42"/>
                <a:gd name="T10" fmla="*/ 27 w 36"/>
                <a:gd name="T11" fmla="*/ 0 h 42"/>
                <a:gd name="T12" fmla="*/ 1 w 36"/>
                <a:gd name="T13" fmla="*/ 5 h 42"/>
                <a:gd name="T14" fmla="*/ 0 w 36"/>
                <a:gd name="T15" fmla="*/ 6 h 42"/>
                <a:gd name="T16" fmla="*/ 8 w 36"/>
                <a:gd name="T17"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2">
                  <a:moveTo>
                    <a:pt x="8" y="41"/>
                  </a:moveTo>
                  <a:cubicBezTo>
                    <a:pt x="8" y="41"/>
                    <a:pt x="8" y="42"/>
                    <a:pt x="9" y="42"/>
                  </a:cubicBezTo>
                  <a:cubicBezTo>
                    <a:pt x="35" y="36"/>
                    <a:pt x="35" y="36"/>
                    <a:pt x="35" y="36"/>
                  </a:cubicBezTo>
                  <a:cubicBezTo>
                    <a:pt x="35" y="36"/>
                    <a:pt x="36" y="36"/>
                    <a:pt x="36" y="35"/>
                  </a:cubicBezTo>
                  <a:cubicBezTo>
                    <a:pt x="28" y="0"/>
                    <a:pt x="28" y="0"/>
                    <a:pt x="28" y="0"/>
                  </a:cubicBezTo>
                  <a:cubicBezTo>
                    <a:pt x="28" y="0"/>
                    <a:pt x="27" y="0"/>
                    <a:pt x="27" y="0"/>
                  </a:cubicBezTo>
                  <a:cubicBezTo>
                    <a:pt x="1" y="5"/>
                    <a:pt x="1" y="5"/>
                    <a:pt x="1" y="5"/>
                  </a:cubicBezTo>
                  <a:cubicBezTo>
                    <a:pt x="0" y="5"/>
                    <a:pt x="0" y="6"/>
                    <a:pt x="0" y="6"/>
                  </a:cubicBezTo>
                  <a:cubicBezTo>
                    <a:pt x="8" y="41"/>
                    <a:pt x="8" y="41"/>
                    <a:pt x="8" y="41"/>
                  </a:cubicBezTo>
                </a:path>
              </a:pathLst>
            </a:custGeom>
            <a:solidFill>
              <a:srgbClr val="2F5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76" name="Freeform 260"/>
            <p:cNvSpPr>
              <a:spLocks noEditPoints="1"/>
            </p:cNvSpPr>
            <p:nvPr/>
          </p:nvSpPr>
          <p:spPr bwMode="auto">
            <a:xfrm>
              <a:off x="3903965" y="1473922"/>
              <a:ext cx="118589" cy="512568"/>
            </a:xfrm>
            <a:custGeom>
              <a:avLst/>
              <a:gdLst>
                <a:gd name="T0" fmla="*/ 8 w 38"/>
                <a:gd name="T1" fmla="*/ 38 h 164"/>
                <a:gd name="T2" fmla="*/ 8 w 38"/>
                <a:gd name="T3" fmla="*/ 39 h 164"/>
                <a:gd name="T4" fmla="*/ 8 w 38"/>
                <a:gd name="T5" fmla="*/ 39 h 164"/>
                <a:gd name="T6" fmla="*/ 9 w 38"/>
                <a:gd name="T7" fmla="*/ 39 h 164"/>
                <a:gd name="T8" fmla="*/ 9 w 38"/>
                <a:gd name="T9" fmla="*/ 40 h 164"/>
                <a:gd name="T10" fmla="*/ 38 w 38"/>
                <a:gd name="T11" fmla="*/ 164 h 164"/>
                <a:gd name="T12" fmla="*/ 38 w 38"/>
                <a:gd name="T13" fmla="*/ 164 h 164"/>
                <a:gd name="T14" fmla="*/ 9 w 38"/>
                <a:gd name="T15" fmla="*/ 39 h 164"/>
                <a:gd name="T16" fmla="*/ 9 w 38"/>
                <a:gd name="T17" fmla="*/ 39 h 164"/>
                <a:gd name="T18" fmla="*/ 8 w 38"/>
                <a:gd name="T19" fmla="*/ 38 h 164"/>
                <a:gd name="T20" fmla="*/ 13 w 38"/>
                <a:gd name="T21" fmla="*/ 0 h 164"/>
                <a:gd name="T22" fmla="*/ 13 w 38"/>
                <a:gd name="T23" fmla="*/ 0 h 164"/>
                <a:gd name="T24" fmla="*/ 1 w 38"/>
                <a:gd name="T25" fmla="*/ 2 h 164"/>
                <a:gd name="T26" fmla="*/ 0 w 38"/>
                <a:gd name="T27" fmla="*/ 3 h 164"/>
                <a:gd name="T28" fmla="*/ 1 w 38"/>
                <a:gd name="T29" fmla="*/ 2 h 164"/>
                <a:gd name="T30" fmla="*/ 13 w 38"/>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164">
                  <a:moveTo>
                    <a:pt x="8" y="38"/>
                  </a:moveTo>
                  <a:cubicBezTo>
                    <a:pt x="8" y="38"/>
                    <a:pt x="8" y="39"/>
                    <a:pt x="8" y="39"/>
                  </a:cubicBezTo>
                  <a:cubicBezTo>
                    <a:pt x="8" y="39"/>
                    <a:pt x="8" y="39"/>
                    <a:pt x="8" y="39"/>
                  </a:cubicBezTo>
                  <a:cubicBezTo>
                    <a:pt x="9" y="39"/>
                    <a:pt x="9" y="39"/>
                    <a:pt x="9" y="39"/>
                  </a:cubicBezTo>
                  <a:cubicBezTo>
                    <a:pt x="9" y="39"/>
                    <a:pt x="9" y="39"/>
                    <a:pt x="9" y="40"/>
                  </a:cubicBezTo>
                  <a:cubicBezTo>
                    <a:pt x="38" y="164"/>
                    <a:pt x="38" y="164"/>
                    <a:pt x="38" y="164"/>
                  </a:cubicBezTo>
                  <a:cubicBezTo>
                    <a:pt x="38" y="164"/>
                    <a:pt x="38" y="164"/>
                    <a:pt x="38" y="164"/>
                  </a:cubicBezTo>
                  <a:cubicBezTo>
                    <a:pt x="9" y="39"/>
                    <a:pt x="9" y="39"/>
                    <a:pt x="9" y="39"/>
                  </a:cubicBezTo>
                  <a:cubicBezTo>
                    <a:pt x="9" y="39"/>
                    <a:pt x="9" y="39"/>
                    <a:pt x="9" y="39"/>
                  </a:cubicBezTo>
                  <a:cubicBezTo>
                    <a:pt x="8" y="39"/>
                    <a:pt x="8" y="38"/>
                    <a:pt x="8" y="38"/>
                  </a:cubicBezTo>
                  <a:moveTo>
                    <a:pt x="13" y="0"/>
                  </a:moveTo>
                  <a:cubicBezTo>
                    <a:pt x="13" y="0"/>
                    <a:pt x="13" y="0"/>
                    <a:pt x="13" y="0"/>
                  </a:cubicBezTo>
                  <a:cubicBezTo>
                    <a:pt x="1" y="2"/>
                    <a:pt x="1" y="2"/>
                    <a:pt x="1" y="2"/>
                  </a:cubicBezTo>
                  <a:cubicBezTo>
                    <a:pt x="0" y="2"/>
                    <a:pt x="0" y="3"/>
                    <a:pt x="0" y="3"/>
                  </a:cubicBezTo>
                  <a:cubicBezTo>
                    <a:pt x="0" y="3"/>
                    <a:pt x="0" y="2"/>
                    <a:pt x="1" y="2"/>
                  </a:cubicBezTo>
                  <a:cubicBezTo>
                    <a:pt x="13" y="0"/>
                    <a:pt x="13" y="0"/>
                    <a:pt x="13" y="0"/>
                  </a:cubicBezTo>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77" name="Freeform 261"/>
            <p:cNvSpPr/>
            <p:nvPr/>
          </p:nvSpPr>
          <p:spPr bwMode="auto">
            <a:xfrm>
              <a:off x="3931636" y="1585923"/>
              <a:ext cx="131765" cy="400567"/>
            </a:xfrm>
            <a:custGeom>
              <a:avLst/>
              <a:gdLst>
                <a:gd name="T0" fmla="*/ 13 w 42"/>
                <a:gd name="T1" fmla="*/ 0 h 128"/>
                <a:gd name="T2" fmla="*/ 0 w 42"/>
                <a:gd name="T3" fmla="*/ 3 h 128"/>
                <a:gd name="T4" fmla="*/ 0 w 42"/>
                <a:gd name="T5" fmla="*/ 3 h 128"/>
                <a:gd name="T6" fmla="*/ 29 w 42"/>
                <a:gd name="T7" fmla="*/ 128 h 128"/>
                <a:gd name="T8" fmla="*/ 42 w 42"/>
                <a:gd name="T9" fmla="*/ 128 h 128"/>
                <a:gd name="T10" fmla="*/ 13 w 42"/>
                <a:gd name="T11" fmla="*/ 0 h 128"/>
              </a:gdLst>
              <a:ahLst/>
              <a:cxnLst>
                <a:cxn ang="0">
                  <a:pos x="T0" y="T1"/>
                </a:cxn>
                <a:cxn ang="0">
                  <a:pos x="T2" y="T3"/>
                </a:cxn>
                <a:cxn ang="0">
                  <a:pos x="T4" y="T5"/>
                </a:cxn>
                <a:cxn ang="0">
                  <a:pos x="T6" y="T7"/>
                </a:cxn>
                <a:cxn ang="0">
                  <a:pos x="T8" y="T9"/>
                </a:cxn>
                <a:cxn ang="0">
                  <a:pos x="T10" y="T11"/>
                </a:cxn>
              </a:cxnLst>
              <a:rect l="0" t="0" r="r" b="b"/>
              <a:pathLst>
                <a:path w="42" h="128">
                  <a:moveTo>
                    <a:pt x="13" y="0"/>
                  </a:moveTo>
                  <a:cubicBezTo>
                    <a:pt x="0" y="3"/>
                    <a:pt x="0" y="3"/>
                    <a:pt x="0" y="3"/>
                  </a:cubicBezTo>
                  <a:cubicBezTo>
                    <a:pt x="0" y="3"/>
                    <a:pt x="0" y="3"/>
                    <a:pt x="0" y="3"/>
                  </a:cubicBezTo>
                  <a:cubicBezTo>
                    <a:pt x="29" y="128"/>
                    <a:pt x="29" y="128"/>
                    <a:pt x="29" y="128"/>
                  </a:cubicBezTo>
                  <a:cubicBezTo>
                    <a:pt x="42" y="128"/>
                    <a:pt x="42" y="128"/>
                    <a:pt x="42" y="128"/>
                  </a:cubicBezTo>
                  <a:cubicBezTo>
                    <a:pt x="13" y="0"/>
                    <a:pt x="13" y="0"/>
                    <a:pt x="13" y="0"/>
                  </a:cubicBezTo>
                </a:path>
              </a:pathLst>
            </a:custGeom>
            <a:solidFill>
              <a:srgbClr val="B7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78" name="Freeform 262"/>
            <p:cNvSpPr/>
            <p:nvPr/>
          </p:nvSpPr>
          <p:spPr bwMode="auto">
            <a:xfrm>
              <a:off x="3903965" y="1473922"/>
              <a:ext cx="68518" cy="121224"/>
            </a:xfrm>
            <a:custGeom>
              <a:avLst/>
              <a:gdLst>
                <a:gd name="T0" fmla="*/ 13 w 22"/>
                <a:gd name="T1" fmla="*/ 0 h 39"/>
                <a:gd name="T2" fmla="*/ 13 w 22"/>
                <a:gd name="T3" fmla="*/ 0 h 39"/>
                <a:gd name="T4" fmla="*/ 1 w 22"/>
                <a:gd name="T5" fmla="*/ 2 h 39"/>
                <a:gd name="T6" fmla="*/ 0 w 22"/>
                <a:gd name="T7" fmla="*/ 3 h 39"/>
                <a:gd name="T8" fmla="*/ 0 w 22"/>
                <a:gd name="T9" fmla="*/ 3 h 39"/>
                <a:gd name="T10" fmla="*/ 8 w 22"/>
                <a:gd name="T11" fmla="*/ 38 h 39"/>
                <a:gd name="T12" fmla="*/ 8 w 22"/>
                <a:gd name="T13" fmla="*/ 38 h 39"/>
                <a:gd name="T14" fmla="*/ 9 w 22"/>
                <a:gd name="T15" fmla="*/ 39 h 39"/>
                <a:gd name="T16" fmla="*/ 9 w 22"/>
                <a:gd name="T17" fmla="*/ 39 h 39"/>
                <a:gd name="T18" fmla="*/ 9 w 22"/>
                <a:gd name="T19" fmla="*/ 39 h 39"/>
                <a:gd name="T20" fmla="*/ 22 w 22"/>
                <a:gd name="T21" fmla="*/ 36 h 39"/>
                <a:gd name="T22" fmla="*/ 14 w 22"/>
                <a:gd name="T23" fmla="*/ 0 h 39"/>
                <a:gd name="T24" fmla="*/ 13 w 22"/>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9">
                  <a:moveTo>
                    <a:pt x="13" y="0"/>
                  </a:moveTo>
                  <a:cubicBezTo>
                    <a:pt x="13" y="0"/>
                    <a:pt x="13" y="0"/>
                    <a:pt x="13" y="0"/>
                  </a:cubicBezTo>
                  <a:cubicBezTo>
                    <a:pt x="1" y="2"/>
                    <a:pt x="1" y="2"/>
                    <a:pt x="1" y="2"/>
                  </a:cubicBezTo>
                  <a:cubicBezTo>
                    <a:pt x="0" y="2"/>
                    <a:pt x="0" y="3"/>
                    <a:pt x="0" y="3"/>
                  </a:cubicBezTo>
                  <a:cubicBezTo>
                    <a:pt x="0" y="3"/>
                    <a:pt x="0" y="3"/>
                    <a:pt x="0" y="3"/>
                  </a:cubicBezTo>
                  <a:cubicBezTo>
                    <a:pt x="8" y="38"/>
                    <a:pt x="8" y="38"/>
                    <a:pt x="8" y="38"/>
                  </a:cubicBezTo>
                  <a:cubicBezTo>
                    <a:pt x="8" y="38"/>
                    <a:pt x="8" y="38"/>
                    <a:pt x="8" y="38"/>
                  </a:cubicBezTo>
                  <a:cubicBezTo>
                    <a:pt x="8" y="38"/>
                    <a:pt x="8" y="39"/>
                    <a:pt x="9" y="39"/>
                  </a:cubicBezTo>
                  <a:cubicBezTo>
                    <a:pt x="9" y="39"/>
                    <a:pt x="9" y="39"/>
                    <a:pt x="9" y="39"/>
                  </a:cubicBezTo>
                  <a:cubicBezTo>
                    <a:pt x="9" y="39"/>
                    <a:pt x="9" y="39"/>
                    <a:pt x="9" y="39"/>
                  </a:cubicBezTo>
                  <a:cubicBezTo>
                    <a:pt x="22" y="36"/>
                    <a:pt x="22" y="36"/>
                    <a:pt x="22" y="36"/>
                  </a:cubicBezTo>
                  <a:cubicBezTo>
                    <a:pt x="14" y="0"/>
                    <a:pt x="14" y="0"/>
                    <a:pt x="14" y="0"/>
                  </a:cubicBezTo>
                  <a:cubicBezTo>
                    <a:pt x="14" y="0"/>
                    <a:pt x="14" y="0"/>
                    <a:pt x="13" y="0"/>
                  </a:cubicBezTo>
                </a:path>
              </a:pathLst>
            </a:custGeom>
            <a:solidFill>
              <a:srgbClr val="2340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79" name="Freeform 263"/>
            <p:cNvSpPr/>
            <p:nvPr/>
          </p:nvSpPr>
          <p:spPr bwMode="auto">
            <a:xfrm>
              <a:off x="4122696" y="1539804"/>
              <a:ext cx="83013" cy="139672"/>
            </a:xfrm>
            <a:custGeom>
              <a:avLst/>
              <a:gdLst>
                <a:gd name="T0" fmla="*/ 0 w 63"/>
                <a:gd name="T1" fmla="*/ 106 h 106"/>
                <a:gd name="T2" fmla="*/ 63 w 63"/>
                <a:gd name="T3" fmla="*/ 102 h 106"/>
                <a:gd name="T4" fmla="*/ 40 w 63"/>
                <a:gd name="T5" fmla="*/ 0 h 106"/>
                <a:gd name="T6" fmla="*/ 9 w 63"/>
                <a:gd name="T7" fmla="*/ 2 h 106"/>
                <a:gd name="T8" fmla="*/ 0 w 63"/>
                <a:gd name="T9" fmla="*/ 106 h 106"/>
              </a:gdLst>
              <a:ahLst/>
              <a:cxnLst>
                <a:cxn ang="0">
                  <a:pos x="T0" y="T1"/>
                </a:cxn>
                <a:cxn ang="0">
                  <a:pos x="T2" y="T3"/>
                </a:cxn>
                <a:cxn ang="0">
                  <a:pos x="T4" y="T5"/>
                </a:cxn>
                <a:cxn ang="0">
                  <a:pos x="T6" y="T7"/>
                </a:cxn>
                <a:cxn ang="0">
                  <a:pos x="T8" y="T9"/>
                </a:cxn>
              </a:cxnLst>
              <a:rect l="0" t="0" r="r" b="b"/>
              <a:pathLst>
                <a:path w="63" h="106">
                  <a:moveTo>
                    <a:pt x="0" y="106"/>
                  </a:moveTo>
                  <a:lnTo>
                    <a:pt x="63" y="102"/>
                  </a:lnTo>
                  <a:lnTo>
                    <a:pt x="40" y="0"/>
                  </a:lnTo>
                  <a:lnTo>
                    <a:pt x="9" y="2"/>
                  </a:lnTo>
                  <a:lnTo>
                    <a:pt x="0" y="106"/>
                  </a:lnTo>
                  <a:close/>
                </a:path>
              </a:pathLst>
            </a:custGeom>
            <a:solidFill>
              <a:srgbClr val="FF9C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80" name="Freeform 264"/>
            <p:cNvSpPr/>
            <p:nvPr/>
          </p:nvSpPr>
          <p:spPr bwMode="auto">
            <a:xfrm>
              <a:off x="4122696" y="1539804"/>
              <a:ext cx="83013" cy="139672"/>
            </a:xfrm>
            <a:custGeom>
              <a:avLst/>
              <a:gdLst>
                <a:gd name="T0" fmla="*/ 0 w 63"/>
                <a:gd name="T1" fmla="*/ 106 h 106"/>
                <a:gd name="T2" fmla="*/ 63 w 63"/>
                <a:gd name="T3" fmla="*/ 102 h 106"/>
                <a:gd name="T4" fmla="*/ 40 w 63"/>
                <a:gd name="T5" fmla="*/ 0 h 106"/>
                <a:gd name="T6" fmla="*/ 9 w 63"/>
                <a:gd name="T7" fmla="*/ 2 h 106"/>
                <a:gd name="T8" fmla="*/ 0 w 63"/>
                <a:gd name="T9" fmla="*/ 106 h 106"/>
              </a:gdLst>
              <a:ahLst/>
              <a:cxnLst>
                <a:cxn ang="0">
                  <a:pos x="T0" y="T1"/>
                </a:cxn>
                <a:cxn ang="0">
                  <a:pos x="T2" y="T3"/>
                </a:cxn>
                <a:cxn ang="0">
                  <a:pos x="T4" y="T5"/>
                </a:cxn>
                <a:cxn ang="0">
                  <a:pos x="T6" y="T7"/>
                </a:cxn>
                <a:cxn ang="0">
                  <a:pos x="T8" y="T9"/>
                </a:cxn>
              </a:cxnLst>
              <a:rect l="0" t="0" r="r" b="b"/>
              <a:pathLst>
                <a:path w="63" h="106">
                  <a:moveTo>
                    <a:pt x="0" y="106"/>
                  </a:moveTo>
                  <a:lnTo>
                    <a:pt x="63" y="102"/>
                  </a:lnTo>
                  <a:lnTo>
                    <a:pt x="40" y="0"/>
                  </a:lnTo>
                  <a:lnTo>
                    <a:pt x="9" y="2"/>
                  </a:lnTo>
                  <a:lnTo>
                    <a:pt x="0"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81" name="Freeform 265"/>
            <p:cNvSpPr/>
            <p:nvPr/>
          </p:nvSpPr>
          <p:spPr bwMode="auto">
            <a:xfrm>
              <a:off x="4134555" y="1442297"/>
              <a:ext cx="40848" cy="100142"/>
            </a:xfrm>
            <a:custGeom>
              <a:avLst/>
              <a:gdLst>
                <a:gd name="T0" fmla="*/ 13 w 13"/>
                <a:gd name="T1" fmla="*/ 31 h 32"/>
                <a:gd name="T2" fmla="*/ 8 w 13"/>
                <a:gd name="T3" fmla="*/ 6 h 32"/>
                <a:gd name="T4" fmla="*/ 4 w 13"/>
                <a:gd name="T5" fmla="*/ 0 h 32"/>
                <a:gd name="T6" fmla="*/ 2 w 13"/>
                <a:gd name="T7" fmla="*/ 6 h 32"/>
                <a:gd name="T8" fmla="*/ 0 w 13"/>
                <a:gd name="T9" fmla="*/ 32 h 32"/>
                <a:gd name="T10" fmla="*/ 13 w 13"/>
                <a:gd name="T11" fmla="*/ 31 h 32"/>
              </a:gdLst>
              <a:ahLst/>
              <a:cxnLst>
                <a:cxn ang="0">
                  <a:pos x="T0" y="T1"/>
                </a:cxn>
                <a:cxn ang="0">
                  <a:pos x="T2" y="T3"/>
                </a:cxn>
                <a:cxn ang="0">
                  <a:pos x="T4" y="T5"/>
                </a:cxn>
                <a:cxn ang="0">
                  <a:pos x="T6" y="T7"/>
                </a:cxn>
                <a:cxn ang="0">
                  <a:pos x="T8" y="T9"/>
                </a:cxn>
                <a:cxn ang="0">
                  <a:pos x="T10" y="T11"/>
                </a:cxn>
              </a:cxnLst>
              <a:rect l="0" t="0" r="r" b="b"/>
              <a:pathLst>
                <a:path w="13" h="32">
                  <a:moveTo>
                    <a:pt x="13" y="31"/>
                  </a:moveTo>
                  <a:cubicBezTo>
                    <a:pt x="8" y="6"/>
                    <a:pt x="8" y="6"/>
                    <a:pt x="8" y="6"/>
                  </a:cubicBezTo>
                  <a:cubicBezTo>
                    <a:pt x="7" y="2"/>
                    <a:pt x="6" y="0"/>
                    <a:pt x="4" y="0"/>
                  </a:cubicBezTo>
                  <a:cubicBezTo>
                    <a:pt x="3" y="0"/>
                    <a:pt x="2" y="2"/>
                    <a:pt x="2" y="6"/>
                  </a:cubicBezTo>
                  <a:cubicBezTo>
                    <a:pt x="0" y="32"/>
                    <a:pt x="0" y="32"/>
                    <a:pt x="0" y="32"/>
                  </a:cubicBezTo>
                  <a:cubicBezTo>
                    <a:pt x="13" y="31"/>
                    <a:pt x="13" y="31"/>
                    <a:pt x="13" y="31"/>
                  </a:cubicBezTo>
                </a:path>
              </a:pathLst>
            </a:custGeom>
            <a:solidFill>
              <a:srgbClr val="5050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82" name="Freeform 266"/>
            <p:cNvSpPr/>
            <p:nvPr/>
          </p:nvSpPr>
          <p:spPr bwMode="auto">
            <a:xfrm>
              <a:off x="4122696" y="1674205"/>
              <a:ext cx="137037" cy="834076"/>
            </a:xfrm>
            <a:custGeom>
              <a:avLst/>
              <a:gdLst>
                <a:gd name="T0" fmla="*/ 104 w 104"/>
                <a:gd name="T1" fmla="*/ 631 h 633"/>
                <a:gd name="T2" fmla="*/ 63 w 104"/>
                <a:gd name="T3" fmla="*/ 0 h 633"/>
                <a:gd name="T4" fmla="*/ 40 w 104"/>
                <a:gd name="T5" fmla="*/ 2 h 633"/>
                <a:gd name="T6" fmla="*/ 21 w 104"/>
                <a:gd name="T7" fmla="*/ 2 h 633"/>
                <a:gd name="T8" fmla="*/ 0 w 104"/>
                <a:gd name="T9" fmla="*/ 4 h 633"/>
                <a:gd name="T10" fmla="*/ 42 w 104"/>
                <a:gd name="T11" fmla="*/ 631 h 633"/>
                <a:gd name="T12" fmla="*/ 61 w 104"/>
                <a:gd name="T13" fmla="*/ 628 h 633"/>
                <a:gd name="T14" fmla="*/ 80 w 104"/>
                <a:gd name="T15" fmla="*/ 626 h 633"/>
                <a:gd name="T16" fmla="*/ 82 w 104"/>
                <a:gd name="T17" fmla="*/ 633 h 633"/>
                <a:gd name="T18" fmla="*/ 104 w 104"/>
                <a:gd name="T19" fmla="*/ 63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633">
                  <a:moveTo>
                    <a:pt x="104" y="631"/>
                  </a:moveTo>
                  <a:lnTo>
                    <a:pt x="63" y="0"/>
                  </a:lnTo>
                  <a:lnTo>
                    <a:pt x="40" y="2"/>
                  </a:lnTo>
                  <a:lnTo>
                    <a:pt x="21" y="2"/>
                  </a:lnTo>
                  <a:lnTo>
                    <a:pt x="0" y="4"/>
                  </a:lnTo>
                  <a:lnTo>
                    <a:pt x="42" y="631"/>
                  </a:lnTo>
                  <a:lnTo>
                    <a:pt x="61" y="628"/>
                  </a:lnTo>
                  <a:lnTo>
                    <a:pt x="80" y="626"/>
                  </a:lnTo>
                  <a:lnTo>
                    <a:pt x="82" y="633"/>
                  </a:lnTo>
                  <a:lnTo>
                    <a:pt x="104" y="631"/>
                  </a:lnTo>
                  <a:close/>
                </a:path>
              </a:pathLst>
            </a:custGeom>
            <a:solidFill>
              <a:srgbClr val="F49B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83" name="Freeform 267"/>
            <p:cNvSpPr/>
            <p:nvPr/>
          </p:nvSpPr>
          <p:spPr bwMode="auto">
            <a:xfrm>
              <a:off x="4122696" y="1674205"/>
              <a:ext cx="137037" cy="834076"/>
            </a:xfrm>
            <a:custGeom>
              <a:avLst/>
              <a:gdLst>
                <a:gd name="T0" fmla="*/ 104 w 104"/>
                <a:gd name="T1" fmla="*/ 631 h 633"/>
                <a:gd name="T2" fmla="*/ 63 w 104"/>
                <a:gd name="T3" fmla="*/ 0 h 633"/>
                <a:gd name="T4" fmla="*/ 40 w 104"/>
                <a:gd name="T5" fmla="*/ 2 h 633"/>
                <a:gd name="T6" fmla="*/ 21 w 104"/>
                <a:gd name="T7" fmla="*/ 2 h 633"/>
                <a:gd name="T8" fmla="*/ 0 w 104"/>
                <a:gd name="T9" fmla="*/ 4 h 633"/>
                <a:gd name="T10" fmla="*/ 42 w 104"/>
                <a:gd name="T11" fmla="*/ 631 h 633"/>
                <a:gd name="T12" fmla="*/ 61 w 104"/>
                <a:gd name="T13" fmla="*/ 628 h 633"/>
                <a:gd name="T14" fmla="*/ 80 w 104"/>
                <a:gd name="T15" fmla="*/ 626 h 633"/>
                <a:gd name="T16" fmla="*/ 82 w 104"/>
                <a:gd name="T17" fmla="*/ 633 h 633"/>
                <a:gd name="T18" fmla="*/ 104 w 104"/>
                <a:gd name="T19" fmla="*/ 63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633">
                  <a:moveTo>
                    <a:pt x="104" y="631"/>
                  </a:moveTo>
                  <a:lnTo>
                    <a:pt x="63" y="0"/>
                  </a:lnTo>
                  <a:lnTo>
                    <a:pt x="40" y="2"/>
                  </a:lnTo>
                  <a:lnTo>
                    <a:pt x="21" y="2"/>
                  </a:lnTo>
                  <a:lnTo>
                    <a:pt x="0" y="4"/>
                  </a:lnTo>
                  <a:lnTo>
                    <a:pt x="42" y="631"/>
                  </a:lnTo>
                  <a:lnTo>
                    <a:pt x="61" y="628"/>
                  </a:lnTo>
                  <a:lnTo>
                    <a:pt x="80" y="626"/>
                  </a:lnTo>
                  <a:lnTo>
                    <a:pt x="82" y="633"/>
                  </a:lnTo>
                  <a:lnTo>
                    <a:pt x="104" y="6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84" name="Freeform 268"/>
            <p:cNvSpPr/>
            <p:nvPr/>
          </p:nvSpPr>
          <p:spPr bwMode="auto">
            <a:xfrm>
              <a:off x="4171450" y="2485882"/>
              <a:ext cx="97507" cy="122542"/>
            </a:xfrm>
            <a:custGeom>
              <a:avLst/>
              <a:gdLst>
                <a:gd name="T0" fmla="*/ 29 w 31"/>
                <a:gd name="T1" fmla="*/ 1 h 39"/>
                <a:gd name="T2" fmla="*/ 28 w 31"/>
                <a:gd name="T3" fmla="*/ 0 h 39"/>
                <a:gd name="T4" fmla="*/ 1 w 31"/>
                <a:gd name="T5" fmla="*/ 1 h 39"/>
                <a:gd name="T6" fmla="*/ 0 w 31"/>
                <a:gd name="T7" fmla="*/ 2 h 39"/>
                <a:gd name="T8" fmla="*/ 3 w 31"/>
                <a:gd name="T9" fmla="*/ 38 h 39"/>
                <a:gd name="T10" fmla="*/ 4 w 31"/>
                <a:gd name="T11" fmla="*/ 39 h 39"/>
                <a:gd name="T12" fmla="*/ 30 w 31"/>
                <a:gd name="T13" fmla="*/ 38 h 39"/>
                <a:gd name="T14" fmla="*/ 31 w 31"/>
                <a:gd name="T15" fmla="*/ 37 h 39"/>
                <a:gd name="T16" fmla="*/ 29 w 31"/>
                <a:gd name="T1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9" y="1"/>
                  </a:moveTo>
                  <a:cubicBezTo>
                    <a:pt x="29" y="1"/>
                    <a:pt x="28" y="0"/>
                    <a:pt x="28" y="0"/>
                  </a:cubicBezTo>
                  <a:cubicBezTo>
                    <a:pt x="1" y="1"/>
                    <a:pt x="1" y="1"/>
                    <a:pt x="1" y="1"/>
                  </a:cubicBezTo>
                  <a:cubicBezTo>
                    <a:pt x="1" y="2"/>
                    <a:pt x="0" y="2"/>
                    <a:pt x="0" y="2"/>
                  </a:cubicBezTo>
                  <a:cubicBezTo>
                    <a:pt x="3" y="38"/>
                    <a:pt x="3" y="38"/>
                    <a:pt x="3" y="38"/>
                  </a:cubicBezTo>
                  <a:cubicBezTo>
                    <a:pt x="3" y="39"/>
                    <a:pt x="3" y="39"/>
                    <a:pt x="4" y="39"/>
                  </a:cubicBezTo>
                  <a:cubicBezTo>
                    <a:pt x="30" y="38"/>
                    <a:pt x="30" y="38"/>
                    <a:pt x="30" y="38"/>
                  </a:cubicBezTo>
                  <a:cubicBezTo>
                    <a:pt x="31" y="38"/>
                    <a:pt x="31" y="37"/>
                    <a:pt x="31" y="37"/>
                  </a:cubicBezTo>
                  <a:cubicBezTo>
                    <a:pt x="29" y="1"/>
                    <a:pt x="29" y="1"/>
                    <a:pt x="29" y="1"/>
                  </a:cubicBezTo>
                </a:path>
              </a:pathLst>
            </a:custGeom>
            <a:solidFill>
              <a:srgbClr val="2F55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85" name="Freeform 269"/>
            <p:cNvSpPr>
              <a:spLocks noEditPoints="1"/>
            </p:cNvSpPr>
            <p:nvPr/>
          </p:nvSpPr>
          <p:spPr bwMode="auto">
            <a:xfrm>
              <a:off x="4166179" y="1495005"/>
              <a:ext cx="59295" cy="491486"/>
            </a:xfrm>
            <a:custGeom>
              <a:avLst/>
              <a:gdLst>
                <a:gd name="T0" fmla="*/ 14 w 19"/>
                <a:gd name="T1" fmla="*/ 85 h 157"/>
                <a:gd name="T2" fmla="*/ 19 w 19"/>
                <a:gd name="T3" fmla="*/ 157 h 157"/>
                <a:gd name="T4" fmla="*/ 19 w 19"/>
                <a:gd name="T5" fmla="*/ 157 h 157"/>
                <a:gd name="T6" fmla="*/ 14 w 19"/>
                <a:gd name="T7" fmla="*/ 85 h 157"/>
                <a:gd name="T8" fmla="*/ 1 w 19"/>
                <a:gd name="T9" fmla="*/ 58 h 157"/>
                <a:gd name="T10" fmla="*/ 0 w 19"/>
                <a:gd name="T11" fmla="*/ 58 h 157"/>
                <a:gd name="T12" fmla="*/ 0 w 19"/>
                <a:gd name="T13" fmla="*/ 58 h 157"/>
                <a:gd name="T14" fmla="*/ 0 w 19"/>
                <a:gd name="T15" fmla="*/ 58 h 157"/>
                <a:gd name="T16" fmla="*/ 1 w 19"/>
                <a:gd name="T17" fmla="*/ 58 h 157"/>
                <a:gd name="T18" fmla="*/ 13 w 19"/>
                <a:gd name="T19" fmla="*/ 57 h 157"/>
                <a:gd name="T20" fmla="*/ 13 w 19"/>
                <a:gd name="T21" fmla="*/ 57 h 157"/>
                <a:gd name="T22" fmla="*/ 13 w 19"/>
                <a:gd name="T23" fmla="*/ 57 h 157"/>
                <a:gd name="T24" fmla="*/ 13 w 19"/>
                <a:gd name="T25" fmla="*/ 57 h 157"/>
                <a:gd name="T26" fmla="*/ 8 w 19"/>
                <a:gd name="T27" fmla="*/ 35 h 157"/>
                <a:gd name="T28" fmla="*/ 12 w 19"/>
                <a:gd name="T29" fmla="*/ 57 h 157"/>
                <a:gd name="T30" fmla="*/ 12 w 19"/>
                <a:gd name="T31" fmla="*/ 56 h 157"/>
                <a:gd name="T32" fmla="*/ 8 w 19"/>
                <a:gd name="T33" fmla="*/ 35 h 157"/>
                <a:gd name="T34" fmla="*/ 0 w 19"/>
                <a:gd name="T35" fmla="*/ 0 h 157"/>
                <a:gd name="T36" fmla="*/ 3 w 19"/>
                <a:gd name="T37" fmla="*/ 14 h 157"/>
                <a:gd name="T38" fmla="*/ 3 w 19"/>
                <a:gd name="T39" fmla="*/ 13 h 157"/>
                <a:gd name="T40" fmla="*/ 0 w 19"/>
                <a:gd name="T4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57">
                  <a:moveTo>
                    <a:pt x="14" y="85"/>
                  </a:moveTo>
                  <a:cubicBezTo>
                    <a:pt x="19" y="157"/>
                    <a:pt x="19" y="157"/>
                    <a:pt x="19" y="157"/>
                  </a:cubicBezTo>
                  <a:cubicBezTo>
                    <a:pt x="19" y="157"/>
                    <a:pt x="19" y="157"/>
                    <a:pt x="19" y="157"/>
                  </a:cubicBezTo>
                  <a:cubicBezTo>
                    <a:pt x="14" y="85"/>
                    <a:pt x="14" y="85"/>
                    <a:pt x="14" y="85"/>
                  </a:cubicBezTo>
                  <a:moveTo>
                    <a:pt x="1" y="58"/>
                  </a:moveTo>
                  <a:cubicBezTo>
                    <a:pt x="0" y="58"/>
                    <a:pt x="0" y="58"/>
                    <a:pt x="0" y="58"/>
                  </a:cubicBezTo>
                  <a:cubicBezTo>
                    <a:pt x="0" y="58"/>
                    <a:pt x="0" y="58"/>
                    <a:pt x="0" y="58"/>
                  </a:cubicBezTo>
                  <a:cubicBezTo>
                    <a:pt x="0" y="58"/>
                    <a:pt x="0" y="58"/>
                    <a:pt x="0" y="58"/>
                  </a:cubicBezTo>
                  <a:cubicBezTo>
                    <a:pt x="1" y="58"/>
                    <a:pt x="1" y="58"/>
                    <a:pt x="1" y="58"/>
                  </a:cubicBezTo>
                  <a:moveTo>
                    <a:pt x="13" y="57"/>
                  </a:moveTo>
                  <a:cubicBezTo>
                    <a:pt x="13" y="57"/>
                    <a:pt x="13" y="57"/>
                    <a:pt x="13" y="57"/>
                  </a:cubicBezTo>
                  <a:cubicBezTo>
                    <a:pt x="13" y="57"/>
                    <a:pt x="13" y="57"/>
                    <a:pt x="13" y="57"/>
                  </a:cubicBezTo>
                  <a:cubicBezTo>
                    <a:pt x="13" y="57"/>
                    <a:pt x="13" y="57"/>
                    <a:pt x="13" y="57"/>
                  </a:cubicBezTo>
                  <a:moveTo>
                    <a:pt x="8" y="35"/>
                  </a:moveTo>
                  <a:cubicBezTo>
                    <a:pt x="12" y="57"/>
                    <a:pt x="12" y="57"/>
                    <a:pt x="12" y="57"/>
                  </a:cubicBezTo>
                  <a:cubicBezTo>
                    <a:pt x="12" y="57"/>
                    <a:pt x="12" y="56"/>
                    <a:pt x="12" y="56"/>
                  </a:cubicBezTo>
                  <a:cubicBezTo>
                    <a:pt x="8" y="35"/>
                    <a:pt x="8" y="35"/>
                    <a:pt x="8" y="35"/>
                  </a:cubicBezTo>
                  <a:moveTo>
                    <a:pt x="0" y="0"/>
                  </a:moveTo>
                  <a:cubicBezTo>
                    <a:pt x="3" y="14"/>
                    <a:pt x="3" y="14"/>
                    <a:pt x="3" y="14"/>
                  </a:cubicBezTo>
                  <a:cubicBezTo>
                    <a:pt x="3" y="13"/>
                    <a:pt x="3" y="13"/>
                    <a:pt x="3" y="13"/>
                  </a:cubicBezTo>
                  <a:cubicBezTo>
                    <a:pt x="0" y="0"/>
                    <a:pt x="0" y="0"/>
                    <a:pt x="0" y="0"/>
                  </a:cubicBezTo>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86" name="Freeform 270"/>
            <p:cNvSpPr/>
            <p:nvPr/>
          </p:nvSpPr>
          <p:spPr bwMode="auto">
            <a:xfrm>
              <a:off x="4156956" y="1539804"/>
              <a:ext cx="48753" cy="137037"/>
            </a:xfrm>
            <a:custGeom>
              <a:avLst/>
              <a:gdLst>
                <a:gd name="T0" fmla="*/ 6 w 16"/>
                <a:gd name="T1" fmla="*/ 0 h 44"/>
                <a:gd name="T2" fmla="*/ 0 w 16"/>
                <a:gd name="T3" fmla="*/ 0 h 44"/>
                <a:gd name="T4" fmla="*/ 2 w 16"/>
                <a:gd name="T5" fmla="*/ 43 h 44"/>
                <a:gd name="T6" fmla="*/ 3 w 16"/>
                <a:gd name="T7" fmla="*/ 44 h 44"/>
                <a:gd name="T8" fmla="*/ 4 w 16"/>
                <a:gd name="T9" fmla="*/ 44 h 44"/>
                <a:gd name="T10" fmla="*/ 6 w 16"/>
                <a:gd name="T11" fmla="*/ 44 h 44"/>
                <a:gd name="T12" fmla="*/ 16 w 16"/>
                <a:gd name="T13" fmla="*/ 43 h 44"/>
                <a:gd name="T14" fmla="*/ 16 w 16"/>
                <a:gd name="T15" fmla="*/ 43 h 44"/>
                <a:gd name="T16" fmla="*/ 16 w 16"/>
                <a:gd name="T17" fmla="*/ 43 h 44"/>
                <a:gd name="T18" fmla="*/ 15 w 16"/>
                <a:gd name="T19" fmla="*/ 43 h 44"/>
                <a:gd name="T20" fmla="*/ 11 w 16"/>
                <a:gd name="T21" fmla="*/ 21 h 44"/>
                <a:gd name="T22" fmla="*/ 6 w 16"/>
                <a:gd name="T23" fmla="*/ 1 h 44"/>
                <a:gd name="T24" fmla="*/ 6 w 16"/>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4">
                  <a:moveTo>
                    <a:pt x="6" y="0"/>
                  </a:moveTo>
                  <a:cubicBezTo>
                    <a:pt x="0" y="0"/>
                    <a:pt x="0" y="0"/>
                    <a:pt x="0" y="0"/>
                  </a:cubicBezTo>
                  <a:cubicBezTo>
                    <a:pt x="2" y="43"/>
                    <a:pt x="2" y="43"/>
                    <a:pt x="2" y="43"/>
                  </a:cubicBezTo>
                  <a:cubicBezTo>
                    <a:pt x="2" y="43"/>
                    <a:pt x="3" y="44"/>
                    <a:pt x="3" y="44"/>
                  </a:cubicBezTo>
                  <a:cubicBezTo>
                    <a:pt x="4" y="44"/>
                    <a:pt x="4" y="44"/>
                    <a:pt x="4" y="44"/>
                  </a:cubicBezTo>
                  <a:cubicBezTo>
                    <a:pt x="6" y="44"/>
                    <a:pt x="6" y="44"/>
                    <a:pt x="6" y="44"/>
                  </a:cubicBezTo>
                  <a:cubicBezTo>
                    <a:pt x="16" y="43"/>
                    <a:pt x="16" y="43"/>
                    <a:pt x="16" y="43"/>
                  </a:cubicBezTo>
                  <a:cubicBezTo>
                    <a:pt x="16" y="43"/>
                    <a:pt x="16" y="43"/>
                    <a:pt x="16" y="43"/>
                  </a:cubicBezTo>
                  <a:cubicBezTo>
                    <a:pt x="16" y="43"/>
                    <a:pt x="16" y="43"/>
                    <a:pt x="16" y="43"/>
                  </a:cubicBezTo>
                  <a:cubicBezTo>
                    <a:pt x="16" y="43"/>
                    <a:pt x="16" y="43"/>
                    <a:pt x="15" y="43"/>
                  </a:cubicBezTo>
                  <a:cubicBezTo>
                    <a:pt x="11" y="21"/>
                    <a:pt x="11" y="21"/>
                    <a:pt x="11" y="21"/>
                  </a:cubicBezTo>
                  <a:cubicBezTo>
                    <a:pt x="6" y="1"/>
                    <a:pt x="6" y="1"/>
                    <a:pt x="6" y="1"/>
                  </a:cubicBezTo>
                  <a:cubicBezTo>
                    <a:pt x="6" y="0"/>
                    <a:pt x="6" y="0"/>
                    <a:pt x="6" y="0"/>
                  </a:cubicBezTo>
                </a:path>
              </a:pathLst>
            </a:custGeom>
            <a:solidFill>
              <a:srgbClr val="BF7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87" name="Freeform 271"/>
            <p:cNvSpPr/>
            <p:nvPr/>
          </p:nvSpPr>
          <p:spPr bwMode="auto">
            <a:xfrm>
              <a:off x="4150367" y="1442297"/>
              <a:ext cx="25035" cy="97507"/>
            </a:xfrm>
            <a:custGeom>
              <a:avLst/>
              <a:gdLst>
                <a:gd name="T0" fmla="*/ 0 w 8"/>
                <a:gd name="T1" fmla="*/ 0 h 31"/>
                <a:gd name="T2" fmla="*/ 0 w 8"/>
                <a:gd name="T3" fmla="*/ 1 h 31"/>
                <a:gd name="T4" fmla="*/ 2 w 8"/>
                <a:gd name="T5" fmla="*/ 31 h 31"/>
                <a:gd name="T6" fmla="*/ 8 w 8"/>
                <a:gd name="T7" fmla="*/ 31 h 31"/>
                <a:gd name="T8" fmla="*/ 8 w 8"/>
                <a:gd name="T9" fmla="*/ 31 h 31"/>
                <a:gd name="T10" fmla="*/ 5 w 8"/>
                <a:gd name="T11" fmla="*/ 17 h 31"/>
                <a:gd name="T12" fmla="*/ 3 w 8"/>
                <a:gd name="T13" fmla="*/ 6 h 31"/>
                <a:gd name="T14" fmla="*/ 2 w 8"/>
                <a:gd name="T15" fmla="*/ 5 h 31"/>
                <a:gd name="T16" fmla="*/ 0 w 8"/>
                <a:gd name="T17" fmla="*/ 1 h 31"/>
                <a:gd name="T18" fmla="*/ 0 w 8"/>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1">
                  <a:moveTo>
                    <a:pt x="0" y="0"/>
                  </a:moveTo>
                  <a:cubicBezTo>
                    <a:pt x="0" y="0"/>
                    <a:pt x="0" y="0"/>
                    <a:pt x="0" y="1"/>
                  </a:cubicBezTo>
                  <a:cubicBezTo>
                    <a:pt x="2" y="31"/>
                    <a:pt x="2" y="31"/>
                    <a:pt x="2" y="31"/>
                  </a:cubicBezTo>
                  <a:cubicBezTo>
                    <a:pt x="8" y="31"/>
                    <a:pt x="8" y="31"/>
                    <a:pt x="8" y="31"/>
                  </a:cubicBezTo>
                  <a:cubicBezTo>
                    <a:pt x="8" y="31"/>
                    <a:pt x="8" y="31"/>
                    <a:pt x="8" y="31"/>
                  </a:cubicBezTo>
                  <a:cubicBezTo>
                    <a:pt x="5" y="17"/>
                    <a:pt x="5" y="17"/>
                    <a:pt x="5" y="17"/>
                  </a:cubicBezTo>
                  <a:cubicBezTo>
                    <a:pt x="3" y="6"/>
                    <a:pt x="3" y="6"/>
                    <a:pt x="3" y="6"/>
                  </a:cubicBezTo>
                  <a:cubicBezTo>
                    <a:pt x="3" y="6"/>
                    <a:pt x="2" y="5"/>
                    <a:pt x="2" y="5"/>
                  </a:cubicBezTo>
                  <a:cubicBezTo>
                    <a:pt x="0" y="1"/>
                    <a:pt x="0" y="1"/>
                    <a:pt x="0" y="1"/>
                  </a:cubicBezTo>
                  <a:cubicBezTo>
                    <a:pt x="0" y="0"/>
                    <a:pt x="0" y="0"/>
                    <a:pt x="0" y="0"/>
                  </a:cubicBezTo>
                </a:path>
              </a:pathLst>
            </a:custGeom>
            <a:solidFill>
              <a:srgbClr val="3C3C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88" name="Freeform 272"/>
            <p:cNvSpPr/>
            <p:nvPr/>
          </p:nvSpPr>
          <p:spPr bwMode="auto">
            <a:xfrm>
              <a:off x="4162226" y="1674205"/>
              <a:ext cx="63248" cy="312285"/>
            </a:xfrm>
            <a:custGeom>
              <a:avLst/>
              <a:gdLst>
                <a:gd name="T0" fmla="*/ 14 w 20"/>
                <a:gd name="T1" fmla="*/ 0 h 100"/>
                <a:gd name="T2" fmla="*/ 4 w 20"/>
                <a:gd name="T3" fmla="*/ 1 h 100"/>
                <a:gd name="T4" fmla="*/ 2 w 20"/>
                <a:gd name="T5" fmla="*/ 1 h 100"/>
                <a:gd name="T6" fmla="*/ 1 w 20"/>
                <a:gd name="T7" fmla="*/ 1 h 100"/>
                <a:gd name="T8" fmla="*/ 1 w 20"/>
                <a:gd name="T9" fmla="*/ 1 h 100"/>
                <a:gd name="T10" fmla="*/ 0 w 20"/>
                <a:gd name="T11" fmla="*/ 2 h 100"/>
                <a:gd name="T12" fmla="*/ 7 w 20"/>
                <a:gd name="T13" fmla="*/ 100 h 100"/>
                <a:gd name="T14" fmla="*/ 20 w 20"/>
                <a:gd name="T15" fmla="*/ 100 h 100"/>
                <a:gd name="T16" fmla="*/ 15 w 20"/>
                <a:gd name="T17" fmla="*/ 28 h 100"/>
                <a:gd name="T18" fmla="*/ 14 w 20"/>
                <a:gd name="T19" fmla="*/ 1 h 100"/>
                <a:gd name="T20" fmla="*/ 14 w 20"/>
                <a:gd name="T21" fmla="*/ 0 h 100"/>
                <a:gd name="T22" fmla="*/ 14 w 20"/>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00">
                  <a:moveTo>
                    <a:pt x="14" y="0"/>
                  </a:moveTo>
                  <a:cubicBezTo>
                    <a:pt x="4" y="1"/>
                    <a:pt x="4" y="1"/>
                    <a:pt x="4" y="1"/>
                  </a:cubicBezTo>
                  <a:cubicBezTo>
                    <a:pt x="2" y="1"/>
                    <a:pt x="2" y="1"/>
                    <a:pt x="2" y="1"/>
                  </a:cubicBezTo>
                  <a:cubicBezTo>
                    <a:pt x="1" y="1"/>
                    <a:pt x="1" y="1"/>
                    <a:pt x="1" y="1"/>
                  </a:cubicBezTo>
                  <a:cubicBezTo>
                    <a:pt x="1" y="1"/>
                    <a:pt x="1" y="1"/>
                    <a:pt x="1" y="1"/>
                  </a:cubicBezTo>
                  <a:cubicBezTo>
                    <a:pt x="1" y="1"/>
                    <a:pt x="0" y="1"/>
                    <a:pt x="0" y="2"/>
                  </a:cubicBezTo>
                  <a:cubicBezTo>
                    <a:pt x="7" y="100"/>
                    <a:pt x="7" y="100"/>
                    <a:pt x="7" y="100"/>
                  </a:cubicBezTo>
                  <a:cubicBezTo>
                    <a:pt x="20" y="100"/>
                    <a:pt x="20" y="100"/>
                    <a:pt x="20" y="100"/>
                  </a:cubicBezTo>
                  <a:cubicBezTo>
                    <a:pt x="15" y="28"/>
                    <a:pt x="15" y="28"/>
                    <a:pt x="15" y="28"/>
                  </a:cubicBezTo>
                  <a:cubicBezTo>
                    <a:pt x="14" y="1"/>
                    <a:pt x="14" y="1"/>
                    <a:pt x="14" y="1"/>
                  </a:cubicBezTo>
                  <a:cubicBezTo>
                    <a:pt x="14" y="1"/>
                    <a:pt x="14" y="1"/>
                    <a:pt x="14" y="0"/>
                  </a:cubicBezTo>
                  <a:cubicBezTo>
                    <a:pt x="14" y="0"/>
                    <a:pt x="14" y="0"/>
                    <a:pt x="14" y="0"/>
                  </a:cubicBezTo>
                </a:path>
              </a:pathLst>
            </a:custGeom>
            <a:solidFill>
              <a:srgbClr val="B774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89" name="Freeform 273"/>
            <p:cNvSpPr/>
            <p:nvPr/>
          </p:nvSpPr>
          <p:spPr bwMode="auto">
            <a:xfrm>
              <a:off x="4280816" y="1642582"/>
              <a:ext cx="159437" cy="681228"/>
            </a:xfrm>
            <a:custGeom>
              <a:avLst/>
              <a:gdLst>
                <a:gd name="T0" fmla="*/ 35 w 51"/>
                <a:gd name="T1" fmla="*/ 174 h 218"/>
                <a:gd name="T2" fmla="*/ 50 w 51"/>
                <a:gd name="T3" fmla="*/ 11 h 218"/>
                <a:gd name="T4" fmla="*/ 22 w 51"/>
                <a:gd name="T5" fmla="*/ 8 h 218"/>
                <a:gd name="T6" fmla="*/ 0 w 51"/>
                <a:gd name="T7" fmla="*/ 170 h 218"/>
                <a:gd name="T8" fmla="*/ 35 w 51"/>
                <a:gd name="T9" fmla="*/ 174 h 218"/>
              </a:gdLst>
              <a:ahLst/>
              <a:cxnLst>
                <a:cxn ang="0">
                  <a:pos x="T0" y="T1"/>
                </a:cxn>
                <a:cxn ang="0">
                  <a:pos x="T2" y="T3"/>
                </a:cxn>
                <a:cxn ang="0">
                  <a:pos x="T4" y="T5"/>
                </a:cxn>
                <a:cxn ang="0">
                  <a:pos x="T6" y="T7"/>
                </a:cxn>
                <a:cxn ang="0">
                  <a:pos x="T8" y="T9"/>
                </a:cxn>
              </a:cxnLst>
              <a:rect l="0" t="0" r="r" b="b"/>
              <a:pathLst>
                <a:path w="51" h="218">
                  <a:moveTo>
                    <a:pt x="35" y="174"/>
                  </a:moveTo>
                  <a:cubicBezTo>
                    <a:pt x="48" y="104"/>
                    <a:pt x="47" y="90"/>
                    <a:pt x="50" y="11"/>
                  </a:cubicBezTo>
                  <a:cubicBezTo>
                    <a:pt x="51" y="3"/>
                    <a:pt x="24" y="0"/>
                    <a:pt x="22" y="8"/>
                  </a:cubicBezTo>
                  <a:cubicBezTo>
                    <a:pt x="8" y="85"/>
                    <a:pt x="4" y="99"/>
                    <a:pt x="0" y="170"/>
                  </a:cubicBezTo>
                  <a:cubicBezTo>
                    <a:pt x="6" y="217"/>
                    <a:pt x="18" y="218"/>
                    <a:pt x="35" y="174"/>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90" name="Freeform 274"/>
            <p:cNvSpPr/>
            <p:nvPr/>
          </p:nvSpPr>
          <p:spPr bwMode="auto">
            <a:xfrm>
              <a:off x="4253144" y="1977266"/>
              <a:ext cx="173931" cy="383438"/>
            </a:xfrm>
            <a:custGeom>
              <a:avLst/>
              <a:gdLst>
                <a:gd name="T0" fmla="*/ 42 w 56"/>
                <a:gd name="T1" fmla="*/ 114 h 123"/>
                <a:gd name="T2" fmla="*/ 56 w 56"/>
                <a:gd name="T3" fmla="*/ 10 h 123"/>
                <a:gd name="T4" fmla="*/ 52 w 56"/>
                <a:gd name="T5" fmla="*/ 7 h 123"/>
                <a:gd name="T6" fmla="*/ 32 w 56"/>
                <a:gd name="T7" fmla="*/ 14 h 123"/>
                <a:gd name="T8" fmla="*/ 15 w 56"/>
                <a:gd name="T9" fmla="*/ 3 h 123"/>
                <a:gd name="T10" fmla="*/ 11 w 56"/>
                <a:gd name="T11" fmla="*/ 5 h 123"/>
                <a:gd name="T12" fmla="*/ 0 w 56"/>
                <a:gd name="T13" fmla="*/ 110 h 123"/>
                <a:gd name="T14" fmla="*/ 5 w 56"/>
                <a:gd name="T15" fmla="*/ 118 h 123"/>
                <a:gd name="T16" fmla="*/ 35 w 56"/>
                <a:gd name="T17" fmla="*/ 123 h 123"/>
                <a:gd name="T18" fmla="*/ 42 w 56"/>
                <a:gd name="T19" fmla="*/ 11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23">
                  <a:moveTo>
                    <a:pt x="42" y="114"/>
                  </a:moveTo>
                  <a:cubicBezTo>
                    <a:pt x="56" y="10"/>
                    <a:pt x="56" y="10"/>
                    <a:pt x="56" y="10"/>
                  </a:cubicBezTo>
                  <a:cubicBezTo>
                    <a:pt x="56" y="6"/>
                    <a:pt x="54" y="5"/>
                    <a:pt x="52" y="7"/>
                  </a:cubicBezTo>
                  <a:cubicBezTo>
                    <a:pt x="52" y="7"/>
                    <a:pt x="42" y="15"/>
                    <a:pt x="32" y="14"/>
                  </a:cubicBezTo>
                  <a:cubicBezTo>
                    <a:pt x="23" y="13"/>
                    <a:pt x="15" y="3"/>
                    <a:pt x="15" y="3"/>
                  </a:cubicBezTo>
                  <a:cubicBezTo>
                    <a:pt x="13" y="0"/>
                    <a:pt x="11" y="1"/>
                    <a:pt x="11" y="5"/>
                  </a:cubicBezTo>
                  <a:cubicBezTo>
                    <a:pt x="0" y="110"/>
                    <a:pt x="0" y="110"/>
                    <a:pt x="0" y="110"/>
                  </a:cubicBezTo>
                  <a:cubicBezTo>
                    <a:pt x="0" y="113"/>
                    <a:pt x="2" y="117"/>
                    <a:pt x="5" y="118"/>
                  </a:cubicBezTo>
                  <a:cubicBezTo>
                    <a:pt x="35" y="123"/>
                    <a:pt x="35" y="123"/>
                    <a:pt x="35" y="123"/>
                  </a:cubicBezTo>
                  <a:cubicBezTo>
                    <a:pt x="38" y="122"/>
                    <a:pt x="41" y="118"/>
                    <a:pt x="42" y="114"/>
                  </a:cubicBezTo>
                </a:path>
              </a:pathLst>
            </a:custGeom>
            <a:solidFill>
              <a:srgbClr val="4141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91" name="Freeform 275"/>
            <p:cNvSpPr/>
            <p:nvPr/>
          </p:nvSpPr>
          <p:spPr bwMode="auto">
            <a:xfrm>
              <a:off x="4287404" y="1977266"/>
              <a:ext cx="139672" cy="59295"/>
            </a:xfrm>
            <a:custGeom>
              <a:avLst/>
              <a:gdLst>
                <a:gd name="T0" fmla="*/ 43 w 45"/>
                <a:gd name="T1" fmla="*/ 10 h 19"/>
                <a:gd name="T2" fmla="*/ 45 w 45"/>
                <a:gd name="T3" fmla="*/ 9 h 19"/>
                <a:gd name="T4" fmla="*/ 41 w 45"/>
                <a:gd name="T5" fmla="*/ 7 h 19"/>
                <a:gd name="T6" fmla="*/ 21 w 45"/>
                <a:gd name="T7" fmla="*/ 14 h 19"/>
                <a:gd name="T8" fmla="*/ 4 w 45"/>
                <a:gd name="T9" fmla="*/ 3 h 19"/>
                <a:gd name="T10" fmla="*/ 0 w 45"/>
                <a:gd name="T11" fmla="*/ 4 h 19"/>
                <a:gd name="T12" fmla="*/ 2 w 45"/>
                <a:gd name="T13" fmla="*/ 6 h 19"/>
                <a:gd name="T14" fmla="*/ 21 w 45"/>
                <a:gd name="T15" fmla="*/ 18 h 19"/>
                <a:gd name="T16" fmla="*/ 43 w 45"/>
                <a:gd name="T1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43" y="10"/>
                  </a:moveTo>
                  <a:cubicBezTo>
                    <a:pt x="43" y="10"/>
                    <a:pt x="44" y="9"/>
                    <a:pt x="45" y="9"/>
                  </a:cubicBezTo>
                  <a:cubicBezTo>
                    <a:pt x="45" y="6"/>
                    <a:pt x="43" y="5"/>
                    <a:pt x="41" y="7"/>
                  </a:cubicBezTo>
                  <a:cubicBezTo>
                    <a:pt x="41" y="7"/>
                    <a:pt x="31" y="15"/>
                    <a:pt x="21" y="14"/>
                  </a:cubicBezTo>
                  <a:cubicBezTo>
                    <a:pt x="12" y="13"/>
                    <a:pt x="4" y="3"/>
                    <a:pt x="4" y="3"/>
                  </a:cubicBezTo>
                  <a:cubicBezTo>
                    <a:pt x="2" y="0"/>
                    <a:pt x="0" y="1"/>
                    <a:pt x="0" y="4"/>
                  </a:cubicBezTo>
                  <a:cubicBezTo>
                    <a:pt x="0" y="4"/>
                    <a:pt x="1" y="5"/>
                    <a:pt x="2" y="6"/>
                  </a:cubicBezTo>
                  <a:cubicBezTo>
                    <a:pt x="2" y="6"/>
                    <a:pt x="11" y="17"/>
                    <a:pt x="21" y="18"/>
                  </a:cubicBezTo>
                  <a:cubicBezTo>
                    <a:pt x="31" y="19"/>
                    <a:pt x="43" y="10"/>
                    <a:pt x="43" y="10"/>
                  </a:cubicBezTo>
                </a:path>
              </a:pathLst>
            </a:custGeom>
            <a:solidFill>
              <a:srgbClr val="E8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92" name="Freeform 276"/>
            <p:cNvSpPr/>
            <p:nvPr/>
          </p:nvSpPr>
          <p:spPr bwMode="auto">
            <a:xfrm>
              <a:off x="4262368" y="2346210"/>
              <a:ext cx="109366" cy="123860"/>
            </a:xfrm>
            <a:custGeom>
              <a:avLst/>
              <a:gdLst>
                <a:gd name="T0" fmla="*/ 35 w 35"/>
                <a:gd name="T1" fmla="*/ 4 h 40"/>
                <a:gd name="T2" fmla="*/ 16 w 35"/>
                <a:gd name="T3" fmla="*/ 9 h 40"/>
                <a:gd name="T4" fmla="*/ 0 w 35"/>
                <a:gd name="T5" fmla="*/ 0 h 40"/>
                <a:gd name="T6" fmla="*/ 35 w 35"/>
                <a:gd name="T7" fmla="*/ 4 h 40"/>
              </a:gdLst>
              <a:ahLst/>
              <a:cxnLst>
                <a:cxn ang="0">
                  <a:pos x="T0" y="T1"/>
                </a:cxn>
                <a:cxn ang="0">
                  <a:pos x="T2" y="T3"/>
                </a:cxn>
                <a:cxn ang="0">
                  <a:pos x="T4" y="T5"/>
                </a:cxn>
                <a:cxn ang="0">
                  <a:pos x="T6" y="T7"/>
                </a:cxn>
              </a:cxnLst>
              <a:rect l="0" t="0" r="r" b="b"/>
              <a:pathLst>
                <a:path w="35" h="40">
                  <a:moveTo>
                    <a:pt x="35" y="4"/>
                  </a:moveTo>
                  <a:cubicBezTo>
                    <a:pt x="29" y="8"/>
                    <a:pt x="23" y="10"/>
                    <a:pt x="16" y="9"/>
                  </a:cubicBezTo>
                  <a:cubicBezTo>
                    <a:pt x="10" y="8"/>
                    <a:pt x="4" y="5"/>
                    <a:pt x="0" y="0"/>
                  </a:cubicBezTo>
                  <a:cubicBezTo>
                    <a:pt x="3" y="39"/>
                    <a:pt x="23" y="40"/>
                    <a:pt x="35" y="4"/>
                  </a:cubicBezTo>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93" name="Freeform 277"/>
            <p:cNvSpPr/>
            <p:nvPr/>
          </p:nvSpPr>
          <p:spPr bwMode="auto">
            <a:xfrm>
              <a:off x="4250509" y="2310633"/>
              <a:ext cx="137037" cy="69836"/>
            </a:xfrm>
            <a:custGeom>
              <a:avLst/>
              <a:gdLst>
                <a:gd name="T0" fmla="*/ 39 w 44"/>
                <a:gd name="T1" fmla="*/ 16 h 22"/>
                <a:gd name="T2" fmla="*/ 44 w 44"/>
                <a:gd name="T3" fmla="*/ 10 h 22"/>
                <a:gd name="T4" fmla="*/ 40 w 44"/>
                <a:gd name="T5" fmla="*/ 7 h 22"/>
                <a:gd name="T6" fmla="*/ 21 w 44"/>
                <a:gd name="T7" fmla="*/ 13 h 22"/>
                <a:gd name="T8" fmla="*/ 4 w 44"/>
                <a:gd name="T9" fmla="*/ 3 h 22"/>
                <a:gd name="T10" fmla="*/ 0 w 44"/>
                <a:gd name="T11" fmla="*/ 2 h 22"/>
                <a:gd name="T12" fmla="*/ 3 w 44"/>
                <a:gd name="T13" fmla="*/ 12 h 22"/>
                <a:gd name="T14" fmla="*/ 20 w 44"/>
                <a:gd name="T15" fmla="*/ 21 h 22"/>
                <a:gd name="T16" fmla="*/ 39 w 44"/>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2">
                  <a:moveTo>
                    <a:pt x="39" y="16"/>
                  </a:moveTo>
                  <a:cubicBezTo>
                    <a:pt x="42" y="14"/>
                    <a:pt x="44" y="11"/>
                    <a:pt x="44" y="10"/>
                  </a:cubicBezTo>
                  <a:cubicBezTo>
                    <a:pt x="44" y="8"/>
                    <a:pt x="43" y="5"/>
                    <a:pt x="40" y="7"/>
                  </a:cubicBezTo>
                  <a:cubicBezTo>
                    <a:pt x="40" y="7"/>
                    <a:pt x="30" y="14"/>
                    <a:pt x="21" y="13"/>
                  </a:cubicBezTo>
                  <a:cubicBezTo>
                    <a:pt x="12" y="12"/>
                    <a:pt x="4" y="3"/>
                    <a:pt x="4" y="3"/>
                  </a:cubicBezTo>
                  <a:cubicBezTo>
                    <a:pt x="2" y="1"/>
                    <a:pt x="0" y="0"/>
                    <a:pt x="0" y="2"/>
                  </a:cubicBezTo>
                  <a:cubicBezTo>
                    <a:pt x="0" y="4"/>
                    <a:pt x="1" y="10"/>
                    <a:pt x="3" y="12"/>
                  </a:cubicBezTo>
                  <a:cubicBezTo>
                    <a:pt x="3" y="12"/>
                    <a:pt x="12" y="20"/>
                    <a:pt x="20" y="21"/>
                  </a:cubicBezTo>
                  <a:cubicBezTo>
                    <a:pt x="29" y="22"/>
                    <a:pt x="39" y="16"/>
                    <a:pt x="39" y="16"/>
                  </a:cubicBezTo>
                </a:path>
              </a:pathLst>
            </a:custGeom>
            <a:solidFill>
              <a:srgbClr val="E8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pic>
          <p:nvPicPr>
            <p:cNvPr id="8318" name="Picture 278"/>
            <p:cNvPicPr>
              <a:picLocks noChangeAspect="1"/>
            </p:cNvPicPr>
            <p:nvPr/>
          </p:nvPicPr>
          <p:blipFill>
            <a:blip r:embed="rId1"/>
            <a:stretch>
              <a:fillRect/>
            </a:stretch>
          </p:blipFill>
          <p:spPr>
            <a:xfrm>
              <a:off x="4337474" y="1635994"/>
              <a:ext cx="112001" cy="75106"/>
            </a:xfrm>
            <a:prstGeom prst="rect">
              <a:avLst/>
            </a:prstGeom>
            <a:noFill/>
            <a:ln w="9525">
              <a:noFill/>
            </a:ln>
          </p:spPr>
        </p:pic>
        <p:sp>
          <p:nvSpPr>
            <p:cNvPr id="5394" name="Freeform 279"/>
            <p:cNvSpPr/>
            <p:nvPr/>
          </p:nvSpPr>
          <p:spPr bwMode="auto">
            <a:xfrm>
              <a:off x="4346699" y="1626770"/>
              <a:ext cx="90919" cy="84330"/>
            </a:xfrm>
            <a:custGeom>
              <a:avLst/>
              <a:gdLst>
                <a:gd name="T0" fmla="*/ 1 w 29"/>
                <a:gd name="T1" fmla="*/ 17 h 27"/>
                <a:gd name="T2" fmla="*/ 13 w 29"/>
                <a:gd name="T3" fmla="*/ 1 h 27"/>
                <a:gd name="T4" fmla="*/ 29 w 29"/>
                <a:gd name="T5" fmla="*/ 15 h 27"/>
                <a:gd name="T6" fmla="*/ 29 w 29"/>
                <a:gd name="T7" fmla="*/ 20 h 27"/>
                <a:gd name="T8" fmla="*/ 14 w 29"/>
                <a:gd name="T9" fmla="*/ 26 h 27"/>
                <a:gd name="T10" fmla="*/ 1 w 29"/>
                <a:gd name="T11" fmla="*/ 17 h 27"/>
              </a:gdLst>
              <a:ahLst/>
              <a:cxnLst>
                <a:cxn ang="0">
                  <a:pos x="T0" y="T1"/>
                </a:cxn>
                <a:cxn ang="0">
                  <a:pos x="T2" y="T3"/>
                </a:cxn>
                <a:cxn ang="0">
                  <a:pos x="T4" y="T5"/>
                </a:cxn>
                <a:cxn ang="0">
                  <a:pos x="T6" y="T7"/>
                </a:cxn>
                <a:cxn ang="0">
                  <a:pos x="T8" y="T9"/>
                </a:cxn>
                <a:cxn ang="0">
                  <a:pos x="T10" y="T11"/>
                </a:cxn>
              </a:cxnLst>
              <a:rect l="0" t="0" r="r" b="b"/>
              <a:pathLst>
                <a:path w="29" h="27">
                  <a:moveTo>
                    <a:pt x="1" y="17"/>
                  </a:moveTo>
                  <a:cubicBezTo>
                    <a:pt x="1" y="12"/>
                    <a:pt x="5" y="0"/>
                    <a:pt x="13" y="1"/>
                  </a:cubicBezTo>
                  <a:cubicBezTo>
                    <a:pt x="20" y="2"/>
                    <a:pt x="28" y="11"/>
                    <a:pt x="29" y="15"/>
                  </a:cubicBezTo>
                  <a:cubicBezTo>
                    <a:pt x="29" y="16"/>
                    <a:pt x="29" y="19"/>
                    <a:pt x="29" y="20"/>
                  </a:cubicBezTo>
                  <a:cubicBezTo>
                    <a:pt x="29" y="24"/>
                    <a:pt x="22" y="27"/>
                    <a:pt x="14" y="26"/>
                  </a:cubicBezTo>
                  <a:cubicBezTo>
                    <a:pt x="6" y="25"/>
                    <a:pt x="0" y="21"/>
                    <a:pt x="1" y="17"/>
                  </a:cubicBezTo>
                  <a:close/>
                </a:path>
              </a:pathLst>
            </a:custGeom>
            <a:solidFill>
              <a:srgbClr val="4141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pic>
          <p:nvPicPr>
            <p:cNvPr id="8320" name="Picture 280"/>
            <p:cNvPicPr>
              <a:picLocks noChangeAspect="1"/>
            </p:cNvPicPr>
            <p:nvPr/>
          </p:nvPicPr>
          <p:blipFill>
            <a:blip r:embed="rId2"/>
            <a:stretch>
              <a:fillRect/>
            </a:stretch>
          </p:blipFill>
          <p:spPr>
            <a:xfrm>
              <a:off x="4337474" y="1513451"/>
              <a:ext cx="112001" cy="197648"/>
            </a:xfrm>
            <a:prstGeom prst="rect">
              <a:avLst/>
            </a:prstGeom>
            <a:noFill/>
            <a:ln w="9525">
              <a:noFill/>
            </a:ln>
          </p:spPr>
        </p:pic>
        <p:sp>
          <p:nvSpPr>
            <p:cNvPr id="5395" name="Freeform 281"/>
            <p:cNvSpPr/>
            <p:nvPr/>
          </p:nvSpPr>
          <p:spPr bwMode="auto">
            <a:xfrm>
              <a:off x="4349334" y="1523993"/>
              <a:ext cx="90919" cy="175249"/>
            </a:xfrm>
            <a:custGeom>
              <a:avLst/>
              <a:gdLst>
                <a:gd name="T0" fmla="*/ 1 w 29"/>
                <a:gd name="T1" fmla="*/ 43 h 56"/>
                <a:gd name="T2" fmla="*/ 0 w 29"/>
                <a:gd name="T3" fmla="*/ 46 h 56"/>
                <a:gd name="T4" fmla="*/ 13 w 29"/>
                <a:gd name="T5" fmla="*/ 55 h 56"/>
                <a:gd name="T6" fmla="*/ 28 w 29"/>
                <a:gd name="T7" fmla="*/ 49 h 56"/>
                <a:gd name="T8" fmla="*/ 28 w 29"/>
                <a:gd name="T9" fmla="*/ 46 h 56"/>
                <a:gd name="T10" fmla="*/ 20 w 29"/>
                <a:gd name="T11" fmla="*/ 0 h 56"/>
                <a:gd name="T12" fmla="*/ 1 w 29"/>
                <a:gd name="T13" fmla="*/ 43 h 56"/>
              </a:gdLst>
              <a:ahLst/>
              <a:cxnLst>
                <a:cxn ang="0">
                  <a:pos x="T0" y="T1"/>
                </a:cxn>
                <a:cxn ang="0">
                  <a:pos x="T2" y="T3"/>
                </a:cxn>
                <a:cxn ang="0">
                  <a:pos x="T4" y="T5"/>
                </a:cxn>
                <a:cxn ang="0">
                  <a:pos x="T6" y="T7"/>
                </a:cxn>
                <a:cxn ang="0">
                  <a:pos x="T8" y="T9"/>
                </a:cxn>
                <a:cxn ang="0">
                  <a:pos x="T10" y="T11"/>
                </a:cxn>
                <a:cxn ang="0">
                  <a:pos x="T12" y="T13"/>
                </a:cxn>
              </a:cxnLst>
              <a:rect l="0" t="0" r="r" b="b"/>
              <a:pathLst>
                <a:path w="29" h="56">
                  <a:moveTo>
                    <a:pt x="1" y="43"/>
                  </a:moveTo>
                  <a:cubicBezTo>
                    <a:pt x="1" y="44"/>
                    <a:pt x="0" y="45"/>
                    <a:pt x="0" y="46"/>
                  </a:cubicBezTo>
                  <a:cubicBezTo>
                    <a:pt x="0" y="50"/>
                    <a:pt x="6" y="54"/>
                    <a:pt x="13" y="55"/>
                  </a:cubicBezTo>
                  <a:cubicBezTo>
                    <a:pt x="21" y="56"/>
                    <a:pt x="28" y="53"/>
                    <a:pt x="28" y="49"/>
                  </a:cubicBezTo>
                  <a:cubicBezTo>
                    <a:pt x="29" y="48"/>
                    <a:pt x="28" y="47"/>
                    <a:pt x="28" y="46"/>
                  </a:cubicBezTo>
                  <a:cubicBezTo>
                    <a:pt x="20" y="0"/>
                    <a:pt x="20" y="0"/>
                    <a:pt x="20" y="0"/>
                  </a:cubicBezTo>
                  <a:lnTo>
                    <a:pt x="1" y="43"/>
                  </a:lnTo>
                  <a:close/>
                </a:path>
              </a:pathLst>
            </a:custGeom>
            <a:solidFill>
              <a:srgbClr val="E8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96" name="Freeform 282"/>
            <p:cNvSpPr/>
            <p:nvPr/>
          </p:nvSpPr>
          <p:spPr bwMode="auto">
            <a:xfrm>
              <a:off x="4399405" y="1520040"/>
              <a:ext cx="18447" cy="38212"/>
            </a:xfrm>
            <a:custGeom>
              <a:avLst/>
              <a:gdLst>
                <a:gd name="T0" fmla="*/ 3 w 6"/>
                <a:gd name="T1" fmla="*/ 12 h 12"/>
                <a:gd name="T2" fmla="*/ 6 w 6"/>
                <a:gd name="T3" fmla="*/ 11 h 12"/>
                <a:gd name="T4" fmla="*/ 4 w 6"/>
                <a:gd name="T5" fmla="*/ 1 h 12"/>
                <a:gd name="T6" fmla="*/ 0 w 6"/>
                <a:gd name="T7" fmla="*/ 11 h 12"/>
                <a:gd name="T8" fmla="*/ 3 w 6"/>
                <a:gd name="T9" fmla="*/ 12 h 12"/>
              </a:gdLst>
              <a:ahLst/>
              <a:cxnLst>
                <a:cxn ang="0">
                  <a:pos x="T0" y="T1"/>
                </a:cxn>
                <a:cxn ang="0">
                  <a:pos x="T2" y="T3"/>
                </a:cxn>
                <a:cxn ang="0">
                  <a:pos x="T4" y="T5"/>
                </a:cxn>
                <a:cxn ang="0">
                  <a:pos x="T6" y="T7"/>
                </a:cxn>
                <a:cxn ang="0">
                  <a:pos x="T8" y="T9"/>
                </a:cxn>
              </a:cxnLst>
              <a:rect l="0" t="0" r="r" b="b"/>
              <a:pathLst>
                <a:path w="6" h="12">
                  <a:moveTo>
                    <a:pt x="3" y="12"/>
                  </a:moveTo>
                  <a:cubicBezTo>
                    <a:pt x="4" y="12"/>
                    <a:pt x="5" y="12"/>
                    <a:pt x="6" y="11"/>
                  </a:cubicBezTo>
                  <a:cubicBezTo>
                    <a:pt x="6" y="11"/>
                    <a:pt x="6" y="1"/>
                    <a:pt x="4" y="1"/>
                  </a:cubicBezTo>
                  <a:cubicBezTo>
                    <a:pt x="2" y="0"/>
                    <a:pt x="0" y="11"/>
                    <a:pt x="0" y="11"/>
                  </a:cubicBezTo>
                  <a:cubicBezTo>
                    <a:pt x="1" y="11"/>
                    <a:pt x="1" y="11"/>
                    <a:pt x="3" y="12"/>
                  </a:cubicBezTo>
                  <a:close/>
                </a:path>
              </a:pathLst>
            </a:custGeom>
            <a:solidFill>
              <a:srgbClr val="4141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97" name="Freeform 283"/>
            <p:cNvSpPr/>
            <p:nvPr/>
          </p:nvSpPr>
          <p:spPr bwMode="auto">
            <a:xfrm>
              <a:off x="4009378" y="2002302"/>
              <a:ext cx="574499" cy="646970"/>
            </a:xfrm>
            <a:custGeom>
              <a:avLst/>
              <a:gdLst>
                <a:gd name="T0" fmla="*/ 109 w 436"/>
                <a:gd name="T1" fmla="*/ 491 h 491"/>
                <a:gd name="T2" fmla="*/ 0 w 436"/>
                <a:gd name="T3" fmla="*/ 0 h 491"/>
                <a:gd name="T4" fmla="*/ 436 w 436"/>
                <a:gd name="T5" fmla="*/ 0 h 491"/>
                <a:gd name="T6" fmla="*/ 334 w 436"/>
                <a:gd name="T7" fmla="*/ 488 h 491"/>
                <a:gd name="T8" fmla="*/ 109 w 436"/>
                <a:gd name="T9" fmla="*/ 491 h 491"/>
              </a:gdLst>
              <a:ahLst/>
              <a:cxnLst>
                <a:cxn ang="0">
                  <a:pos x="T0" y="T1"/>
                </a:cxn>
                <a:cxn ang="0">
                  <a:pos x="T2" y="T3"/>
                </a:cxn>
                <a:cxn ang="0">
                  <a:pos x="T4" y="T5"/>
                </a:cxn>
                <a:cxn ang="0">
                  <a:pos x="T6" y="T7"/>
                </a:cxn>
                <a:cxn ang="0">
                  <a:pos x="T8" y="T9"/>
                </a:cxn>
              </a:cxnLst>
              <a:rect l="0" t="0" r="r" b="b"/>
              <a:pathLst>
                <a:path w="436" h="491">
                  <a:moveTo>
                    <a:pt x="109" y="491"/>
                  </a:moveTo>
                  <a:lnTo>
                    <a:pt x="0" y="0"/>
                  </a:lnTo>
                  <a:lnTo>
                    <a:pt x="436" y="0"/>
                  </a:lnTo>
                  <a:lnTo>
                    <a:pt x="334" y="488"/>
                  </a:lnTo>
                  <a:lnTo>
                    <a:pt x="109" y="491"/>
                  </a:lnTo>
                  <a:close/>
                </a:path>
              </a:pathLst>
            </a:custGeom>
            <a:solidFill>
              <a:srgbClr val="E8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99" name="Freeform 284"/>
            <p:cNvSpPr/>
            <p:nvPr/>
          </p:nvSpPr>
          <p:spPr bwMode="auto">
            <a:xfrm>
              <a:off x="4009378" y="2002302"/>
              <a:ext cx="574499" cy="646970"/>
            </a:xfrm>
            <a:custGeom>
              <a:avLst/>
              <a:gdLst>
                <a:gd name="T0" fmla="*/ 109 w 436"/>
                <a:gd name="T1" fmla="*/ 491 h 491"/>
                <a:gd name="T2" fmla="*/ 0 w 436"/>
                <a:gd name="T3" fmla="*/ 0 h 491"/>
                <a:gd name="T4" fmla="*/ 436 w 436"/>
                <a:gd name="T5" fmla="*/ 0 h 491"/>
                <a:gd name="T6" fmla="*/ 334 w 436"/>
                <a:gd name="T7" fmla="*/ 488 h 491"/>
                <a:gd name="T8" fmla="*/ 109 w 436"/>
                <a:gd name="T9" fmla="*/ 491 h 491"/>
              </a:gdLst>
              <a:ahLst/>
              <a:cxnLst>
                <a:cxn ang="0">
                  <a:pos x="T0" y="T1"/>
                </a:cxn>
                <a:cxn ang="0">
                  <a:pos x="T2" y="T3"/>
                </a:cxn>
                <a:cxn ang="0">
                  <a:pos x="T4" y="T5"/>
                </a:cxn>
                <a:cxn ang="0">
                  <a:pos x="T6" y="T7"/>
                </a:cxn>
                <a:cxn ang="0">
                  <a:pos x="T8" y="T9"/>
                </a:cxn>
              </a:cxnLst>
              <a:rect l="0" t="0" r="r" b="b"/>
              <a:pathLst>
                <a:path w="436" h="491">
                  <a:moveTo>
                    <a:pt x="109" y="491"/>
                  </a:moveTo>
                  <a:lnTo>
                    <a:pt x="0" y="0"/>
                  </a:lnTo>
                  <a:lnTo>
                    <a:pt x="436" y="0"/>
                  </a:lnTo>
                  <a:lnTo>
                    <a:pt x="334" y="488"/>
                  </a:lnTo>
                  <a:lnTo>
                    <a:pt x="109" y="4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401" name="Freeform 285"/>
            <p:cNvSpPr/>
            <p:nvPr/>
          </p:nvSpPr>
          <p:spPr bwMode="auto">
            <a:xfrm>
              <a:off x="3994884" y="1986490"/>
              <a:ext cx="604805" cy="678593"/>
            </a:xfrm>
            <a:custGeom>
              <a:avLst/>
              <a:gdLst>
                <a:gd name="T0" fmla="*/ 51 w 194"/>
                <a:gd name="T1" fmla="*/ 212 h 217"/>
                <a:gd name="T2" fmla="*/ 55 w 194"/>
                <a:gd name="T3" fmla="*/ 211 h 217"/>
                <a:gd name="T4" fmla="*/ 11 w 194"/>
                <a:gd name="T5" fmla="*/ 9 h 217"/>
                <a:gd name="T6" fmla="*/ 183 w 194"/>
                <a:gd name="T7" fmla="*/ 9 h 217"/>
                <a:gd name="T8" fmla="*/ 143 w 194"/>
                <a:gd name="T9" fmla="*/ 206 h 217"/>
                <a:gd name="T10" fmla="*/ 51 w 194"/>
                <a:gd name="T11" fmla="*/ 207 h 217"/>
                <a:gd name="T12" fmla="*/ 51 w 194"/>
                <a:gd name="T13" fmla="*/ 212 h 217"/>
                <a:gd name="T14" fmla="*/ 55 w 194"/>
                <a:gd name="T15" fmla="*/ 211 h 217"/>
                <a:gd name="T16" fmla="*/ 51 w 194"/>
                <a:gd name="T17" fmla="*/ 212 h 217"/>
                <a:gd name="T18" fmla="*/ 51 w 194"/>
                <a:gd name="T19" fmla="*/ 217 h 217"/>
                <a:gd name="T20" fmla="*/ 147 w 194"/>
                <a:gd name="T21" fmla="*/ 216 h 217"/>
                <a:gd name="T22" fmla="*/ 151 w 194"/>
                <a:gd name="T23" fmla="*/ 212 h 217"/>
                <a:gd name="T24" fmla="*/ 193 w 194"/>
                <a:gd name="T25" fmla="*/ 6 h 217"/>
                <a:gd name="T26" fmla="*/ 192 w 194"/>
                <a:gd name="T27" fmla="*/ 2 h 217"/>
                <a:gd name="T28" fmla="*/ 189 w 194"/>
                <a:gd name="T29" fmla="*/ 0 h 217"/>
                <a:gd name="T30" fmla="*/ 5 w 194"/>
                <a:gd name="T31" fmla="*/ 0 h 217"/>
                <a:gd name="T32" fmla="*/ 1 w 194"/>
                <a:gd name="T33" fmla="*/ 2 h 217"/>
                <a:gd name="T34" fmla="*/ 0 w 194"/>
                <a:gd name="T35" fmla="*/ 6 h 217"/>
                <a:gd name="T36" fmla="*/ 46 w 194"/>
                <a:gd name="T37" fmla="*/ 213 h 217"/>
                <a:gd name="T38" fmla="*/ 51 w 194"/>
                <a:gd name="T39" fmla="*/ 217 h 217"/>
                <a:gd name="T40" fmla="*/ 51 w 194"/>
                <a:gd name="T41" fmla="*/ 21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217">
                  <a:moveTo>
                    <a:pt x="51" y="212"/>
                  </a:moveTo>
                  <a:cubicBezTo>
                    <a:pt x="55" y="211"/>
                    <a:pt x="55" y="211"/>
                    <a:pt x="55" y="211"/>
                  </a:cubicBezTo>
                  <a:cubicBezTo>
                    <a:pt x="11" y="9"/>
                    <a:pt x="11" y="9"/>
                    <a:pt x="11" y="9"/>
                  </a:cubicBezTo>
                  <a:cubicBezTo>
                    <a:pt x="183" y="9"/>
                    <a:pt x="183" y="9"/>
                    <a:pt x="183" y="9"/>
                  </a:cubicBezTo>
                  <a:cubicBezTo>
                    <a:pt x="143" y="206"/>
                    <a:pt x="143" y="206"/>
                    <a:pt x="143" y="206"/>
                  </a:cubicBezTo>
                  <a:cubicBezTo>
                    <a:pt x="51" y="207"/>
                    <a:pt x="51" y="207"/>
                    <a:pt x="51" y="207"/>
                  </a:cubicBezTo>
                  <a:cubicBezTo>
                    <a:pt x="51" y="212"/>
                    <a:pt x="51" y="212"/>
                    <a:pt x="51" y="212"/>
                  </a:cubicBezTo>
                  <a:cubicBezTo>
                    <a:pt x="55" y="211"/>
                    <a:pt x="55" y="211"/>
                    <a:pt x="55" y="211"/>
                  </a:cubicBezTo>
                  <a:cubicBezTo>
                    <a:pt x="51" y="212"/>
                    <a:pt x="51" y="212"/>
                    <a:pt x="51" y="212"/>
                  </a:cubicBezTo>
                  <a:cubicBezTo>
                    <a:pt x="51" y="217"/>
                    <a:pt x="51" y="217"/>
                    <a:pt x="51" y="217"/>
                  </a:cubicBezTo>
                  <a:cubicBezTo>
                    <a:pt x="147" y="216"/>
                    <a:pt x="147" y="216"/>
                    <a:pt x="147" y="216"/>
                  </a:cubicBezTo>
                  <a:cubicBezTo>
                    <a:pt x="149" y="216"/>
                    <a:pt x="151" y="214"/>
                    <a:pt x="151" y="212"/>
                  </a:cubicBezTo>
                  <a:cubicBezTo>
                    <a:pt x="193" y="6"/>
                    <a:pt x="193" y="6"/>
                    <a:pt x="193" y="6"/>
                  </a:cubicBezTo>
                  <a:cubicBezTo>
                    <a:pt x="194" y="4"/>
                    <a:pt x="193" y="3"/>
                    <a:pt x="192" y="2"/>
                  </a:cubicBezTo>
                  <a:cubicBezTo>
                    <a:pt x="191" y="0"/>
                    <a:pt x="190" y="0"/>
                    <a:pt x="189" y="0"/>
                  </a:cubicBezTo>
                  <a:cubicBezTo>
                    <a:pt x="5" y="0"/>
                    <a:pt x="5" y="0"/>
                    <a:pt x="5" y="0"/>
                  </a:cubicBezTo>
                  <a:cubicBezTo>
                    <a:pt x="4" y="0"/>
                    <a:pt x="2" y="0"/>
                    <a:pt x="1" y="2"/>
                  </a:cubicBezTo>
                  <a:cubicBezTo>
                    <a:pt x="1" y="3"/>
                    <a:pt x="0" y="4"/>
                    <a:pt x="0" y="6"/>
                  </a:cubicBezTo>
                  <a:cubicBezTo>
                    <a:pt x="46" y="213"/>
                    <a:pt x="46" y="213"/>
                    <a:pt x="46" y="213"/>
                  </a:cubicBezTo>
                  <a:cubicBezTo>
                    <a:pt x="47" y="215"/>
                    <a:pt x="48" y="217"/>
                    <a:pt x="51" y="217"/>
                  </a:cubicBezTo>
                  <a:cubicBezTo>
                    <a:pt x="51" y="212"/>
                    <a:pt x="51" y="212"/>
                    <a:pt x="51" y="212"/>
                  </a:cubicBezTo>
                </a:path>
              </a:pathLst>
            </a:custGeom>
            <a:solidFill>
              <a:srgbClr val="E8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402" name="Freeform 286"/>
            <p:cNvSpPr/>
            <p:nvPr/>
          </p:nvSpPr>
          <p:spPr bwMode="auto">
            <a:xfrm>
              <a:off x="3994884" y="1998349"/>
              <a:ext cx="142307" cy="653558"/>
            </a:xfrm>
            <a:custGeom>
              <a:avLst/>
              <a:gdLst>
                <a:gd name="T0" fmla="*/ 0 w 46"/>
                <a:gd name="T1" fmla="*/ 0 h 209"/>
                <a:gd name="T2" fmla="*/ 0 w 46"/>
                <a:gd name="T3" fmla="*/ 2 h 209"/>
                <a:gd name="T4" fmla="*/ 46 w 46"/>
                <a:gd name="T5" fmla="*/ 209 h 209"/>
                <a:gd name="T6" fmla="*/ 46 w 46"/>
                <a:gd name="T7" fmla="*/ 209 h 209"/>
                <a:gd name="T8" fmla="*/ 46 w 46"/>
                <a:gd name="T9" fmla="*/ 209 h 209"/>
                <a:gd name="T10" fmla="*/ 46 w 46"/>
                <a:gd name="T11" fmla="*/ 209 h 209"/>
                <a:gd name="T12" fmla="*/ 0 w 46"/>
                <a:gd name="T13" fmla="*/ 2 h 209"/>
                <a:gd name="T14" fmla="*/ 0 w 46"/>
                <a:gd name="T15" fmla="*/ 0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09">
                  <a:moveTo>
                    <a:pt x="0" y="0"/>
                  </a:moveTo>
                  <a:cubicBezTo>
                    <a:pt x="0" y="1"/>
                    <a:pt x="0" y="1"/>
                    <a:pt x="0" y="2"/>
                  </a:cubicBezTo>
                  <a:cubicBezTo>
                    <a:pt x="46" y="209"/>
                    <a:pt x="46" y="209"/>
                    <a:pt x="46" y="209"/>
                  </a:cubicBezTo>
                  <a:cubicBezTo>
                    <a:pt x="46" y="209"/>
                    <a:pt x="46" y="209"/>
                    <a:pt x="46" y="209"/>
                  </a:cubicBezTo>
                  <a:cubicBezTo>
                    <a:pt x="46" y="209"/>
                    <a:pt x="46" y="209"/>
                    <a:pt x="46" y="209"/>
                  </a:cubicBezTo>
                  <a:cubicBezTo>
                    <a:pt x="46" y="209"/>
                    <a:pt x="46" y="209"/>
                    <a:pt x="46" y="209"/>
                  </a:cubicBezTo>
                  <a:cubicBezTo>
                    <a:pt x="0" y="2"/>
                    <a:pt x="0" y="2"/>
                    <a:pt x="0" y="2"/>
                  </a:cubicBezTo>
                  <a:cubicBezTo>
                    <a:pt x="0" y="1"/>
                    <a:pt x="0" y="1"/>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403" name="Freeform 287"/>
            <p:cNvSpPr>
              <a:spLocks noEditPoints="1"/>
            </p:cNvSpPr>
            <p:nvPr/>
          </p:nvSpPr>
          <p:spPr bwMode="auto">
            <a:xfrm>
              <a:off x="4137191" y="2651907"/>
              <a:ext cx="159437" cy="9224"/>
            </a:xfrm>
            <a:custGeom>
              <a:avLst/>
              <a:gdLst>
                <a:gd name="T0" fmla="*/ 51 w 51"/>
                <a:gd name="T1" fmla="*/ 3 h 3"/>
                <a:gd name="T2" fmla="*/ 24 w 51"/>
                <a:gd name="T3" fmla="*/ 3 h 3"/>
                <a:gd name="T4" fmla="*/ 51 w 51"/>
                <a:gd name="T5" fmla="*/ 3 h 3"/>
                <a:gd name="T6" fmla="*/ 51 w 51"/>
                <a:gd name="T7" fmla="*/ 3 h 3"/>
                <a:gd name="T8" fmla="*/ 0 w 51"/>
                <a:gd name="T9" fmla="*/ 0 h 3"/>
                <a:gd name="T10" fmla="*/ 0 w 51"/>
                <a:gd name="T11" fmla="*/ 0 h 3"/>
                <a:gd name="T12" fmla="*/ 0 w 51"/>
                <a:gd name="T13" fmla="*/ 1 h 3"/>
                <a:gd name="T14" fmla="*/ 0 w 51"/>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
                  <a:moveTo>
                    <a:pt x="51" y="3"/>
                  </a:moveTo>
                  <a:cubicBezTo>
                    <a:pt x="24" y="3"/>
                    <a:pt x="24" y="3"/>
                    <a:pt x="24" y="3"/>
                  </a:cubicBezTo>
                  <a:cubicBezTo>
                    <a:pt x="51" y="3"/>
                    <a:pt x="51" y="3"/>
                    <a:pt x="51" y="3"/>
                  </a:cubicBezTo>
                  <a:cubicBezTo>
                    <a:pt x="51" y="3"/>
                    <a:pt x="51" y="3"/>
                    <a:pt x="51" y="3"/>
                  </a:cubicBezTo>
                  <a:moveTo>
                    <a:pt x="0" y="0"/>
                  </a:moveTo>
                  <a:cubicBezTo>
                    <a:pt x="0" y="0"/>
                    <a:pt x="0" y="0"/>
                    <a:pt x="0" y="0"/>
                  </a:cubicBezTo>
                  <a:cubicBezTo>
                    <a:pt x="0" y="0"/>
                    <a:pt x="0" y="1"/>
                    <a:pt x="0" y="1"/>
                  </a:cubicBezTo>
                  <a:cubicBezTo>
                    <a:pt x="0" y="1"/>
                    <a:pt x="0" y="0"/>
                    <a:pt x="0" y="0"/>
                  </a:cubicBezTo>
                </a:path>
              </a:pathLst>
            </a:custGeom>
            <a:solidFill>
              <a:srgbClr val="9CC5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404" name="Freeform 288"/>
            <p:cNvSpPr/>
            <p:nvPr/>
          </p:nvSpPr>
          <p:spPr bwMode="auto">
            <a:xfrm>
              <a:off x="4029142" y="2014161"/>
              <a:ext cx="267484" cy="619298"/>
            </a:xfrm>
            <a:custGeom>
              <a:avLst/>
              <a:gdLst>
                <a:gd name="T0" fmla="*/ 203 w 203"/>
                <a:gd name="T1" fmla="*/ 0 h 470"/>
                <a:gd name="T2" fmla="*/ 0 w 203"/>
                <a:gd name="T3" fmla="*/ 0 h 470"/>
                <a:gd name="T4" fmla="*/ 104 w 203"/>
                <a:gd name="T5" fmla="*/ 470 h 470"/>
                <a:gd name="T6" fmla="*/ 203 w 203"/>
                <a:gd name="T7" fmla="*/ 470 h 470"/>
                <a:gd name="T8" fmla="*/ 203 w 203"/>
                <a:gd name="T9" fmla="*/ 0 h 470"/>
              </a:gdLst>
              <a:ahLst/>
              <a:cxnLst>
                <a:cxn ang="0">
                  <a:pos x="T0" y="T1"/>
                </a:cxn>
                <a:cxn ang="0">
                  <a:pos x="T2" y="T3"/>
                </a:cxn>
                <a:cxn ang="0">
                  <a:pos x="T4" y="T5"/>
                </a:cxn>
                <a:cxn ang="0">
                  <a:pos x="T6" y="T7"/>
                </a:cxn>
                <a:cxn ang="0">
                  <a:pos x="T8" y="T9"/>
                </a:cxn>
              </a:cxnLst>
              <a:rect l="0" t="0" r="r" b="b"/>
              <a:pathLst>
                <a:path w="203" h="470">
                  <a:moveTo>
                    <a:pt x="203" y="0"/>
                  </a:moveTo>
                  <a:lnTo>
                    <a:pt x="0" y="0"/>
                  </a:lnTo>
                  <a:lnTo>
                    <a:pt x="104" y="470"/>
                  </a:lnTo>
                  <a:lnTo>
                    <a:pt x="203" y="470"/>
                  </a:lnTo>
                  <a:lnTo>
                    <a:pt x="203" y="0"/>
                  </a:lnTo>
                  <a:close/>
                </a:path>
              </a:pathLst>
            </a:custGeom>
            <a:solidFill>
              <a:srgbClr val="D0CF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405" name="Freeform 289"/>
            <p:cNvSpPr/>
            <p:nvPr/>
          </p:nvSpPr>
          <p:spPr bwMode="auto">
            <a:xfrm>
              <a:off x="4029142" y="2014161"/>
              <a:ext cx="267484" cy="619298"/>
            </a:xfrm>
            <a:custGeom>
              <a:avLst/>
              <a:gdLst>
                <a:gd name="T0" fmla="*/ 203 w 203"/>
                <a:gd name="T1" fmla="*/ 0 h 470"/>
                <a:gd name="T2" fmla="*/ 0 w 203"/>
                <a:gd name="T3" fmla="*/ 0 h 470"/>
                <a:gd name="T4" fmla="*/ 104 w 203"/>
                <a:gd name="T5" fmla="*/ 470 h 470"/>
                <a:gd name="T6" fmla="*/ 203 w 203"/>
                <a:gd name="T7" fmla="*/ 470 h 470"/>
                <a:gd name="T8" fmla="*/ 203 w 203"/>
                <a:gd name="T9" fmla="*/ 0 h 470"/>
              </a:gdLst>
              <a:ahLst/>
              <a:cxnLst>
                <a:cxn ang="0">
                  <a:pos x="T0" y="T1"/>
                </a:cxn>
                <a:cxn ang="0">
                  <a:pos x="T2" y="T3"/>
                </a:cxn>
                <a:cxn ang="0">
                  <a:pos x="T4" y="T5"/>
                </a:cxn>
                <a:cxn ang="0">
                  <a:pos x="T6" y="T7"/>
                </a:cxn>
                <a:cxn ang="0">
                  <a:pos x="T8" y="T9"/>
                </a:cxn>
              </a:cxnLst>
              <a:rect l="0" t="0" r="r" b="b"/>
              <a:pathLst>
                <a:path w="203" h="470">
                  <a:moveTo>
                    <a:pt x="203" y="0"/>
                  </a:moveTo>
                  <a:lnTo>
                    <a:pt x="0" y="0"/>
                  </a:lnTo>
                  <a:lnTo>
                    <a:pt x="104" y="470"/>
                  </a:lnTo>
                  <a:lnTo>
                    <a:pt x="203" y="470"/>
                  </a:lnTo>
                  <a:lnTo>
                    <a:pt x="2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406" name="Freeform 290"/>
            <p:cNvSpPr/>
            <p:nvPr/>
          </p:nvSpPr>
          <p:spPr bwMode="auto">
            <a:xfrm>
              <a:off x="3994884" y="1986490"/>
              <a:ext cx="301744" cy="678593"/>
            </a:xfrm>
            <a:custGeom>
              <a:avLst/>
              <a:gdLst>
                <a:gd name="T0" fmla="*/ 97 w 97"/>
                <a:gd name="T1" fmla="*/ 0 h 217"/>
                <a:gd name="T2" fmla="*/ 5 w 97"/>
                <a:gd name="T3" fmla="*/ 0 h 217"/>
                <a:gd name="T4" fmla="*/ 1 w 97"/>
                <a:gd name="T5" fmla="*/ 2 h 217"/>
                <a:gd name="T6" fmla="*/ 0 w 97"/>
                <a:gd name="T7" fmla="*/ 4 h 217"/>
                <a:gd name="T8" fmla="*/ 0 w 97"/>
                <a:gd name="T9" fmla="*/ 6 h 217"/>
                <a:gd name="T10" fmla="*/ 46 w 97"/>
                <a:gd name="T11" fmla="*/ 213 h 217"/>
                <a:gd name="T12" fmla="*/ 46 w 97"/>
                <a:gd name="T13" fmla="*/ 213 h 217"/>
                <a:gd name="T14" fmla="*/ 46 w 97"/>
                <a:gd name="T15" fmla="*/ 214 h 217"/>
                <a:gd name="T16" fmla="*/ 51 w 97"/>
                <a:gd name="T17" fmla="*/ 217 h 217"/>
                <a:gd name="T18" fmla="*/ 51 w 97"/>
                <a:gd name="T19" fmla="*/ 217 h 217"/>
                <a:gd name="T20" fmla="*/ 70 w 97"/>
                <a:gd name="T21" fmla="*/ 216 h 217"/>
                <a:gd name="T22" fmla="*/ 97 w 97"/>
                <a:gd name="T23" fmla="*/ 216 h 217"/>
                <a:gd name="T24" fmla="*/ 97 w 97"/>
                <a:gd name="T25" fmla="*/ 207 h 217"/>
                <a:gd name="T26" fmla="*/ 55 w 97"/>
                <a:gd name="T27" fmla="*/ 207 h 217"/>
                <a:gd name="T28" fmla="*/ 11 w 97"/>
                <a:gd name="T29" fmla="*/ 9 h 217"/>
                <a:gd name="T30" fmla="*/ 97 w 97"/>
                <a:gd name="T31" fmla="*/ 9 h 217"/>
                <a:gd name="T32" fmla="*/ 97 w 97"/>
                <a:gd name="T3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217">
                  <a:moveTo>
                    <a:pt x="97" y="0"/>
                  </a:moveTo>
                  <a:cubicBezTo>
                    <a:pt x="5" y="0"/>
                    <a:pt x="5" y="0"/>
                    <a:pt x="5" y="0"/>
                  </a:cubicBezTo>
                  <a:cubicBezTo>
                    <a:pt x="4" y="0"/>
                    <a:pt x="2" y="0"/>
                    <a:pt x="1" y="2"/>
                  </a:cubicBezTo>
                  <a:cubicBezTo>
                    <a:pt x="1" y="2"/>
                    <a:pt x="0" y="3"/>
                    <a:pt x="0" y="4"/>
                  </a:cubicBezTo>
                  <a:cubicBezTo>
                    <a:pt x="0" y="5"/>
                    <a:pt x="0" y="5"/>
                    <a:pt x="0" y="6"/>
                  </a:cubicBezTo>
                  <a:cubicBezTo>
                    <a:pt x="46" y="213"/>
                    <a:pt x="46" y="213"/>
                    <a:pt x="46" y="213"/>
                  </a:cubicBezTo>
                  <a:cubicBezTo>
                    <a:pt x="46" y="213"/>
                    <a:pt x="46" y="213"/>
                    <a:pt x="46" y="213"/>
                  </a:cubicBezTo>
                  <a:cubicBezTo>
                    <a:pt x="46" y="213"/>
                    <a:pt x="46" y="214"/>
                    <a:pt x="46" y="214"/>
                  </a:cubicBezTo>
                  <a:cubicBezTo>
                    <a:pt x="47" y="216"/>
                    <a:pt x="49" y="217"/>
                    <a:pt x="51" y="217"/>
                  </a:cubicBezTo>
                  <a:cubicBezTo>
                    <a:pt x="51" y="217"/>
                    <a:pt x="51" y="217"/>
                    <a:pt x="51" y="217"/>
                  </a:cubicBezTo>
                  <a:cubicBezTo>
                    <a:pt x="70" y="216"/>
                    <a:pt x="70" y="216"/>
                    <a:pt x="70" y="216"/>
                  </a:cubicBezTo>
                  <a:cubicBezTo>
                    <a:pt x="97" y="216"/>
                    <a:pt x="97" y="216"/>
                    <a:pt x="97" y="216"/>
                  </a:cubicBezTo>
                  <a:cubicBezTo>
                    <a:pt x="97" y="207"/>
                    <a:pt x="97" y="207"/>
                    <a:pt x="97" y="207"/>
                  </a:cubicBezTo>
                  <a:cubicBezTo>
                    <a:pt x="55" y="207"/>
                    <a:pt x="55" y="207"/>
                    <a:pt x="55" y="207"/>
                  </a:cubicBezTo>
                  <a:cubicBezTo>
                    <a:pt x="11" y="9"/>
                    <a:pt x="11" y="9"/>
                    <a:pt x="11" y="9"/>
                  </a:cubicBezTo>
                  <a:cubicBezTo>
                    <a:pt x="97" y="9"/>
                    <a:pt x="97" y="9"/>
                    <a:pt x="97" y="9"/>
                  </a:cubicBezTo>
                  <a:cubicBezTo>
                    <a:pt x="97" y="0"/>
                    <a:pt x="97" y="0"/>
                    <a:pt x="97" y="0"/>
                  </a:cubicBezTo>
                </a:path>
              </a:pathLst>
            </a:custGeom>
            <a:solidFill>
              <a:srgbClr val="D0CF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407" name="Freeform 291"/>
            <p:cNvSpPr/>
            <p:nvPr/>
          </p:nvSpPr>
          <p:spPr bwMode="auto">
            <a:xfrm>
              <a:off x="6547185" y="2615012"/>
              <a:ext cx="1633894" cy="412427"/>
            </a:xfrm>
            <a:custGeom>
              <a:avLst/>
              <a:gdLst>
                <a:gd name="T0" fmla="*/ 524 w 524"/>
                <a:gd name="T1" fmla="*/ 132 h 132"/>
                <a:gd name="T2" fmla="*/ 64 w 524"/>
                <a:gd name="T3" fmla="*/ 132 h 132"/>
                <a:gd name="T4" fmla="*/ 0 w 524"/>
                <a:gd name="T5" fmla="*/ 67 h 132"/>
                <a:gd name="T6" fmla="*/ 0 w 524"/>
                <a:gd name="T7" fmla="*/ 57 h 132"/>
                <a:gd name="T8" fmla="*/ 64 w 524"/>
                <a:gd name="T9" fmla="*/ 0 h 132"/>
                <a:gd name="T10" fmla="*/ 524 w 524"/>
                <a:gd name="T11" fmla="*/ 0 h 132"/>
                <a:gd name="T12" fmla="*/ 509 w 524"/>
                <a:gd name="T13" fmla="*/ 63 h 132"/>
                <a:gd name="T14" fmla="*/ 524 w 524"/>
                <a:gd name="T15" fmla="*/ 13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4" h="132">
                  <a:moveTo>
                    <a:pt x="524" y="132"/>
                  </a:moveTo>
                  <a:cubicBezTo>
                    <a:pt x="64" y="132"/>
                    <a:pt x="64" y="132"/>
                    <a:pt x="64" y="132"/>
                  </a:cubicBezTo>
                  <a:cubicBezTo>
                    <a:pt x="29" y="132"/>
                    <a:pt x="0" y="101"/>
                    <a:pt x="0" y="67"/>
                  </a:cubicBezTo>
                  <a:cubicBezTo>
                    <a:pt x="0" y="57"/>
                    <a:pt x="0" y="57"/>
                    <a:pt x="0" y="57"/>
                  </a:cubicBezTo>
                  <a:cubicBezTo>
                    <a:pt x="0" y="23"/>
                    <a:pt x="29" y="0"/>
                    <a:pt x="64" y="0"/>
                  </a:cubicBezTo>
                  <a:cubicBezTo>
                    <a:pt x="524" y="0"/>
                    <a:pt x="524" y="0"/>
                    <a:pt x="524" y="0"/>
                  </a:cubicBezTo>
                  <a:cubicBezTo>
                    <a:pt x="524" y="0"/>
                    <a:pt x="509" y="21"/>
                    <a:pt x="509" y="63"/>
                  </a:cubicBezTo>
                  <a:cubicBezTo>
                    <a:pt x="509" y="111"/>
                    <a:pt x="524" y="132"/>
                    <a:pt x="524" y="132"/>
                  </a:cubicBezTo>
                  <a:close/>
                </a:path>
              </a:pathLst>
            </a:custGeom>
            <a:solidFill>
              <a:srgbClr val="FCF6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408" name="Freeform 292"/>
            <p:cNvSpPr/>
            <p:nvPr/>
          </p:nvSpPr>
          <p:spPr bwMode="auto">
            <a:xfrm>
              <a:off x="6560361" y="2589977"/>
              <a:ext cx="233226" cy="455909"/>
            </a:xfrm>
            <a:custGeom>
              <a:avLst/>
              <a:gdLst>
                <a:gd name="T0" fmla="*/ 67 w 75"/>
                <a:gd name="T1" fmla="*/ 146 h 146"/>
                <a:gd name="T2" fmla="*/ 0 w 75"/>
                <a:gd name="T3" fmla="*/ 76 h 146"/>
                <a:gd name="T4" fmla="*/ 0 w 75"/>
                <a:gd name="T5" fmla="*/ 67 h 146"/>
                <a:gd name="T6" fmla="*/ 69 w 75"/>
                <a:gd name="T7" fmla="*/ 0 h 146"/>
                <a:gd name="T8" fmla="*/ 75 w 75"/>
                <a:gd name="T9" fmla="*/ 6 h 146"/>
                <a:gd name="T10" fmla="*/ 69 w 75"/>
                <a:gd name="T11" fmla="*/ 12 h 146"/>
                <a:gd name="T12" fmla="*/ 12 w 75"/>
                <a:gd name="T13" fmla="*/ 67 h 146"/>
                <a:gd name="T14" fmla="*/ 12 w 75"/>
                <a:gd name="T15" fmla="*/ 76 h 146"/>
                <a:gd name="T16" fmla="*/ 67 w 75"/>
                <a:gd name="T17" fmla="*/ 133 h 146"/>
                <a:gd name="T18" fmla="*/ 73 w 75"/>
                <a:gd name="T19" fmla="*/ 140 h 146"/>
                <a:gd name="T20" fmla="*/ 67 w 75"/>
                <a:gd name="T2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46">
                  <a:moveTo>
                    <a:pt x="67" y="146"/>
                  </a:moveTo>
                  <a:cubicBezTo>
                    <a:pt x="30" y="146"/>
                    <a:pt x="0" y="115"/>
                    <a:pt x="0" y="76"/>
                  </a:cubicBezTo>
                  <a:cubicBezTo>
                    <a:pt x="0" y="67"/>
                    <a:pt x="0" y="67"/>
                    <a:pt x="0" y="67"/>
                  </a:cubicBezTo>
                  <a:cubicBezTo>
                    <a:pt x="0" y="30"/>
                    <a:pt x="31" y="0"/>
                    <a:pt x="69" y="0"/>
                  </a:cubicBezTo>
                  <a:cubicBezTo>
                    <a:pt x="72" y="0"/>
                    <a:pt x="75" y="2"/>
                    <a:pt x="75" y="6"/>
                  </a:cubicBezTo>
                  <a:cubicBezTo>
                    <a:pt x="75" y="9"/>
                    <a:pt x="72" y="12"/>
                    <a:pt x="69" y="12"/>
                  </a:cubicBezTo>
                  <a:cubicBezTo>
                    <a:pt x="37" y="12"/>
                    <a:pt x="12" y="36"/>
                    <a:pt x="12" y="67"/>
                  </a:cubicBezTo>
                  <a:cubicBezTo>
                    <a:pt x="12" y="76"/>
                    <a:pt x="12" y="76"/>
                    <a:pt x="12" y="76"/>
                  </a:cubicBezTo>
                  <a:cubicBezTo>
                    <a:pt x="12" y="108"/>
                    <a:pt x="37" y="133"/>
                    <a:pt x="67" y="133"/>
                  </a:cubicBezTo>
                  <a:cubicBezTo>
                    <a:pt x="70" y="133"/>
                    <a:pt x="73" y="136"/>
                    <a:pt x="73" y="140"/>
                  </a:cubicBezTo>
                  <a:cubicBezTo>
                    <a:pt x="73" y="143"/>
                    <a:pt x="70" y="146"/>
                    <a:pt x="67" y="146"/>
                  </a:cubicBezTo>
                  <a:close/>
                </a:path>
              </a:pathLst>
            </a:custGeom>
            <a:solidFill>
              <a:srgbClr val="8C8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409" name="Freeform 293"/>
            <p:cNvSpPr/>
            <p:nvPr/>
          </p:nvSpPr>
          <p:spPr bwMode="auto">
            <a:xfrm>
              <a:off x="6523467" y="2589977"/>
              <a:ext cx="1695824" cy="462497"/>
            </a:xfrm>
            <a:custGeom>
              <a:avLst/>
              <a:gdLst>
                <a:gd name="T0" fmla="*/ 544 w 544"/>
                <a:gd name="T1" fmla="*/ 148 h 148"/>
                <a:gd name="T2" fmla="*/ 70 w 544"/>
                <a:gd name="T3" fmla="*/ 148 h 148"/>
                <a:gd name="T4" fmla="*/ 0 w 544"/>
                <a:gd name="T5" fmla="*/ 75 h 148"/>
                <a:gd name="T6" fmla="*/ 0 w 544"/>
                <a:gd name="T7" fmla="*/ 65 h 148"/>
                <a:gd name="T8" fmla="*/ 70 w 544"/>
                <a:gd name="T9" fmla="*/ 0 h 148"/>
                <a:gd name="T10" fmla="*/ 544 w 544"/>
                <a:gd name="T11" fmla="*/ 0 h 148"/>
                <a:gd name="T12" fmla="*/ 544 w 544"/>
                <a:gd name="T13" fmla="*/ 12 h 148"/>
                <a:gd name="T14" fmla="*/ 70 w 544"/>
                <a:gd name="T15" fmla="*/ 12 h 148"/>
                <a:gd name="T16" fmla="*/ 12 w 544"/>
                <a:gd name="T17" fmla="*/ 65 h 148"/>
                <a:gd name="T18" fmla="*/ 12 w 544"/>
                <a:gd name="T19" fmla="*/ 75 h 148"/>
                <a:gd name="T20" fmla="*/ 70 w 544"/>
                <a:gd name="T21" fmla="*/ 132 h 148"/>
                <a:gd name="T22" fmla="*/ 544 w 544"/>
                <a:gd name="T23" fmla="*/ 132 h 148"/>
                <a:gd name="T24" fmla="*/ 544 w 544"/>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4" h="148">
                  <a:moveTo>
                    <a:pt x="544" y="148"/>
                  </a:moveTo>
                  <a:cubicBezTo>
                    <a:pt x="70" y="148"/>
                    <a:pt x="70" y="148"/>
                    <a:pt x="70" y="148"/>
                  </a:cubicBezTo>
                  <a:cubicBezTo>
                    <a:pt x="33" y="148"/>
                    <a:pt x="0" y="114"/>
                    <a:pt x="0" y="75"/>
                  </a:cubicBezTo>
                  <a:cubicBezTo>
                    <a:pt x="0" y="65"/>
                    <a:pt x="0" y="65"/>
                    <a:pt x="0" y="65"/>
                  </a:cubicBezTo>
                  <a:cubicBezTo>
                    <a:pt x="0" y="28"/>
                    <a:pt x="31" y="0"/>
                    <a:pt x="70" y="0"/>
                  </a:cubicBezTo>
                  <a:cubicBezTo>
                    <a:pt x="544" y="0"/>
                    <a:pt x="544" y="0"/>
                    <a:pt x="544" y="0"/>
                  </a:cubicBezTo>
                  <a:cubicBezTo>
                    <a:pt x="544" y="12"/>
                    <a:pt x="544" y="12"/>
                    <a:pt x="544" y="12"/>
                  </a:cubicBezTo>
                  <a:cubicBezTo>
                    <a:pt x="70" y="12"/>
                    <a:pt x="70" y="12"/>
                    <a:pt x="70" y="12"/>
                  </a:cubicBezTo>
                  <a:cubicBezTo>
                    <a:pt x="38" y="12"/>
                    <a:pt x="12" y="36"/>
                    <a:pt x="12" y="65"/>
                  </a:cubicBezTo>
                  <a:cubicBezTo>
                    <a:pt x="12" y="75"/>
                    <a:pt x="12" y="75"/>
                    <a:pt x="12" y="75"/>
                  </a:cubicBezTo>
                  <a:cubicBezTo>
                    <a:pt x="12" y="106"/>
                    <a:pt x="40" y="132"/>
                    <a:pt x="70" y="132"/>
                  </a:cubicBezTo>
                  <a:cubicBezTo>
                    <a:pt x="544" y="132"/>
                    <a:pt x="544" y="132"/>
                    <a:pt x="544" y="132"/>
                  </a:cubicBezTo>
                  <a:lnTo>
                    <a:pt x="544" y="148"/>
                  </a:lnTo>
                  <a:close/>
                </a:path>
              </a:pathLst>
            </a:custGeom>
            <a:solidFill>
              <a:srgbClr val="F16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410" name="Line 294"/>
            <p:cNvSpPr>
              <a:spLocks noChangeShapeType="1"/>
            </p:cNvSpPr>
            <p:nvPr/>
          </p:nvSpPr>
          <p:spPr bwMode="auto">
            <a:xfrm>
              <a:off x="6765916" y="2918073"/>
              <a:ext cx="1341374" cy="0"/>
            </a:xfrm>
            <a:prstGeom prst="line">
              <a:avLst/>
            </a:prstGeom>
            <a:noFill/>
            <a:ln w="15875" cap="rnd">
              <a:solidFill>
                <a:srgbClr val="C5C5C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411" name="Line 295"/>
            <p:cNvSpPr>
              <a:spLocks noChangeShapeType="1"/>
            </p:cNvSpPr>
            <p:nvPr/>
          </p:nvSpPr>
          <p:spPr bwMode="auto">
            <a:xfrm>
              <a:off x="6747468" y="2954967"/>
              <a:ext cx="1275491" cy="0"/>
            </a:xfrm>
            <a:prstGeom prst="line">
              <a:avLst/>
            </a:prstGeom>
            <a:noFill/>
            <a:ln w="15875" cap="rnd">
              <a:solidFill>
                <a:srgbClr val="C5C5C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412" name="Line 296"/>
            <p:cNvSpPr>
              <a:spLocks noChangeShapeType="1"/>
            </p:cNvSpPr>
            <p:nvPr/>
          </p:nvSpPr>
          <p:spPr bwMode="auto">
            <a:xfrm>
              <a:off x="6891092" y="2870638"/>
              <a:ext cx="1200386" cy="0"/>
            </a:xfrm>
            <a:prstGeom prst="line">
              <a:avLst/>
            </a:prstGeom>
            <a:noFill/>
            <a:ln w="15875" cap="rnd">
              <a:solidFill>
                <a:srgbClr val="C5C5C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413" name="Line 297"/>
            <p:cNvSpPr>
              <a:spLocks noChangeShapeType="1"/>
            </p:cNvSpPr>
            <p:nvPr/>
          </p:nvSpPr>
          <p:spPr bwMode="auto">
            <a:xfrm>
              <a:off x="6847610" y="2774449"/>
              <a:ext cx="968478" cy="0"/>
            </a:xfrm>
            <a:prstGeom prst="line">
              <a:avLst/>
            </a:prstGeom>
            <a:noFill/>
            <a:ln w="15875" cap="rnd">
              <a:solidFill>
                <a:srgbClr val="C5C5C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414" name="Line 298"/>
            <p:cNvSpPr>
              <a:spLocks noChangeShapeType="1"/>
            </p:cNvSpPr>
            <p:nvPr/>
          </p:nvSpPr>
          <p:spPr bwMode="auto">
            <a:xfrm>
              <a:off x="6703986" y="2717789"/>
              <a:ext cx="1387492" cy="0"/>
            </a:xfrm>
            <a:prstGeom prst="line">
              <a:avLst/>
            </a:prstGeom>
            <a:noFill/>
            <a:ln w="15875" cap="rnd">
              <a:solidFill>
                <a:srgbClr val="C5C5C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415" name="Line 299"/>
            <p:cNvSpPr>
              <a:spLocks noChangeShapeType="1"/>
            </p:cNvSpPr>
            <p:nvPr/>
          </p:nvSpPr>
          <p:spPr bwMode="auto">
            <a:xfrm>
              <a:off x="6827845" y="2674307"/>
              <a:ext cx="1263633" cy="0"/>
            </a:xfrm>
            <a:prstGeom prst="line">
              <a:avLst/>
            </a:prstGeom>
            <a:noFill/>
            <a:ln w="15875" cap="rnd">
              <a:solidFill>
                <a:srgbClr val="C5C5CC"/>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grpSp>
      <p:sp>
        <p:nvSpPr>
          <p:cNvPr id="333" name="Rounded Rectangle 21"/>
          <p:cNvSpPr/>
          <p:nvPr/>
        </p:nvSpPr>
        <p:spPr>
          <a:xfrm rot="2700000">
            <a:off x="1535113" y="3821113"/>
            <a:ext cx="625475" cy="625475"/>
          </a:xfrm>
          <a:prstGeom prst="roundRect">
            <a:avLst>
              <a:gd name="adj" fmla="val 19652"/>
            </a:avLst>
          </a:prstGeom>
          <a:solidFill>
            <a:srgbClr val="496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8343" name="TextBox 24"/>
          <p:cNvSpPr txBox="1"/>
          <p:nvPr/>
        </p:nvSpPr>
        <p:spPr>
          <a:xfrm flipH="1">
            <a:off x="2639060" y="3867785"/>
            <a:ext cx="3456940" cy="860425"/>
          </a:xfrm>
          <a:prstGeom prst="rect">
            <a:avLst/>
          </a:prstGeom>
          <a:noFill/>
          <a:ln w="9525">
            <a:noFill/>
          </a:ln>
        </p:spPr>
        <p:txBody>
          <a:bodyPr wrap="none" anchor="t">
            <a:spAutoFit/>
          </a:bodyPr>
          <a:p>
            <a:pPr defTabSz="914400"/>
            <a:r>
              <a:rPr lang="vi-VN" sz="2500" b="1" dirty="0">
                <a:latin typeface="Microsoft YaHei" panose="020B0503020204020204" pitchFamily="34" charset="-122"/>
                <a:ea typeface="Microsoft YaHei" panose="020B0503020204020204" pitchFamily="34" charset="-122"/>
                <a:sym typeface="Microsoft YaHei" panose="020B0503020204020204" pitchFamily="34" charset="-122"/>
              </a:rPr>
              <a:t>Xác định đúng </a:t>
            </a:r>
            <a:endParaRPr lang="vi-VN" sz="2500" b="1" dirty="0">
              <a:latin typeface="Microsoft YaHei" panose="020B0503020204020204" pitchFamily="34" charset="-122"/>
              <a:ea typeface="Microsoft YaHei" panose="020B0503020204020204" pitchFamily="34" charset="-122"/>
              <a:sym typeface="Microsoft YaHei" panose="020B0503020204020204" pitchFamily="34" charset="-122"/>
            </a:endParaRPr>
          </a:p>
          <a:p>
            <a:pPr defTabSz="914400"/>
            <a:r>
              <a:rPr lang="vi-VN" sz="2500" b="1" dirty="0">
                <a:latin typeface="Microsoft YaHei" panose="020B0503020204020204" pitchFamily="34" charset="-122"/>
                <a:ea typeface="Microsoft YaHei" panose="020B0503020204020204" pitchFamily="34" charset="-122"/>
                <a:sym typeface="Microsoft YaHei" panose="020B0503020204020204" pitchFamily="34" charset="-122"/>
              </a:rPr>
              <a:t>vấn đề cần nghị luận</a:t>
            </a:r>
            <a:endParaRPr lang="vi-VN" sz="2500" b="1" dirty="0">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8348" name="TextBox 47"/>
          <p:cNvSpPr txBox="1"/>
          <p:nvPr/>
        </p:nvSpPr>
        <p:spPr>
          <a:xfrm flipH="1">
            <a:off x="7815580" y="4060190"/>
            <a:ext cx="3679190" cy="475615"/>
          </a:xfrm>
          <a:prstGeom prst="rect">
            <a:avLst/>
          </a:prstGeom>
          <a:noFill/>
          <a:ln w="9525">
            <a:noFill/>
          </a:ln>
        </p:spPr>
        <p:txBody>
          <a:bodyPr wrap="none" anchor="t">
            <a:spAutoFit/>
          </a:bodyPr>
          <a:p>
            <a:pPr defTabSz="914400"/>
            <a:r>
              <a:rPr lang="vi-VN" sz="2500" b="1" dirty="0">
                <a:latin typeface="Microsoft YaHei" panose="020B0503020204020204" pitchFamily="34" charset="-122"/>
                <a:ea typeface="Microsoft YaHei" panose="020B0503020204020204" pitchFamily="34" charset="-122"/>
                <a:sym typeface="Microsoft YaHei" panose="020B0503020204020204" pitchFamily="34" charset="-122"/>
              </a:rPr>
              <a:t>Phạm vi cần nghị luận</a:t>
            </a:r>
            <a:endParaRPr lang="vi-VN" sz="2500" b="1" dirty="0">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362" name="Rounded Rectangle 21"/>
          <p:cNvSpPr/>
          <p:nvPr/>
        </p:nvSpPr>
        <p:spPr>
          <a:xfrm rot="2700000">
            <a:off x="1410970" y="3647440"/>
            <a:ext cx="925195" cy="926465"/>
          </a:xfrm>
          <a:prstGeom prst="roundRect">
            <a:avLst>
              <a:gd name="adj" fmla="val 19652"/>
            </a:avLst>
          </a:prstGeom>
          <a:solidFill>
            <a:srgbClr val="496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ea"/>
              <a:sym typeface="+mn-lt"/>
            </a:endParaRPr>
          </a:p>
        </p:txBody>
      </p:sp>
      <p:pic>
        <p:nvPicPr>
          <p:cNvPr id="8360" name="图片 168"/>
          <p:cNvPicPr>
            <a:picLocks noChangeAspect="1"/>
          </p:cNvPicPr>
          <p:nvPr/>
        </p:nvPicPr>
        <p:blipFill>
          <a:blip r:embed="rId3"/>
          <a:srcRect l="34676" t="81543" b="12553"/>
          <a:stretch>
            <a:fillRect/>
          </a:stretch>
        </p:blipFill>
        <p:spPr>
          <a:xfrm>
            <a:off x="0" y="6461125"/>
            <a:ext cx="12192000" cy="404813"/>
          </a:xfrm>
          <a:prstGeom prst="rect">
            <a:avLst/>
          </a:prstGeom>
          <a:noFill/>
          <a:ln w="9525">
            <a:noFill/>
          </a:ln>
        </p:spPr>
      </p:pic>
      <p:sp>
        <p:nvSpPr>
          <p:cNvPr id="170" name="矩形 169"/>
          <p:cNvSpPr/>
          <p:nvPr/>
        </p:nvSpPr>
        <p:spPr>
          <a:xfrm>
            <a:off x="441325" y="24130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71" name="矩形 170"/>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72" name="矩形 171"/>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8364" name="文本框 172"/>
          <p:cNvSpPr txBox="1"/>
          <p:nvPr/>
        </p:nvSpPr>
        <p:spPr>
          <a:xfrm>
            <a:off x="563563" y="201613"/>
            <a:ext cx="3303587" cy="460375"/>
          </a:xfrm>
          <a:prstGeom prst="rect">
            <a:avLst/>
          </a:prstGeom>
          <a:noFill/>
          <a:ln w="9525">
            <a:noFill/>
          </a:ln>
        </p:spPr>
        <p:txBody>
          <a:bodyPr wrap="square" anchor="t">
            <a:spAutoFit/>
          </a:bodyPr>
          <a:p>
            <a:pPr defTabSz="914400"/>
            <a:r>
              <a:rPr lang="vi-VN" altLang="zh-C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a. Tìm hiểu đề</a:t>
            </a:r>
            <a:endParaRPr lang="vi-VN" altLang="zh-C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grpSp>
        <p:nvGrpSpPr>
          <p:cNvPr id="19" name="PA_组合 18"/>
          <p:cNvGrpSpPr/>
          <p:nvPr>
            <p:custDataLst>
              <p:tags r:id="rId4"/>
            </p:custDataLst>
          </p:nvPr>
        </p:nvGrpSpPr>
        <p:grpSpPr>
          <a:xfrm>
            <a:off x="1465580" y="3742690"/>
            <a:ext cx="763270" cy="796290"/>
            <a:chOff x="6270457" y="1394460"/>
            <a:chExt cx="529390" cy="914400"/>
          </a:xfrm>
        </p:grpSpPr>
        <p:sp>
          <p:nvSpPr>
            <p:cNvPr id="36" name="椭圆 35"/>
            <p:cNvSpPr/>
            <p:nvPr/>
          </p:nvSpPr>
          <p:spPr>
            <a:xfrm>
              <a:off x="6270457" y="1394460"/>
              <a:ext cx="529390" cy="914400"/>
            </a:xfrm>
            <a:prstGeom prst="ellipse">
              <a:avLst/>
            </a:prstGeom>
            <a:solidFill>
              <a:srgbClr val="F69D88"/>
            </a:solidFill>
            <a:ln>
              <a:solidFill>
                <a:srgbClr val="28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椭圆 34"/>
            <p:cNvSpPr/>
            <p:nvPr/>
          </p:nvSpPr>
          <p:spPr>
            <a:xfrm>
              <a:off x="6359892" y="1548938"/>
              <a:ext cx="350520" cy="605444"/>
            </a:xfrm>
            <a:prstGeom prst="ellipse">
              <a:avLst/>
            </a:prstGeom>
            <a:solidFill>
              <a:srgbClr val="FFFFFF"/>
            </a:solidFill>
            <a:ln>
              <a:solidFill>
                <a:srgbClr val="28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nvSpPr>
          <p:spPr>
            <a:xfrm>
              <a:off x="6451332" y="1706880"/>
              <a:ext cx="167640" cy="289560"/>
            </a:xfrm>
            <a:prstGeom prst="ellipse">
              <a:avLst/>
            </a:prstGeom>
            <a:solidFill>
              <a:srgbClr val="F69D88"/>
            </a:solidFill>
            <a:ln>
              <a:solidFill>
                <a:srgbClr val="28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1" name="PA_组合 40"/>
          <p:cNvGrpSpPr/>
          <p:nvPr>
            <p:custDataLst>
              <p:tags r:id="rId5"/>
            </p:custDataLst>
          </p:nvPr>
        </p:nvGrpSpPr>
        <p:grpSpPr>
          <a:xfrm>
            <a:off x="1847850" y="4098290"/>
            <a:ext cx="842010" cy="139700"/>
            <a:chOff x="6230352" y="899160"/>
            <a:chExt cx="757187" cy="167640"/>
          </a:xfrm>
        </p:grpSpPr>
        <p:cxnSp>
          <p:nvCxnSpPr>
            <p:cNvPr id="37" name="直接连接符 36"/>
            <p:cNvCxnSpPr/>
            <p:nvPr/>
          </p:nvCxnSpPr>
          <p:spPr>
            <a:xfrm>
              <a:off x="6230352" y="979170"/>
              <a:ext cx="711468" cy="7620"/>
            </a:xfrm>
            <a:prstGeom prst="line">
              <a:avLst/>
            </a:prstGeom>
            <a:ln w="28575" cap="rnd">
              <a:solidFill>
                <a:srgbClr val="283456"/>
              </a:solidFill>
              <a:round/>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6827636" y="899160"/>
              <a:ext cx="159903" cy="167640"/>
              <a:chOff x="6827636" y="899160"/>
              <a:chExt cx="159903" cy="167640"/>
            </a:xfrm>
          </p:grpSpPr>
          <p:sp>
            <p:nvSpPr>
              <p:cNvPr id="38" name="矩形 37"/>
              <p:cNvSpPr/>
              <p:nvPr/>
            </p:nvSpPr>
            <p:spPr>
              <a:xfrm>
                <a:off x="6827636" y="899160"/>
                <a:ext cx="159903" cy="83820"/>
              </a:xfrm>
              <a:custGeom>
                <a:avLst/>
                <a:gdLst>
                  <a:gd name="connsiteX0" fmla="*/ 0 w 944880"/>
                  <a:gd name="connsiteY0" fmla="*/ 0 h 487680"/>
                  <a:gd name="connsiteX1" fmla="*/ 944880 w 944880"/>
                  <a:gd name="connsiteY1" fmla="*/ 0 h 487680"/>
                  <a:gd name="connsiteX2" fmla="*/ 944880 w 944880"/>
                  <a:gd name="connsiteY2" fmla="*/ 487680 h 487680"/>
                  <a:gd name="connsiteX3" fmla="*/ 0 w 944880"/>
                  <a:gd name="connsiteY3" fmla="*/ 487680 h 487680"/>
                  <a:gd name="connsiteX4" fmla="*/ 0 w 944880"/>
                  <a:gd name="connsiteY4" fmla="*/ 0 h 487680"/>
                  <a:gd name="connsiteX0-1" fmla="*/ 0 w 944880"/>
                  <a:gd name="connsiteY0-2" fmla="*/ 7620 h 495300"/>
                  <a:gd name="connsiteX1-3" fmla="*/ 167640 w 944880"/>
                  <a:gd name="connsiteY1-4" fmla="*/ 0 h 495300"/>
                  <a:gd name="connsiteX2-5" fmla="*/ 944880 w 944880"/>
                  <a:gd name="connsiteY2-6" fmla="*/ 7620 h 495300"/>
                  <a:gd name="connsiteX3-7" fmla="*/ 944880 w 944880"/>
                  <a:gd name="connsiteY3-8" fmla="*/ 495300 h 495300"/>
                  <a:gd name="connsiteX4-9" fmla="*/ 0 w 944880"/>
                  <a:gd name="connsiteY4-10" fmla="*/ 495300 h 495300"/>
                  <a:gd name="connsiteX5" fmla="*/ 0 w 944880"/>
                  <a:gd name="connsiteY5" fmla="*/ 7620 h 495300"/>
                  <a:gd name="connsiteX0-11" fmla="*/ 0 w 944880"/>
                  <a:gd name="connsiteY0-12" fmla="*/ 7620 h 495300"/>
                  <a:gd name="connsiteX1-13" fmla="*/ 167640 w 944880"/>
                  <a:gd name="connsiteY1-14" fmla="*/ 0 h 495300"/>
                  <a:gd name="connsiteX2-15" fmla="*/ 944880 w 944880"/>
                  <a:gd name="connsiteY2-16" fmla="*/ 7620 h 495300"/>
                  <a:gd name="connsiteX3-17" fmla="*/ 944880 w 944880"/>
                  <a:gd name="connsiteY3-18" fmla="*/ 495300 h 495300"/>
                  <a:gd name="connsiteX4-19" fmla="*/ 792480 w 944880"/>
                  <a:gd name="connsiteY4-20" fmla="*/ 495300 h 495300"/>
                  <a:gd name="connsiteX5-21" fmla="*/ 0 w 944880"/>
                  <a:gd name="connsiteY5-22" fmla="*/ 495300 h 495300"/>
                  <a:gd name="connsiteX6" fmla="*/ 0 w 944880"/>
                  <a:gd name="connsiteY6" fmla="*/ 7620 h 495300"/>
                  <a:gd name="connsiteX0-23" fmla="*/ 0 w 944880"/>
                  <a:gd name="connsiteY0-24" fmla="*/ 7620 h 495300"/>
                  <a:gd name="connsiteX1-25" fmla="*/ 167640 w 944880"/>
                  <a:gd name="connsiteY1-26" fmla="*/ 0 h 495300"/>
                  <a:gd name="connsiteX2-27" fmla="*/ 944880 w 944880"/>
                  <a:gd name="connsiteY2-28" fmla="*/ 7620 h 495300"/>
                  <a:gd name="connsiteX3-29" fmla="*/ 792480 w 944880"/>
                  <a:gd name="connsiteY3-30" fmla="*/ 495300 h 495300"/>
                  <a:gd name="connsiteX4-31" fmla="*/ 0 w 944880"/>
                  <a:gd name="connsiteY4-32" fmla="*/ 495300 h 495300"/>
                  <a:gd name="connsiteX5-33" fmla="*/ 0 w 944880"/>
                  <a:gd name="connsiteY5-34" fmla="*/ 7620 h 495300"/>
                  <a:gd name="connsiteX0-35" fmla="*/ 0 w 944880"/>
                  <a:gd name="connsiteY0-36" fmla="*/ 495300 h 495300"/>
                  <a:gd name="connsiteX1-37" fmla="*/ 167640 w 944880"/>
                  <a:gd name="connsiteY1-38" fmla="*/ 0 h 495300"/>
                  <a:gd name="connsiteX2-39" fmla="*/ 944880 w 944880"/>
                  <a:gd name="connsiteY2-40" fmla="*/ 7620 h 495300"/>
                  <a:gd name="connsiteX3-41" fmla="*/ 792480 w 944880"/>
                  <a:gd name="connsiteY3-42" fmla="*/ 495300 h 495300"/>
                  <a:gd name="connsiteX4-43" fmla="*/ 0 w 944880"/>
                  <a:gd name="connsiteY4-44" fmla="*/ 495300 h 4953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4880" h="495300">
                    <a:moveTo>
                      <a:pt x="0" y="495300"/>
                    </a:moveTo>
                    <a:lnTo>
                      <a:pt x="167640" y="0"/>
                    </a:lnTo>
                    <a:lnTo>
                      <a:pt x="944880" y="7620"/>
                    </a:lnTo>
                    <a:lnTo>
                      <a:pt x="792480" y="495300"/>
                    </a:lnTo>
                    <a:lnTo>
                      <a:pt x="0" y="495300"/>
                    </a:lnTo>
                    <a:close/>
                  </a:path>
                </a:pathLst>
              </a:custGeom>
              <a:solidFill>
                <a:srgbClr val="283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7"/>
              <p:cNvSpPr/>
              <p:nvPr/>
            </p:nvSpPr>
            <p:spPr>
              <a:xfrm flipH="1">
                <a:off x="6827636" y="982980"/>
                <a:ext cx="159903" cy="83820"/>
              </a:xfrm>
              <a:custGeom>
                <a:avLst/>
                <a:gdLst>
                  <a:gd name="connsiteX0" fmla="*/ 0 w 944880"/>
                  <a:gd name="connsiteY0" fmla="*/ 0 h 487680"/>
                  <a:gd name="connsiteX1" fmla="*/ 944880 w 944880"/>
                  <a:gd name="connsiteY1" fmla="*/ 0 h 487680"/>
                  <a:gd name="connsiteX2" fmla="*/ 944880 w 944880"/>
                  <a:gd name="connsiteY2" fmla="*/ 487680 h 487680"/>
                  <a:gd name="connsiteX3" fmla="*/ 0 w 944880"/>
                  <a:gd name="connsiteY3" fmla="*/ 487680 h 487680"/>
                  <a:gd name="connsiteX4" fmla="*/ 0 w 944880"/>
                  <a:gd name="connsiteY4" fmla="*/ 0 h 487680"/>
                  <a:gd name="connsiteX0-1" fmla="*/ 0 w 944880"/>
                  <a:gd name="connsiteY0-2" fmla="*/ 7620 h 495300"/>
                  <a:gd name="connsiteX1-3" fmla="*/ 167640 w 944880"/>
                  <a:gd name="connsiteY1-4" fmla="*/ 0 h 495300"/>
                  <a:gd name="connsiteX2-5" fmla="*/ 944880 w 944880"/>
                  <a:gd name="connsiteY2-6" fmla="*/ 7620 h 495300"/>
                  <a:gd name="connsiteX3-7" fmla="*/ 944880 w 944880"/>
                  <a:gd name="connsiteY3-8" fmla="*/ 495300 h 495300"/>
                  <a:gd name="connsiteX4-9" fmla="*/ 0 w 944880"/>
                  <a:gd name="connsiteY4-10" fmla="*/ 495300 h 495300"/>
                  <a:gd name="connsiteX5" fmla="*/ 0 w 944880"/>
                  <a:gd name="connsiteY5" fmla="*/ 7620 h 495300"/>
                  <a:gd name="connsiteX0-11" fmla="*/ 0 w 944880"/>
                  <a:gd name="connsiteY0-12" fmla="*/ 7620 h 495300"/>
                  <a:gd name="connsiteX1-13" fmla="*/ 167640 w 944880"/>
                  <a:gd name="connsiteY1-14" fmla="*/ 0 h 495300"/>
                  <a:gd name="connsiteX2-15" fmla="*/ 944880 w 944880"/>
                  <a:gd name="connsiteY2-16" fmla="*/ 7620 h 495300"/>
                  <a:gd name="connsiteX3-17" fmla="*/ 944880 w 944880"/>
                  <a:gd name="connsiteY3-18" fmla="*/ 495300 h 495300"/>
                  <a:gd name="connsiteX4-19" fmla="*/ 792480 w 944880"/>
                  <a:gd name="connsiteY4-20" fmla="*/ 495300 h 495300"/>
                  <a:gd name="connsiteX5-21" fmla="*/ 0 w 944880"/>
                  <a:gd name="connsiteY5-22" fmla="*/ 495300 h 495300"/>
                  <a:gd name="connsiteX6" fmla="*/ 0 w 944880"/>
                  <a:gd name="connsiteY6" fmla="*/ 7620 h 495300"/>
                  <a:gd name="connsiteX0-23" fmla="*/ 0 w 944880"/>
                  <a:gd name="connsiteY0-24" fmla="*/ 7620 h 495300"/>
                  <a:gd name="connsiteX1-25" fmla="*/ 167640 w 944880"/>
                  <a:gd name="connsiteY1-26" fmla="*/ 0 h 495300"/>
                  <a:gd name="connsiteX2-27" fmla="*/ 944880 w 944880"/>
                  <a:gd name="connsiteY2-28" fmla="*/ 7620 h 495300"/>
                  <a:gd name="connsiteX3-29" fmla="*/ 792480 w 944880"/>
                  <a:gd name="connsiteY3-30" fmla="*/ 495300 h 495300"/>
                  <a:gd name="connsiteX4-31" fmla="*/ 0 w 944880"/>
                  <a:gd name="connsiteY4-32" fmla="*/ 495300 h 495300"/>
                  <a:gd name="connsiteX5-33" fmla="*/ 0 w 944880"/>
                  <a:gd name="connsiteY5-34" fmla="*/ 7620 h 495300"/>
                  <a:gd name="connsiteX0-35" fmla="*/ 0 w 944880"/>
                  <a:gd name="connsiteY0-36" fmla="*/ 495300 h 495300"/>
                  <a:gd name="connsiteX1-37" fmla="*/ 167640 w 944880"/>
                  <a:gd name="connsiteY1-38" fmla="*/ 0 h 495300"/>
                  <a:gd name="connsiteX2-39" fmla="*/ 944880 w 944880"/>
                  <a:gd name="connsiteY2-40" fmla="*/ 7620 h 495300"/>
                  <a:gd name="connsiteX3-41" fmla="*/ 792480 w 944880"/>
                  <a:gd name="connsiteY3-42" fmla="*/ 495300 h 495300"/>
                  <a:gd name="connsiteX4-43" fmla="*/ 0 w 944880"/>
                  <a:gd name="connsiteY4-44" fmla="*/ 495300 h 4953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4880" h="495300">
                    <a:moveTo>
                      <a:pt x="0" y="495300"/>
                    </a:moveTo>
                    <a:lnTo>
                      <a:pt x="167640" y="0"/>
                    </a:lnTo>
                    <a:lnTo>
                      <a:pt x="944880" y="7620"/>
                    </a:lnTo>
                    <a:lnTo>
                      <a:pt x="792480" y="495300"/>
                    </a:lnTo>
                    <a:lnTo>
                      <a:pt x="0" y="495300"/>
                    </a:lnTo>
                    <a:close/>
                  </a:path>
                </a:pathLst>
              </a:custGeom>
              <a:solidFill>
                <a:srgbClr val="283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134" name="PA_组合 133"/>
          <p:cNvGrpSpPr/>
          <p:nvPr>
            <p:custDataLst>
              <p:tags r:id="rId6"/>
            </p:custDataLst>
          </p:nvPr>
        </p:nvGrpSpPr>
        <p:grpSpPr>
          <a:xfrm>
            <a:off x="6652258" y="3733800"/>
            <a:ext cx="949395" cy="723900"/>
            <a:chOff x="550782" y="2639060"/>
            <a:chExt cx="1181192" cy="873397"/>
          </a:xfrm>
        </p:grpSpPr>
        <p:sp>
          <p:nvSpPr>
            <p:cNvPr id="111" name="任意多边形: 形状 110"/>
            <p:cNvSpPr/>
            <p:nvPr/>
          </p:nvSpPr>
          <p:spPr>
            <a:xfrm>
              <a:off x="550782" y="2639060"/>
              <a:ext cx="1128173" cy="873397"/>
            </a:xfrm>
            <a:custGeom>
              <a:avLst/>
              <a:gdLst>
                <a:gd name="connsiteX0" fmla="*/ 840740 w 1681480"/>
                <a:gd name="connsiteY0" fmla="*/ 0 h 1301750"/>
                <a:gd name="connsiteX1" fmla="*/ 1681480 w 1681480"/>
                <a:gd name="connsiteY1" fmla="*/ 840740 h 1301750"/>
                <a:gd name="connsiteX2" fmla="*/ 1615411 w 1681480"/>
                <a:gd name="connsiteY2" fmla="*/ 1167994 h 1301750"/>
                <a:gd name="connsiteX3" fmla="*/ 1542810 w 1681480"/>
                <a:gd name="connsiteY3" fmla="*/ 1301750 h 1301750"/>
                <a:gd name="connsiteX4" fmla="*/ 138670 w 1681480"/>
                <a:gd name="connsiteY4" fmla="*/ 1301750 h 1301750"/>
                <a:gd name="connsiteX5" fmla="*/ 66070 w 1681480"/>
                <a:gd name="connsiteY5" fmla="*/ 1167994 h 1301750"/>
                <a:gd name="connsiteX6" fmla="*/ 0 w 1681480"/>
                <a:gd name="connsiteY6" fmla="*/ 840740 h 1301750"/>
                <a:gd name="connsiteX7" fmla="*/ 840740 w 1681480"/>
                <a:gd name="connsiteY7" fmla="*/ 0 h 13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1480" h="1301750">
                  <a:moveTo>
                    <a:pt x="840740" y="0"/>
                  </a:moveTo>
                  <a:cubicBezTo>
                    <a:pt x="1305068" y="0"/>
                    <a:pt x="1681480" y="376412"/>
                    <a:pt x="1681480" y="840740"/>
                  </a:cubicBezTo>
                  <a:cubicBezTo>
                    <a:pt x="1681480" y="956822"/>
                    <a:pt x="1657954" y="1067409"/>
                    <a:pt x="1615411" y="1167994"/>
                  </a:cubicBezTo>
                  <a:lnTo>
                    <a:pt x="1542810" y="1301750"/>
                  </a:lnTo>
                  <a:lnTo>
                    <a:pt x="138670" y="1301750"/>
                  </a:lnTo>
                  <a:lnTo>
                    <a:pt x="66070" y="1167994"/>
                  </a:lnTo>
                  <a:cubicBezTo>
                    <a:pt x="23526" y="1067409"/>
                    <a:pt x="0" y="956822"/>
                    <a:pt x="0" y="840740"/>
                  </a:cubicBezTo>
                  <a:cubicBezTo>
                    <a:pt x="0" y="376412"/>
                    <a:pt x="376412" y="0"/>
                    <a:pt x="840740" y="0"/>
                  </a:cubicBezTo>
                  <a:close/>
                </a:path>
              </a:pathLst>
            </a:custGeom>
            <a:solidFill>
              <a:srgbClr val="F2F2F2"/>
            </a:solidFill>
            <a:ln w="19050">
              <a:solidFill>
                <a:srgbClr val="28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12" name="直接连接符 111"/>
            <p:cNvCxnSpPr>
              <a:stCxn id="111" idx="0"/>
            </p:cNvCxnSpPr>
            <p:nvPr/>
          </p:nvCxnSpPr>
          <p:spPr>
            <a:xfrm>
              <a:off x="1114869" y="2639060"/>
              <a:ext cx="0" cy="111284"/>
            </a:xfrm>
            <a:prstGeom prst="line">
              <a:avLst/>
            </a:prstGeom>
            <a:ln w="15875" cap="rnd">
              <a:solidFill>
                <a:srgbClr val="283456"/>
              </a:solidFill>
              <a:round/>
            </a:ln>
          </p:spPr>
          <p:style>
            <a:lnRef idx="1">
              <a:schemeClr val="accent1"/>
            </a:lnRef>
            <a:fillRef idx="0">
              <a:schemeClr val="accent1"/>
            </a:fillRef>
            <a:effectRef idx="0">
              <a:schemeClr val="accent1"/>
            </a:effectRef>
            <a:fontRef idx="minor">
              <a:schemeClr val="tx1"/>
            </a:fontRef>
          </p:style>
        </p:cxnSp>
        <p:grpSp>
          <p:nvGrpSpPr>
            <p:cNvPr id="128" name="组合 127"/>
            <p:cNvGrpSpPr/>
            <p:nvPr/>
          </p:nvGrpSpPr>
          <p:grpSpPr>
            <a:xfrm>
              <a:off x="643027" y="2700972"/>
              <a:ext cx="364242" cy="671512"/>
              <a:chOff x="643027" y="2700972"/>
              <a:chExt cx="364242" cy="671512"/>
            </a:xfrm>
          </p:grpSpPr>
          <p:cxnSp>
            <p:nvCxnSpPr>
              <p:cNvPr id="118" name="直接连接符 117"/>
              <p:cNvCxnSpPr/>
              <p:nvPr/>
            </p:nvCxnSpPr>
            <p:spPr>
              <a:xfrm>
                <a:off x="954971" y="2700972"/>
                <a:ext cx="52298" cy="99378"/>
              </a:xfrm>
              <a:prstGeom prst="line">
                <a:avLst/>
              </a:prstGeom>
              <a:ln w="15875" cap="rnd">
                <a:solidFill>
                  <a:srgbClr val="283456"/>
                </a:solidFill>
                <a:round/>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764471" y="2839084"/>
                <a:ext cx="73729" cy="73185"/>
              </a:xfrm>
              <a:prstGeom prst="line">
                <a:avLst/>
              </a:prstGeom>
              <a:ln w="15875" cap="rnd">
                <a:solidFill>
                  <a:srgbClr val="283456"/>
                </a:solidFill>
                <a:round/>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43027" y="3086734"/>
                <a:ext cx="80873" cy="23179"/>
              </a:xfrm>
              <a:prstGeom prst="line">
                <a:avLst/>
              </a:prstGeom>
              <a:ln w="15875" cap="rnd">
                <a:solidFill>
                  <a:srgbClr val="283456"/>
                </a:solidFill>
                <a:round/>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V="1">
                <a:off x="652552" y="3350419"/>
                <a:ext cx="61823" cy="22065"/>
              </a:xfrm>
              <a:prstGeom prst="line">
                <a:avLst/>
              </a:prstGeom>
              <a:ln w="15875" cap="rnd">
                <a:solidFill>
                  <a:srgbClr val="283456"/>
                </a:solidFill>
                <a:round/>
              </a:ln>
            </p:spPr>
            <p:style>
              <a:lnRef idx="1">
                <a:schemeClr val="accent1"/>
              </a:lnRef>
              <a:fillRef idx="0">
                <a:schemeClr val="accent1"/>
              </a:fillRef>
              <a:effectRef idx="0">
                <a:schemeClr val="accent1"/>
              </a:effectRef>
              <a:fontRef idx="minor">
                <a:schemeClr val="tx1"/>
              </a:fontRef>
            </p:style>
          </p:cxnSp>
        </p:grpSp>
        <p:grpSp>
          <p:nvGrpSpPr>
            <p:cNvPr id="129" name="组合 128"/>
            <p:cNvGrpSpPr/>
            <p:nvPr/>
          </p:nvGrpSpPr>
          <p:grpSpPr>
            <a:xfrm flipH="1">
              <a:off x="1367732" y="2700972"/>
              <a:ext cx="364242" cy="671512"/>
              <a:chOff x="643027" y="2700972"/>
              <a:chExt cx="364242" cy="671512"/>
            </a:xfrm>
          </p:grpSpPr>
          <p:cxnSp>
            <p:nvCxnSpPr>
              <p:cNvPr id="130" name="直接连接符 129"/>
              <p:cNvCxnSpPr/>
              <p:nvPr/>
            </p:nvCxnSpPr>
            <p:spPr>
              <a:xfrm>
                <a:off x="954971" y="2700972"/>
                <a:ext cx="52298" cy="99378"/>
              </a:xfrm>
              <a:prstGeom prst="line">
                <a:avLst/>
              </a:prstGeom>
              <a:ln w="15875" cap="rnd">
                <a:solidFill>
                  <a:srgbClr val="283456"/>
                </a:solidFill>
                <a:round/>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764471" y="2839084"/>
                <a:ext cx="73729" cy="73185"/>
              </a:xfrm>
              <a:prstGeom prst="line">
                <a:avLst/>
              </a:prstGeom>
              <a:ln w="15875" cap="rnd">
                <a:solidFill>
                  <a:srgbClr val="283456"/>
                </a:solidFill>
                <a:round/>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643027" y="3086734"/>
                <a:ext cx="80873" cy="23179"/>
              </a:xfrm>
              <a:prstGeom prst="line">
                <a:avLst/>
              </a:prstGeom>
              <a:ln w="15875" cap="rnd">
                <a:solidFill>
                  <a:srgbClr val="283456"/>
                </a:solidFill>
                <a:round/>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V="1">
                <a:off x="652552" y="3350419"/>
                <a:ext cx="61823" cy="22065"/>
              </a:xfrm>
              <a:prstGeom prst="line">
                <a:avLst/>
              </a:prstGeom>
              <a:ln w="15875" cap="rnd">
                <a:solidFill>
                  <a:srgbClr val="283456"/>
                </a:solidFill>
                <a:round/>
              </a:ln>
            </p:spPr>
            <p:style>
              <a:lnRef idx="1">
                <a:schemeClr val="accent1"/>
              </a:lnRef>
              <a:fillRef idx="0">
                <a:schemeClr val="accent1"/>
              </a:fillRef>
              <a:effectRef idx="0">
                <a:schemeClr val="accent1"/>
              </a:effectRef>
              <a:fontRef idx="minor">
                <a:schemeClr val="tx1"/>
              </a:fontRef>
            </p:style>
          </p:cxnSp>
        </p:grpSp>
      </p:grpSp>
      <p:grpSp>
        <p:nvGrpSpPr>
          <p:cNvPr id="162" name="PA_组合 161"/>
          <p:cNvGrpSpPr/>
          <p:nvPr>
            <p:custDataLst>
              <p:tags r:id="rId7"/>
            </p:custDataLst>
          </p:nvPr>
        </p:nvGrpSpPr>
        <p:grpSpPr>
          <a:xfrm>
            <a:off x="7017385" y="3960495"/>
            <a:ext cx="156210" cy="934720"/>
            <a:chOff x="2245252" y="2385970"/>
            <a:chExt cx="611061" cy="3508461"/>
          </a:xfrm>
        </p:grpSpPr>
        <p:grpSp>
          <p:nvGrpSpPr>
            <p:cNvPr id="160" name="PA_组合 159"/>
            <p:cNvGrpSpPr/>
            <p:nvPr>
              <p:custDataLst>
                <p:tags r:id="rId8"/>
              </p:custDataLst>
            </p:nvPr>
          </p:nvGrpSpPr>
          <p:grpSpPr>
            <a:xfrm flipH="1">
              <a:off x="2245253" y="2385970"/>
              <a:ext cx="611060" cy="1754230"/>
              <a:chOff x="7273527" y="-1433906"/>
              <a:chExt cx="2467111" cy="7082582"/>
            </a:xfrm>
          </p:grpSpPr>
          <p:sp>
            <p:nvSpPr>
              <p:cNvPr id="157" name="流程图: 决策 156"/>
              <p:cNvSpPr/>
              <p:nvPr/>
            </p:nvSpPr>
            <p:spPr>
              <a:xfrm rot="16200000">
                <a:off x="4965792" y="873829"/>
                <a:ext cx="7082582" cy="2467111"/>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1" fmla="*/ 0 w 5000"/>
                  <a:gd name="connsiteY0-2" fmla="*/ 10000 h 10000"/>
                  <a:gd name="connsiteX1-3" fmla="*/ 0 w 5000"/>
                  <a:gd name="connsiteY1-4" fmla="*/ 0 h 10000"/>
                  <a:gd name="connsiteX2-5" fmla="*/ 5000 w 5000"/>
                  <a:gd name="connsiteY2-6" fmla="*/ 5000 h 10000"/>
                  <a:gd name="connsiteX3-7" fmla="*/ 0 w 5000"/>
                  <a:gd name="connsiteY3-8" fmla="*/ 10000 h 10000"/>
                  <a:gd name="connsiteX0-9" fmla="*/ 1764 w 11764"/>
                  <a:gd name="connsiteY0-10" fmla="*/ 10000 h 10000"/>
                  <a:gd name="connsiteX1-11" fmla="*/ 1764 w 11764"/>
                  <a:gd name="connsiteY1-12" fmla="*/ 0 h 10000"/>
                  <a:gd name="connsiteX2-13" fmla="*/ 11764 w 11764"/>
                  <a:gd name="connsiteY2-14" fmla="*/ 5000 h 10000"/>
                  <a:gd name="connsiteX3-15" fmla="*/ 1764 w 11764"/>
                  <a:gd name="connsiteY3-16" fmla="*/ 10000 h 10000"/>
                  <a:gd name="connsiteX0-17" fmla="*/ 2676 w 12676"/>
                  <a:gd name="connsiteY0-18" fmla="*/ 10000 h 10000"/>
                  <a:gd name="connsiteX1-19" fmla="*/ 2676 w 12676"/>
                  <a:gd name="connsiteY1-20" fmla="*/ 0 h 10000"/>
                  <a:gd name="connsiteX2-21" fmla="*/ 12676 w 12676"/>
                  <a:gd name="connsiteY2-22" fmla="*/ 5000 h 10000"/>
                  <a:gd name="connsiteX3-23" fmla="*/ 2676 w 12676"/>
                  <a:gd name="connsiteY3-24" fmla="*/ 10000 h 10000"/>
                  <a:gd name="connsiteX0-25" fmla="*/ 2197 w 12197"/>
                  <a:gd name="connsiteY0-26" fmla="*/ 10000 h 10000"/>
                  <a:gd name="connsiteX1-27" fmla="*/ 2197 w 12197"/>
                  <a:gd name="connsiteY1-28" fmla="*/ 0 h 10000"/>
                  <a:gd name="connsiteX2-29" fmla="*/ 12197 w 12197"/>
                  <a:gd name="connsiteY2-30" fmla="*/ 5000 h 10000"/>
                  <a:gd name="connsiteX3-31" fmla="*/ 2197 w 12197"/>
                  <a:gd name="connsiteY3-32" fmla="*/ 10000 h 10000"/>
                  <a:gd name="connsiteX0-33" fmla="*/ 2222 w 12222"/>
                  <a:gd name="connsiteY0-34" fmla="*/ 10000 h 10000"/>
                  <a:gd name="connsiteX1-35" fmla="*/ 2222 w 12222"/>
                  <a:gd name="connsiteY1-36" fmla="*/ 0 h 10000"/>
                  <a:gd name="connsiteX2-37" fmla="*/ 12222 w 12222"/>
                  <a:gd name="connsiteY2-38" fmla="*/ 5000 h 10000"/>
                  <a:gd name="connsiteX3-39" fmla="*/ 2222 w 12222"/>
                  <a:gd name="connsiteY3-40" fmla="*/ 10000 h 10000"/>
                  <a:gd name="connsiteX0-41" fmla="*/ 2384 w 12384"/>
                  <a:gd name="connsiteY0-42" fmla="*/ 10113 h 10113"/>
                  <a:gd name="connsiteX1-43" fmla="*/ 2384 w 12384"/>
                  <a:gd name="connsiteY1-44" fmla="*/ 113 h 10113"/>
                  <a:gd name="connsiteX2-45" fmla="*/ 12384 w 12384"/>
                  <a:gd name="connsiteY2-46" fmla="*/ 5113 h 10113"/>
                  <a:gd name="connsiteX3-47" fmla="*/ 2384 w 12384"/>
                  <a:gd name="connsiteY3-48" fmla="*/ 10113 h 10113"/>
                  <a:gd name="connsiteX0-49" fmla="*/ 2377 w 12377"/>
                  <a:gd name="connsiteY0-50" fmla="*/ 10103 h 10200"/>
                  <a:gd name="connsiteX1-51" fmla="*/ 2377 w 12377"/>
                  <a:gd name="connsiteY1-52" fmla="*/ 103 h 10200"/>
                  <a:gd name="connsiteX2-53" fmla="*/ 12377 w 12377"/>
                  <a:gd name="connsiteY2-54" fmla="*/ 5103 h 10200"/>
                  <a:gd name="connsiteX3-55" fmla="*/ 2377 w 12377"/>
                  <a:gd name="connsiteY3-56" fmla="*/ 10103 h 10200"/>
                </a:gdLst>
                <a:ahLst/>
                <a:cxnLst>
                  <a:cxn ang="0">
                    <a:pos x="connsiteX0-1" y="connsiteY0-2"/>
                  </a:cxn>
                  <a:cxn ang="0">
                    <a:pos x="connsiteX1-3" y="connsiteY1-4"/>
                  </a:cxn>
                  <a:cxn ang="0">
                    <a:pos x="connsiteX2-5" y="connsiteY2-6"/>
                  </a:cxn>
                  <a:cxn ang="0">
                    <a:pos x="connsiteX3-7" y="connsiteY3-8"/>
                  </a:cxn>
                </a:cxnLst>
                <a:rect l="l" t="t" r="r" b="b"/>
                <a:pathLst>
                  <a:path w="12377" h="10200">
                    <a:moveTo>
                      <a:pt x="2377" y="10103"/>
                    </a:moveTo>
                    <a:cubicBezTo>
                      <a:pt x="-812" y="11428"/>
                      <a:pt x="-771" y="-1258"/>
                      <a:pt x="2377" y="103"/>
                    </a:cubicBezTo>
                    <a:lnTo>
                      <a:pt x="12377" y="5103"/>
                    </a:lnTo>
                    <a:lnTo>
                      <a:pt x="2377" y="10103"/>
                    </a:lnTo>
                    <a:close/>
                  </a:path>
                </a:pathLst>
              </a:custGeom>
              <a:solidFill>
                <a:srgbClr val="F69D88"/>
              </a:solidFill>
              <a:ln w="19050" cap="flat" cmpd="sng" algn="ctr">
                <a:solidFill>
                  <a:srgbClr val="28345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159" name="椭圆 158"/>
              <p:cNvSpPr/>
              <p:nvPr/>
            </p:nvSpPr>
            <p:spPr>
              <a:xfrm>
                <a:off x="7986589" y="3718720"/>
                <a:ext cx="1040994" cy="1040995"/>
              </a:xfrm>
              <a:prstGeom prst="ellipse">
                <a:avLst/>
              </a:prstGeom>
              <a:solidFill>
                <a:srgbClr val="283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sp>
          <p:nvSpPr>
            <p:cNvPr id="161" name="任意多边形: 形状 160"/>
            <p:cNvSpPr/>
            <p:nvPr/>
          </p:nvSpPr>
          <p:spPr>
            <a:xfrm>
              <a:off x="2245252" y="2385970"/>
              <a:ext cx="611061" cy="3508461"/>
            </a:xfrm>
            <a:custGeom>
              <a:avLst/>
              <a:gdLst/>
              <a:ahLst/>
              <a:cxnLst/>
              <a:rect l="0" t="0" r="0" b="0"/>
              <a:pathLst>
                <a:path w="611061" h="3508461">
                  <a:moveTo>
                    <a:pt x="0" y="0"/>
                  </a:moveTo>
                  <a:lnTo>
                    <a:pt x="611060" y="0"/>
                  </a:lnTo>
                  <a:lnTo>
                    <a:pt x="611060" y="3508460"/>
                  </a:lnTo>
                  <a:lnTo>
                    <a:pt x="0" y="3508460"/>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repeatCount="indefinite"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to="" calcmode="lin" valueType="num">
                                      <p:cBhvr>
                                        <p:cTn id="7" dur="200" accel="100000" fill="hold">
                                          <p:stCondLst>
                                            <p:cond delay="0"/>
                                          </p:stCondLst>
                                        </p:cTn>
                                        <p:tgtEl>
                                          <p:spTgt spid="41"/>
                                        </p:tgtEl>
                                        <p:attrNameLst>
                                          <p:attrName>ppt_x</p:attrName>
                                        </p:attrNameLst>
                                      </p:cBhvr>
                                      <p:tavLst>
                                        <p:tav tm="0">
                                          <p:val>
                                            <p:strVal val="#ppt_x+0.025"/>
                                          </p:val>
                                        </p:tav>
                                        <p:tav tm="100000">
                                          <p:val>
                                            <p:strVal val="#ppt_x"/>
                                          </p:val>
                                        </p:tav>
                                      </p:tavLst>
                                    </p:anim>
                                    <p:animEffect transition="out" filter="fade">
                                      <p:cBhvr>
                                        <p:cTn id="8" dur="500">
                                          <p:stCondLst>
                                            <p:cond delay="200"/>
                                          </p:stCondLst>
                                        </p:cTn>
                                        <p:tgtEl>
                                          <p:spTgt spid="41"/>
                                        </p:tgtEl>
                                      </p:cBhvr>
                                    </p:animEffect>
                                    <p:set>
                                      <p:cBhvr>
                                        <p:cTn id="9" dur="400" fill="hold">
                                          <p:stCondLst>
                                            <p:cond delay="699"/>
                                          </p:stCondLst>
                                        </p:cTn>
                                        <p:tgtEl>
                                          <p:spTgt spid="41"/>
                                        </p:tgtEl>
                                        <p:attrNameLst>
                                          <p:attrName>style.visibility</p:attrName>
                                        </p:attrNameLst>
                                      </p:cBhvr>
                                      <p:to>
                                        <p:strVal val="hidden"/>
                                      </p:to>
                                    </p:set>
                                  </p:childTnLst>
                                </p:cTn>
                              </p:par>
                              <p:par>
                                <p:cTn id="10" presetID="0" presetClass="entr" presetSubtype="0" repeatCount="indefinite"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Rot by="21600000" from="0" to="-780000">
                                      <p:cBhvr>
                                        <p:cTn id="12" dur="200" fill="hold">
                                          <p:stCondLst>
                                            <p:cond delay="0"/>
                                          </p:stCondLst>
                                        </p:cTn>
                                        <p:tgtEl>
                                          <p:spTgt spid="162"/>
                                        </p:tgtEl>
                                        <p:attrNameLst>
                                          <p:attrName>r</p:attrName>
                                        </p:attrNameLst>
                                      </p:cBhvr>
                                    </p:animRot>
                                    <p:animRot by="21600000" from="-780000" to="780000">
                                      <p:cBhvr>
                                        <p:cTn id="13" dur="200" fill="hold">
                                          <p:stCondLst>
                                            <p:cond delay="200"/>
                                          </p:stCondLst>
                                        </p:cTn>
                                        <p:tgtEl>
                                          <p:spTgt spid="162"/>
                                        </p:tgtEl>
                                        <p:attrNameLst>
                                          <p:attrName>r</p:attrName>
                                        </p:attrNameLst>
                                      </p:cBhvr>
                                    </p:animRot>
                                    <p:animRot by="21600000" from="780000" to="-480000">
                                      <p:cBhvr>
                                        <p:cTn id="14" dur="200" fill="hold">
                                          <p:stCondLst>
                                            <p:cond delay="400"/>
                                          </p:stCondLst>
                                        </p:cTn>
                                        <p:tgtEl>
                                          <p:spTgt spid="162"/>
                                        </p:tgtEl>
                                        <p:attrNameLst>
                                          <p:attrName>r</p:attrName>
                                        </p:attrNameLst>
                                      </p:cBhvr>
                                    </p:animRot>
                                    <p:animRot by="21600000" from="-480000" to="300000">
                                      <p:cBhvr>
                                        <p:cTn id="15" dur="200" fill="hold">
                                          <p:stCondLst>
                                            <p:cond delay="600"/>
                                          </p:stCondLst>
                                        </p:cTn>
                                        <p:tgtEl>
                                          <p:spTgt spid="162"/>
                                        </p:tgtEl>
                                        <p:attrNameLst>
                                          <p:attrName>r</p:attrName>
                                        </p:attrNameLst>
                                      </p:cBhvr>
                                    </p:animRot>
                                    <p:animRot by="21600000" from="300000" to="-180000">
                                      <p:cBhvr>
                                        <p:cTn id="16" dur="200" fill="hold">
                                          <p:stCondLst>
                                            <p:cond delay="800"/>
                                          </p:stCondLst>
                                        </p:cTn>
                                        <p:tgtEl>
                                          <p:spTgt spid="162"/>
                                        </p:tgtEl>
                                        <p:attrNameLst>
                                          <p:attrName>r</p:attrName>
                                        </p:attrNameLst>
                                      </p:cBhvr>
                                    </p:animRot>
                                    <p:animRot by="21600000" from="-180000" to="120000">
                                      <p:cBhvr>
                                        <p:cTn id="17" dur="200" fill="hold">
                                          <p:stCondLst>
                                            <p:cond delay="1000"/>
                                          </p:stCondLst>
                                        </p:cTn>
                                        <p:tgtEl>
                                          <p:spTgt spid="162"/>
                                        </p:tgtEl>
                                        <p:attrNameLst>
                                          <p:attrName>r</p:attrName>
                                        </p:attrNameLst>
                                      </p:cBhvr>
                                    </p:animRot>
                                    <p:animRot by="21600000" from="120000" to="-60000">
                                      <p:cBhvr>
                                        <p:cTn id="18" dur="200" fill="hold">
                                          <p:stCondLst>
                                            <p:cond delay="1200"/>
                                          </p:stCondLst>
                                        </p:cTn>
                                        <p:tgtEl>
                                          <p:spTgt spid="162"/>
                                        </p:tgtEl>
                                        <p:attrNameLst>
                                          <p:attrName>r</p:attrName>
                                        </p:attrNameLst>
                                      </p:cBhvr>
                                    </p:animRot>
                                    <p:animRot by="21600000" from="-60000" to="0">
                                      <p:cBhvr>
                                        <p:cTn id="19" dur="200" fill="hold">
                                          <p:stCondLst>
                                            <p:cond delay="1400"/>
                                          </p:stCondLst>
                                        </p:cTn>
                                        <p:tgtEl>
                                          <p:spTgt spid="1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72"/>
          <p:cNvSpPr/>
          <p:nvPr/>
        </p:nvSpPr>
        <p:spPr>
          <a:xfrm>
            <a:off x="8397875" y="1233170"/>
            <a:ext cx="2579370" cy="48806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 name="Rectangle 68"/>
          <p:cNvSpPr/>
          <p:nvPr/>
        </p:nvSpPr>
        <p:spPr>
          <a:xfrm>
            <a:off x="4059555" y="1234440"/>
            <a:ext cx="4197350" cy="48787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4" name="Rectangle 60"/>
          <p:cNvSpPr/>
          <p:nvPr/>
        </p:nvSpPr>
        <p:spPr>
          <a:xfrm>
            <a:off x="1487170" y="1234440"/>
            <a:ext cx="2437130" cy="4879340"/>
          </a:xfrm>
          <a:prstGeom prst="rect">
            <a:avLst/>
          </a:prstGeom>
          <a:solidFill>
            <a:srgbClr val="496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5" name="Text Placeholder 2"/>
          <p:cNvSpPr txBox="1"/>
          <p:nvPr/>
        </p:nvSpPr>
        <p:spPr>
          <a:xfrm>
            <a:off x="1610360" y="2471420"/>
            <a:ext cx="2653030" cy="9137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vi-VN" sz="2500" b="0" i="0" u="none" strike="noStrike" kern="1200" cap="none" spc="0" normalizeH="0" baseline="0" noProof="0" dirty="0">
                <a:ln>
                  <a:noFill/>
                </a:ln>
                <a:solidFill>
                  <a:schemeClr val="bg1"/>
                </a:solidFill>
                <a:effectLst/>
                <a:uLnTx/>
                <a:uFillTx/>
                <a:latin typeface="+mn-lt"/>
                <a:ea typeface="+mn-ea"/>
                <a:cs typeface="+mn-ea"/>
                <a:sym typeface="+mn-lt"/>
              </a:rPr>
              <a:t>- Dẫn dắt</a:t>
            </a:r>
            <a:endParaRPr kumimoji="0" lang="vi-VN" sz="2500" b="0" i="0" u="none" strike="noStrike" kern="1200" cap="none" spc="0" normalizeH="0" baseline="0" noProof="0" dirty="0">
              <a:ln>
                <a:noFill/>
              </a:ln>
              <a:solidFill>
                <a:schemeClr val="bg1"/>
              </a:solidFill>
              <a:effectLst/>
              <a:uLnTx/>
              <a:uFillTx/>
              <a:latin typeface="+mn-lt"/>
              <a:ea typeface="+mn-ea"/>
              <a:cs typeface="+mn-ea"/>
              <a:sym typeface="+mn-lt"/>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vi-VN" sz="2500" b="0" i="0" u="none" strike="noStrike" kern="1200" cap="none" spc="0" normalizeH="0" baseline="0" noProof="0" dirty="0">
                <a:ln>
                  <a:noFill/>
                </a:ln>
                <a:solidFill>
                  <a:schemeClr val="bg1"/>
                </a:solidFill>
                <a:effectLst/>
                <a:uLnTx/>
                <a:uFillTx/>
                <a:latin typeface="+mn-lt"/>
                <a:ea typeface="+mn-ea"/>
                <a:cs typeface="+mn-ea"/>
                <a:sym typeface="+mn-lt"/>
              </a:rPr>
              <a:t>- Nêu vấn đề</a:t>
            </a:r>
            <a:endParaRPr kumimoji="0" lang="vi-VN" sz="25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6" name="Text Placeholder 2"/>
          <p:cNvSpPr txBox="1"/>
          <p:nvPr/>
        </p:nvSpPr>
        <p:spPr>
          <a:xfrm>
            <a:off x="4422140" y="2454910"/>
            <a:ext cx="3900805" cy="11042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vi-VN" sz="2500" b="0" i="0" u="none" strike="noStrike" kern="1200" cap="none" spc="0" normalizeH="0" baseline="0" noProof="0" dirty="0">
                <a:ln>
                  <a:noFill/>
                </a:ln>
                <a:solidFill>
                  <a:schemeClr val="bg1"/>
                </a:solidFill>
                <a:effectLst/>
                <a:uLnTx/>
                <a:uFillTx/>
                <a:latin typeface="+mn-lt"/>
                <a:ea typeface="+mn-ea"/>
                <a:cs typeface="+mn-ea"/>
                <a:sym typeface="+mn-lt"/>
              </a:rPr>
              <a:t>- Giải thích khái niệm (nếu có)</a:t>
            </a:r>
            <a:endParaRPr kumimoji="0" lang="vi-VN" sz="2500" b="0" i="0" u="none" strike="noStrike" kern="1200" cap="none" spc="0" normalizeH="0" baseline="0" noProof="0" dirty="0">
              <a:ln>
                <a:noFill/>
              </a:ln>
              <a:solidFill>
                <a:schemeClr val="bg1"/>
              </a:solidFill>
              <a:effectLst/>
              <a:uLnTx/>
              <a:uFillTx/>
              <a:latin typeface="+mn-lt"/>
              <a:ea typeface="+mn-ea"/>
              <a:cs typeface="+mn-ea"/>
              <a:sym typeface="+mn-lt"/>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vi-VN" sz="2500" b="0" i="0" u="none" strike="noStrike" kern="1200" cap="none" spc="0" normalizeH="0" baseline="0" noProof="0" dirty="0">
                <a:ln>
                  <a:noFill/>
                </a:ln>
                <a:solidFill>
                  <a:schemeClr val="bg1"/>
                </a:solidFill>
                <a:effectLst/>
                <a:uLnTx/>
                <a:uFillTx/>
                <a:latin typeface="+mn-lt"/>
                <a:ea typeface="+mn-ea"/>
                <a:cs typeface="+mn-ea"/>
                <a:sym typeface="+mn-lt"/>
              </a:rPr>
              <a:t>- </a:t>
            </a:r>
            <a:r>
              <a:rPr kumimoji="0" lang="en-SG" altLang="vi-VN" sz="2500" b="0" i="0" u="none" strike="noStrike" kern="1200" cap="none" spc="0" normalizeH="0" baseline="0" noProof="0" dirty="0">
                <a:ln>
                  <a:noFill/>
                </a:ln>
                <a:solidFill>
                  <a:schemeClr val="bg1"/>
                </a:solidFill>
                <a:effectLst/>
                <a:uLnTx/>
                <a:uFillTx/>
                <a:latin typeface="+mn-lt"/>
                <a:ea typeface="+mn-ea"/>
                <a:cs typeface="+mn-ea"/>
                <a:sym typeface="+mn-lt"/>
              </a:rPr>
              <a:t>B</a:t>
            </a:r>
            <a:r>
              <a:rPr kumimoji="0" lang="vi-VN" sz="2500" b="0" i="0" u="none" strike="noStrike" kern="1200" cap="none" spc="0" normalizeH="0" baseline="0" noProof="0" dirty="0">
                <a:ln>
                  <a:noFill/>
                </a:ln>
                <a:solidFill>
                  <a:schemeClr val="bg1"/>
                </a:solidFill>
                <a:effectLst/>
                <a:uLnTx/>
                <a:uFillTx/>
                <a:latin typeface="+mn-lt"/>
                <a:ea typeface="+mn-ea"/>
                <a:cs typeface="+mn-ea"/>
                <a:sym typeface="+mn-lt"/>
              </a:rPr>
              <a:t>iểu hiện</a:t>
            </a:r>
            <a:endParaRPr kumimoji="0" lang="vi-VN" sz="2500" b="0" i="0" u="none" strike="noStrike" kern="1200" cap="none" spc="0" normalizeH="0" baseline="0" noProof="0" dirty="0">
              <a:ln>
                <a:noFill/>
              </a:ln>
              <a:solidFill>
                <a:schemeClr val="bg1"/>
              </a:solidFill>
              <a:effectLst/>
              <a:uLnTx/>
              <a:uFillTx/>
              <a:latin typeface="+mn-lt"/>
              <a:ea typeface="+mn-ea"/>
              <a:cs typeface="+mn-ea"/>
              <a:sym typeface="+mn-lt"/>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vi-VN" sz="2500" b="0" i="0" u="none" strike="noStrike" kern="1200" cap="none" spc="0" normalizeH="0" baseline="0" noProof="0" dirty="0">
                <a:ln>
                  <a:noFill/>
                </a:ln>
                <a:solidFill>
                  <a:schemeClr val="bg1"/>
                </a:solidFill>
                <a:effectLst/>
                <a:uLnTx/>
                <a:uFillTx/>
                <a:latin typeface="+mn-lt"/>
                <a:ea typeface="+mn-ea"/>
                <a:cs typeface="+mn-ea"/>
                <a:sym typeface="+mn-lt"/>
              </a:rPr>
              <a:t>- Nguyên nhân</a:t>
            </a:r>
            <a:endParaRPr kumimoji="0" lang="vi-VN" sz="2500" b="0" i="0" u="none" strike="noStrike" kern="1200" cap="none" spc="0" normalizeH="0" baseline="0" noProof="0" dirty="0">
              <a:ln>
                <a:noFill/>
              </a:ln>
              <a:solidFill>
                <a:schemeClr val="bg1"/>
              </a:solidFill>
              <a:effectLst/>
              <a:uLnTx/>
              <a:uFillTx/>
              <a:latin typeface="+mn-lt"/>
              <a:ea typeface="+mn-ea"/>
              <a:cs typeface="+mn-ea"/>
              <a:sym typeface="+mn-lt"/>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vi-VN" sz="2500" b="0" i="0" u="none" strike="noStrike" kern="1200" cap="none" spc="0" normalizeH="0" baseline="0" noProof="0" dirty="0">
                <a:ln>
                  <a:noFill/>
                </a:ln>
                <a:solidFill>
                  <a:schemeClr val="bg1"/>
                </a:solidFill>
                <a:effectLst/>
                <a:uLnTx/>
                <a:uFillTx/>
                <a:latin typeface="+mn-lt"/>
                <a:ea typeface="+mn-ea"/>
                <a:cs typeface="+mn-ea"/>
                <a:sym typeface="+mn-lt"/>
              </a:rPr>
              <a:t>- Tác hại</a:t>
            </a:r>
            <a:r>
              <a:rPr kumimoji="0" lang="en-US" altLang="vi-VN" sz="2500" b="0" i="0" u="none" strike="noStrike" kern="1200" cap="none" spc="0" normalizeH="0" baseline="0" noProof="0" dirty="0">
                <a:ln>
                  <a:noFill/>
                </a:ln>
                <a:solidFill>
                  <a:schemeClr val="bg1"/>
                </a:solidFill>
                <a:effectLst/>
                <a:uLnTx/>
                <a:uFillTx/>
                <a:latin typeface="+mn-lt"/>
                <a:ea typeface="+mn-ea"/>
                <a:cs typeface="+mn-ea"/>
                <a:sym typeface="+mn-lt"/>
              </a:rPr>
              <a:t>/ Tác dụng</a:t>
            </a:r>
            <a:endParaRPr kumimoji="0" lang="vi-VN" sz="2500" b="0" i="0" u="none" strike="noStrike" kern="1200" cap="none" spc="0" normalizeH="0" baseline="0" noProof="0" dirty="0">
              <a:ln>
                <a:noFill/>
              </a:ln>
              <a:solidFill>
                <a:schemeClr val="bg1"/>
              </a:solidFill>
              <a:effectLst/>
              <a:uLnTx/>
              <a:uFillTx/>
              <a:latin typeface="+mn-lt"/>
              <a:ea typeface="+mn-ea"/>
              <a:cs typeface="+mn-ea"/>
              <a:sym typeface="+mn-lt"/>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vi-VN" sz="2500" b="0" i="0" u="none" strike="noStrike" kern="1200" cap="none" spc="0" normalizeH="0" baseline="0" noProof="0" dirty="0">
                <a:ln>
                  <a:noFill/>
                </a:ln>
                <a:solidFill>
                  <a:schemeClr val="bg1"/>
                </a:solidFill>
                <a:effectLst/>
                <a:uLnTx/>
                <a:uFillTx/>
                <a:latin typeface="+mn-lt"/>
                <a:ea typeface="+mn-ea"/>
                <a:cs typeface="+mn-ea"/>
                <a:sym typeface="+mn-lt"/>
              </a:rPr>
              <a:t>- Biện pháp</a:t>
            </a:r>
            <a:endParaRPr kumimoji="0" lang="vi-VN" sz="2500" b="0" i="0" u="none" strike="noStrike" kern="1200" cap="none" spc="0" normalizeH="0" baseline="0" noProof="0" dirty="0">
              <a:ln>
                <a:noFill/>
              </a:ln>
              <a:solidFill>
                <a:schemeClr val="bg1"/>
              </a:solidFill>
              <a:effectLst/>
              <a:uLnTx/>
              <a:uFillTx/>
              <a:latin typeface="+mn-lt"/>
              <a:ea typeface="+mn-ea"/>
              <a:cs typeface="+mn-ea"/>
              <a:sym typeface="+mn-lt"/>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endParaRPr kumimoji="0" lang="vi-VN" sz="25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7" name="Content Placeholder 4"/>
          <p:cNvSpPr txBox="1"/>
          <p:nvPr/>
        </p:nvSpPr>
        <p:spPr>
          <a:xfrm>
            <a:off x="1487170" y="1819910"/>
            <a:ext cx="2437130" cy="3028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vi-VN" sz="25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ea"/>
                <a:sym typeface="+mn-lt"/>
              </a:rPr>
              <a:t>Mở bài</a:t>
            </a:r>
            <a:endParaRPr kumimoji="0" lang="vi-VN" sz="25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ea"/>
              <a:sym typeface="+mn-lt"/>
            </a:endParaRPr>
          </a:p>
        </p:txBody>
      </p:sp>
      <p:sp>
        <p:nvSpPr>
          <p:cNvPr id="8" name="Content Placeholder 4"/>
          <p:cNvSpPr txBox="1"/>
          <p:nvPr/>
        </p:nvSpPr>
        <p:spPr>
          <a:xfrm>
            <a:off x="4854575" y="1819910"/>
            <a:ext cx="2437130" cy="3028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vi-VN" sz="25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ea"/>
                <a:sym typeface="+mn-lt"/>
              </a:rPr>
              <a:t>Thân bài</a:t>
            </a:r>
            <a:endParaRPr kumimoji="0" lang="vi-VN" sz="25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ea"/>
              <a:sym typeface="+mn-lt"/>
            </a:endParaRPr>
          </a:p>
        </p:txBody>
      </p:sp>
      <p:sp>
        <p:nvSpPr>
          <p:cNvPr id="9" name="Text Placeholder 2"/>
          <p:cNvSpPr txBox="1"/>
          <p:nvPr/>
        </p:nvSpPr>
        <p:spPr>
          <a:xfrm>
            <a:off x="8482013" y="2512378"/>
            <a:ext cx="2792413" cy="11128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vi-VN" sz="2500" b="0" i="0" u="none" strike="noStrike" kern="1200" cap="none" spc="0" normalizeH="0" baseline="0" noProof="0" dirty="0">
                <a:ln>
                  <a:noFill/>
                </a:ln>
                <a:solidFill>
                  <a:schemeClr val="bg1"/>
                </a:solidFill>
                <a:effectLst/>
                <a:uLnTx/>
                <a:uFillTx/>
                <a:latin typeface="+mn-lt"/>
                <a:ea typeface="+mn-ea"/>
                <a:cs typeface="+mn-ea"/>
                <a:sym typeface="+mn-lt"/>
              </a:rPr>
              <a:t>- Bài học nhận thức</a:t>
            </a:r>
            <a:endParaRPr kumimoji="0" lang="vi-VN" sz="2500" b="0" i="0" u="none" strike="noStrike" kern="1200" cap="none" spc="0" normalizeH="0" baseline="0" noProof="0" dirty="0">
              <a:ln>
                <a:noFill/>
              </a:ln>
              <a:solidFill>
                <a:schemeClr val="bg1"/>
              </a:solidFill>
              <a:effectLst/>
              <a:uLnTx/>
              <a:uFillTx/>
              <a:latin typeface="+mn-lt"/>
              <a:ea typeface="+mn-ea"/>
              <a:cs typeface="+mn-ea"/>
              <a:sym typeface="+mn-lt"/>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vi-VN" sz="2500" b="0" i="0" u="none" strike="noStrike" kern="1200" cap="none" spc="0" normalizeH="0" baseline="0" noProof="0" dirty="0">
                <a:ln>
                  <a:noFill/>
                </a:ln>
                <a:solidFill>
                  <a:schemeClr val="bg1"/>
                </a:solidFill>
                <a:effectLst/>
                <a:uLnTx/>
                <a:uFillTx/>
                <a:latin typeface="+mn-lt"/>
                <a:ea typeface="+mn-ea"/>
                <a:cs typeface="+mn-ea"/>
                <a:sym typeface="+mn-lt"/>
              </a:rPr>
              <a:t>- Liên hệ bản thân</a:t>
            </a:r>
            <a:endParaRPr kumimoji="0" lang="vi-VN" sz="2500" b="0" i="0" u="none" strike="noStrike" kern="1200" cap="none" spc="0" normalizeH="0" baseline="0" noProof="0" dirty="0">
              <a:ln>
                <a:noFill/>
              </a:ln>
              <a:solidFill>
                <a:schemeClr val="bg1"/>
              </a:solidFill>
              <a:effectLst/>
              <a:uLnTx/>
              <a:uFillTx/>
              <a:latin typeface="+mn-lt"/>
              <a:ea typeface="+mn-ea"/>
              <a:cs typeface="+mn-ea"/>
              <a:sym typeface="+mn-lt"/>
            </a:endParaRPr>
          </a:p>
        </p:txBody>
      </p:sp>
      <p:cxnSp>
        <p:nvCxnSpPr>
          <p:cNvPr id="11" name="Straight Connector 66"/>
          <p:cNvCxnSpPr/>
          <p:nvPr/>
        </p:nvCxnSpPr>
        <p:spPr>
          <a:xfrm>
            <a:off x="2061528" y="2294573"/>
            <a:ext cx="12903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70"/>
          <p:cNvCxnSpPr/>
          <p:nvPr/>
        </p:nvCxnSpPr>
        <p:spPr>
          <a:xfrm>
            <a:off x="5451793" y="2284413"/>
            <a:ext cx="128841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77"/>
          <p:cNvCxnSpPr/>
          <p:nvPr/>
        </p:nvCxnSpPr>
        <p:spPr>
          <a:xfrm>
            <a:off x="8970645" y="2294573"/>
            <a:ext cx="12903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4349" name="组合 17"/>
          <p:cNvGrpSpPr/>
          <p:nvPr/>
        </p:nvGrpSpPr>
        <p:grpSpPr>
          <a:xfrm>
            <a:off x="2430780" y="1450975"/>
            <a:ext cx="367665" cy="238125"/>
            <a:chOff x="1894354" y="2642177"/>
            <a:chExt cx="561343" cy="560384"/>
          </a:xfrm>
        </p:grpSpPr>
        <p:sp>
          <p:nvSpPr>
            <p:cNvPr id="19" name="AutoShape 128"/>
            <p:cNvSpPr/>
            <p:nvPr/>
          </p:nvSpPr>
          <p:spPr bwMode="auto">
            <a:xfrm>
              <a:off x="1894354" y="2642177"/>
              <a:ext cx="561343" cy="560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ea"/>
                <a:sym typeface="+mn-lt"/>
              </a:endParaRPr>
            </a:p>
          </p:txBody>
        </p:sp>
        <p:sp>
          <p:nvSpPr>
            <p:cNvPr id="20" name="AutoShape 129"/>
            <p:cNvSpPr/>
            <p:nvPr/>
          </p:nvSpPr>
          <p:spPr bwMode="auto">
            <a:xfrm>
              <a:off x="2244954" y="2712105"/>
              <a:ext cx="139857" cy="139857"/>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bg1"/>
            </a:solid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ea"/>
                <a:sym typeface="+mn-lt"/>
              </a:endParaRPr>
            </a:p>
          </p:txBody>
        </p:sp>
      </p:grpSp>
      <p:grpSp>
        <p:nvGrpSpPr>
          <p:cNvPr id="14356" name="组合 24"/>
          <p:cNvGrpSpPr/>
          <p:nvPr/>
        </p:nvGrpSpPr>
        <p:grpSpPr>
          <a:xfrm>
            <a:off x="5921375" y="1362075"/>
            <a:ext cx="303530" cy="392430"/>
            <a:chOff x="7091622" y="2636664"/>
            <a:chExt cx="420528" cy="561343"/>
          </a:xfrm>
        </p:grpSpPr>
        <p:sp>
          <p:nvSpPr>
            <p:cNvPr id="26" name="AutoShape 108"/>
            <p:cNvSpPr/>
            <p:nvPr/>
          </p:nvSpPr>
          <p:spPr bwMode="auto">
            <a:xfrm>
              <a:off x="7196035" y="2742035"/>
              <a:ext cx="210743" cy="2107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bg1"/>
            </a:solid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ea"/>
                <a:sym typeface="+mn-lt"/>
              </a:endParaRPr>
            </a:p>
          </p:txBody>
        </p:sp>
        <p:sp>
          <p:nvSpPr>
            <p:cNvPr id="27" name="AutoShape 109"/>
            <p:cNvSpPr/>
            <p:nvPr/>
          </p:nvSpPr>
          <p:spPr bwMode="auto">
            <a:xfrm>
              <a:off x="7091622" y="2636664"/>
              <a:ext cx="420528" cy="561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bg1"/>
            </a:solid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ea"/>
                <a:sym typeface="+mn-lt"/>
              </a:endParaRPr>
            </a:p>
          </p:txBody>
        </p:sp>
      </p:grpSp>
      <p:pic>
        <p:nvPicPr>
          <p:cNvPr id="14359" name="图片 27"/>
          <p:cNvPicPr>
            <a:picLocks noChangeAspect="1"/>
          </p:cNvPicPr>
          <p:nvPr/>
        </p:nvPicPr>
        <p:blipFill>
          <a:blip r:embed="rId1"/>
          <a:srcRect l="34676" t="81543" b="12553"/>
          <a:stretch>
            <a:fillRect/>
          </a:stretch>
        </p:blipFill>
        <p:spPr>
          <a:xfrm>
            <a:off x="0" y="6461125"/>
            <a:ext cx="12192000" cy="404813"/>
          </a:xfrm>
          <a:prstGeom prst="rect">
            <a:avLst/>
          </a:prstGeom>
          <a:noFill/>
          <a:ln w="9525">
            <a:noFill/>
          </a:ln>
        </p:spPr>
      </p:pic>
      <p:sp>
        <p:nvSpPr>
          <p:cNvPr id="29" name="矩形 28"/>
          <p:cNvSpPr/>
          <p:nvPr/>
        </p:nvSpPr>
        <p:spPr>
          <a:xfrm>
            <a:off x="441325" y="24130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0" name="矩形 29"/>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1" name="矩形 30"/>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4363" name="文本框 31"/>
          <p:cNvSpPr txBox="1"/>
          <p:nvPr/>
        </p:nvSpPr>
        <p:spPr>
          <a:xfrm>
            <a:off x="563563" y="201613"/>
            <a:ext cx="3990975" cy="460375"/>
          </a:xfrm>
          <a:prstGeom prst="rect">
            <a:avLst/>
          </a:prstGeom>
          <a:noFill/>
          <a:ln w="9525">
            <a:noFill/>
          </a:ln>
        </p:spPr>
        <p:txBody>
          <a:bodyPr wrap="square" anchor="t">
            <a:spAutoFit/>
          </a:bodyPr>
          <a:p>
            <a:pPr defTabSz="914400"/>
            <a:r>
              <a:rPr lang="vi-VN" altLang="zh-C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b. Lập dàn ý</a:t>
            </a:r>
            <a:endParaRPr lang="vi-VN" altLang="zh-C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0" name="Content Placeholder 4"/>
          <p:cNvSpPr txBox="1"/>
          <p:nvPr/>
        </p:nvSpPr>
        <p:spPr>
          <a:xfrm>
            <a:off x="8397875" y="1853565"/>
            <a:ext cx="2437130" cy="3028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vi-VN" sz="2500" b="1" i="0" u="none" strike="noStrike" kern="1200" cap="none" spc="0" normalizeH="0" baseline="0" noProof="0" dirty="0">
                <a:ln>
                  <a:noFill/>
                </a:ln>
                <a:solidFill>
                  <a:schemeClr val="bg1"/>
                </a:solidFill>
                <a:effectLst/>
                <a:uLnTx/>
                <a:uFillTx/>
                <a:latin typeface="+mn-lt"/>
                <a:ea typeface="+mn-ea"/>
                <a:cs typeface="+mn-ea"/>
                <a:sym typeface="+mn-lt"/>
              </a:rPr>
              <a:t>Kết bài</a:t>
            </a:r>
            <a:endParaRPr kumimoji="0" lang="vi-VN" sz="2500" b="1" i="0" u="none" strike="noStrike" kern="1200" cap="none" spc="0" normalizeH="0" baseline="0" noProof="0" dirty="0">
              <a:ln>
                <a:noFill/>
              </a:ln>
              <a:solidFill>
                <a:schemeClr val="bg1"/>
              </a:solidFill>
              <a:effectLst/>
              <a:uLnTx/>
              <a:uFillTx/>
              <a:latin typeface="+mn-lt"/>
              <a:ea typeface="+mn-ea"/>
              <a:cs typeface="+mn-ea"/>
              <a:sym typeface="+mn-lt"/>
            </a:endParaRPr>
          </a:p>
        </p:txBody>
      </p:sp>
      <p:grpSp>
        <p:nvGrpSpPr>
          <p:cNvPr id="14" name="组合 20"/>
          <p:cNvGrpSpPr/>
          <p:nvPr/>
        </p:nvGrpSpPr>
        <p:grpSpPr>
          <a:xfrm>
            <a:off x="9410700" y="1380490"/>
            <a:ext cx="464820" cy="449580"/>
            <a:chOff x="9593272" y="2636664"/>
            <a:chExt cx="560384" cy="560384"/>
          </a:xfrm>
        </p:grpSpPr>
        <p:sp>
          <p:nvSpPr>
            <p:cNvPr id="15" name="AutoShape 123"/>
            <p:cNvSpPr/>
            <p:nvPr/>
          </p:nvSpPr>
          <p:spPr bwMode="auto">
            <a:xfrm>
              <a:off x="9593272" y="2636664"/>
              <a:ext cx="560384" cy="5603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ea"/>
                <a:sym typeface="+mn-lt"/>
              </a:endParaRPr>
            </a:p>
          </p:txBody>
        </p:sp>
        <p:sp>
          <p:nvSpPr>
            <p:cNvPr id="16" name="AutoShape 124"/>
            <p:cNvSpPr/>
            <p:nvPr/>
          </p:nvSpPr>
          <p:spPr bwMode="auto">
            <a:xfrm>
              <a:off x="9751328" y="2793763"/>
              <a:ext cx="245228" cy="245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ea"/>
                <a:sym typeface="+mn-lt"/>
              </a:endParaRPr>
            </a:p>
          </p:txBody>
        </p:sp>
        <p:sp>
          <p:nvSpPr>
            <p:cNvPr id="18" name="AutoShape 125"/>
            <p:cNvSpPr/>
            <p:nvPr/>
          </p:nvSpPr>
          <p:spPr bwMode="auto">
            <a:xfrm>
              <a:off x="9803057" y="2846449"/>
              <a:ext cx="140815" cy="1408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FFFFFF"/>
                </a:solidFill>
                <a:effectLst>
                  <a:outerShdw blurRad="38100" dist="38100" dir="2700000" algn="tl">
                    <a:srgbClr val="000000"/>
                  </a:outerShdw>
                </a:effectLst>
                <a:uLnTx/>
                <a:uFillTx/>
                <a:latin typeface="+mn-lt"/>
                <a:ea typeface="+mn-ea"/>
                <a:cs typeface="+mn-ea"/>
                <a:sym typeface="+mn-lt"/>
              </a:endParaRP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7" name="Picture 59" descr="New Macbook Silver.png"/>
          <p:cNvPicPr>
            <a:picLocks noChangeAspect="1"/>
          </p:cNvPicPr>
          <p:nvPr/>
        </p:nvPicPr>
        <p:blipFill>
          <a:blip r:embed="rId1"/>
          <a:stretch>
            <a:fillRect/>
          </a:stretch>
        </p:blipFill>
        <p:spPr>
          <a:xfrm>
            <a:off x="2934335" y="1503680"/>
            <a:ext cx="6323965" cy="3705225"/>
          </a:xfrm>
          <a:prstGeom prst="rect">
            <a:avLst/>
          </a:prstGeom>
          <a:noFill/>
          <a:ln w="9525">
            <a:noFill/>
          </a:ln>
        </p:spPr>
      </p:pic>
      <p:pic>
        <p:nvPicPr>
          <p:cNvPr id="7" name="Picture Placeholder 6"/>
          <p:cNvPicPr>
            <a:picLocks noChangeAspect="1"/>
          </p:cNvPicPr>
          <p:nvPr>
            <p:ph type="pic" sz="quarter" idx="13"/>
          </p:nvPr>
        </p:nvPicPr>
        <p:blipFill>
          <a:blip r:embed="rId2"/>
          <a:srcRect t="15052"/>
          <a:stretch>
            <a:fillRect/>
          </a:stretch>
        </p:blipFill>
        <p:spPr>
          <a:xfrm>
            <a:off x="3691890" y="1788160"/>
            <a:ext cx="4780280" cy="3198495"/>
          </a:xfrm>
          <a:prstGeom prst="rect">
            <a:avLst/>
          </a:prstGeom>
        </p:spPr>
      </p:pic>
      <p:pic>
        <p:nvPicPr>
          <p:cNvPr id="11269" name="图片 6"/>
          <p:cNvPicPr>
            <a:picLocks noChangeAspect="1"/>
          </p:cNvPicPr>
          <p:nvPr/>
        </p:nvPicPr>
        <p:blipFill>
          <a:blip r:embed="rId3"/>
          <a:srcRect l="34676" t="81543" b="12553"/>
          <a:stretch>
            <a:fillRect/>
          </a:stretch>
        </p:blipFill>
        <p:spPr>
          <a:xfrm>
            <a:off x="0" y="6461125"/>
            <a:ext cx="12192000" cy="404813"/>
          </a:xfrm>
          <a:prstGeom prst="rect">
            <a:avLst/>
          </a:prstGeom>
          <a:noFill/>
          <a:ln w="9525">
            <a:noFill/>
          </a:ln>
        </p:spPr>
      </p:pic>
      <p:sp>
        <p:nvSpPr>
          <p:cNvPr id="8" name="矩形 7"/>
          <p:cNvSpPr/>
          <p:nvPr/>
        </p:nvSpPr>
        <p:spPr>
          <a:xfrm>
            <a:off x="441325" y="24130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9" name="矩形 8"/>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0" name="矩形 9"/>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11273" name="文本框 10"/>
          <p:cNvSpPr txBox="1"/>
          <p:nvPr/>
        </p:nvSpPr>
        <p:spPr>
          <a:xfrm>
            <a:off x="563563" y="201613"/>
            <a:ext cx="3128962" cy="460375"/>
          </a:xfrm>
          <a:prstGeom prst="rect">
            <a:avLst/>
          </a:prstGeom>
          <a:noFill/>
          <a:ln w="9525">
            <a:noFill/>
          </a:ln>
        </p:spPr>
        <p:txBody>
          <a:bodyPr wrap="square" anchor="t">
            <a:spAutoFit/>
          </a:bodyPr>
          <a:p>
            <a:pPr defTabSz="914400"/>
            <a:r>
              <a:rPr lang="vi-VN" altLang="zh-C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c. Viết bài</a:t>
            </a:r>
            <a:endParaRPr lang="vi-VN" altLang="zh-C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 name="Group 31"/>
          <p:cNvGrpSpPr/>
          <p:nvPr/>
        </p:nvGrpSpPr>
        <p:grpSpPr>
          <a:xfrm>
            <a:off x="1192174" y="3726860"/>
            <a:ext cx="3460936" cy="45719"/>
            <a:chOff x="929898" y="3371098"/>
            <a:chExt cx="4087435" cy="15498"/>
          </a:xfrm>
          <a:effectLst>
            <a:outerShdw dist="38100" dir="5400000" algn="ctr" rotWithShape="0">
              <a:srgbClr val="000000">
                <a:alpha val="10000"/>
              </a:srgbClr>
            </a:outerShdw>
          </a:effectLst>
        </p:grpSpPr>
        <p:sp>
          <p:nvSpPr>
            <p:cNvPr id="23" name="Straight Connector 23"/>
            <p:cNvSpPr/>
            <p:nvPr/>
          </p:nvSpPr>
          <p:spPr>
            <a:xfrm flipH="1">
              <a:off x="929898" y="3386596"/>
              <a:ext cx="4087435" cy="0"/>
            </a:xfrm>
            <a:prstGeom prst="line">
              <a:avLst/>
            </a:prstGeom>
            <a:ln w="6350">
              <a:solidFill>
                <a:srgbClr val="C8CACC"/>
              </a:solidFill>
            </a:ln>
          </p:spPr>
          <p:style>
            <a:lnRef idx="1">
              <a:schemeClr val="accent1"/>
            </a:lnRef>
            <a:fillRef idx="0">
              <a:schemeClr val="accent1"/>
            </a:fillRef>
            <a:effectRef idx="0">
              <a:schemeClr val="accent1"/>
            </a:effectRef>
            <a:fontRef idx="minor">
              <a:schemeClr val="tx1"/>
            </a:fontRef>
          </p:style>
        </p:sp>
        <p:sp>
          <p:nvSpPr>
            <p:cNvPr id="24" name="Straight Connector 24"/>
            <p:cNvSpPr/>
            <p:nvPr/>
          </p:nvSpPr>
          <p:spPr>
            <a:xfrm flipH="1">
              <a:off x="929898" y="3371098"/>
              <a:ext cx="619933" cy="0"/>
            </a:xfrm>
            <a:prstGeom prst="line">
              <a:avLst/>
            </a:prstGeom>
            <a:ln w="34925">
              <a:solidFill>
                <a:srgbClr val="C8CACC"/>
              </a:solidFill>
            </a:ln>
          </p:spPr>
          <p:style>
            <a:lnRef idx="1">
              <a:schemeClr val="accent1"/>
            </a:lnRef>
            <a:fillRef idx="0">
              <a:schemeClr val="accent1"/>
            </a:fillRef>
            <a:effectRef idx="0">
              <a:schemeClr val="accent1"/>
            </a:effectRef>
            <a:fontRef idx="minor">
              <a:schemeClr val="tx1"/>
            </a:fontRef>
          </p:style>
        </p:sp>
      </p:grpSp>
      <p:grpSp>
        <p:nvGrpSpPr>
          <p:cNvPr id="25" name="Group 32"/>
          <p:cNvGrpSpPr/>
          <p:nvPr/>
        </p:nvGrpSpPr>
        <p:grpSpPr>
          <a:xfrm>
            <a:off x="7515208" y="3726860"/>
            <a:ext cx="3460937" cy="45719"/>
            <a:chOff x="7252931" y="3371098"/>
            <a:chExt cx="4087435" cy="15498"/>
          </a:xfrm>
          <a:effectLst>
            <a:outerShdw dist="38100" dir="5400000" algn="ctr" rotWithShape="0">
              <a:srgbClr val="000000">
                <a:alpha val="10000"/>
              </a:srgbClr>
            </a:outerShdw>
          </a:effectLst>
        </p:grpSpPr>
        <p:sp>
          <p:nvSpPr>
            <p:cNvPr id="26" name="Straight Connector 25"/>
            <p:cNvSpPr/>
            <p:nvPr/>
          </p:nvSpPr>
          <p:spPr>
            <a:xfrm flipH="1">
              <a:off x="7252931" y="3386596"/>
              <a:ext cx="4087435" cy="0"/>
            </a:xfrm>
            <a:prstGeom prst="line">
              <a:avLst/>
            </a:prstGeom>
            <a:ln w="6350">
              <a:solidFill>
                <a:srgbClr val="C8CACC"/>
              </a:solidFill>
            </a:ln>
          </p:spPr>
          <p:style>
            <a:lnRef idx="1">
              <a:schemeClr val="accent1"/>
            </a:lnRef>
            <a:fillRef idx="0">
              <a:schemeClr val="accent1"/>
            </a:fillRef>
            <a:effectRef idx="0">
              <a:schemeClr val="accent1"/>
            </a:effectRef>
            <a:fontRef idx="minor">
              <a:schemeClr val="tx1"/>
            </a:fontRef>
          </p:style>
        </p:sp>
        <p:sp>
          <p:nvSpPr>
            <p:cNvPr id="27" name="Straight Connector 26"/>
            <p:cNvSpPr/>
            <p:nvPr/>
          </p:nvSpPr>
          <p:spPr>
            <a:xfrm flipH="1">
              <a:off x="10720433" y="3371098"/>
              <a:ext cx="619933" cy="0"/>
            </a:xfrm>
            <a:prstGeom prst="line">
              <a:avLst/>
            </a:prstGeom>
            <a:ln w="34925">
              <a:solidFill>
                <a:srgbClr val="C8CACC"/>
              </a:solidFill>
            </a:ln>
          </p:spPr>
          <p:style>
            <a:lnRef idx="1">
              <a:schemeClr val="accent1"/>
            </a:lnRef>
            <a:fillRef idx="0">
              <a:schemeClr val="accent1"/>
            </a:fillRef>
            <a:effectRef idx="0">
              <a:schemeClr val="accent1"/>
            </a:effectRef>
            <a:fontRef idx="minor">
              <a:schemeClr val="tx1"/>
            </a:fontRef>
          </p:style>
        </p:sp>
      </p:grpSp>
      <p:sp>
        <p:nvSpPr>
          <p:cNvPr id="28" name="Oval 5"/>
          <p:cNvSpPr>
            <a:spLocks noChangeArrowheads="1"/>
          </p:cNvSpPr>
          <p:nvPr/>
        </p:nvSpPr>
        <p:spPr bwMode="auto">
          <a:xfrm>
            <a:off x="4830763" y="1677988"/>
            <a:ext cx="2538413" cy="2533650"/>
          </a:xfrm>
          <a:custGeom>
            <a:avLst/>
            <a:gdLst/>
            <a:ahLst/>
            <a:cxnLst/>
            <a:rect l="l" t="t" r="r" b="b"/>
            <a:pathLst>
              <a:path w="1353314" h="1351334">
                <a:moveTo>
                  <a:pt x="676657" y="107854"/>
                </a:moveTo>
                <a:cubicBezTo>
                  <a:pt x="362603" y="107854"/>
                  <a:pt x="108012" y="362073"/>
                  <a:pt x="108012" y="675667"/>
                </a:cubicBezTo>
                <a:cubicBezTo>
                  <a:pt x="108012" y="989261"/>
                  <a:pt x="362603" y="1243480"/>
                  <a:pt x="676657" y="1243480"/>
                </a:cubicBezTo>
                <a:cubicBezTo>
                  <a:pt x="990711" y="1243480"/>
                  <a:pt x="1245302" y="989261"/>
                  <a:pt x="1245302" y="675667"/>
                </a:cubicBezTo>
                <a:cubicBezTo>
                  <a:pt x="1245302" y="362073"/>
                  <a:pt x="990711" y="107854"/>
                  <a:pt x="676657" y="107854"/>
                </a:cubicBezTo>
                <a:close/>
                <a:moveTo>
                  <a:pt x="676657" y="0"/>
                </a:moveTo>
                <a:cubicBezTo>
                  <a:pt x="1050364" y="0"/>
                  <a:pt x="1353314" y="302506"/>
                  <a:pt x="1353314" y="675667"/>
                </a:cubicBezTo>
                <a:cubicBezTo>
                  <a:pt x="1353314" y="1048828"/>
                  <a:pt x="1050364" y="1351334"/>
                  <a:pt x="676657" y="1351334"/>
                </a:cubicBezTo>
                <a:cubicBezTo>
                  <a:pt x="302950" y="1351334"/>
                  <a:pt x="0" y="1048828"/>
                  <a:pt x="0" y="675667"/>
                </a:cubicBezTo>
                <a:cubicBezTo>
                  <a:pt x="0" y="302506"/>
                  <a:pt x="302950" y="0"/>
                  <a:pt x="676657" y="0"/>
                </a:cubicBezTo>
                <a:close/>
              </a:path>
            </a:pathLst>
          </a:custGeom>
          <a:pattFill prst="ltDnDiag">
            <a:fgClr>
              <a:schemeClr val="bg2">
                <a:lumMod val="75000"/>
              </a:schemeClr>
            </a:fgClr>
            <a:bgClr>
              <a:schemeClr val="bg2"/>
            </a:bgClr>
          </a:pattFill>
          <a:ln w="9"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40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49" name="Freeform 6"/>
          <p:cNvSpPr/>
          <p:nvPr/>
        </p:nvSpPr>
        <p:spPr bwMode="auto">
          <a:xfrm>
            <a:off x="4360863" y="1303338"/>
            <a:ext cx="1609725" cy="2789238"/>
          </a:xfrm>
          <a:custGeom>
            <a:avLst/>
            <a:gdLst>
              <a:gd name="T0" fmla="*/ 214 w 471"/>
              <a:gd name="T1" fmla="*/ 309 h 817"/>
              <a:gd name="T2" fmla="*/ 214 w 471"/>
              <a:gd name="T3" fmla="*/ 650 h 817"/>
              <a:gd name="T4" fmla="*/ 237 w 471"/>
              <a:gd name="T5" fmla="*/ 636 h 817"/>
              <a:gd name="T6" fmla="*/ 235 w 471"/>
              <a:gd name="T7" fmla="*/ 682 h 817"/>
              <a:gd name="T8" fmla="*/ 230 w 471"/>
              <a:gd name="T9" fmla="*/ 817 h 817"/>
              <a:gd name="T10" fmla="*/ 116 w 471"/>
              <a:gd name="T11" fmla="*/ 758 h 817"/>
              <a:gd name="T12" fmla="*/ 69 w 471"/>
              <a:gd name="T13" fmla="*/ 733 h 817"/>
              <a:gd name="T14" fmla="*/ 92 w 471"/>
              <a:gd name="T15" fmla="*/ 720 h 817"/>
              <a:gd name="T16" fmla="*/ 92 w 471"/>
              <a:gd name="T17" fmla="*/ 720 h 817"/>
              <a:gd name="T18" fmla="*/ 92 w 471"/>
              <a:gd name="T19" fmla="*/ 239 h 817"/>
              <a:gd name="T20" fmla="*/ 464 w 471"/>
              <a:gd name="T21" fmla="*/ 0 h 817"/>
              <a:gd name="T22" fmla="*/ 356 w 471"/>
              <a:gd name="T23" fmla="*/ 69 h 817"/>
              <a:gd name="T24" fmla="*/ 471 w 471"/>
              <a:gd name="T25" fmla="*/ 141 h 817"/>
              <a:gd name="T26" fmla="*/ 214 w 471"/>
              <a:gd name="T27" fmla="*/ 30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1" h="817">
                <a:moveTo>
                  <a:pt x="214" y="309"/>
                </a:moveTo>
                <a:cubicBezTo>
                  <a:pt x="157" y="409"/>
                  <a:pt x="149" y="536"/>
                  <a:pt x="214" y="650"/>
                </a:cubicBezTo>
                <a:cubicBezTo>
                  <a:pt x="237" y="636"/>
                  <a:pt x="237" y="636"/>
                  <a:pt x="237" y="636"/>
                </a:cubicBezTo>
                <a:cubicBezTo>
                  <a:pt x="235" y="682"/>
                  <a:pt x="235" y="682"/>
                  <a:pt x="235" y="682"/>
                </a:cubicBezTo>
                <a:cubicBezTo>
                  <a:pt x="230" y="817"/>
                  <a:pt x="230" y="817"/>
                  <a:pt x="230" y="817"/>
                </a:cubicBezTo>
                <a:cubicBezTo>
                  <a:pt x="116" y="758"/>
                  <a:pt x="116" y="758"/>
                  <a:pt x="116" y="758"/>
                </a:cubicBezTo>
                <a:cubicBezTo>
                  <a:pt x="69" y="733"/>
                  <a:pt x="69" y="733"/>
                  <a:pt x="69" y="733"/>
                </a:cubicBezTo>
                <a:cubicBezTo>
                  <a:pt x="92" y="720"/>
                  <a:pt x="92" y="720"/>
                  <a:pt x="92" y="720"/>
                </a:cubicBezTo>
                <a:cubicBezTo>
                  <a:pt x="92" y="720"/>
                  <a:pt x="92" y="720"/>
                  <a:pt x="92" y="720"/>
                </a:cubicBezTo>
                <a:cubicBezTo>
                  <a:pt x="0" y="560"/>
                  <a:pt x="11" y="379"/>
                  <a:pt x="92" y="239"/>
                </a:cubicBezTo>
                <a:cubicBezTo>
                  <a:pt x="167" y="110"/>
                  <a:pt x="300" y="15"/>
                  <a:pt x="464" y="0"/>
                </a:cubicBezTo>
                <a:cubicBezTo>
                  <a:pt x="356" y="69"/>
                  <a:pt x="356" y="69"/>
                  <a:pt x="356" y="69"/>
                </a:cubicBezTo>
                <a:cubicBezTo>
                  <a:pt x="471" y="141"/>
                  <a:pt x="471" y="141"/>
                  <a:pt x="471" y="141"/>
                </a:cubicBezTo>
                <a:cubicBezTo>
                  <a:pt x="357" y="154"/>
                  <a:pt x="266" y="220"/>
                  <a:pt x="214" y="309"/>
                </a:cubicBezTo>
                <a:close/>
              </a:path>
            </a:pathLst>
          </a:custGeom>
          <a:solidFill>
            <a:srgbClr val="C8CACC"/>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300"/>
              </a:spcAft>
              <a:buClrTx/>
              <a:buSzTx/>
              <a:buFontTx/>
              <a:buNone/>
              <a:defRPr/>
            </a:pPr>
            <a:endParaRPr kumimoji="0" lang="ko-KR" altLang="en-US"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50" name="Freeform 8"/>
          <p:cNvSpPr/>
          <p:nvPr/>
        </p:nvSpPr>
        <p:spPr bwMode="auto">
          <a:xfrm>
            <a:off x="5576888" y="1211263"/>
            <a:ext cx="2254250" cy="2419350"/>
          </a:xfrm>
          <a:custGeom>
            <a:avLst/>
            <a:gdLst>
              <a:gd name="T0" fmla="*/ 590 w 660"/>
              <a:gd name="T1" fmla="*/ 708 h 708"/>
              <a:gd name="T2" fmla="*/ 585 w 660"/>
              <a:gd name="T3" fmla="*/ 581 h 708"/>
              <a:gd name="T4" fmla="*/ 465 w 660"/>
              <a:gd name="T5" fmla="*/ 643 h 708"/>
              <a:gd name="T6" fmla="*/ 448 w 660"/>
              <a:gd name="T7" fmla="*/ 337 h 708"/>
              <a:gd name="T8" fmla="*/ 153 w 660"/>
              <a:gd name="T9" fmla="*/ 167 h 708"/>
              <a:gd name="T10" fmla="*/ 153 w 660"/>
              <a:gd name="T11" fmla="*/ 194 h 708"/>
              <a:gd name="T12" fmla="*/ 0 w 660"/>
              <a:gd name="T13" fmla="*/ 97 h 708"/>
              <a:gd name="T14" fmla="*/ 153 w 660"/>
              <a:gd name="T15" fmla="*/ 0 h 708"/>
              <a:gd name="T16" fmla="*/ 153 w 660"/>
              <a:gd name="T17" fmla="*/ 26 h 708"/>
              <a:gd name="T18" fmla="*/ 570 w 660"/>
              <a:gd name="T19" fmla="*/ 267 h 708"/>
              <a:gd name="T20" fmla="*/ 590 w 660"/>
              <a:gd name="T2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0" h="708">
                <a:moveTo>
                  <a:pt x="590" y="708"/>
                </a:moveTo>
                <a:cubicBezTo>
                  <a:pt x="585" y="581"/>
                  <a:pt x="585" y="581"/>
                  <a:pt x="585" y="581"/>
                </a:cubicBezTo>
                <a:cubicBezTo>
                  <a:pt x="465" y="643"/>
                  <a:pt x="465" y="643"/>
                  <a:pt x="465" y="643"/>
                </a:cubicBezTo>
                <a:cubicBezTo>
                  <a:pt x="511" y="539"/>
                  <a:pt x="499" y="427"/>
                  <a:pt x="448" y="337"/>
                </a:cubicBezTo>
                <a:cubicBezTo>
                  <a:pt x="390" y="238"/>
                  <a:pt x="284" y="167"/>
                  <a:pt x="153" y="167"/>
                </a:cubicBezTo>
                <a:cubicBezTo>
                  <a:pt x="153" y="194"/>
                  <a:pt x="153" y="194"/>
                  <a:pt x="153" y="194"/>
                </a:cubicBezTo>
                <a:cubicBezTo>
                  <a:pt x="0" y="97"/>
                  <a:pt x="0" y="97"/>
                  <a:pt x="0" y="97"/>
                </a:cubicBezTo>
                <a:cubicBezTo>
                  <a:pt x="153" y="0"/>
                  <a:pt x="153" y="0"/>
                  <a:pt x="153" y="0"/>
                </a:cubicBezTo>
                <a:cubicBezTo>
                  <a:pt x="153" y="26"/>
                  <a:pt x="153" y="26"/>
                  <a:pt x="153" y="26"/>
                </a:cubicBezTo>
                <a:cubicBezTo>
                  <a:pt x="338" y="26"/>
                  <a:pt x="489" y="127"/>
                  <a:pt x="570" y="267"/>
                </a:cubicBezTo>
                <a:cubicBezTo>
                  <a:pt x="644" y="396"/>
                  <a:pt x="660" y="558"/>
                  <a:pt x="590" y="708"/>
                </a:cubicBezTo>
                <a:close/>
              </a:path>
            </a:pathLst>
          </a:custGeom>
          <a:solidFill>
            <a:schemeClr val="accent6">
              <a:lumMod val="75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300"/>
              </a:spcAft>
              <a:buClrTx/>
              <a:buSzTx/>
              <a:buFontTx/>
              <a:buNone/>
              <a:defRPr/>
            </a:pPr>
            <a:endParaRPr kumimoji="0" lang="ko-KR" altLang="en-US"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51" name="Freeform 8"/>
          <p:cNvSpPr/>
          <p:nvPr/>
        </p:nvSpPr>
        <p:spPr bwMode="auto">
          <a:xfrm>
            <a:off x="4757738" y="3195638"/>
            <a:ext cx="2844800" cy="1393825"/>
          </a:xfrm>
          <a:custGeom>
            <a:avLst/>
            <a:gdLst>
              <a:gd name="T0" fmla="*/ 833 w 833"/>
              <a:gd name="T1" fmla="*/ 180 h 408"/>
              <a:gd name="T2" fmla="*/ 810 w 833"/>
              <a:gd name="T3" fmla="*/ 167 h 408"/>
              <a:gd name="T4" fmla="*/ 393 w 833"/>
              <a:gd name="T5" fmla="*/ 408 h 408"/>
              <a:gd name="T6" fmla="*/ 0 w 833"/>
              <a:gd name="T7" fmla="*/ 205 h 408"/>
              <a:gd name="T8" fmla="*/ 114 w 833"/>
              <a:gd name="T9" fmla="*/ 264 h 408"/>
              <a:gd name="T10" fmla="*/ 119 w 833"/>
              <a:gd name="T11" fmla="*/ 129 h 408"/>
              <a:gd name="T12" fmla="*/ 393 w 833"/>
              <a:gd name="T13" fmla="*/ 267 h 408"/>
              <a:gd name="T14" fmla="*/ 688 w 833"/>
              <a:gd name="T15" fmla="*/ 97 h 408"/>
              <a:gd name="T16" fmla="*/ 665 w 833"/>
              <a:gd name="T17" fmla="*/ 83 h 408"/>
              <a:gd name="T18" fmla="*/ 825 w 833"/>
              <a:gd name="T19" fmla="*/ 0 h 408"/>
              <a:gd name="T20" fmla="*/ 833 w 833"/>
              <a:gd name="T21"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3" h="408">
                <a:moveTo>
                  <a:pt x="833" y="180"/>
                </a:moveTo>
                <a:cubicBezTo>
                  <a:pt x="810" y="167"/>
                  <a:pt x="810" y="167"/>
                  <a:pt x="810" y="167"/>
                </a:cubicBezTo>
                <a:cubicBezTo>
                  <a:pt x="717" y="327"/>
                  <a:pt x="555" y="408"/>
                  <a:pt x="393" y="408"/>
                </a:cubicBezTo>
                <a:cubicBezTo>
                  <a:pt x="244" y="408"/>
                  <a:pt x="96" y="340"/>
                  <a:pt x="0" y="205"/>
                </a:cubicBezTo>
                <a:cubicBezTo>
                  <a:pt x="114" y="264"/>
                  <a:pt x="114" y="264"/>
                  <a:pt x="114" y="264"/>
                </a:cubicBezTo>
                <a:cubicBezTo>
                  <a:pt x="119" y="129"/>
                  <a:pt x="119" y="129"/>
                  <a:pt x="119" y="129"/>
                </a:cubicBezTo>
                <a:cubicBezTo>
                  <a:pt x="187" y="221"/>
                  <a:pt x="290" y="267"/>
                  <a:pt x="393" y="267"/>
                </a:cubicBezTo>
                <a:cubicBezTo>
                  <a:pt x="508" y="267"/>
                  <a:pt x="622" y="210"/>
                  <a:pt x="688" y="97"/>
                </a:cubicBezTo>
                <a:cubicBezTo>
                  <a:pt x="665" y="83"/>
                  <a:pt x="665" y="83"/>
                  <a:pt x="665" y="83"/>
                </a:cubicBezTo>
                <a:cubicBezTo>
                  <a:pt x="825" y="0"/>
                  <a:pt x="825" y="0"/>
                  <a:pt x="825" y="0"/>
                </a:cubicBezTo>
                <a:lnTo>
                  <a:pt x="833" y="180"/>
                </a:lnTo>
                <a:close/>
              </a:path>
            </a:pathLst>
          </a:custGeom>
          <a:solidFill>
            <a:srgbClr val="9FA2A6"/>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marL="0" marR="0" lvl="0" indent="0" algn="ctr" defTabSz="914400" rtl="0" eaLnBrk="1" fontAlgn="auto" latinLnBrk="0" hangingPunct="1">
              <a:lnSpc>
                <a:spcPct val="100000"/>
              </a:lnSpc>
              <a:spcBef>
                <a:spcPts val="0"/>
              </a:spcBef>
              <a:spcAft>
                <a:spcPts val="300"/>
              </a:spcAft>
              <a:buClrTx/>
              <a:buSzTx/>
              <a:buFontTx/>
              <a:buNone/>
              <a:defRPr/>
            </a:pPr>
            <a:r>
              <a:rPr kumimoji="0" lang="en-US" altLang="ko-KR" sz="1600" b="0" i="0" u="none" strike="noStrike" kern="1200" cap="none" spc="0" normalizeH="0" baseline="0" noProof="0" dirty="0" smtClean="0">
                <a:ln>
                  <a:noFill/>
                </a:ln>
                <a:solidFill>
                  <a:schemeClr val="bg1"/>
                </a:solidFill>
                <a:effectLst/>
                <a:uLnTx/>
                <a:uFillTx/>
                <a:latin typeface="+mn-lt"/>
                <a:ea typeface="+mn-ea"/>
                <a:cs typeface="+mn-ea"/>
                <a:sym typeface="+mn-lt"/>
              </a:rPr>
              <a:t>-25</a:t>
            </a:r>
            <a:endParaRPr kumimoji="0" lang="ko-KR" altLang="en-US"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1514" name="TextBox 12"/>
          <p:cNvSpPr txBox="1"/>
          <p:nvPr/>
        </p:nvSpPr>
        <p:spPr>
          <a:xfrm>
            <a:off x="4856163" y="2274888"/>
            <a:ext cx="2487612" cy="1498600"/>
          </a:xfrm>
          <a:prstGeom prst="rect">
            <a:avLst/>
          </a:prstGeom>
          <a:noFill/>
          <a:ln w="9525">
            <a:noFill/>
          </a:ln>
        </p:spPr>
        <p:txBody>
          <a:bodyPr wrap="square" lIns="0" tIns="0" rIns="0" bIns="0" anchor="ctr"/>
          <a:p>
            <a:pPr algn="ctr" defTabSz="914400">
              <a:lnSpc>
                <a:spcPct val="70000"/>
              </a:lnSpc>
            </a:pPr>
            <a:r>
              <a:rPr lang="vi-VN" sz="3000" b="1" dirty="0">
                <a:solidFill>
                  <a:schemeClr val="accent6">
                    <a:lumMod val="75000"/>
                  </a:schemeClr>
                </a:solidFill>
                <a:latin typeface="Microsoft YaHei" panose="020B0503020204020204" pitchFamily="34" charset="-122"/>
                <a:ea typeface="Microsoft YaHei" panose="020B0503020204020204" pitchFamily="34" charset="-122"/>
                <a:sym typeface="Microsoft YaHei" panose="020B0503020204020204" pitchFamily="34" charset="-122"/>
              </a:rPr>
              <a:t>Về </a:t>
            </a:r>
            <a:endParaRPr lang="vi-VN" sz="3000" b="1" dirty="0">
              <a:solidFill>
                <a:schemeClr val="accent6">
                  <a:lumMod val="75000"/>
                </a:schemeClr>
              </a:solidFill>
              <a:latin typeface="Microsoft YaHei" panose="020B0503020204020204" pitchFamily="34" charset="-122"/>
              <a:ea typeface="Microsoft YaHei" panose="020B0503020204020204" pitchFamily="34" charset="-122"/>
              <a:sym typeface="Microsoft YaHei" panose="020B0503020204020204" pitchFamily="34" charset="-122"/>
            </a:endParaRPr>
          </a:p>
          <a:p>
            <a:pPr algn="ctr" defTabSz="914400">
              <a:lnSpc>
                <a:spcPct val="70000"/>
              </a:lnSpc>
            </a:pPr>
            <a:r>
              <a:rPr lang="vi-VN" sz="3000" b="1" dirty="0">
                <a:solidFill>
                  <a:schemeClr val="accent6">
                    <a:lumMod val="75000"/>
                  </a:schemeClr>
                </a:solidFill>
                <a:latin typeface="Microsoft YaHei" panose="020B0503020204020204" pitchFamily="34" charset="-122"/>
                <a:ea typeface="Microsoft YaHei" panose="020B0503020204020204" pitchFamily="34" charset="-122"/>
                <a:sym typeface="Microsoft YaHei" panose="020B0503020204020204" pitchFamily="34" charset="-122"/>
              </a:rPr>
              <a:t>diễn đạt</a:t>
            </a:r>
            <a:endParaRPr lang="vi-VN" sz="3000" b="1" dirty="0">
              <a:solidFill>
                <a:schemeClr val="accent6">
                  <a:lumMod val="75000"/>
                </a:schemeClr>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58" name="Rectangle 29"/>
          <p:cNvSpPr/>
          <p:nvPr/>
        </p:nvSpPr>
        <p:spPr>
          <a:xfrm>
            <a:off x="389255" y="2770505"/>
            <a:ext cx="4088130" cy="860425"/>
          </a:xfrm>
          <a:prstGeom prst="rect">
            <a:avLst/>
          </a:prstGeom>
        </p:spPr>
        <p:txBody>
          <a:bodyPr wrap="square">
            <a:spAutoFit/>
          </a:bodyPr>
          <a:lstStyle/>
          <a:p>
            <a:pPr marL="0" marR="0" lvl="0" indent="0" algn="l" defTabSz="888365" rtl="0" eaLnBrk="1" fontAlgn="auto" latinLnBrk="0" hangingPunct="1">
              <a:lnSpc>
                <a:spcPct val="100000"/>
              </a:lnSpc>
              <a:spcBef>
                <a:spcPct val="0"/>
              </a:spcBef>
              <a:spcAft>
                <a:spcPts val="265"/>
              </a:spcAft>
              <a:buClrTx/>
              <a:buSzTx/>
              <a:buFontTx/>
              <a:buNone/>
              <a:defRPr/>
            </a:pPr>
            <a:r>
              <a:rPr kumimoji="0" lang="vi-VN" altLang="en-US" sz="2500" i="0" u="none" strike="noStrike" kern="1200" cap="none" spc="0" normalizeH="0" baseline="0" noProof="0" dirty="0" smtClean="0">
                <a:ln>
                  <a:noFill/>
                </a:ln>
                <a:solidFill>
                  <a:schemeClr val="tx1"/>
                </a:solidFill>
                <a:effectLst/>
                <a:uLnTx/>
                <a:uFillTx/>
                <a:latin typeface="+mn-lt"/>
                <a:ea typeface="+mn-ea"/>
                <a:cs typeface="+mn-ea"/>
                <a:sym typeface="+mn-lt"/>
              </a:rPr>
              <a:t>- Rõ ràng, mạch lạc, trong sáng; </a:t>
            </a:r>
            <a:r>
              <a:rPr kumimoji="0" lang="vi-VN" altLang="en-US" sz="2500" b="1"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rPr>
              <a:t>có chủ kiến.</a:t>
            </a:r>
            <a:endParaRPr kumimoji="0" lang="vi-VN" altLang="en-US" sz="2500" b="1"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endParaRPr>
          </a:p>
        </p:txBody>
      </p:sp>
      <p:pic>
        <p:nvPicPr>
          <p:cNvPr id="21520" name="图片 20"/>
          <p:cNvPicPr>
            <a:picLocks noChangeAspect="1"/>
          </p:cNvPicPr>
          <p:nvPr/>
        </p:nvPicPr>
        <p:blipFill>
          <a:blip r:embed="rId1"/>
          <a:srcRect l="34676" t="81543" b="12553"/>
          <a:stretch>
            <a:fillRect/>
          </a:stretch>
        </p:blipFill>
        <p:spPr>
          <a:xfrm>
            <a:off x="0" y="6461125"/>
            <a:ext cx="12192000" cy="404813"/>
          </a:xfrm>
          <a:prstGeom prst="rect">
            <a:avLst/>
          </a:prstGeom>
          <a:noFill/>
          <a:ln w="9525">
            <a:noFill/>
          </a:ln>
        </p:spPr>
      </p:pic>
      <p:sp>
        <p:nvSpPr>
          <p:cNvPr id="29" name="矩形 28"/>
          <p:cNvSpPr/>
          <p:nvPr/>
        </p:nvSpPr>
        <p:spPr>
          <a:xfrm>
            <a:off x="441325" y="241300"/>
            <a:ext cx="85725"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0" name="矩形 29"/>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31" name="矩形 30"/>
          <p:cNvSpPr/>
          <p:nvPr/>
        </p:nvSpPr>
        <p:spPr>
          <a:xfrm>
            <a:off x="255588" y="241300"/>
            <a:ext cx="133350" cy="381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ea"/>
              <a:sym typeface="+mn-lt"/>
            </a:endParaRPr>
          </a:p>
        </p:txBody>
      </p:sp>
      <p:sp>
        <p:nvSpPr>
          <p:cNvPr id="21524" name="文本框 31"/>
          <p:cNvSpPr txBox="1"/>
          <p:nvPr/>
        </p:nvSpPr>
        <p:spPr>
          <a:xfrm>
            <a:off x="563563" y="201613"/>
            <a:ext cx="3778250" cy="460375"/>
          </a:xfrm>
          <a:prstGeom prst="rect">
            <a:avLst/>
          </a:prstGeom>
          <a:noFill/>
          <a:ln w="9525">
            <a:noFill/>
          </a:ln>
        </p:spPr>
        <p:txBody>
          <a:bodyPr wrap="square" anchor="t">
            <a:spAutoFit/>
          </a:bodyPr>
          <a:p>
            <a:pPr defTabSz="914400"/>
            <a:r>
              <a:rPr lang="en-SG" altLang="zh-C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ê</a:t>
            </a:r>
            <a:r>
              <a:rPr lang="vi-VN" altLang="zh-C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rPr>
              <a:t>. Yêu cầu</a:t>
            </a:r>
            <a:endParaRPr lang="vi-VN" altLang="zh-CN" sz="2400" b="1" dirty="0">
              <a:solidFill>
                <a:srgbClr val="49637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2" name="Rectangle 29"/>
          <p:cNvSpPr/>
          <p:nvPr/>
        </p:nvSpPr>
        <p:spPr>
          <a:xfrm>
            <a:off x="3870325" y="4589780"/>
            <a:ext cx="4953000" cy="1476375"/>
          </a:xfrm>
          <a:prstGeom prst="rect">
            <a:avLst/>
          </a:prstGeom>
        </p:spPr>
        <p:txBody>
          <a:bodyPr wrap="square">
            <a:spAutoFit/>
          </a:bodyPr>
          <a:p>
            <a:pPr marL="0" marR="0" lvl="0" indent="0" algn="l" defTabSz="888365" rtl="0" eaLnBrk="1" fontAlgn="auto" latinLnBrk="0" hangingPunct="1">
              <a:lnSpc>
                <a:spcPct val="120000"/>
              </a:lnSpc>
              <a:spcBef>
                <a:spcPct val="0"/>
              </a:spcBef>
              <a:spcAft>
                <a:spcPts val="265"/>
              </a:spcAft>
              <a:buClrTx/>
              <a:buSzTx/>
              <a:buFontTx/>
              <a:buNone/>
              <a:defRPr/>
            </a:pPr>
            <a:r>
              <a:rPr kumimoji="0" lang="vi-VN" altLang="en-US" sz="2500" i="0" u="none" strike="noStrike" kern="1200" cap="none" spc="0" normalizeH="0" baseline="0" noProof="0" dirty="0" smtClean="0">
                <a:ln>
                  <a:noFill/>
                </a:ln>
                <a:solidFill>
                  <a:schemeClr val="tx1"/>
                </a:solidFill>
                <a:effectLst/>
                <a:uLnTx/>
                <a:uFillTx/>
                <a:latin typeface="+mn-lt"/>
                <a:ea typeface="+mn-ea"/>
                <a:cs typeface="+mn-ea"/>
                <a:sym typeface="+mn-lt"/>
              </a:rPr>
              <a:t>- </a:t>
            </a:r>
            <a:r>
              <a:rPr kumimoji="0" lang="vi-VN" altLang="en-US" sz="2500" b="1"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rPr>
              <a:t>Tránh kể dong dài</a:t>
            </a:r>
            <a:r>
              <a:rPr kumimoji="0" lang="vi-VN" altLang="en-US" sz="2500" i="0" u="none" strike="noStrike" kern="1200" cap="none" spc="0" normalizeH="0" baseline="0" noProof="0" dirty="0" smtClean="0">
                <a:ln>
                  <a:noFill/>
                </a:ln>
                <a:solidFill>
                  <a:schemeClr val="tx1"/>
                </a:solidFill>
                <a:effectLst/>
                <a:uLnTx/>
                <a:uFillTx/>
                <a:latin typeface="+mn-lt"/>
                <a:ea typeface="+mn-ea"/>
                <a:cs typeface="+mn-ea"/>
                <a:sym typeface="+mn-lt"/>
              </a:rPr>
              <a:t> mà không làm rõ được vấn đề; </a:t>
            </a:r>
            <a:r>
              <a:rPr kumimoji="0" lang="vi-VN" altLang="en-US" sz="2500" b="1"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rPr>
              <a:t>tránh nói chung chung, mơ hồ.</a:t>
            </a:r>
            <a:endParaRPr kumimoji="0" lang="vi-VN" altLang="en-US" sz="2500" b="1"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endParaRPr>
          </a:p>
        </p:txBody>
      </p:sp>
      <p:sp>
        <p:nvSpPr>
          <p:cNvPr id="3" name="Rectangle 29"/>
          <p:cNvSpPr/>
          <p:nvPr/>
        </p:nvSpPr>
        <p:spPr>
          <a:xfrm>
            <a:off x="7995920" y="2770505"/>
            <a:ext cx="4515485" cy="860425"/>
          </a:xfrm>
          <a:prstGeom prst="rect">
            <a:avLst/>
          </a:prstGeom>
        </p:spPr>
        <p:txBody>
          <a:bodyPr wrap="square">
            <a:spAutoFit/>
          </a:bodyPr>
          <a:p>
            <a:pPr marL="0" marR="0" lvl="0" indent="0" algn="l" defTabSz="888365" rtl="0" eaLnBrk="1" fontAlgn="auto" latinLnBrk="0" hangingPunct="1">
              <a:lnSpc>
                <a:spcPct val="100000"/>
              </a:lnSpc>
              <a:spcBef>
                <a:spcPct val="0"/>
              </a:spcBef>
              <a:spcAft>
                <a:spcPts val="265"/>
              </a:spcAft>
              <a:buClrTx/>
              <a:buSzTx/>
              <a:buFontTx/>
              <a:buNone/>
              <a:defRPr/>
            </a:pPr>
            <a:r>
              <a:rPr kumimoji="0" lang="vi-VN" altLang="en-US" sz="2500" i="0" u="none" strike="noStrike" kern="1200" cap="none" spc="0" normalizeH="0" baseline="0" noProof="0" dirty="0" smtClean="0">
                <a:ln>
                  <a:noFill/>
                </a:ln>
                <a:solidFill>
                  <a:schemeClr val="tx1"/>
                </a:solidFill>
                <a:effectLst/>
                <a:uLnTx/>
                <a:uFillTx/>
                <a:latin typeface="+mn-lt"/>
                <a:ea typeface="+mn-ea"/>
                <a:cs typeface="+mn-ea"/>
                <a:sym typeface="+mn-lt"/>
              </a:rPr>
              <a:t>- Lí lẽ, lập luận vững vàng nhưng không khô khan.</a:t>
            </a:r>
            <a:endParaRPr kumimoji="0" lang="vi-VN" altLang="en-US" sz="2500" b="1" i="0" u="none" strike="noStrike" kern="1200" cap="none" spc="0" normalizeH="0" baseline="0" noProof="0" dirty="0" smtClean="0">
              <a:ln>
                <a:noFill/>
              </a:ln>
              <a:solidFill>
                <a:schemeClr val="accent6">
                  <a:lumMod val="75000"/>
                </a:schemeClr>
              </a:solidFill>
              <a:effectLst/>
              <a:uLnTx/>
              <a:uFillTx/>
              <a:latin typeface="+mn-lt"/>
              <a:ea typeface="+mn-ea"/>
              <a:cs typeface="+mn-ea"/>
              <a:sym typeface="+mn-lt"/>
            </a:endParaRPr>
          </a:p>
        </p:txBody>
      </p:sp>
    </p:spTree>
  </p:cSld>
  <p:clrMapOvr>
    <a:masterClrMapping/>
  </p:clrMapOvr>
  <p:transition/>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5860</Words>
  <Application>WPS Presentation</Application>
  <PresentationFormat>宽屏</PresentationFormat>
  <Paragraphs>212</Paragraphs>
  <Slides>25</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25</vt:i4>
      </vt:variant>
    </vt:vector>
  </HeadingPairs>
  <TitlesOfParts>
    <vt:vector size="36" baseType="lpstr">
      <vt:lpstr>Arial</vt:lpstr>
      <vt:lpstr>SimSun</vt:lpstr>
      <vt:lpstr>Wingdings</vt:lpstr>
      <vt:lpstr>Microsoft YaHei</vt:lpstr>
      <vt:lpstr>Calibri</vt:lpstr>
      <vt:lpstr>Arial Unicode MS</vt:lpstr>
      <vt:lpstr>Lato Light</vt:lpstr>
      <vt:lpstr>MS PGothic</vt:lpstr>
      <vt:lpstr>UTM Scriptina KT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Nhi</cp:lastModifiedBy>
  <cp:revision>40</cp:revision>
  <dcterms:created xsi:type="dcterms:W3CDTF">2016-03-01T03:01:00Z</dcterms:created>
  <dcterms:modified xsi:type="dcterms:W3CDTF">2020-04-23T01:49:36Z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1033-11.2.0.9281</vt:lpwstr>
  </property>
</Properties>
</file>