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7" r:id="rId3"/>
    <p:sldMasterId id="2147483709" r:id="rId4"/>
    <p:sldMasterId id="2147483733" r:id="rId5"/>
  </p:sldMasterIdLst>
  <p:notesMasterIdLst>
    <p:notesMasterId r:id="rId34"/>
  </p:notesMasterIdLst>
  <p:sldIdLst>
    <p:sldId id="260" r:id="rId6"/>
    <p:sldId id="262" r:id="rId7"/>
    <p:sldId id="335" r:id="rId8"/>
    <p:sldId id="337" r:id="rId9"/>
    <p:sldId id="338" r:id="rId10"/>
    <p:sldId id="264" r:id="rId11"/>
    <p:sldId id="265" r:id="rId12"/>
    <p:sldId id="349" r:id="rId13"/>
    <p:sldId id="359" r:id="rId14"/>
    <p:sldId id="357" r:id="rId15"/>
    <p:sldId id="277" r:id="rId16"/>
    <p:sldId id="278" r:id="rId17"/>
    <p:sldId id="279" r:id="rId18"/>
    <p:sldId id="280" r:id="rId19"/>
    <p:sldId id="302" r:id="rId20"/>
    <p:sldId id="306" r:id="rId21"/>
    <p:sldId id="307" r:id="rId22"/>
    <p:sldId id="342" r:id="rId23"/>
    <p:sldId id="360" r:id="rId24"/>
    <p:sldId id="361" r:id="rId25"/>
    <p:sldId id="325" r:id="rId26"/>
    <p:sldId id="340" r:id="rId27"/>
    <p:sldId id="362" r:id="rId28"/>
    <p:sldId id="336" r:id="rId29"/>
    <p:sldId id="343" r:id="rId30"/>
    <p:sldId id="344" r:id="rId31"/>
    <p:sldId id="355" r:id="rId32"/>
    <p:sldId id="3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43F68-4D36-4C87-A4FE-2732571450DA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3B11F-616A-4218-BD2D-E58ABC2F1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3B11F-616A-4218-BD2D-E58ABC2F13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7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5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5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5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63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05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99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28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05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92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85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77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8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5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0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37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3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82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74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8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91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04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5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53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25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75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18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2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93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08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0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47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6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17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39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262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95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5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5A242-14BB-4470-8422-7009D34B65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A498-5C3F-411B-838B-81F88635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8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D600-0175-4916-9698-864FDD9C4F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E086-BF9B-4EBE-A0A7-81AAEC3A80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104367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3090A3C1-600C-4E6D-9532-E590DDB5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24" y="304800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</a:rPr>
              <a:t>DÒNG ĐIỆN TRONG CHẤT KHÍ</a:t>
            </a:r>
          </a:p>
        </p:txBody>
      </p:sp>
    </p:spTree>
    <p:extLst>
      <p:ext uri="{BB962C8B-B14F-4D97-AF65-F5344CB8AC3E}">
        <p14:creationId xmlns:p14="http://schemas.microsoft.com/office/powerpoint/2010/main" val="40087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Sự</a:t>
            </a:r>
            <a:r>
              <a:rPr lang="en-US" sz="2800" b="1" dirty="0">
                <a:solidFill>
                  <a:srgbClr val="FF0000"/>
                </a:solidFill>
              </a:rPr>
              <a:t> ion </a:t>
            </a:r>
            <a:r>
              <a:rPr lang="en-US" sz="2800" b="1" dirty="0" err="1">
                <a:solidFill>
                  <a:srgbClr val="FF0000"/>
                </a:solidFill>
              </a:rPr>
              <a:t>hóa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nhân</a:t>
            </a:r>
            <a:r>
              <a:rPr lang="en-US" sz="2800" b="1" dirty="0">
                <a:solidFill>
                  <a:srgbClr val="FF0000"/>
                </a:solidFill>
              </a:rPr>
              <a:t> ion </a:t>
            </a:r>
            <a:r>
              <a:rPr lang="en-US" sz="2800" b="1" dirty="0" err="1">
                <a:solidFill>
                  <a:srgbClr val="FF0000"/>
                </a:solidFill>
              </a:rPr>
              <a:t>hóa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950" y="1066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VNI-Times" pitchFamily="2" charset="0"/>
              </a:rPr>
              <a:t>- </a:t>
            </a:r>
            <a:r>
              <a:rPr lang="en-US" sz="3200" dirty="0" err="1">
                <a:solidFill>
                  <a:srgbClr val="00B0F0"/>
                </a:solidFill>
              </a:rPr>
              <a:t>Sự</a:t>
            </a:r>
            <a:r>
              <a:rPr lang="en-US" sz="3200" dirty="0">
                <a:solidFill>
                  <a:srgbClr val="00B0F0"/>
                </a:solidFill>
              </a:rPr>
              <a:t> ion </a:t>
            </a:r>
            <a:r>
              <a:rPr lang="en-US" sz="3200" dirty="0" err="1">
                <a:solidFill>
                  <a:srgbClr val="00B0F0"/>
                </a:solidFill>
              </a:rPr>
              <a:t>hóa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chất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khí</a:t>
            </a:r>
            <a:r>
              <a:rPr lang="en-US" sz="3200" dirty="0">
                <a:solidFill>
                  <a:srgbClr val="0000FF"/>
                </a:solidFill>
              </a:rPr>
              <a:t>: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khí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xuất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 ion (+), ion (-), e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do.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7432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 </a:t>
            </a:r>
            <a:r>
              <a:rPr lang="en-US" sz="3200" i="1" dirty="0" err="1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Tác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ion </a:t>
            </a:r>
            <a:r>
              <a:rPr lang="en-US" sz="3200" i="1" dirty="0" err="1">
                <a:solidFill>
                  <a:srgbClr val="00B0F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hóa</a:t>
            </a:r>
            <a:r>
              <a:rPr lang="en-US" sz="3200" i="1" dirty="0">
                <a:solidFill>
                  <a:srgbClr val="7030A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ngoại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…)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inh-nen-powerpoint-mau-xanh-de-chiu-va-hai-hoa-44">
            <a:extLst>
              <a:ext uri="{FF2B5EF4-FFF2-40B4-BE49-F238E27FC236}">
                <a16:creationId xmlns:a16="http://schemas.microsoft.com/office/drawing/2014/main" id="{024EFD86-C140-45F3-A635-879B934D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AutoShape 2">
            <a:extLst>
              <a:ext uri="{FF2B5EF4-FFF2-40B4-BE49-F238E27FC236}">
                <a16:creationId xmlns:a16="http://schemas.microsoft.com/office/drawing/2014/main" id="{282D6087-4C2C-4C31-B3B7-3FB2C6B4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609600"/>
            <a:ext cx="9677400" cy="3984625"/>
          </a:xfrm>
          <a:prstGeom prst="cloudCallout">
            <a:avLst>
              <a:gd name="adj1" fmla="val -61292"/>
              <a:gd name="adj2" fmla="val 81583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ion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3316" name="Picture 3" descr="felix">
            <a:extLst>
              <a:ext uri="{FF2B5EF4-FFF2-40B4-BE49-F238E27FC236}">
                <a16:creationId xmlns:a16="http://schemas.microsoft.com/office/drawing/2014/main" id="{A2983FEE-FF90-45F9-9517-7E907AF08D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8625"/>
            <a:ext cx="31051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083" y="3448050"/>
            <a:ext cx="66484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8" name="Group 2">
            <a:extLst>
              <a:ext uri="{FF2B5EF4-FFF2-40B4-BE49-F238E27FC236}">
                <a16:creationId xmlns:a16="http://schemas.microsoft.com/office/drawing/2014/main" id="{52070794-65D4-46D1-BC46-C24E860CB3C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724400"/>
            <a:ext cx="1295400" cy="1219200"/>
            <a:chOff x="2496" y="3276"/>
            <a:chExt cx="576" cy="804"/>
          </a:xfrm>
        </p:grpSpPr>
        <p:sp>
          <p:nvSpPr>
            <p:cNvPr id="139" name="AutoShape 3">
              <a:extLst>
                <a:ext uri="{FF2B5EF4-FFF2-40B4-BE49-F238E27FC236}">
                  <a16:creationId xmlns:a16="http://schemas.microsoft.com/office/drawing/2014/main" id="{CC47D888-D576-4A4C-A615-03ED134C6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140" name="Oval 4">
              <a:extLst>
                <a:ext uri="{FF2B5EF4-FFF2-40B4-BE49-F238E27FC236}">
                  <a16:creationId xmlns:a16="http://schemas.microsoft.com/office/drawing/2014/main" id="{C27A3A93-25A5-4283-BC97-CDDCDC86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Freeform 5">
              <a:extLst>
                <a:ext uri="{FF2B5EF4-FFF2-40B4-BE49-F238E27FC236}">
                  <a16:creationId xmlns:a16="http://schemas.microsoft.com/office/drawing/2014/main" id="{A0210245-CE28-4AEB-958C-3539B893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538"/>
              <a:ext cx="576" cy="542"/>
            </a:xfrm>
            <a:custGeom>
              <a:avLst/>
              <a:gdLst>
                <a:gd name="T0" fmla="*/ 190 w 1259"/>
                <a:gd name="T1" fmla="*/ 0 h 1092"/>
                <a:gd name="T2" fmla="*/ 190 w 1259"/>
                <a:gd name="T3" fmla="*/ 143 h 1092"/>
                <a:gd name="T4" fmla="*/ 25 w 1259"/>
                <a:gd name="T5" fmla="*/ 203 h 1092"/>
                <a:gd name="T6" fmla="*/ 31 w 1259"/>
                <a:gd name="T7" fmla="*/ 357 h 1092"/>
                <a:gd name="T8" fmla="*/ 108 w 1259"/>
                <a:gd name="T9" fmla="*/ 506 h 1092"/>
                <a:gd name="T10" fmla="*/ 190 w 1259"/>
                <a:gd name="T11" fmla="*/ 536 h 1092"/>
                <a:gd name="T12" fmla="*/ 305 w 1259"/>
                <a:gd name="T13" fmla="*/ 542 h 1092"/>
                <a:gd name="T14" fmla="*/ 426 w 1259"/>
                <a:gd name="T15" fmla="*/ 536 h 1092"/>
                <a:gd name="T16" fmla="*/ 497 w 1259"/>
                <a:gd name="T17" fmla="*/ 506 h 1092"/>
                <a:gd name="T18" fmla="*/ 547 w 1259"/>
                <a:gd name="T19" fmla="*/ 411 h 1092"/>
                <a:gd name="T20" fmla="*/ 569 w 1259"/>
                <a:gd name="T21" fmla="*/ 322 h 1092"/>
                <a:gd name="T22" fmla="*/ 547 w 1259"/>
                <a:gd name="T23" fmla="*/ 197 h 1092"/>
                <a:gd name="T24" fmla="*/ 393 w 1259"/>
                <a:gd name="T25" fmla="*/ 149 h 1092"/>
                <a:gd name="T26" fmla="*/ 382 w 1259"/>
                <a:gd name="T27" fmla="*/ 0 h 1092"/>
                <a:gd name="T28" fmla="*/ 19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2" name="Oval 6">
              <a:extLst>
                <a:ext uri="{FF2B5EF4-FFF2-40B4-BE49-F238E27FC236}">
                  <a16:creationId xmlns:a16="http://schemas.microsoft.com/office/drawing/2014/main" id="{90504B68-1C53-45C3-B383-9DD6C14A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3F160843-447D-41B6-AC78-CE558296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510"/>
              <a:ext cx="170" cy="480"/>
            </a:xfrm>
            <a:custGeom>
              <a:avLst/>
              <a:gdLst>
                <a:gd name="T0" fmla="*/ 77 w 373"/>
                <a:gd name="T1" fmla="*/ 4 h 968"/>
                <a:gd name="T2" fmla="*/ 98 w 373"/>
                <a:gd name="T3" fmla="*/ 194 h 968"/>
                <a:gd name="T4" fmla="*/ 131 w 373"/>
                <a:gd name="T5" fmla="*/ 301 h 968"/>
                <a:gd name="T6" fmla="*/ 98 w 373"/>
                <a:gd name="T7" fmla="*/ 385 h 968"/>
                <a:gd name="T8" fmla="*/ 55 w 373"/>
                <a:gd name="T9" fmla="*/ 432 h 968"/>
                <a:gd name="T10" fmla="*/ 5 w 373"/>
                <a:gd name="T11" fmla="*/ 450 h 968"/>
                <a:gd name="T12" fmla="*/ 104 w 373"/>
                <a:gd name="T13" fmla="*/ 432 h 968"/>
                <a:gd name="T14" fmla="*/ 159 w 373"/>
                <a:gd name="T15" fmla="*/ 367 h 968"/>
                <a:gd name="T16" fmla="*/ 170 w 373"/>
                <a:gd name="T17" fmla="*/ 325 h 968"/>
                <a:gd name="T18" fmla="*/ 159 w 373"/>
                <a:gd name="T19" fmla="*/ 248 h 968"/>
                <a:gd name="T20" fmla="*/ 120 w 373"/>
                <a:gd name="T21" fmla="*/ 171 h 968"/>
                <a:gd name="T22" fmla="*/ 77 w 373"/>
                <a:gd name="T23" fmla="*/ 4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D2D1848E-5110-4A18-8944-4447C7A4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5" name="Oval 9">
              <a:extLst>
                <a:ext uri="{FF2B5EF4-FFF2-40B4-BE49-F238E27FC236}">
                  <a16:creationId xmlns:a16="http://schemas.microsoft.com/office/drawing/2014/main" id="{F64D9336-049F-4DEF-BC26-199505F80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434B560F-F1A0-4DF8-82E8-8BD706525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4517602B-53B3-48F9-A9D9-C2B84BC40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4C3924D1-BCD5-47CE-97DB-A23F6273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9" name="Rectangle 13" descr="Wide upward diagonal">
            <a:extLst>
              <a:ext uri="{FF2B5EF4-FFF2-40B4-BE49-F238E27FC236}">
                <a16:creationId xmlns:a16="http://schemas.microsoft.com/office/drawing/2014/main" id="{72FDA1FC-6749-4589-BD54-00D0AB34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2" y="1100138"/>
            <a:ext cx="541338" cy="4549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endParaRPr lang="zh-TW" altLang="en-US">
              <a:solidFill>
                <a:srgbClr val="3399FF"/>
              </a:solidFill>
              <a:latin typeface="Arial" panose="020B0604020202020204" pitchFamily="34" charset="0"/>
              <a:cs typeface="新細明體" panose="02020500000000000000" pitchFamily="18" charset="-120"/>
            </a:endParaRPr>
          </a:p>
        </p:txBody>
      </p:sp>
      <p:sp>
        <p:nvSpPr>
          <p:cNvPr id="150" name="Rectangle 14" descr="Wide upward diagonal">
            <a:extLst>
              <a:ext uri="{FF2B5EF4-FFF2-40B4-BE49-F238E27FC236}">
                <a16:creationId xmlns:a16="http://schemas.microsoft.com/office/drawing/2014/main" id="{2ED0D3D4-2111-47FD-BA0A-CABD807E0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2" y="1066800"/>
            <a:ext cx="541338" cy="45497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51" name="Line 21">
            <a:extLst>
              <a:ext uri="{FF2B5EF4-FFF2-40B4-BE49-F238E27FC236}">
                <a16:creationId xmlns:a16="http://schemas.microsoft.com/office/drawing/2014/main" id="{63546579-5AE6-4C97-84FA-7D4EDC247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440113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2" name="Line 22">
            <a:extLst>
              <a:ext uri="{FF2B5EF4-FFF2-40B4-BE49-F238E27FC236}">
                <a16:creationId xmlns:a16="http://schemas.microsoft.com/office/drawing/2014/main" id="{D99FBE9D-BD69-4402-8AD8-B16E08698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490913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" name="Text Box 35">
            <a:extLst>
              <a:ext uri="{FF2B5EF4-FFF2-40B4-BE49-F238E27FC236}">
                <a16:creationId xmlns:a16="http://schemas.microsoft.com/office/drawing/2014/main" id="{727D27D0-4A6D-49D5-AD43-E85E5C819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79" y="227491"/>
            <a:ext cx="8153400" cy="369332"/>
          </a:xfrm>
          <a:prstGeom prst="rect">
            <a:avLst/>
          </a:prstGeom>
          <a:noFill/>
          <a:ln w="9525">
            <a:solidFill>
              <a:srgbClr val="692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04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CHƯA CÓ ĐIỆN TRƯỜNG TÁC DỤNG VÀO KHÔNG KHÍ.</a:t>
            </a:r>
            <a:endParaRPr lang="en-GB" altLang="vi-VN" b="1" dirty="0">
              <a:solidFill>
                <a:srgbClr val="F04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Oval 3"/>
          <p:cNvSpPr>
            <a:spLocks noChangeArrowheads="1"/>
          </p:cNvSpPr>
          <p:nvPr/>
        </p:nvSpPr>
        <p:spPr bwMode="auto">
          <a:xfrm>
            <a:off x="5196016" y="37719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56" name="Oval 4"/>
          <p:cNvSpPr>
            <a:spLocks noChangeArrowheads="1"/>
          </p:cNvSpPr>
          <p:nvPr/>
        </p:nvSpPr>
        <p:spPr bwMode="auto">
          <a:xfrm>
            <a:off x="4891216" y="4000500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57" name="Oval 9"/>
          <p:cNvSpPr>
            <a:spLocks noChangeArrowheads="1"/>
          </p:cNvSpPr>
          <p:nvPr/>
        </p:nvSpPr>
        <p:spPr bwMode="auto">
          <a:xfrm>
            <a:off x="5167184" y="42672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58" name="Oval 18"/>
          <p:cNvSpPr>
            <a:spLocks noChangeArrowheads="1"/>
          </p:cNvSpPr>
          <p:nvPr/>
        </p:nvSpPr>
        <p:spPr bwMode="auto">
          <a:xfrm>
            <a:off x="5014784" y="2865153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59" name="Oval 19"/>
          <p:cNvSpPr>
            <a:spLocks noChangeArrowheads="1"/>
          </p:cNvSpPr>
          <p:nvPr/>
        </p:nvSpPr>
        <p:spPr bwMode="auto">
          <a:xfrm>
            <a:off x="4267200" y="4038600"/>
            <a:ext cx="486032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60" name="Oval 20"/>
          <p:cNvSpPr>
            <a:spLocks noChangeArrowheads="1"/>
          </p:cNvSpPr>
          <p:nvPr/>
        </p:nvSpPr>
        <p:spPr bwMode="auto">
          <a:xfrm>
            <a:off x="3657600" y="310515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61" name="Oval 21"/>
          <p:cNvSpPr>
            <a:spLocks noChangeArrowheads="1"/>
          </p:cNvSpPr>
          <p:nvPr/>
        </p:nvSpPr>
        <p:spPr bwMode="auto">
          <a:xfrm>
            <a:off x="4129216" y="28956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62" name="Oval 22"/>
          <p:cNvSpPr>
            <a:spLocks noChangeArrowheads="1"/>
          </p:cNvSpPr>
          <p:nvPr/>
        </p:nvSpPr>
        <p:spPr bwMode="auto">
          <a:xfrm>
            <a:off x="5090984" y="33528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63" name="AutoShape 24"/>
          <p:cNvSpPr>
            <a:spLocks noChangeArrowheads="1"/>
          </p:cNvSpPr>
          <p:nvPr/>
        </p:nvSpPr>
        <p:spPr bwMode="auto">
          <a:xfrm>
            <a:off x="4363995" y="3848100"/>
            <a:ext cx="16201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4" name="Oval 36"/>
          <p:cNvSpPr>
            <a:spLocks noChangeArrowheads="1"/>
          </p:cNvSpPr>
          <p:nvPr/>
        </p:nvSpPr>
        <p:spPr bwMode="auto">
          <a:xfrm>
            <a:off x="4724400" y="21717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65" name="Oval 37"/>
          <p:cNvSpPr>
            <a:spLocks noChangeArrowheads="1"/>
          </p:cNvSpPr>
          <p:nvPr/>
        </p:nvSpPr>
        <p:spPr bwMode="auto">
          <a:xfrm>
            <a:off x="3657600" y="3848100"/>
            <a:ext cx="486032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66" name="Oval 39"/>
          <p:cNvSpPr>
            <a:spLocks noChangeArrowheads="1"/>
          </p:cNvSpPr>
          <p:nvPr/>
        </p:nvSpPr>
        <p:spPr bwMode="auto">
          <a:xfrm>
            <a:off x="3733800" y="3649947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67" name="Oval 41"/>
          <p:cNvSpPr>
            <a:spLocks noChangeArrowheads="1"/>
          </p:cNvSpPr>
          <p:nvPr/>
        </p:nvSpPr>
        <p:spPr bwMode="auto">
          <a:xfrm>
            <a:off x="4510216" y="3124200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68" name="Oval 43"/>
          <p:cNvSpPr>
            <a:spLocks noChangeArrowheads="1"/>
          </p:cNvSpPr>
          <p:nvPr/>
        </p:nvSpPr>
        <p:spPr bwMode="auto">
          <a:xfrm>
            <a:off x="5105400" y="2362200"/>
            <a:ext cx="486032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69" name="Oval 45"/>
          <p:cNvSpPr>
            <a:spLocks noChangeArrowheads="1"/>
          </p:cNvSpPr>
          <p:nvPr/>
        </p:nvSpPr>
        <p:spPr bwMode="auto">
          <a:xfrm>
            <a:off x="3795584" y="42672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0" name="Oval 46"/>
          <p:cNvSpPr>
            <a:spLocks noChangeArrowheads="1"/>
          </p:cNvSpPr>
          <p:nvPr/>
        </p:nvSpPr>
        <p:spPr bwMode="auto">
          <a:xfrm>
            <a:off x="4648200" y="25527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1" name="Oval 48"/>
          <p:cNvSpPr>
            <a:spLocks noChangeArrowheads="1"/>
          </p:cNvSpPr>
          <p:nvPr/>
        </p:nvSpPr>
        <p:spPr bwMode="auto">
          <a:xfrm>
            <a:off x="4670854" y="36957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grpSp>
        <p:nvGrpSpPr>
          <p:cNvPr id="172" name="Group 74"/>
          <p:cNvGrpSpPr/>
          <p:nvPr/>
        </p:nvGrpSpPr>
        <p:grpSpPr>
          <a:xfrm>
            <a:off x="3701144" y="2476500"/>
            <a:ext cx="486032" cy="457200"/>
            <a:chOff x="6353728" y="3733800"/>
            <a:chExt cx="395416" cy="342900"/>
          </a:xfrm>
        </p:grpSpPr>
        <p:sp>
          <p:nvSpPr>
            <p:cNvPr id="173" name="Oval 38"/>
            <p:cNvSpPr>
              <a:spLocks noChangeArrowheads="1"/>
            </p:cNvSpPr>
            <p:nvPr/>
          </p:nvSpPr>
          <p:spPr bwMode="auto">
            <a:xfrm>
              <a:off x="6353728" y="37338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>
                  <a:solidFill>
                    <a:srgbClr val="FF0000"/>
                  </a:solidFill>
                  <a:latin typeface="VNI-Times" pitchFamily="2" charset="0"/>
                  <a:ea typeface="新細明體" panose="02020500000000000000" pitchFamily="18" charset="-12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endParaRPr>
            </a:p>
          </p:txBody>
        </p:sp>
        <p:sp>
          <p:nvSpPr>
            <p:cNvPr id="174" name="AutoShape 23"/>
            <p:cNvSpPr>
              <a:spLocks noChangeArrowheads="1"/>
            </p:cNvSpPr>
            <p:nvPr/>
          </p:nvSpPr>
          <p:spPr bwMode="auto">
            <a:xfrm>
              <a:off x="6607628" y="3842656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75" name="Group 75"/>
          <p:cNvGrpSpPr/>
          <p:nvPr/>
        </p:nvGrpSpPr>
        <p:grpSpPr>
          <a:xfrm>
            <a:off x="5181600" y="3276600"/>
            <a:ext cx="486032" cy="457200"/>
            <a:chOff x="8215184" y="4724400"/>
            <a:chExt cx="395416" cy="342900"/>
          </a:xfrm>
        </p:grpSpPr>
        <p:sp>
          <p:nvSpPr>
            <p:cNvPr id="176" name="Oval 42"/>
            <p:cNvSpPr>
              <a:spLocks noChangeArrowheads="1"/>
            </p:cNvSpPr>
            <p:nvPr/>
          </p:nvSpPr>
          <p:spPr bwMode="auto">
            <a:xfrm>
              <a:off x="8215184" y="47244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>
                  <a:solidFill>
                    <a:srgbClr val="FF0000"/>
                  </a:solidFill>
                  <a:latin typeface="VNI-Times" pitchFamily="2" charset="0"/>
                  <a:ea typeface="新細明體" panose="02020500000000000000" pitchFamily="18" charset="-12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endParaRPr>
            </a:p>
          </p:txBody>
        </p:sp>
        <p:sp>
          <p:nvSpPr>
            <p:cNvPr id="177" name="AutoShape 23"/>
            <p:cNvSpPr>
              <a:spLocks noChangeArrowheads="1"/>
            </p:cNvSpPr>
            <p:nvPr/>
          </p:nvSpPr>
          <p:spPr bwMode="auto">
            <a:xfrm>
              <a:off x="8446137" y="4751614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78" name="Group 76"/>
          <p:cNvGrpSpPr/>
          <p:nvPr/>
        </p:nvGrpSpPr>
        <p:grpSpPr>
          <a:xfrm>
            <a:off x="4448432" y="4533900"/>
            <a:ext cx="486032" cy="457200"/>
            <a:chOff x="7224584" y="6210300"/>
            <a:chExt cx="395416" cy="342900"/>
          </a:xfrm>
        </p:grpSpPr>
        <p:sp>
          <p:nvSpPr>
            <p:cNvPr id="179" name="Oval 40"/>
            <p:cNvSpPr>
              <a:spLocks noChangeArrowheads="1"/>
            </p:cNvSpPr>
            <p:nvPr/>
          </p:nvSpPr>
          <p:spPr bwMode="auto">
            <a:xfrm>
              <a:off x="7224584" y="6210300"/>
              <a:ext cx="395416" cy="3429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3000" b="1" dirty="0">
                  <a:solidFill>
                    <a:srgbClr val="FF0000"/>
                  </a:solidFill>
                  <a:latin typeface="VNI-Times" pitchFamily="2" charset="0"/>
                  <a:ea typeface="新細明體" panose="02020500000000000000" pitchFamily="18" charset="-120"/>
                </a:rPr>
                <a:t>-</a:t>
              </a:r>
              <a:endParaRPr lang="zh-TW" altLang="en-US" sz="3000" b="1" dirty="0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endParaRPr>
            </a:p>
          </p:txBody>
        </p:sp>
        <p:sp>
          <p:nvSpPr>
            <p:cNvPr id="180" name="AutoShape 5"/>
            <p:cNvSpPr>
              <a:spLocks noChangeArrowheads="1"/>
            </p:cNvSpPr>
            <p:nvPr/>
          </p:nvSpPr>
          <p:spPr bwMode="auto">
            <a:xfrm>
              <a:off x="7391400" y="6210300"/>
              <a:ext cx="131805" cy="114300"/>
            </a:xfrm>
            <a:prstGeom prst="flowChartConnector">
              <a:avLst/>
            </a:prstGeom>
            <a:solidFill>
              <a:srgbClr val="CC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81" name="AutoShape 6"/>
          <p:cNvSpPr>
            <a:spLocks noChangeArrowheads="1"/>
          </p:cNvSpPr>
          <p:nvPr/>
        </p:nvSpPr>
        <p:spPr bwMode="auto">
          <a:xfrm>
            <a:off x="5257800" y="4165600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2" name="AutoShape 6"/>
          <p:cNvSpPr>
            <a:spLocks noChangeArrowheads="1"/>
          </p:cNvSpPr>
          <p:nvPr/>
        </p:nvSpPr>
        <p:spPr bwMode="auto">
          <a:xfrm>
            <a:off x="4434016" y="2748247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3" name="AutoShape 6"/>
          <p:cNvSpPr>
            <a:spLocks noChangeArrowheads="1"/>
          </p:cNvSpPr>
          <p:nvPr/>
        </p:nvSpPr>
        <p:spPr bwMode="auto">
          <a:xfrm>
            <a:off x="4724400" y="3586447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" name="AutoShape 6"/>
          <p:cNvSpPr>
            <a:spLocks noChangeArrowheads="1"/>
          </p:cNvSpPr>
          <p:nvPr/>
        </p:nvSpPr>
        <p:spPr bwMode="auto">
          <a:xfrm>
            <a:off x="4891216" y="3357847"/>
            <a:ext cx="93662" cy="1016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6172200" y="6019800"/>
            <a:ext cx="778934" cy="340256"/>
          </a:xfrm>
          <a:prstGeom prst="line">
            <a:avLst/>
          </a:prstGeom>
          <a:ln w="571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81481E-6 C 0.00191 0.00417 0.00417 0.0088 0.00608 0.01482 C 0.01198 0.03218 0.0132 0.04885 0.00903 0.05163 C 0.00504 0.05533 -0.00312 0.04237 -0.00903 0.025 C -0.0118 0.01621 -0.01354 0.00788 -0.01424 0.00139 C -0.0151 -0.00416 -0.01545 -0.00949 -0.01545 -0.0155 C -0.01545 -0.03472 -0.01128 -0.05023 -0.00677 -0.05023 C -0.00243 -0.05023 0.00156 -0.03472 0.00156 -0.0155 C 0.00156 -0.00625 0.00035 0.00255 -0.00104 0.00811 C -0.00156 0.01343 -0.00312 0.01922 -0.00486 0.025 C -0.01094 0.04237 -0.01892 0.05533 -0.02309 0.05163 C -0.02743 0.04862 -0.02587 0.03218 -0.01979 0.01436 C -0.01736 0.00649 -0.01424 -0.00069 -0.01094 -0.00532 C -0.00851 -0.00995 -0.00573 -0.01388 -0.00226 -0.01736 C 0.00868 -0.03009 0.01927 -0.03587 0.0224 -0.03055 C 0.025 -0.02523 0.0191 -0.01064 0.00816 0.00139 C 0.00365 0.00649 -0.00104 0.01019 -0.00486 0.01297 C -0.00851 0.01528 -0.01302 0.01783 -0.01788 0.01922 C -0.0309 0.02338 -0.04219 0.022 -0.04305 0.01482 C -0.0441 0.00811 -0.03455 -4.81481E-6 -0.02135 -0.00416 C -0.01545 -0.00625 -0.00955 -0.00717 -0.00521 -0.00671 C -0.00139 -0.00671 0.00278 -0.00578 0.00729 -0.00416 C 0.02049 -4.81481E-6 0.03073 0.0088 0.02934 0.01528 C 0.0283 0.022 0.01701 0.02362 0.00365 0.01922 C -0.00243 0.0169 -0.00816 0.01389 -0.01215 0.01065 C -0.01545 0.00788 -0.01875 0.0051 -0.02222 0.00139 C -0.03264 -0.01134 -0.03889 -0.02523 -0.03594 -0.03055 C -0.03333 -0.03587 -0.02222 -0.03009 -0.0118 -0.01782 C -0.00677 -0.0118 -0.00243 -0.00578 -8.33333E-7 -4.81481E-6 Z " pathEditMode="relative" rAng="0" ptsTypes="fffffffffffffffffffffffffffff">
                                      <p:cBhvr>
                                        <p:cTn id="5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0.0007 C 0.00711 0.00417 0.00885 0.00811 0.01041 0.0132 C 0.0151 0.02778 0.01614 0.0419 0.01284 0.04422 C 0.00954 0.04723 0.00312 0.03635 -0.00157 0.02176 C -0.00382 0.01436 -0.00521 0.00741 -0.00573 0.00186 C -0.00643 -0.00277 -0.00678 -0.00717 -0.00678 -0.01226 C -0.00678 -0.02847 -0.00348 -0.04166 0.00017 -0.04166 C 0.00364 -0.04166 0.00677 -0.02847 0.00677 -0.01226 C 0.00677 -0.00463 0.0059 0.00278 0.00468 0.00764 C 0.00434 0.01204 0.00312 0.0169 0.00173 0.02176 C -0.00313 0.03635 -0.00955 0.04723 -0.01285 0.04422 C -0.01632 0.04167 -0.01511 0.02778 -0.01025 0.01274 C -0.00834 0.00625 -0.00573 0.00024 -0.00313 -0.0037 C -0.00122 -0.00763 0.00104 -0.01088 0.00381 -0.01388 C 0.0125 -0.02453 0.021 -0.02939 0.02343 -0.025 C 0.02552 -0.0206 0.02083 -0.00833 0.01215 0.00186 C 0.0085 0.00625 0.00468 0.00926 0.00173 0.01158 C -0.00122 0.01366 -0.00487 0.01575 -0.00869 0.0169 C -0.0191 0.02037 -0.02813 0.01922 -0.02882 0.0132 C -0.02969 0.00764 -0.02205 0.0007 -0.01146 -0.00277 C -0.00678 -0.00463 -0.00209 -0.00532 0.00138 -0.00486 C 0.00451 -0.00486 0.00781 -0.00416 0.01145 -0.00277 C 0.02187 0.0007 0.03003 0.00811 0.02899 0.01366 C 0.02812 0.01922 0.01909 0.02061 0.0085 0.0169 C 0.00364 0.01505 -0.00087 0.0125 -0.00417 0.00973 C -0.00678 0.00741 -0.00938 0.0051 -0.01216 0.00186 C -0.02049 -0.00879 -0.02553 -0.0206 -0.02309 -0.025 C -0.02101 -0.02939 -0.01216 -0.02453 -0.00382 -0.01435 C 0.00017 -0.00925 0.00364 -0.00416 0.00555 0.0007 Z " pathEditMode="relative" rAng="0" ptsTypes="fffffffffffffffffffffffffffff">
                                      <p:cBhvr>
                                        <p:cTn id="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775 -0.12824 C -0.15139 -0.11736 -0.15538 -0.10509 -0.15903 -0.08912 C -0.16997 -0.04352 -0.1724 0.00069 -0.16476 0.00787 C -0.15695 0.01736 -0.14202 -0.01667 -0.13125 -0.06227 C -0.12604 -0.08542 -0.12275 -0.10718 -0.12153 -0.12454 C -0.11997 -0.13889 -0.1191 -0.15278 -0.1191 -0.16875 C -0.1191 -0.21921 -0.12674 -0.26042 -0.13525 -0.26042 C -0.14323 -0.26042 -0.15052 -0.21921 -0.15052 -0.16875 C -0.15052 -0.14468 -0.14861 -0.12153 -0.14566 -0.10648 C -0.14497 -0.09259 -0.14202 -0.07755 -0.13889 -0.06227 C -0.12761 -0.01667 -0.11268 0.01736 -0.10504 0.00787 C -0.09688 1.11022E-16 -0.09983 -0.04352 -0.11111 -0.09051 C -0.11545 -0.11088 -0.12153 -0.12963 -0.12761 -0.1419 C -0.13195 -0.15417 -0.13733 -0.16435 -0.14375 -0.17361 C -0.16389 -0.20694 -0.18368 -0.22222 -0.18924 -0.20833 C -0.1941 -0.19468 -0.18316 -0.15625 -0.16302 -0.12454 C -0.15452 -0.11088 -0.14566 -0.10139 -0.13889 -0.09421 C -0.13195 -0.08773 -0.12361 -0.08102 -0.11476 -0.07755 C -0.09045 -0.06667 -0.06945 -0.07037 -0.06788 -0.08912 C -0.0658 -0.10648 -0.08368 -0.12824 -0.10816 -0.13889 C -0.1191 -0.14468 -0.13004 -0.14699 -0.13802 -0.1456 C -0.14532 -0.1456 -0.15295 -0.14329 -0.16146 -0.13889 C -0.18559 -0.12824 -0.20452 -0.10509 -0.20226 -0.08773 C -0.20018 -0.07037 -0.17917 -0.06597 -0.15452 -0.07755 C -0.14323 -0.08333 -0.13282 -0.0912 -0.12518 -0.1 C -0.1191 -0.10718 -0.11302 -0.11435 -0.1066 -0.12454 C -0.08733 -0.15787 -0.07552 -0.19468 -0.08125 -0.20833 C -0.08611 -0.22222 -0.1066 -0.20694 -0.12604 -0.17523 C -0.13525 -0.15926 -0.14323 -0.14329 -0.14775 -0.12824 Z " pathEditMode="relative" rAng="0" ptsTypes="fffffffffffffffffffffffffffff">
                                      <p:cBhvr>
                                        <p:cTn id="6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7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55 0.0007 C 0.00711 0.00417 0.00885 0.0081 0.01041 0.0132 C 0.0151 0.02778 0.01614 0.0419 0.01284 0.04421 C 0.00954 0.04722 0.00312 0.03634 -0.00157 0.02176 C -0.00382 0.01435 -0.00521 0.00741 -0.00573 0.00185 C -0.00643 -0.00278 -0.00678 -0.00717 -0.00678 -0.01227 C -0.00678 -0.02847 -0.00348 -0.04167 0.00017 -0.04167 C 0.00364 -0.04167 0.00677 -0.02847 0.00677 -0.01227 C 0.00677 -0.00463 0.0059 0.00278 0.00468 0.00764 C 0.00434 0.01204 0.00312 0.0169 0.00173 0.02176 C -0.00313 0.03634 -0.00955 0.04722 -0.01285 0.04421 C -0.01632 0.04167 -0.01511 0.02778 -0.01025 0.01273 C -0.00834 0.00625 -0.00573 0.00023 -0.00313 -0.0037 C -0.00122 -0.00764 0.00104 -0.01088 0.00381 -0.01389 C 0.0125 -0.02454 0.021 -0.0294 0.02343 -0.025 C 0.02552 -0.0206 0.02083 -0.00833 0.01215 0.00185 C 0.0085 0.00625 0.00468 0.00926 0.00173 0.01158 C -0.00122 0.01366 -0.00487 0.01574 -0.00869 0.0169 C -0.0191 0.02037 -0.02813 0.01921 -0.02882 0.0132 C -0.02969 0.00764 -0.02205 0.0007 -0.01146 -0.00278 C -0.00678 -0.00463 -0.00209 -0.00532 0.00138 -0.00486 C 0.00451 -0.00486 0.00781 -0.00417 0.01145 -0.00278 C 0.02187 0.0007 0.03003 0.0081 0.02899 0.01366 C 0.02812 0.01921 0.01909 0.0206 0.0085 0.0169 C 0.00364 0.01505 -0.00087 0.0125 -0.00417 0.00972 C -0.00678 0.00741 -0.00938 0.00509 -0.01216 0.00185 C -0.02049 -0.0088 -0.02553 -0.0206 -0.02309 -0.025 C -0.02101 -0.0294 -0.01216 -0.02454 -0.00382 -0.01435 C 0.00017 -0.00926 0.00364 -0.00417 0.00555 0.0007 Z " pathEditMode="relative" rAng="0" ptsTypes="fffffffffffffffffffffffffffff">
                                      <p:cBhvr>
                                        <p:cTn id="6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465 4.44444E-6 C -0.02274 0.00439 -0.02066 0.00925 -0.01875 0.01574 C -0.01302 0.03402 -0.01181 0.05162 -0.0158 0.05439 C -0.01979 0.05833 -0.02743 0.04467 -0.03316 0.02638 C -0.03594 0.01713 -0.0375 0.00856 -0.0382 0.00162 C -0.03906 -0.00417 -0.03941 -0.00973 -0.03941 -0.01621 C -0.03941 -0.03635 -0.03542 -0.05278 -0.03108 -0.05278 C -0.02691 -0.05278 -0.02309 -0.03635 -0.02309 -0.01621 C -0.02309 -0.00649 -0.02413 0.00277 -0.0257 0.00879 C -0.02604 0.01435 -0.02743 0.02037 -0.02917 0.02638 C -0.03507 0.04467 -0.04288 0.05833 -0.0467 0.05439 C -0.05104 0.05138 -0.04948 0.03402 -0.04358 0.01504 C -0.04132 0.00694 -0.0382 -0.00047 -0.03507 -0.00533 C -0.03281 -0.01042 -0.03004 -0.01436 -0.02674 -0.01806 C -0.01615 -0.03149 -0.0059 -0.0375 -0.00295 -0.03195 C -0.00052 -0.02662 -0.00608 -0.01112 -0.01667 0.00162 C -0.02101 0.00694 -0.0257 0.01088 -0.02917 0.01365 C -0.03281 0.0162 -0.03715 0.01898 -0.04184 0.02037 C -0.05434 0.02476 -0.06528 0.02314 -0.06597 0.01574 C -0.06702 0.00879 -0.05781 4.44444E-6 -0.04514 -0.00417 C -0.03941 -0.00649 -0.03386 -0.00741 -0.02969 -0.00695 C -0.02587 -0.00695 -0.02188 -0.00602 -0.01754 -0.00417 C -0.00486 4.44444E-6 0.00503 0.00925 0.00364 0.0162 C 0.0026 0.02314 -0.00833 0.025 -0.02101 0.02037 C -0.02691 0.01805 -0.03229 0.01481 -0.03629 0.01134 C -0.03941 0.00856 -0.04254 0.00555 -0.04601 0.00162 C -0.05608 -0.01181 -0.06215 -0.02662 -0.0592 -0.03195 C -0.0566 -0.0375 -0.04601 -0.03149 -0.03594 -0.01875 C -0.03108 -0.01227 -0.02691 -0.00602 -0.02465 4.44444E-6 Z " pathEditMode="relative" rAng="0" ptsTypes="fffffffffffffffffffffffffffff">
                                      <p:cBhvr>
                                        <p:cTn id="6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97 -4.44444E-6 C 0.01893 0.00672 0.0224 0.01412 0.02535 0.02408 C 0.03438 0.05209 0.03646 0.07917 0.03004 0.08357 C 0.02379 0.08959 0.01129 0.06852 0.00226 0.04051 C -0.00208 0.02616 -0.00469 0.01274 -0.0059 0.00209 C -0.00712 -0.00671 -0.00764 -0.01527 -0.00764 -0.025 C -0.00764 -0.05625 -0.00139 -0.08148 0.00556 -0.08148 C 0.01233 -0.08148 0.0184 -0.05625 0.0184 -0.025 C 0.0184 -0.01041 0.01667 0.00394 0.01424 0.0132 C 0.01354 0.02176 0.01129 0.03102 0.00851 0.04051 C -0.00069 0.06852 -0.01302 0.08959 -0.01944 0.08357 C -0.02621 0.07871 -0.02378 0.05209 -0.01458 0.02315 C -0.01076 0.01065 -0.0059 -0.00092 -0.00069 -0.00856 C 0.00313 -0.0162 0.00729 -0.02245 0.01268 -0.02824 C 0.02952 -0.04861 0.04566 -0.0581 0.05052 -0.04953 C 0.05434 -0.04097 0.04549 -0.01736 0.02865 0.00209 C 0.0217 0.01065 0.01424 0.01644 0.00851 0.02084 C 0.00313 0.02477 -0.00416 0.02894 -0.01128 0.03102 C -0.03142 0.03774 -0.04878 0.03565 -0.05017 0.02408 C -0.05173 0.0132 -0.03715 -4.44444E-6 -0.01666 -0.00671 C -0.00764 -0.01041 0.00122 -0.01157 0.00799 -0.01088 C 0.01389 -0.01088 0.02049 -0.00949 0.02743 -0.00671 C 0.0474 -4.44444E-6 0.06337 0.01412 0.06129 0.02477 C 0.05955 0.03565 0.04202 0.0382 0.0217 0.03102 C 0.01233 0.02755 0.00365 0.02269 -0.0026 0.01737 C -0.00764 0.01274 -0.01285 0.00834 -0.01823 0.00209 C -0.0342 -0.01828 -0.04392 -0.04097 -0.03923 -0.04953 C -0.03524 -0.0581 -0.01823 -0.04861 -0.00208 -0.02893 C 0.00556 -0.01921 0.01233 -0.00949 0.01597 -4.44444E-6 Z " pathEditMode="relative" rAng="0" ptsTypes="fffffffffffffffffffffffffffff">
                                      <p:cBhvr>
                                        <p:cTn id="6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871 0.02731 C 0.04028 0.03078 0.04201 0.03472 0.04357 0.03981 C 0.04826 0.05439 0.0493 0.06851 0.046 0.07083 C 0.04271 0.07384 0.03628 0.06296 0.0316 0.04837 C 0.02934 0.04097 0.02795 0.03402 0.02743 0.02847 C 0.02673 0.02384 0.02639 0.01944 0.02639 0.01435 C 0.02639 -0.00186 0.02969 -0.01505 0.03333 -0.01505 C 0.0368 -0.01505 0.03993 -0.00186 0.03993 0.01435 C 0.03993 0.02199 0.03906 0.02939 0.03785 0.03425 C 0.0375 0.03865 0.03628 0.04351 0.03489 0.04837 C 0.03003 0.06296 0.02361 0.07384 0.02031 0.07083 C 0.01684 0.06828 0.01805 0.05439 0.02291 0.03935 C 0.02482 0.03287 0.02743 0.02685 0.03003 0.02291 C 0.03194 0.01898 0.0342 0.01574 0.03698 0.01273 C 0.04566 0.00208 0.05416 -0.00278 0.0566 0.00162 C 0.05868 0.00601 0.05399 0.01828 0.04531 0.02847 C 0.04166 0.03287 0.03785 0.03587 0.03489 0.03819 C 0.03194 0.04027 0.0283 0.04236 0.02448 0.04351 C 0.01406 0.04699 0.00503 0.04583 0.00434 0.03981 C 0.00347 0.03425 0.01111 0.02731 0.0217 0.02384 C 0.02639 0.02199 0.03107 0.02129 0.03455 0.02175 C 0.03767 0.02175 0.04097 0.02245 0.04462 0.02384 C 0.05503 0.02731 0.06319 0.03472 0.06215 0.04027 C 0.06128 0.04583 0.05225 0.04722 0.04166 0.04351 C 0.0368 0.04166 0.03229 0.03912 0.02899 0.03634 C 0.02639 0.03402 0.02378 0.03171 0.021 0.02847 C 0.01267 0.01782 0.00764 0.00601 0.01007 0.00162 C 0.01215 -0.00278 0.021 0.00208 0.02934 0.01226 C 0.03333 0.01736 0.0368 0.02245 0.03871 0.02731 Z " pathEditMode="relative" rAng="0" ptsTypes="fffffffffffffffffffffffffffff">
                                      <p:cBhvr>
                                        <p:cTn id="6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3.33333E-6 C 0.00156 0.00902 0.0033 0.01898 0.00486 0.03217 C 0.00955 0.06944 0.01059 0.10578 0.00729 0.11157 C 0.00399 0.11944 -0.00243 0.09143 -0.00712 0.05416 C -0.00937 0.03518 -0.01076 0.01736 -0.01128 0.00301 C -0.01198 -0.0088 -0.01233 -0.02014 -0.01233 -0.03311 C -0.01233 -0.07454 -0.00903 -0.10834 -0.00538 -0.10834 C -0.00191 -0.10834 0.00122 -0.07454 0.00122 -0.03311 C 0.00122 -0.01343 0.00035 0.00555 -0.00087 0.01782 C -0.00122 0.02916 -0.00243 0.04166 -0.00382 0.05416 C -0.00868 0.09143 -0.0151 0.11944 -0.0184 0.11157 C -0.02187 0.10509 -0.02066 0.06944 -0.0158 0.03102 C -0.01389 0.01435 -0.01128 -0.00116 -0.00868 -0.01111 C -0.00677 -0.0213 -0.00451 -0.02963 -0.00174 -0.03727 C 0.00694 -0.06459 0.01545 -0.07709 0.01788 -0.06574 C 0.01997 -0.0544 0.01528 -0.02292 0.0066 0.00301 C 0.00295 0.01435 -0.00087 0.02199 -0.00382 0.02801 C -0.00677 0.03333 -0.01042 0.03865 -0.01424 0.04166 C -0.02465 0.05046 -0.03368 0.04745 -0.03437 0.03217 C -0.03524 0.01782 -0.0276 3.33333E-6 -0.01701 -0.0088 C -0.01233 -0.01343 -0.00764 -0.01528 -0.00417 -0.01412 C -0.00104 -0.01412 0.00226 -0.01227 0.0059 -0.0088 C 0.01632 3.33333E-6 0.02448 0.01898 0.02344 0.03333 C 0.02257 0.04745 0.01354 0.05115 0.00295 0.04166 C -0.00191 0.0368 -0.00642 0.03032 -0.00972 0.02314 C -0.01233 0.01736 -0.01493 0.01134 -0.01771 0.00301 C -0.02604 -0.02431 -0.03108 -0.0544 -0.02865 -0.06574 C -0.02656 -0.07709 -0.01771 -0.06459 -0.00937 -0.03843 C -0.00538 -0.02547 -0.00191 -0.01227 0 3.33333E-6 Z " pathEditMode="relative" rAng="0" ptsTypes="fffffffffffffffffffffffffffff">
                                      <p:cBhvr>
                                        <p:cTn id="7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6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848 -0.03264 C -0.02691 -0.02916 -0.02518 -0.02523 -0.02362 -0.02014 C -0.01893 -0.00555 -0.01789 0.00857 -0.02119 0.01088 C -0.02448 0.01389 -0.03091 0.00301 -0.0356 -0.01157 C -0.03785 -0.01898 -0.03924 -0.02592 -0.03976 -0.03148 C -0.04046 -0.03611 -0.0408 -0.04051 -0.0408 -0.0456 C -0.0408 -0.0618 -0.03749 -0.075 -0.03386 -0.075 C -0.03039 -0.075 -0.02726 -0.0618 -0.02726 -0.0456 C -0.02726 -0.03796 -0.02813 -0.03055 -0.02935 -0.02569 C -0.02969 -0.02129 -0.03091 -0.01643 -0.0323 -0.01157 C -0.03716 0.00301 -0.04358 0.01389 -0.04688 0.01088 C -0.05035 0.00834 -0.04914 -0.00555 -0.04428 -0.0206 C -0.04237 -0.02708 -0.03976 -0.0331 -0.03716 -0.03703 C -0.03525 -0.04097 -0.03299 -0.04421 -0.03021 -0.04722 C -0.02153 -0.05787 -0.01303 -0.06273 -0.0106 -0.05833 C -0.0085 -0.05393 -0.0132 -0.04166 -0.02188 -0.03148 C -0.02553 -0.02708 -0.02935 -0.02407 -0.0323 -0.02176 C -0.03525 -0.01967 -0.03889 -0.01759 -0.04271 -0.01643 C -0.05313 -0.01296 -0.06216 -0.01412 -0.06285 -0.02014 C -0.06372 -0.02569 -0.05608 -0.03264 -0.04549 -0.03611 C -0.0408 -0.03796 -0.03612 -0.03865 -0.03264 -0.03819 C -0.02952 -0.03819 -0.02622 -0.0375 -0.02256 -0.03611 C -0.01216 -0.03264 -0.00399 -0.02523 -0.00503 -0.01967 C -0.0059 -0.01412 -0.01494 -0.01273 -0.02553 -0.01643 C -0.03039 -0.01828 -0.03489 -0.02083 -0.0382 -0.02361 C -0.0408 -0.02592 -0.04341 -0.02824 -0.04619 -0.03148 C -0.05452 -0.04213 -0.05955 -0.05393 -0.05712 -0.05833 C -0.05504 -0.06273 -0.04619 -0.05787 -0.03785 -0.04768 C -0.03386 -0.04259 -0.03039 -0.0375 -0.02848 -0.03264 Z " pathEditMode="relative" rAng="0" ptsTypes="fffffffffffffffffffffffffffff">
                                      <p:cBhvr>
                                        <p:cTn id="7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45 -4.07407E-6 C -0.01684 0.00348 -0.01389 0.00741 -0.01129 0.01227 C -0.0033 0.02686 -0.00156 0.04074 -0.00712 0.04306 C -0.01267 0.04607 -0.02344 0.03519 -0.03125 0.02084 C -0.03507 0.01343 -0.03733 0.00672 -0.0382 0.00116 C -0.03941 -0.00347 -0.03993 -0.00763 -0.03993 -0.01273 C -0.03993 -0.0287 -0.03455 -0.04166 -0.0283 -0.04166 C -0.02257 -0.04166 -0.01736 -0.0287 -0.01736 -0.01273 C -0.01736 -0.00532 -0.01875 0.00209 -0.02083 0.00695 C -0.02136 0.01112 -0.02344 0.01598 -0.0257 0.02084 C -0.03386 0.03519 -0.04462 0.04607 -0.05017 0.04306 C -0.05608 0.04051 -0.05399 0.02686 -0.04583 0.01181 C -0.04271 0.00556 -0.0382 -0.00046 -0.03386 -0.00439 C -0.03073 -0.0081 -0.02691 -0.01134 -0.02222 -0.01435 C -0.00781 -0.02476 0.00642 -0.02963 0.01059 -0.02523 C 0.01406 -0.02106 0.00625 -0.00879 -0.00833 0.00116 C -0.01441 0.00556 -0.02083 0.00857 -0.0257 0.01088 C -0.03073 0.01274 -0.03681 0.01482 -0.04323 0.01598 C -0.06059 0.01945 -0.0757 0.01829 -0.07691 0.01227 C -0.0783 0.00695 -0.06563 -4.07407E-6 -0.04792 -0.00347 C -0.03993 -0.00532 -0.03212 -0.00601 -0.02639 -0.00555 C -0.02118 -0.00555 -0.01563 -0.00486 -0.00955 -0.00347 C 0.00798 -4.07407E-6 0.0217 0.00741 0.01979 0.01274 C 0.0184 0.01829 0.0033 0.01968 -0.01441 0.01598 C -0.02257 0.01412 -0.03021 0.01158 -0.03559 0.00903 C -0.03993 0.00672 -0.04445 0.0044 -0.04896 0.00116 C -0.06302 -0.00926 -0.07136 -0.02106 -0.06736 -0.02523 C -0.06389 -0.02963 -0.04896 -0.02476 -0.03507 -0.01481 C -0.0283 -0.00972 -0.02257 -0.00486 -0.01945 -4.07407E-6 Z " pathEditMode="relative" rAng="0" ptsTypes="fffffffffffffffffffffffffffff">
                                      <p:cBhvr>
                                        <p:cTn id="7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2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55 0.0618 C -0.00799 0.06528 -0.00625 0.06921 -0.00469 0.0743 C 5.55556E-7 0.08889 0.00104 0.10301 -0.00226 0.10532 C -0.00556 0.10833 -0.01198 0.09745 -0.01667 0.08287 C -0.01892 0.07546 -0.02031 0.06852 -0.02083 0.06296 C -0.02153 0.05833 -0.02188 0.05393 -0.02188 0.04884 C -0.02188 0.03264 -0.01858 0.01944 -0.01493 0.01944 C -0.01146 0.01944 -0.00833 0.03264 -0.00833 0.04884 C -0.00833 0.05648 -0.0092 0.06389 -0.01042 0.06875 C -0.01076 0.07315 -0.01198 0.07801 -0.01337 0.08287 C -0.01823 0.09745 -0.02465 0.10833 -0.02795 0.10532 C -0.03142 0.10278 -0.03021 0.08889 -0.02535 0.07384 C -0.02344 0.06736 -0.02083 0.06134 -0.01823 0.05741 C -0.01632 0.05347 -0.01406 0.05023 -0.01129 0.04722 C -0.0026 0.03657 0.0059 0.03171 0.00833 0.03611 C 0.01042 0.04051 0.00573 0.05278 -0.00295 0.06296 C -0.0066 0.06736 -0.01042 0.07037 -0.01337 0.07268 C -0.01632 0.07477 -0.01997 0.07685 -0.02379 0.07801 C -0.0342 0.08148 -0.04323 0.08032 -0.04392 0.0743 C -0.04479 0.06875 -0.03715 0.0618 -0.02656 0.05833 C -0.02188 0.05648 -0.01719 0.05578 -0.01372 0.05625 C -0.01059 0.05625 -0.00729 0.05694 -0.00365 0.05833 C 0.00677 0.0618 0.01493 0.06921 0.01389 0.07477 C 0.01302 0.08032 0.00399 0.08171 -0.0066 0.07801 C -0.01146 0.07616 -0.01597 0.07361 -0.01927 0.07083 C -0.02188 0.06852 -0.02448 0.0662 -0.02726 0.06296 C -0.03559 0.05231 -0.04063 0.04051 -0.03819 0.03611 C -0.03611 0.03171 -0.02726 0.03657 -0.01892 0.04676 C -0.01493 0.05185 -0.01146 0.05694 -0.00955 0.0618 Z " pathEditMode="relative" rAng="0" ptsTypes="fffffffffffffffffffffffffffff">
                                      <p:cBhvr>
                                        <p:cTn id="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438 0.06736 C 0.03733 0.07338 0.04063 0.08032 0.04358 0.08912 C 0.05243 0.11481 0.05452 0.13935 0.04827 0.14352 C 0.04202 0.14884 0.02987 0.12963 0.02101 0.10417 C 0.01684 0.0912 0.01424 0.07917 0.0132 0.06944 C 0.01181 0.06134 0.01129 0.05347 0.01129 0.04468 C 0.01129 0.0162 0.01737 -0.00671 0.02431 -0.00671 C 0.03091 -0.00671 0.03681 0.0162 0.03681 0.04468 C 0.03681 0.0581 0.03507 0.07106 0.03282 0.0794 C 0.03212 0.08727 0.02987 0.0956 0.02726 0.10417 C 0.01806 0.12963 0.00591 0.14884 -0.00017 0.14352 C -0.00677 0.13912 -0.00451 0.11481 0.00469 0.08843 C 0.00834 0.07708 0.0132 0.06643 0.01806 0.05972 C 0.02171 0.05278 0.02587 0.04699 0.03125 0.0419 C 0.04757 0.02315 0.06355 0.01458 0.06823 0.02245 C 0.07205 0.03009 0.06337 0.05162 0.04688 0.06944 C 0.04011 0.07708 0.03282 0.08241 0.02726 0.08634 C 0.02171 0.09005 0.01476 0.09375 0.00764 0.0956 C -0.01197 0.10185 -0.02916 0.09977 -0.03038 0.08912 C -0.03194 0.0794 -0.01753 0.06736 0.00243 0.06134 C 0.01129 0.0581 0.01997 0.05671 0.02657 0.05764 C 0.03247 0.05764 0.03872 0.0588 0.04566 0.06134 C 0.06528 0.06736 0.08073 0.08032 0.07865 0.09005 C 0.07709 0.09977 0.06007 0.10208 0.04011 0.0956 C 0.03091 0.09236 0.0224 0.08796 0.01615 0.0831 C 0.01129 0.07917 0.00625 0.075 0.00105 0.06944 C -0.01475 0.05069 -0.02413 0.03009 -0.01961 0.02245 C -0.01562 0.01458 0.00105 0.02315 0.01684 0.04097 C 0.02431 0.05 0.03091 0.0588 0.03438 0.06736 Z " pathEditMode="relative" rAng="0" ptsTypes="fffffffffffffffffffffffffffff">
                                      <p:cBhvr>
                                        <p:cTn id="7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4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048 -0.10602 C 0.02482 -0.09653 0.02968 -0.08565 0.03403 -0.07176 C 0.04722 -0.03148 0.05017 0.00717 0.0408 0.01365 C 0.03177 0.02199 0.01371 -0.0081 0.00052 -0.04815 C -0.00573 -0.06852 -0.00972 -0.0875 -0.01111 -0.10278 C -0.01302 -0.11551 -0.01407 -0.12778 -0.01407 -0.14167 C -0.01407 -0.18635 -0.00486 -0.22246 0.00538 -0.22246 C 0.0151 -0.22246 0.02378 -0.18635 0.02378 -0.14167 C 0.02378 -0.1206 0.02135 -0.10023 0.01805 -0.08704 C 0.01701 -0.07477 0.01371 -0.06158 0.00972 -0.04815 C -0.004 -0.0081 -0.02188 0.02199 -0.03108 0.01365 C -0.0408 0.00671 -0.03733 -0.03148 -0.02379 -0.07292 C -0.01841 -0.09074 -0.01111 -0.10741 -0.004 -0.11806 C 0.00139 -0.12894 0.00781 -0.13797 0.01562 -0.14607 C 0.03993 -0.17547 0.06389 -0.18889 0.07048 -0.17662 C 0.07656 -0.16459 0.06319 -0.13079 0.03906 -0.10278 C 0.02882 -0.09074 0.01805 -0.08241 0.00972 -0.07616 C 0.00139 -0.07037 -0.00868 -0.06459 -0.01945 -0.06158 C -0.04861 -0.05185 -0.07379 -0.0551 -0.07587 -0.07176 C -0.07813 -0.08704 -0.05677 -0.10602 -0.02726 -0.11551 C -0.01407 -0.1206 -0.00087 -0.12269 0.00868 -0.1213 C 0.01753 -0.1213 0.02673 -0.11945 0.03698 -0.11551 C 0.06614 -0.10602 0.08923 -0.08565 0.08611 -0.07037 C 0.08385 -0.0551 0.0585 -0.05139 0.02882 -0.06158 C 0.0151 -0.06667 0.00243 -0.07361 -0.00677 -0.08125 C -0.01407 -0.0875 -0.02136 -0.09398 -0.02917 -0.10278 C -0.05243 -0.13218 -0.0665 -0.16459 -0.05972 -0.17662 C -0.054 -0.18889 -0.02917 -0.17547 -0.00573 -0.14746 C 0.00538 -0.13334 0.0151 -0.11945 0.02048 -0.10602 Z " pathEditMode="relative" rAng="0" ptsTypes="fffffffffffffffffffffffffffff">
                                      <p:cBhvr>
                                        <p:cTn id="8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28 0.02176 C -0.03472 0.02523 -0.03298 0.02916 -0.03142 0.03426 C -0.02673 0.04884 -0.02569 0.06296 -0.02899 0.06527 C -0.03229 0.06828 -0.03871 0.0574 -0.0434 0.04282 C -0.04566 0.03541 -0.04705 0.02847 -0.04757 0.02291 C -0.04826 0.01828 -0.04861 0.01389 -0.04861 0.00879 C -0.04861 -0.00741 -0.04531 -0.02061 -0.04167 -0.02061 C -0.03819 -0.02061 -0.03507 -0.00741 -0.03507 0.00879 C -0.03507 0.01643 -0.03594 0.02384 -0.03715 0.0287 C -0.0375 0.0331 -0.03871 0.03796 -0.0401 0.04282 C -0.04496 0.0574 -0.05139 0.06828 -0.05469 0.06527 C -0.05816 0.06273 -0.05694 0.04884 -0.05208 0.03379 C -0.05017 0.02731 -0.04757 0.02129 -0.04496 0.01736 C -0.04305 0.01342 -0.0408 0.01018 -0.03802 0.00717 C -0.02934 -0.00348 -0.02083 -0.00834 -0.0184 -0.00394 C -0.01632 0.00046 -0.02101 0.01273 -0.02969 0.02291 C -0.03333 0.02731 -0.03715 0.03032 -0.0401 0.03264 C -0.04305 0.03472 -0.0467 0.0368 -0.05052 0.03796 C -0.06094 0.04143 -0.06996 0.04027 -0.07066 0.03426 C -0.07153 0.0287 -0.06389 0.02176 -0.0533 0.01828 C -0.04861 0.01643 -0.04392 0.01574 -0.04045 0.0162 C -0.03733 0.0162 -0.03403 0.01689 -0.03038 0.01828 C -0.01996 0.02176 -0.0118 0.02916 -0.01285 0.03472 C -0.01371 0.04027 -0.02274 0.04166 -0.03333 0.03796 C -0.03819 0.03611 -0.04271 0.03356 -0.04601 0.03078 C -0.04861 0.02847 -0.05121 0.02615 -0.05399 0.02291 C -0.06233 0.01226 -0.06736 0.00046 -0.06493 -0.00394 C -0.06285 -0.00834 -0.05399 -0.00348 -0.04566 0.00671 C -0.04167 0.0118 -0.03819 0.01689 -0.03628 0.02176 Z " pathEditMode="relative" rAng="0" ptsTypes="fffffffffffffffffffffffffffff">
                                      <p:cBhvr>
                                        <p:cTn id="8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066 -0.1838 C 0.10226 -0.19028 0.0974 -0.19769 0.09306 -0.20718 C 0.08004 -0.23449 0.07709 -0.26088 0.08629 -0.26528 C 0.09549 -0.27083 0.11337 -0.25046 0.12639 -0.22315 C 0.13281 -0.20926 0.13663 -0.1963 0.13802 -0.18588 C 0.14011 -0.17708 0.14097 -0.16898 0.14097 -0.15949 C 0.14097 -0.12894 0.13177 -0.10417 0.1217 -0.10417 C 0.11198 -0.10417 0.10313 -0.12894 0.10313 -0.15949 C 0.10313 -0.17361 0.10556 -0.1875 0.10903 -0.19676 C 0.11007 -0.20486 0.11337 -0.21412 0.11719 -0.22315 C 0.1309 -0.25046 0.14879 -0.27083 0.15799 -0.26528 C 0.16771 -0.26042 0.16424 -0.23449 0.1507 -0.20625 C 0.14531 -0.19421 0.13802 -0.18287 0.1309 -0.17546 C 0.12552 -0.16806 0.11927 -0.16204 0.11146 -0.15625 C 0.08715 -0.13634 0.06354 -0.12731 0.05677 -0.13542 C 0.05087 -0.14375 0.06389 -0.16667 0.0882 -0.18588 C 0.09844 -0.19421 0.10903 -0.19977 0.11719 -0.20417 C 0.12552 -0.2081 0.13559 -0.21181 0.14636 -0.21412 C 0.17535 -0.2206 0.20052 -0.21852 0.20261 -0.20718 C 0.20504 -0.19676 0.18368 -0.1838 0.154 -0.17708 C 0.14097 -0.17361 0.12795 -0.17245 0.11823 -0.17338 C 0.10955 -0.17338 0.10035 -0.17454 0.09011 -0.17708 C 0.06111 -0.1838 0.03837 -0.19769 0.04115 -0.2081 C 0.04358 -0.21852 0.06875 -0.22106 0.09844 -0.21412 C 0.11198 -0.21065 0.12448 -0.20579 0.13368 -0.20069 C 0.14097 -0.1963 0.14827 -0.1919 0.15608 -0.18588 C 0.17934 -0.16597 0.1934 -0.14375 0.18646 -0.13542 C 0.18073 -0.12731 0.15608 -0.13634 0.13281 -0.15556 C 0.1217 -0.16505 0.11198 -0.17454 0.1066 -0.1838 Z " pathEditMode="relative" rAng="0" ptsTypes="fffffffffffffffffffffffffffff">
                                      <p:cBhvr>
                                        <p:cTn id="8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4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1.11111E-6 C 0.00469 0.00695 0.01025 0.01482 0.01493 0.025 C 0.02952 0.05417 0.03264 0.08241 0.0224 0.08704 C 0.01233 0.09306 -0.00746 0.0713 -0.02187 0.04213 C -0.02882 0.02732 -0.03298 0.01343 -0.03455 0.00232 C -0.0368 -0.00694 -0.03767 -0.01574 -0.03767 -0.02592 C -0.03767 -0.05833 -0.02777 -0.08472 -0.01632 -0.08472 C -0.0059 -0.08472 0.00382 -0.05833 0.00382 -0.02592 C 0.00382 -0.01065 0.00104 0.00417 -0.0026 0.01389 C -0.00364 0.02269 -0.00746 0.03241 -0.01163 0.04213 C -0.02656 0.0713 -0.04635 0.09306 -0.05642 0.08704 C -0.06718 0.08195 -0.06337 0.05417 -0.04843 0.02408 C -0.04271 0.01111 -0.03455 -0.00092 -0.02656 -0.0088 C -0.02066 -0.01667 -0.01389 -0.02315 -0.00521 -0.02917 C 0.02136 -0.05046 0.0474 -0.06018 0.05486 -0.05139 C 0.06129 -0.04259 0.04688 -0.01805 0.02032 0.00232 C 0.00903 0.01111 -0.0026 0.01713 -0.01163 0.02176 C -0.02066 0.02593 -0.03194 0.03009 -0.04357 0.03241 C -0.07552 0.03935 -0.1033 0.03704 -0.10555 0.025 C -0.10798 0.01389 -0.08472 -1.11111E-6 -0.05225 -0.00694 C -0.03767 -0.01065 -0.02343 -0.01204 -0.01267 -0.01111 C -0.00312 -0.01111 0.00695 -0.00972 0.01806 -0.00694 C 0.05018 -1.11111E-6 0.07535 0.01482 0.07188 0.02593 C 0.06945 0.03704 0.04167 0.03982 0.00903 0.03241 C -0.0059 0.0287 -0.01979 0.02361 -0.02968 0.01806 C -0.03767 0.01343 -0.04583 0.0088 -0.05434 0.00232 C -0.07986 -0.01898 -0.09531 -0.04259 -0.08784 -0.05139 C -0.08142 -0.06018 -0.05434 -0.05046 -0.02882 -0.03009 C -0.01632 -0.01991 -0.0059 -0.00972 -2.77778E-6 -1.11111E-6 Z " pathEditMode="relative" rAng="0" ptsTypes="fffffffffffffffffffffffffffff">
                                      <p:cBhvr>
                                        <p:cTn id="8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4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 -0.08958 C -0.03871 -0.07939 -0.0335 -0.06782 -0.02881 -0.053 C -0.01475 -0.01018 -0.0118 0.03125 -0.0217 0.0382 C -0.0316 0.04723 -0.05086 0.01505 -0.06475 -0.02777 C -0.0717 -0.04953 -0.07569 -0.0699 -0.07725 -0.08634 C -0.07951 -0.09976 -0.08055 -0.11273 -0.08055 -0.12777 C -0.08055 -0.17546 -0.07065 -0.21388 -0.05954 -0.21388 C -0.0493 -0.21388 -0.03975 -0.17546 -0.03975 -0.12777 C -0.03975 -0.10509 -0.04236 -0.08333 -0.046 -0.06921 C -0.04704 -0.05625 -0.05086 -0.04213 -0.05486 -0.02777 C -0.06944 0.01505 -0.08871 0.04723 -0.09861 0.0382 C -0.10903 0.03079 -0.10556 -0.01018 -0.09079 -0.05439 C -0.08506 -0.07338 -0.07725 -0.09097 -0.06944 -0.10254 C -0.06371 -0.11412 -0.05711 -0.12361 -0.04861 -0.1324 C -0.02256 -0.16388 0.00278 -0.178 0.01007 -0.16504 C 0.01632 -0.15231 0.00226 -0.11597 -0.02361 -0.08634 C -0.03472 -0.07338 -0.046 -0.06458 -0.05486 -0.05763 C -0.06371 -0.05162 -0.07465 -0.04537 -0.08611 -0.04213 C -0.11737 -0.03194 -0.14445 -0.03518 -0.14653 -0.053 C -0.14896 -0.06921 -0.12622 -0.08958 -0.09444 -0.09976 C -0.08055 -0.10509 -0.06631 -0.1074 -0.0559 -0.10601 C -0.0467 -0.10601 -0.0368 -0.10393 -0.02587 -0.09976 C 0.00539 -0.08958 0.03004 -0.06782 0.02674 -0.05162 C 0.02414 -0.03518 -0.00295 -0.03125 -0.03472 -0.04213 C -0.0493 -0.04745 -0.06267 -0.05509 -0.07256 -0.06319 C -0.08055 -0.0699 -0.0882 -0.07685 -0.0967 -0.08634 C -0.12153 -0.11759 -0.13664 -0.15231 -0.12935 -0.16504 C -0.1231 -0.178 -0.0967 -0.16388 -0.0717 -0.13379 C -0.05954 -0.11898 -0.0493 -0.10393 -0.0434 -0.08958 Z " pathEditMode="relative" rAng="0" ptsTypes="fffffffffffffffffffffffffffff">
                                      <p:cBhvr>
                                        <p:cTn id="8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6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0.03843 C 0.0026 -0.03056 0.00556 -0.02153 0.00816 -0.00972 C 0.01597 0.02407 0.01771 0.05648 0.01215 0.0618 C 0.0066 0.06921 -0.00399 0.04398 -0.01198 0.01018 C -0.01563 -0.00718 -0.01806 -0.02292 -0.01892 -0.03588 C -0.02014 -0.04676 -0.02066 -0.05672 -0.02066 -0.06852 C -0.02066 -0.10602 -0.0151 -0.13611 -0.00903 -0.13611 C -0.0033 -0.13611 0.00208 -0.10602 0.00208 -0.06852 C 0.00208 -0.05093 0.00052 -0.0338 -0.00156 -0.02269 C -0.00208 -0.0125 -0.00399 -0.00093 -0.00642 0.01018 C -0.01458 0.04398 -0.02535 0.06921 -0.03073 0.0618 C -0.03663 0.05625 -0.03455 0.02407 -0.02639 -0.01065 C -0.02326 -0.02593 -0.01892 -0.03959 -0.01458 -0.04884 C -0.01129 -0.05787 -0.00764 -0.06528 -0.00295 -0.07222 C 0.01163 -0.09676 0.02587 -0.1081 0.02986 -0.09769 C 0.03333 -0.08773 0.02569 -0.05926 0.01111 -0.03588 C 0.00503 -0.02593 -0.00156 -0.01875 -0.00642 -0.0132 C -0.01129 -0.00857 -0.01754 -0.00394 -0.02396 -0.00093 C -0.04132 0.00694 -0.05642 0.0044 -0.05747 -0.00972 C -0.05885 -0.02269 -0.04618 -0.03843 -0.02847 -0.04676 C -0.02066 -0.05093 -0.01285 -0.05255 -0.00712 -0.05139 C -0.00191 -0.05139 0.00365 -0.05 0.0099 -0.04676 C 0.02726 -0.03843 0.04115 -0.02153 0.03924 -0.00857 C 0.03785 0.0044 0.02257 0.00717 0.00503 -0.00093 C -0.0033 -0.00533 -0.01076 -0.01134 -0.01615 -0.01759 C -0.02066 -0.02292 -0.025 -0.02824 -0.02969 -0.03588 C -0.04375 -0.06042 -0.05208 -0.08773 -0.04792 -0.09769 C -0.04462 -0.1081 -0.02969 -0.09676 -0.01563 -0.07338 C -0.00903 -0.06134 -0.0033 -0.05 5.55556E-7 -0.03843 Z " pathEditMode="relative" rAng="0" ptsTypes="fffffffffffffffffffffffffffff">
                                      <p:cBhvr>
                                        <p:cTn id="9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5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417 1.48148E-6 C -0.05208 0.0044 -0.04965 0.00972 -0.0474 0.01643 C -0.0408 0.03542 -0.03941 0.05393 -0.0441 0.05694 C -0.04861 0.06111 -0.05764 0.04676 -0.06406 0.02754 C -0.06736 0.01782 -0.06927 0.00879 -0.06997 0.00139 C -0.07101 -0.00463 -0.07136 -0.01042 -0.07136 -0.01713 C -0.07136 -0.03843 -0.06684 -0.05556 -0.06163 -0.05556 C -0.05695 -0.05556 -0.05243 -0.03843 -0.05243 -0.01713 C -0.05243 -0.00695 -0.05365 0.00278 -0.05538 0.00903 C -0.0559 0.01481 -0.05764 0.02129 -0.05955 0.02754 C -0.06632 0.04676 -0.07535 0.06111 -0.07986 0.05694 C -0.08472 0.0537 -0.08299 0.03542 -0.07622 0.01574 C -0.07361 0.00717 -0.06997 -0.0007 -0.06632 -0.00579 C -0.06372 -0.01111 -0.06059 -0.01528 -0.0566 -0.01921 C -0.04445 -0.0331 -0.03264 -0.03958 -0.02934 -0.0338 C -0.02639 -0.02801 -0.03281 -0.01181 -0.04497 0.00139 C -0.05017 0.00717 -0.05538 0.01111 -0.05955 0.01412 C -0.06372 0.0169 -0.06875 0.01967 -0.07413 0.02129 C -0.08854 0.02569 -0.10122 0.0243 -0.10226 0.01643 C -0.1033 0.00903 -0.09271 1.48148E-6 -0.07795 -0.00463 C -0.07136 -0.00695 -0.06493 -0.00787 -0.06007 -0.00741 C -0.05573 -0.00741 -0.05104 -0.00648 -0.04601 -0.00463 C -0.03142 1.48148E-6 -0.01997 0.00972 -0.02153 0.0169 C -0.02274 0.0243 -0.03524 0.02616 -0.05017 0.02129 C -0.05695 0.01875 -0.0632 0.01551 -0.06771 0.0118 C -0.07136 0.00879 -0.075 0.00579 -0.07899 0.00139 C -0.09063 -0.0125 -0.09757 -0.02801 -0.0941 -0.0338 C -0.09132 -0.03958 -0.07899 -0.0331 -0.06736 -0.01991 C -0.06163 -0.0132 -0.05695 -0.00648 -0.05417 1.48148E-6 Z " pathEditMode="relative" rAng="0" ptsTypes="fffffffffffffffffffffffffffff">
                                      <p:cBhvr>
                                        <p:cTn id="9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5 -0.08519 C -0.0125 -0.07408 -0.00816 -0.06134 -0.00417 -0.04514 C 0.00764 0.00162 0.01024 0.04676 0.00191 0.05416 C -0.00643 0.06389 -0.02257 0.02893 -0.03438 -0.01783 C -0.03993 -0.04144 -0.0434 -0.06366 -0.04479 -0.08148 C -0.04653 -0.0963 -0.0474 -0.11042 -0.0474 -0.12662 C -0.0474 -0.17847 -0.03906 -0.2206 -0.02986 -0.2206 C -0.02118 -0.2206 -0.01337 -0.17847 -0.01337 -0.12662 C -0.01337 -0.10209 -0.01563 -0.07847 -0.01858 -0.06297 C -0.01945 -0.04884 -0.02257 -0.03334 -0.02604 -0.01783 C -0.0382 0.02893 -0.05434 0.06389 -0.06268 0.05416 C -0.07136 0.04606 -0.0684 0.00162 -0.05608 -0.04653 C -0.05139 -0.06736 -0.04479 -0.08658 -0.0382 -0.09931 C -0.03351 -0.11181 -0.02778 -0.12222 -0.02084 -0.13172 C 0.00104 -0.16597 0.02239 -0.18148 0.02847 -0.16736 C 0.03368 -0.15324 0.02187 -0.11412 0.00017 -0.08148 C -0.00903 -0.06736 -0.01858 -0.05764 -0.02604 -0.05023 C -0.03351 -0.04375 -0.04254 -0.03704 -0.05226 -0.03334 C -0.0783 -0.02222 -0.10104 -0.02593 -0.10278 -0.04514 C -0.10486 -0.06297 -0.08577 -0.08519 -0.0592 -0.0963 C -0.0474 -0.10209 -0.03559 -0.1044 -0.02691 -0.10301 C -0.0191 -0.10301 -0.01077 -0.1007 -0.00156 -0.0963 C 0.02448 -0.08519 0.04514 -0.06134 0.04236 -0.04375 C 0.04028 -0.02593 0.01753 -0.02153 -0.00903 -0.03334 C -0.02118 -0.03912 -0.03264 -0.04746 -0.0408 -0.05625 C -0.0474 -0.06366 -0.054 -0.07107 -0.06094 -0.08148 C -0.08177 -0.11551 -0.09445 -0.15324 -0.08837 -0.16736 C -0.08316 -0.18148 -0.06094 -0.16597 -0.03993 -0.13334 C -0.02986 -0.1169 -0.02118 -0.1007 -0.0165 -0.08519 Z " pathEditMode="relative" rAng="0" ptsTypes="fffffffffffffffffffffffffffff">
                                      <p:cBhvr>
                                        <p:cTn id="95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7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604 0.0375 C -0.02118 0.04398 -0.01562 0.05185 -0.01076 0.0618 C 0.00382 0.08981 0.00712 0.11713 -0.0033 0.12152 C -0.01354 0.12777 -0.03351 0.10648 -0.04826 0.07801 C -0.05521 0.06365 -0.05955 0.05046 -0.06128 0.03958 C -0.06337 0.03055 -0.06441 0.02199 -0.06441 0.01227 C -0.06441 -0.01922 -0.05417 -0.04445 -0.04271 -0.04445 C -0.03194 -0.04445 -0.02222 -0.01922 -0.02222 0.01227 C -0.02222 0.02731 -0.02483 0.04166 -0.02864 0.05069 C -0.02986 0.05926 -0.03351 0.06898 -0.03785 0.07801 C -0.05312 0.10648 -0.07309 0.12777 -0.08351 0.12152 C -0.09427 0.11666 -0.09045 0.08981 -0.07535 0.06064 C -0.06927 0.04814 -0.06128 0.03634 -0.05312 0.02893 C -0.04705 0.02106 -0.0401 0.01481 -0.03142 0.00902 C -0.00434 -0.01135 0.02222 -0.02107 0.02986 -0.0125 C 0.03629 -0.00394 0.0217 0.02014 -0.00538 0.03958 C -0.01684 0.04814 -0.02864 0.05393 -0.03785 0.05833 C -0.04705 0.0625 -0.05851 0.06643 -0.07049 0.06898 C -0.10295 0.07546 -0.13108 0.07338 -0.13333 0.0618 C -0.13594 0.05069 -0.11215 0.0375 -0.07917 0.03055 C -0.06441 0.02731 -0.04983 0.02592 -0.03906 0.02662 C -0.02917 0.02662 -0.01892 0.02777 -0.00764 0.03055 C 0.025 0.0375 0.05052 0.05185 0.04722 0.0625 C 0.04445 0.07338 0.01632 0.07615 -0.01684 0.06898 C -0.03194 0.06504 -0.04601 0.06041 -0.05642 0.05486 C -0.06441 0.05046 -0.07257 0.04606 -0.08125 0.03958 C -0.10729 0.01898 -0.12309 -0.00394 -0.11545 -0.0125 C -0.10885 -0.02107 -0.08125 -0.01135 -0.05521 0.0081 C -0.04271 0.01805 -0.03194 0.02777 -0.02604 0.0375 Z " pathEditMode="relative" rAng="0" ptsTypes="fffffffffffffffffffffffffffff">
                                      <p:cBhvr>
                                        <p:cTn id="9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4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635 0.02685 C 0.05121 0.03958 0.05677 0.05463 0.06163 0.07384 C 0.07621 0.12801 0.07951 0.18102 0.06909 0.18958 C 0.05885 0.20162 0.03889 0.16042 0.02413 0.10556 C 0.01718 0.07778 0.01284 0.05208 0.01111 0.03079 C 0.00902 0.01366 0.00798 -0.00278 0.00798 -0.02199 C 0.00798 -0.08287 0.01823 -0.13171 0.02968 -0.13171 C 0.04045 -0.13171 0.05017 -0.08287 0.05017 -0.02199 C 0.05017 0.00718 0.04757 0.03495 0.04375 0.05278 C 0.04253 0.06921 0.03889 0.08773 0.03455 0.10556 C 0.01927 0.16042 -0.0007 0.20162 -0.01111 0.18958 C -0.02188 0.18032 -0.01806 0.12801 -0.00295 0.07199 C 0.00312 0.04745 0.01111 0.025 0.01927 0.01042 C 0.02534 -0.00486 0.03229 -0.01667 0.04097 -0.02801 C 0.06805 -0.06759 0.09461 -0.08611 0.10225 -0.06968 C 0.10868 -0.05301 0.09409 -0.00671 0.06701 0.03079 C 0.05555 0.04745 0.04375 0.05857 0.03455 0.06736 C 0.02534 0.07523 0.01389 0.0831 0.00191 0.08773 C -0.03056 0.10023 -0.05868 0.0963 -0.06094 0.07384 C -0.06354 0.05278 -0.03976 0.02685 -0.00677 0.01366 C 0.00798 0.00718 0.02257 0.0044 0.03333 0.00579 C 0.04323 0.00579 0.05347 0.00833 0.06475 0.01366 C 0.09739 0.02685 0.12291 0.05463 0.11961 0.07523 C 0.11684 0.0963 0.08871 0.10162 0.05555 0.08773 C 0.04045 0.08056 0.02639 0.0713 0.01597 0.06065 C 0.00798 0.05208 -0.00018 0.04352 -0.00886 0.03079 C -0.0349 -0.0088 -0.0507 -0.05301 -0.04306 -0.06968 C -0.03646 -0.08611 -0.00886 -0.06759 0.01718 -0.02986 C 0.02968 -0.01088 0.04045 0.00833 0.04635 0.02685 Z " pathEditMode="relative" rAng="0" ptsTypes="fffffffffffffffffffffffffffff">
                                      <p:cBhvr>
                                        <p:cTn id="9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8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673 -0.16042 C 0.03177 -0.15116 0.03732 -0.14005 0.04253 -0.12593 C 0.05746 -0.08612 0.06076 -0.04723 0.05 -0.04098 C 0.03958 -0.03218 0.01892 -0.06227 0.00382 -0.10255 C -0.00347 -0.12292 -0.00781 -0.1419 -0.00955 -0.15741 C -0.01181 -0.17014 -0.01285 -0.18218 -0.01285 -0.1963 C -0.01285 -0.24074 -0.00226 -0.27662 0.00955 -0.27662 C 0.02066 -0.27662 0.03073 -0.24074 0.03073 -0.1963 C 0.03073 -0.17477 0.02795 -0.1544 0.02396 -0.14144 C 0.02274 -0.1294 0.01892 -0.11574 0.01458 -0.10255 C -0.00122 -0.06227 -0.0217 -0.03218 -0.03247 -0.04098 C -0.04341 -0.04792 -0.03959 -0.08612 -0.02396 -0.12732 C -0.01771 -0.14537 -0.00955 -0.16181 -0.00122 -0.17246 C 0.00503 -0.18357 0.01215 -0.19237 0.02118 -0.2007 C 0.04896 -0.22963 0.07621 -0.24329 0.08437 -0.23125 C 0.0908 -0.21899 0.07587 -0.18496 0.04791 -0.15741 C 0.03628 -0.14537 0.02396 -0.13704 0.01458 -0.13079 C 0.00503 -0.125 -0.0066 -0.11922 -0.01893 -0.11574 C -0.05243 -0.10649 -0.08125 -0.10949 -0.08368 -0.12593 C -0.08611 -0.14144 -0.06198 -0.16042 -0.02795 -0.17014 C -0.01285 -0.17477 0.00225 -0.17686 0.01319 -0.17593 C 0.02344 -0.17593 0.0342 -0.17385 0.04566 -0.17014 C 0.07916 -0.16042 0.10573 -0.14005 0.10208 -0.125 C 0.0993 -0.10949 0.07031 -0.10556 0.03628 -0.11574 C 0.02066 -0.12107 0.00625 -0.12778 -0.00452 -0.13565 C -0.01285 -0.1419 -0.02118 -0.14815 -0.03021 -0.15741 C -0.05677 -0.18658 -0.07309 -0.21899 -0.06528 -0.23125 C -0.05851 -0.24329 -0.03021 -0.22963 -0.00347 -0.20209 C 0.00955 -0.18797 0.02066 -0.17385 0.02673 -0.16042 Z " pathEditMode="relative" rAng="0" ptsTypes="fffffffffffffffffffffffffffff">
                                      <p:cBhvr>
                                        <p:cTn id="10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6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1.11111E-6 C 0.00486 0.0044 0.01042 0.00972 0.01528 0.01644 C 0.02986 0.03542 0.03316 0.05394 0.02275 0.05695 C 0.0125 0.06111 -0.00746 0.04676 -0.02222 0.02755 C -0.02916 0.01783 -0.0335 0.0088 -0.03524 0.00139 C -0.03732 -0.00463 -0.03837 -0.01042 -0.03837 -0.01713 C -0.03837 -0.03842 -0.02812 -0.05555 -0.01666 -0.05555 C -0.0059 -0.05555 0.00382 -0.03842 0.00382 -0.01713 C 0.00382 -0.00694 0.00122 0.00278 -0.0026 0.00903 C -0.00382 0.01482 -0.00746 0.0213 -0.0118 0.02755 C -0.02708 0.04676 -0.04705 0.06111 -0.05746 0.05695 C -0.06823 0.0537 -0.06441 0.03542 -0.0493 0.01574 C -0.04323 0.00718 -0.03524 -0.00069 -0.02708 -0.00579 C -0.021 -0.01111 -0.01406 -0.01528 -0.00538 -0.01921 C 0.0217 -0.0331 0.04827 -0.03958 0.05591 -0.0338 C 0.06233 -0.02801 0.04775 -0.0118 0.02066 0.00139 C 0.0092 0.00718 -0.0026 0.01111 -0.0118 0.01412 C -0.021 0.0169 -0.03246 0.01968 -0.04444 0.0213 C -0.07691 0.0257 -0.10503 0.02431 -0.10729 0.01644 C -0.10989 0.00903 -0.08611 -1.11111E-6 -0.05312 -0.00463 C -0.03837 -0.00694 -0.02378 -0.00787 -0.01302 -0.00741 C -0.00312 -0.00741 0.00712 -0.00648 0.01841 -0.00463 C 0.05104 -1.11111E-6 0.07657 0.00972 0.07327 0.0169 C 0.07049 0.02431 0.04236 0.02616 0.0092 0.0213 C -0.0059 0.01875 -0.01996 0.01551 -0.03038 0.01181 C -0.03837 0.0088 -0.04653 0.00579 -0.05521 0.00139 C -0.08125 -0.0125 -0.09705 -0.02801 -0.08941 -0.0338 C -0.08281 -0.03958 -0.05521 -0.0331 -0.02916 -0.01991 C -0.01666 -0.01319 -0.0059 -0.00648 -2.5E-6 -1.11111E-6 Z " pathEditMode="relative" rAng="0" ptsTypes="fffffffffffffffffffffffffffff">
                                      <p:cBhvr>
                                        <p:cTn id="10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81" grpId="0" animBg="1"/>
      <p:bldP spid="182" grpId="0" animBg="1"/>
      <p:bldP spid="183" grpId="0" animBg="1"/>
      <p:bldP spid="1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74661" y="5849707"/>
            <a:ext cx="7526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ion(+)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ion(-),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êlectron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57450"/>
            <a:ext cx="6705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Straight Connector 59"/>
          <p:cNvCxnSpPr/>
          <p:nvPr/>
        </p:nvCxnSpPr>
        <p:spPr>
          <a:xfrm>
            <a:off x="6123517" y="8991600"/>
            <a:ext cx="778934" cy="340256"/>
          </a:xfrm>
          <a:prstGeom prst="line">
            <a:avLst/>
          </a:prstGeom>
          <a:ln w="571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3" descr="Wide upward diagonal">
            <a:extLst>
              <a:ext uri="{FF2B5EF4-FFF2-40B4-BE49-F238E27FC236}">
                <a16:creationId xmlns:a16="http://schemas.microsoft.com/office/drawing/2014/main" id="{7540B165-EF25-4C1F-8E09-E3855C62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741363"/>
            <a:ext cx="471488" cy="3863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endParaRPr lang="zh-TW" altLang="en-US">
              <a:solidFill>
                <a:srgbClr val="3399FF"/>
              </a:solidFill>
              <a:latin typeface="Arial" panose="020B0604020202020204" pitchFamily="34" charset="0"/>
              <a:cs typeface="新細明體" panose="02020500000000000000" pitchFamily="18" charset="-120"/>
            </a:endParaRPr>
          </a:p>
        </p:txBody>
      </p:sp>
      <p:sp>
        <p:nvSpPr>
          <p:cNvPr id="62" name="Rectangle 14" descr="Wide upward diagonal">
            <a:extLst>
              <a:ext uri="{FF2B5EF4-FFF2-40B4-BE49-F238E27FC236}">
                <a16:creationId xmlns:a16="http://schemas.microsoft.com/office/drawing/2014/main" id="{CE31F8E5-6F26-4855-B7F5-1D3F0231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2" y="800100"/>
            <a:ext cx="471488" cy="38639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63" name="Oval 15">
            <a:extLst>
              <a:ext uri="{FF2B5EF4-FFF2-40B4-BE49-F238E27FC236}">
                <a16:creationId xmlns:a16="http://schemas.microsoft.com/office/drawing/2014/main" id="{6BB27B3E-A21A-4BCF-9EFE-A426F3C6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7" y="2316162"/>
            <a:ext cx="398463" cy="3889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+</a:t>
            </a:r>
          </a:p>
        </p:txBody>
      </p:sp>
      <p:sp>
        <p:nvSpPr>
          <p:cNvPr id="67" name="Oval 16">
            <a:extLst>
              <a:ext uri="{FF2B5EF4-FFF2-40B4-BE49-F238E27FC236}">
                <a16:creationId xmlns:a16="http://schemas.microsoft.com/office/drawing/2014/main" id="{27E035AC-D98E-497D-86BF-0770FBAFB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51075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-</a:t>
            </a:r>
          </a:p>
        </p:txBody>
      </p:sp>
      <p:sp>
        <p:nvSpPr>
          <p:cNvPr id="68" name="Oval 17">
            <a:extLst>
              <a:ext uri="{FF2B5EF4-FFF2-40B4-BE49-F238E27FC236}">
                <a16:creationId xmlns:a16="http://schemas.microsoft.com/office/drawing/2014/main" id="{9DD3C518-BAEE-4441-92E9-1D3DD05F4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020762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-</a:t>
            </a:r>
          </a:p>
        </p:txBody>
      </p:sp>
      <p:sp>
        <p:nvSpPr>
          <p:cNvPr id="73" name="Oval 18">
            <a:extLst>
              <a:ext uri="{FF2B5EF4-FFF2-40B4-BE49-F238E27FC236}">
                <a16:creationId xmlns:a16="http://schemas.microsoft.com/office/drawing/2014/main" id="{93B4EC11-A019-444E-A0CD-E66E944A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0687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+</a:t>
            </a:r>
          </a:p>
        </p:txBody>
      </p:sp>
      <p:sp>
        <p:nvSpPr>
          <p:cNvPr id="74" name="Oval 19">
            <a:extLst>
              <a:ext uri="{FF2B5EF4-FFF2-40B4-BE49-F238E27FC236}">
                <a16:creationId xmlns:a16="http://schemas.microsoft.com/office/drawing/2014/main" id="{530A19C7-1694-4E94-9449-B2AD11B0F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41475"/>
            <a:ext cx="398463" cy="3889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+</a:t>
            </a:r>
          </a:p>
        </p:txBody>
      </p:sp>
      <p:sp>
        <p:nvSpPr>
          <p:cNvPr id="75" name="Oval 20">
            <a:extLst>
              <a:ext uri="{FF2B5EF4-FFF2-40B4-BE49-F238E27FC236}">
                <a16:creationId xmlns:a16="http://schemas.microsoft.com/office/drawing/2014/main" id="{2F43CC17-BE67-476B-B9B4-F198A473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394075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-</a:t>
            </a:r>
          </a:p>
        </p:txBody>
      </p:sp>
      <p:grpSp>
        <p:nvGrpSpPr>
          <p:cNvPr id="76" name="Group 21">
            <a:extLst>
              <a:ext uri="{FF2B5EF4-FFF2-40B4-BE49-F238E27FC236}">
                <a16:creationId xmlns:a16="http://schemas.microsoft.com/office/drawing/2014/main" id="{6A7ACC21-BC5F-4387-872A-4F55CFEE8D5A}"/>
              </a:ext>
            </a:extLst>
          </p:cNvPr>
          <p:cNvGrpSpPr>
            <a:grpSpLocks/>
          </p:cNvGrpSpPr>
          <p:nvPr/>
        </p:nvGrpSpPr>
        <p:grpSpPr bwMode="auto">
          <a:xfrm>
            <a:off x="3536949" y="4356544"/>
            <a:ext cx="5116954" cy="726853"/>
            <a:chOff x="1196" y="2493"/>
            <a:chExt cx="3695" cy="539"/>
          </a:xfrm>
        </p:grpSpPr>
        <p:sp>
          <p:nvSpPr>
            <p:cNvPr id="77" name="Text Box 22">
              <a:extLst>
                <a:ext uri="{FF2B5EF4-FFF2-40B4-BE49-F238E27FC236}">
                  <a16:creationId xmlns:a16="http://schemas.microsoft.com/office/drawing/2014/main" id="{5AD68A74-2FB2-408B-AC92-62CB6A913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" y="2493"/>
              <a:ext cx="9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4000" b="1" dirty="0">
                  <a:solidFill>
                    <a:srgbClr val="FF0000"/>
                  </a:solidFill>
                  <a:latin typeface="VNI-Times" pitchFamily="2" charset="0"/>
                  <a:cs typeface="新細明體" panose="02020500000000000000" pitchFamily="18" charset="-120"/>
                </a:rPr>
                <a:t>+</a:t>
              </a:r>
            </a:p>
          </p:txBody>
        </p:sp>
        <p:sp>
          <p:nvSpPr>
            <p:cNvPr id="78" name="Text Box 23">
              <a:extLst>
                <a:ext uri="{FF2B5EF4-FFF2-40B4-BE49-F238E27FC236}">
                  <a16:creationId xmlns:a16="http://schemas.microsoft.com/office/drawing/2014/main" id="{1AD00D97-4B78-4DE8-990C-1FE876350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2512"/>
              <a:ext cx="9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4000" b="1" dirty="0">
                  <a:solidFill>
                    <a:srgbClr val="FF0000"/>
                  </a:solidFill>
                  <a:latin typeface="VNI-Times" pitchFamily="2" charset="0"/>
                  <a:cs typeface="新細明體" panose="02020500000000000000" pitchFamily="18" charset="-120"/>
                </a:rPr>
                <a:t>-</a:t>
              </a:r>
            </a:p>
          </p:txBody>
        </p:sp>
      </p:grpSp>
      <p:sp>
        <p:nvSpPr>
          <p:cNvPr id="79" name="Line 25">
            <a:extLst>
              <a:ext uri="{FF2B5EF4-FFF2-40B4-BE49-F238E27FC236}">
                <a16:creationId xmlns:a16="http://schemas.microsoft.com/office/drawing/2014/main" id="{C8202608-AD66-4956-B18B-1FBF61D7E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9742" y="2473325"/>
            <a:ext cx="1187450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0" name="AutoShape 26">
            <a:extLst>
              <a:ext uri="{FF2B5EF4-FFF2-40B4-BE49-F238E27FC236}">
                <a16:creationId xmlns:a16="http://schemas.microsoft.com/office/drawing/2014/main" id="{6AFCC647-616E-4D91-9110-952089A3D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66787"/>
            <a:ext cx="131763" cy="138113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1" name="AutoShape 27">
            <a:extLst>
              <a:ext uri="{FF2B5EF4-FFF2-40B4-BE49-F238E27FC236}">
                <a16:creationId xmlns:a16="http://schemas.microsoft.com/office/drawing/2014/main" id="{492F107C-A193-4E6A-895F-5F3F76E9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18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2" name="AutoShape 28">
            <a:extLst>
              <a:ext uri="{FF2B5EF4-FFF2-40B4-BE49-F238E27FC236}">
                <a16:creationId xmlns:a16="http://schemas.microsoft.com/office/drawing/2014/main" id="{E18DDAAE-9B00-4D8D-AB55-96B2AF8CD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3668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3" name="AutoShape 29">
            <a:extLst>
              <a:ext uri="{FF2B5EF4-FFF2-40B4-BE49-F238E27FC236}">
                <a16:creationId xmlns:a16="http://schemas.microsoft.com/office/drawing/2014/main" id="{E64C3112-58BE-476E-8B0D-DD311E01B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7" y="25860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4" name="AutoShape 30">
            <a:extLst>
              <a:ext uri="{FF2B5EF4-FFF2-40B4-BE49-F238E27FC236}">
                <a16:creationId xmlns:a16="http://schemas.microsoft.com/office/drawing/2014/main" id="{7A103020-C21D-4F8F-91B9-7B197D1A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43100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5" name="AutoShape 31">
            <a:extLst>
              <a:ext uri="{FF2B5EF4-FFF2-40B4-BE49-F238E27FC236}">
                <a16:creationId xmlns:a16="http://schemas.microsoft.com/office/drawing/2014/main" id="{31B8139B-6B15-4D05-B065-FAB83D409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38638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6" name="Oval 32">
            <a:extLst>
              <a:ext uri="{FF2B5EF4-FFF2-40B4-BE49-F238E27FC236}">
                <a16:creationId xmlns:a16="http://schemas.microsoft.com/office/drawing/2014/main" id="{60A7F4B8-36F3-4292-8491-E7842A9F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971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+</a:t>
            </a:r>
          </a:p>
        </p:txBody>
      </p:sp>
      <p:sp>
        <p:nvSpPr>
          <p:cNvPr id="87" name="Oval 33">
            <a:extLst>
              <a:ext uri="{FF2B5EF4-FFF2-40B4-BE49-F238E27FC236}">
                <a16:creationId xmlns:a16="http://schemas.microsoft.com/office/drawing/2014/main" id="{A1F9D52C-E5A3-4F68-AA36-16D1D6424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221163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-</a:t>
            </a:r>
          </a:p>
        </p:txBody>
      </p:sp>
      <p:grpSp>
        <p:nvGrpSpPr>
          <p:cNvPr id="88" name="Group 36">
            <a:extLst>
              <a:ext uri="{FF2B5EF4-FFF2-40B4-BE49-F238E27FC236}">
                <a16:creationId xmlns:a16="http://schemas.microsoft.com/office/drawing/2014/main" id="{80E0F7BC-7AE8-461D-B456-C5D941218D8F}"/>
              </a:ext>
            </a:extLst>
          </p:cNvPr>
          <p:cNvGrpSpPr>
            <a:grpSpLocks/>
          </p:cNvGrpSpPr>
          <p:nvPr/>
        </p:nvGrpSpPr>
        <p:grpSpPr bwMode="auto">
          <a:xfrm>
            <a:off x="4513262" y="776288"/>
            <a:ext cx="2725738" cy="709612"/>
            <a:chOff x="2016" y="2880"/>
            <a:chExt cx="1968" cy="526"/>
          </a:xfrm>
        </p:grpSpPr>
        <p:sp>
          <p:nvSpPr>
            <p:cNvPr id="89" name="Line 37">
              <a:extLst>
                <a:ext uri="{FF2B5EF4-FFF2-40B4-BE49-F238E27FC236}">
                  <a16:creationId xmlns:a16="http://schemas.microsoft.com/office/drawing/2014/main" id="{B15B14DC-8853-490F-A8F3-8EB5F88A6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880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0" name="Text Box 38">
              <a:extLst>
                <a:ext uri="{FF2B5EF4-FFF2-40B4-BE49-F238E27FC236}">
                  <a16:creationId xmlns:a16="http://schemas.microsoft.com/office/drawing/2014/main" id="{6FF1FC72-FAAE-47AA-8ACF-B6DAA8891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976"/>
              <a:ext cx="960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91" name="Line 39">
              <a:extLst>
                <a:ext uri="{FF2B5EF4-FFF2-40B4-BE49-F238E27FC236}">
                  <a16:creationId xmlns:a16="http://schemas.microsoft.com/office/drawing/2014/main" id="{62365888-48BD-4B90-AF8C-439D1CC6F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039"/>
              <a:ext cx="3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" name="Oval 40">
            <a:extLst>
              <a:ext uri="{FF2B5EF4-FFF2-40B4-BE49-F238E27FC236}">
                <a16:creationId xmlns:a16="http://schemas.microsoft.com/office/drawing/2014/main" id="{9CBE532B-B472-4B9A-952E-4D6807AED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8683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+</a:t>
            </a:r>
          </a:p>
        </p:txBody>
      </p:sp>
      <p:sp>
        <p:nvSpPr>
          <p:cNvPr id="93" name="Oval 41">
            <a:extLst>
              <a:ext uri="{FF2B5EF4-FFF2-40B4-BE49-F238E27FC236}">
                <a16:creationId xmlns:a16="http://schemas.microsoft.com/office/drawing/2014/main" id="{E083AB93-3C03-4072-8552-CC3FC8B1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33700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-</a:t>
            </a:r>
          </a:p>
        </p:txBody>
      </p:sp>
      <p:sp>
        <p:nvSpPr>
          <p:cNvPr id="94" name="Oval 42">
            <a:extLst>
              <a:ext uri="{FF2B5EF4-FFF2-40B4-BE49-F238E27FC236}">
                <a16:creationId xmlns:a16="http://schemas.microsoft.com/office/drawing/2014/main" id="{EEEF8B52-6CBD-45A8-848D-74F8D1E8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82963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+</a:t>
            </a:r>
          </a:p>
        </p:txBody>
      </p:sp>
      <p:sp>
        <p:nvSpPr>
          <p:cNvPr id="95" name="Oval 43">
            <a:extLst>
              <a:ext uri="{FF2B5EF4-FFF2-40B4-BE49-F238E27FC236}">
                <a16:creationId xmlns:a16="http://schemas.microsoft.com/office/drawing/2014/main" id="{F127983A-6D4E-4310-AE15-7BCE5681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06563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cs typeface="新細明體" panose="02020500000000000000" pitchFamily="18" charset="-120"/>
              </a:rPr>
              <a:t>-</a:t>
            </a:r>
          </a:p>
        </p:txBody>
      </p:sp>
      <p:sp>
        <p:nvSpPr>
          <p:cNvPr id="96" name="Text Box 44">
            <a:extLst>
              <a:ext uri="{FF2B5EF4-FFF2-40B4-BE49-F238E27FC236}">
                <a16:creationId xmlns:a16="http://schemas.microsoft.com/office/drawing/2014/main" id="{FD4AC258-2D41-403C-8356-9253F598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938"/>
            <a:ext cx="5541963" cy="369332"/>
          </a:xfrm>
          <a:prstGeom prst="rect">
            <a:avLst/>
          </a:prstGeom>
          <a:noFill/>
          <a:ln w="9525">
            <a:solidFill>
              <a:srgbClr val="692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F04230"/>
                </a:solidFill>
                <a:latin typeface="Verdana" panose="020B0604030504040204" pitchFamily="34" charset="0"/>
              </a:rPr>
              <a:t>KHI CÓ ĐIỆN TRƯỜNG NGOÀI TÁC DỤNG</a:t>
            </a:r>
            <a:endParaRPr lang="en-GB" altLang="vi-VN" b="1" dirty="0">
              <a:solidFill>
                <a:srgbClr val="F04230"/>
              </a:solidFill>
              <a:latin typeface="Verdana" panose="020B0604030504040204" pitchFamily="34" charset="0"/>
            </a:endParaRPr>
          </a:p>
        </p:txBody>
      </p:sp>
      <p:sp>
        <p:nvSpPr>
          <p:cNvPr id="97" name="Oval 45"/>
          <p:cNvSpPr>
            <a:spLocks noChangeArrowheads="1"/>
          </p:cNvSpPr>
          <p:nvPr/>
        </p:nvSpPr>
        <p:spPr bwMode="auto">
          <a:xfrm>
            <a:off x="5228968" y="11811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98" name="Oval 45"/>
          <p:cNvSpPr>
            <a:spLocks noChangeArrowheads="1"/>
          </p:cNvSpPr>
          <p:nvPr/>
        </p:nvSpPr>
        <p:spPr bwMode="auto">
          <a:xfrm>
            <a:off x="5152768" y="3924300"/>
            <a:ext cx="486032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99" name="Line 25">
            <a:extLst>
              <a:ext uri="{FF2B5EF4-FFF2-40B4-BE49-F238E27FC236}">
                <a16:creationId xmlns:a16="http://schemas.microsoft.com/office/drawing/2014/main" id="{C8202608-AD66-4956-B18B-1FBF61D7E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7750" y="2476500"/>
            <a:ext cx="1187450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5" name="Group 36">
            <a:extLst>
              <a:ext uri="{FF2B5EF4-FFF2-40B4-BE49-F238E27FC236}">
                <a16:creationId xmlns:a16="http://schemas.microsoft.com/office/drawing/2014/main" id="{80E0F7BC-7AE8-461D-B456-C5D941218D8F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452688"/>
            <a:ext cx="2725738" cy="709612"/>
            <a:chOff x="2016" y="2880"/>
            <a:chExt cx="1968" cy="526"/>
          </a:xfrm>
        </p:grpSpPr>
        <p:sp>
          <p:nvSpPr>
            <p:cNvPr id="106" name="Line 37">
              <a:extLst>
                <a:ext uri="{FF2B5EF4-FFF2-40B4-BE49-F238E27FC236}">
                  <a16:creationId xmlns:a16="http://schemas.microsoft.com/office/drawing/2014/main" id="{B15B14DC-8853-490F-A8F3-8EB5F88A6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880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7" name="Text Box 38">
              <a:extLst>
                <a:ext uri="{FF2B5EF4-FFF2-40B4-BE49-F238E27FC236}">
                  <a16:creationId xmlns:a16="http://schemas.microsoft.com/office/drawing/2014/main" id="{6FF1FC72-FAAE-47AA-8ACF-B6DAA8891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976"/>
              <a:ext cx="960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8" name="Line 39">
              <a:extLst>
                <a:ext uri="{FF2B5EF4-FFF2-40B4-BE49-F238E27FC236}">
                  <a16:creationId xmlns:a16="http://schemas.microsoft.com/office/drawing/2014/main" id="{62365888-48BD-4B90-AF8C-439D1CC6F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3039"/>
              <a:ext cx="3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1600" y="4603750"/>
            <a:ext cx="590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4" name="Group 113"/>
          <p:cNvGrpSpPr/>
          <p:nvPr/>
        </p:nvGrpSpPr>
        <p:grpSpPr>
          <a:xfrm>
            <a:off x="7112000" y="4991100"/>
            <a:ext cx="1498600" cy="825500"/>
            <a:chOff x="6045200" y="5257800"/>
            <a:chExt cx="1498600" cy="825500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6764866" y="5743044"/>
              <a:ext cx="778934" cy="340256"/>
            </a:xfrm>
            <a:prstGeom prst="line">
              <a:avLst/>
            </a:prstGeom>
            <a:ln w="5715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045200" y="5257800"/>
              <a:ext cx="778934" cy="340256"/>
            </a:xfrm>
            <a:prstGeom prst="line">
              <a:avLst/>
            </a:prstGeom>
            <a:ln w="571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2">
            <a:extLst>
              <a:ext uri="{FF2B5EF4-FFF2-40B4-BE49-F238E27FC236}">
                <a16:creationId xmlns:a16="http://schemas.microsoft.com/office/drawing/2014/main" id="{52070794-65D4-46D1-BC46-C24E860CB3C6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886200"/>
            <a:ext cx="1066800" cy="1066800"/>
            <a:chOff x="2496" y="3276"/>
            <a:chExt cx="576" cy="804"/>
          </a:xfrm>
        </p:grpSpPr>
        <p:sp>
          <p:nvSpPr>
            <p:cNvPr id="116" name="AutoShape 3">
              <a:extLst>
                <a:ext uri="{FF2B5EF4-FFF2-40B4-BE49-F238E27FC236}">
                  <a16:creationId xmlns:a16="http://schemas.microsoft.com/office/drawing/2014/main" id="{CC47D888-D576-4A4C-A615-03ED134C6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117" name="Oval 4">
              <a:extLst>
                <a:ext uri="{FF2B5EF4-FFF2-40B4-BE49-F238E27FC236}">
                  <a16:creationId xmlns:a16="http://schemas.microsoft.com/office/drawing/2014/main" id="{C27A3A93-25A5-4283-BC97-CDDCDC86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A0210245-CE28-4AEB-958C-3539B893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3538"/>
              <a:ext cx="576" cy="542"/>
            </a:xfrm>
            <a:custGeom>
              <a:avLst/>
              <a:gdLst>
                <a:gd name="T0" fmla="*/ 190 w 1259"/>
                <a:gd name="T1" fmla="*/ 0 h 1092"/>
                <a:gd name="T2" fmla="*/ 190 w 1259"/>
                <a:gd name="T3" fmla="*/ 143 h 1092"/>
                <a:gd name="T4" fmla="*/ 25 w 1259"/>
                <a:gd name="T5" fmla="*/ 203 h 1092"/>
                <a:gd name="T6" fmla="*/ 31 w 1259"/>
                <a:gd name="T7" fmla="*/ 357 h 1092"/>
                <a:gd name="T8" fmla="*/ 108 w 1259"/>
                <a:gd name="T9" fmla="*/ 506 h 1092"/>
                <a:gd name="T10" fmla="*/ 190 w 1259"/>
                <a:gd name="T11" fmla="*/ 536 h 1092"/>
                <a:gd name="T12" fmla="*/ 305 w 1259"/>
                <a:gd name="T13" fmla="*/ 542 h 1092"/>
                <a:gd name="T14" fmla="*/ 426 w 1259"/>
                <a:gd name="T15" fmla="*/ 536 h 1092"/>
                <a:gd name="T16" fmla="*/ 497 w 1259"/>
                <a:gd name="T17" fmla="*/ 506 h 1092"/>
                <a:gd name="T18" fmla="*/ 547 w 1259"/>
                <a:gd name="T19" fmla="*/ 411 h 1092"/>
                <a:gd name="T20" fmla="*/ 569 w 1259"/>
                <a:gd name="T21" fmla="*/ 322 h 1092"/>
                <a:gd name="T22" fmla="*/ 547 w 1259"/>
                <a:gd name="T23" fmla="*/ 197 h 1092"/>
                <a:gd name="T24" fmla="*/ 393 w 1259"/>
                <a:gd name="T25" fmla="*/ 149 h 1092"/>
                <a:gd name="T26" fmla="*/ 382 w 1259"/>
                <a:gd name="T27" fmla="*/ 0 h 1092"/>
                <a:gd name="T28" fmla="*/ 19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9" name="Oval 6">
              <a:extLst>
                <a:ext uri="{FF2B5EF4-FFF2-40B4-BE49-F238E27FC236}">
                  <a16:creationId xmlns:a16="http://schemas.microsoft.com/office/drawing/2014/main" id="{90504B68-1C53-45C3-B383-9DD6C14A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3F160843-447D-41B6-AC78-CE558296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510"/>
              <a:ext cx="170" cy="480"/>
            </a:xfrm>
            <a:custGeom>
              <a:avLst/>
              <a:gdLst>
                <a:gd name="T0" fmla="*/ 77 w 373"/>
                <a:gd name="T1" fmla="*/ 4 h 968"/>
                <a:gd name="T2" fmla="*/ 98 w 373"/>
                <a:gd name="T3" fmla="*/ 194 h 968"/>
                <a:gd name="T4" fmla="*/ 131 w 373"/>
                <a:gd name="T5" fmla="*/ 301 h 968"/>
                <a:gd name="T6" fmla="*/ 98 w 373"/>
                <a:gd name="T7" fmla="*/ 385 h 968"/>
                <a:gd name="T8" fmla="*/ 55 w 373"/>
                <a:gd name="T9" fmla="*/ 432 h 968"/>
                <a:gd name="T10" fmla="*/ 5 w 373"/>
                <a:gd name="T11" fmla="*/ 450 h 968"/>
                <a:gd name="T12" fmla="*/ 104 w 373"/>
                <a:gd name="T13" fmla="*/ 432 h 968"/>
                <a:gd name="T14" fmla="*/ 159 w 373"/>
                <a:gd name="T15" fmla="*/ 367 h 968"/>
                <a:gd name="T16" fmla="*/ 170 w 373"/>
                <a:gd name="T17" fmla="*/ 325 h 968"/>
                <a:gd name="T18" fmla="*/ 159 w 373"/>
                <a:gd name="T19" fmla="*/ 248 h 968"/>
                <a:gd name="T20" fmla="*/ 120 w 373"/>
                <a:gd name="T21" fmla="*/ 171 h 968"/>
                <a:gd name="T22" fmla="*/ 77 w 373"/>
                <a:gd name="T23" fmla="*/ 4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id="{D2D1848E-5110-4A18-8944-4447C7A4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2" name="Oval 9">
              <a:extLst>
                <a:ext uri="{FF2B5EF4-FFF2-40B4-BE49-F238E27FC236}">
                  <a16:creationId xmlns:a16="http://schemas.microsoft.com/office/drawing/2014/main" id="{F64D9336-049F-4DEF-BC26-199505F80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434B560F-F1A0-4DF8-82E8-8BD706525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4517602B-53B3-48F9-A9D9-C2B84BC40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5" name="Freeform 12">
              <a:extLst>
                <a:ext uri="{FF2B5EF4-FFF2-40B4-BE49-F238E27FC236}">
                  <a16:creationId xmlns:a16="http://schemas.microsoft.com/office/drawing/2014/main" id="{4C3924D1-BCD5-47CE-97DB-A23F6273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276"/>
              <a:ext cx="142" cy="266"/>
            </a:xfrm>
            <a:custGeom>
              <a:avLst/>
              <a:gdLst>
                <a:gd name="T0" fmla="*/ 74 w 459"/>
                <a:gd name="T1" fmla="*/ 266 h 633"/>
                <a:gd name="T2" fmla="*/ 63 w 459"/>
                <a:gd name="T3" fmla="*/ 256 h 633"/>
                <a:gd name="T4" fmla="*/ 52 w 459"/>
                <a:gd name="T5" fmla="*/ 251 h 633"/>
                <a:gd name="T6" fmla="*/ 18 w 459"/>
                <a:gd name="T7" fmla="*/ 226 h 633"/>
                <a:gd name="T8" fmla="*/ 3 w 459"/>
                <a:gd name="T9" fmla="*/ 195 h 633"/>
                <a:gd name="T10" fmla="*/ 7 w 459"/>
                <a:gd name="T11" fmla="*/ 170 h 633"/>
                <a:gd name="T12" fmla="*/ 29 w 459"/>
                <a:gd name="T13" fmla="*/ 135 h 633"/>
                <a:gd name="T14" fmla="*/ 37 w 459"/>
                <a:gd name="T15" fmla="*/ 120 h 633"/>
                <a:gd name="T16" fmla="*/ 48 w 459"/>
                <a:gd name="T17" fmla="*/ 115 h 633"/>
                <a:gd name="T18" fmla="*/ 52 w 459"/>
                <a:gd name="T19" fmla="*/ 100 h 633"/>
                <a:gd name="T20" fmla="*/ 63 w 459"/>
                <a:gd name="T21" fmla="*/ 84 h 633"/>
                <a:gd name="T22" fmla="*/ 78 w 459"/>
                <a:gd name="T23" fmla="*/ 54 h 633"/>
                <a:gd name="T24" fmla="*/ 81 w 459"/>
                <a:gd name="T25" fmla="*/ 39 h 633"/>
                <a:gd name="T26" fmla="*/ 93 w 459"/>
                <a:gd name="T27" fmla="*/ 9 h 633"/>
                <a:gd name="T28" fmla="*/ 122 w 459"/>
                <a:gd name="T29" fmla="*/ 59 h 633"/>
                <a:gd name="T30" fmla="*/ 141 w 459"/>
                <a:gd name="T31" fmla="*/ 160 h 633"/>
                <a:gd name="T32" fmla="*/ 133 w 459"/>
                <a:gd name="T33" fmla="*/ 216 h 633"/>
                <a:gd name="T34" fmla="*/ 89 w 459"/>
                <a:gd name="T35" fmla="*/ 246 h 633"/>
                <a:gd name="T36" fmla="*/ 74 w 459"/>
                <a:gd name="T37" fmla="*/ 266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80000">
                                      <p:cBhvr>
                                        <p:cTn id="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1597 0.00949 -0.03194 0.01898 -0.04791 0.01667 C -0.06389 0.01435 -0.0743 -0.01204 -0.09583 -0.01389 C -0.11736 -0.01574 -0.16354 0.00231 -0.17708 0.00555 " pathEditMode="relative" ptsTypes="aaaA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38 C 0.00938 0.02431 0.01875 0.02825 0.0375 0.02894 C 0.05625 0.0301 0.09063 0.02593 0.1125 0.0257 C 0.13438 0.0257 0.14445 0.02963 0.16875 0.02871 C 0.19306 0.02732 0.2257 0.02315 0.25834 0.01922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0782 0.01759 -0.01563 0.03518 -0.02917 0.03611 C -0.04271 0.03704 -0.07396 0.01018 -0.08125 0.00555 " pathEditMode="relative" ptsTypes="aaA">
                                      <p:cBhvr>
                                        <p:cTn id="22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125 -0.0162 0.025 -0.0324 0.05417 -0.03889 C 0.08334 -0.04537 0.12917 -0.04213 0.175 -0.03889 " pathEditMode="relative" ptsTypes="aaA">
                                      <p:cBhvr>
                                        <p:cTn id="24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362E-19 C -0.0092 0.01111 -0.0184 0.02222 -0.03125 0.02222 C -0.04409 0.02222 -0.06284 -0.00324 -0.07708 -8.67362E-19 C -0.09132 0.00324 -0.10399 0.02245 -0.11666 0.04167 " pathEditMode="relative" ptsTypes="aaaA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2408 C 0.02899 0.00092 0.0184 0.02592 0.01041 0.0287 C 0.00243 0.03148 0.00382 0.00046 -0.00834 -0.00741 C -0.02049 -0.01528 -0.04757 -0.0213 -0.0625 -0.01852 C -0.07743 -0.01574 -0.08473 0.00648 -0.09792 0.00926 C -0.11111 0.01204 -0.12639 0.00509 -0.14167 -0.00185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-0.00903 0.025 -0.01806 0.05 -0.01458 0.05834 C -0.01111 0.06667 0.01076 0.04908 0.02083 0.05 C 0.0309 0.05093 0.04201 0.06158 0.04583 0.06389 " pathEditMode="relative" ptsTypes="aaaA">
                                      <p:cBhvr>
                                        <p:cTn id="30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C -0.00486 0.02754 -0.00972 0.05509 -0.03333 0.06666 C -0.05694 0.07824 -0.0993 0.07384 -0.14166 0.06944 " pathEditMode="relative" ptsTypes="aaA">
                                      <p:cBhvr>
                                        <p:cTn id="32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C -6.66667E-6 2.59259E-6 -0.01667 -0.01805 -0.03334 -0.03611 " pathEditMode="relative" ptsTypes="aA">
                                      <p:cBhvr>
                                        <p:cTn id="34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4 -0.00162 C -0.00834 -0.00139 -0.05365 0.0037 -0.09879 0.00926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4931 C 0.0158 -0.03403 0.0316 -0.01875 0.03958 -0.01875 C 0.04757 -0.01875 0.04774 -0.03403 0.04792 -0.04931 " pathEditMode="relative" rAng="0" ptsTypes="aaA">
                                      <p:cBhvr>
                                        <p:cTn id="38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81481E-6 C -0.01753 -0.01111 -0.03507 -0.02222 -0.06458 -0.02222 C -0.09409 -0.02222 -0.13559 -0.01111 -0.17708 4.81481E-6 " pathEditMode="relative" ptsTypes="aaA">
                                      <p:cBhvr>
                                        <p:cTn id="40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C 0.01822 0.00925 0.03645 0.01851 0.06041 0.01388 C 0.08437 0.00925 0.12187 -0.02038 0.14374 -0.02778 C 0.16562 -0.03519 0.17864 -0.03288 0.19166 -0.03056 " pathEditMode="relative" ptsTypes="aaaA">
                                      <p:cBhvr>
                                        <p:cTn id="4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33333E-6 C -0.02985 -0.00509 -0.05972 -0.01018 -0.08541 -3.33333E-6 C -0.1111 0.01019 -0.12117 0.05046 -0.15416 0.06111 C -0.18715 0.07176 -0.23524 0.06783 -0.28333 0.06389 " pathEditMode="relative" ptsTypes="aaaA">
                                      <p:cBhvr>
                                        <p:cTn id="44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324 C -0.01667 -0.00301 -0.03594 0.0044 -0.05504 0.012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C -0.02708 0.0044 -0.05417 0.00879 -0.075 0.01389 C -0.09583 0.01898 -0.11042 0.02477 -0.125 0.03055 " pathEditMode="relative" ptsTypes="aaA">
                                      <p:cBhvr>
                                        <p:cTn id="4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7037E-7 C -0.00312 -0.01435 -0.00624 -0.0287 -0.01458 -0.03056 C -0.02291 -0.03241 -0.03645 -0.02176 -0.04999 -0.01111 " pathEditMode="relative" ptsTypes="aaA">
                                      <p:cBhvr>
                                        <p:cTn id="5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209 0.03264 0.00417 0.06528 0.01667 0.06945 C 0.02917 0.07361 0.05209 0.04931 0.075 0.025 " pathEditMode="relative" ptsTypes="aaA">
                                      <p:cBhvr>
                                        <p:cTn id="5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23 -2.96296E-6 L -0.10105 0.001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78 -0.03009 L -0.09045 -0.031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88 0.09676 L -0.18212 0.0967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44444E-6 L -0.03836 -0.002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2 0 " pathEditMode="relative" ptsTypes="AA">
                                      <p:cBhvr>
                                        <p:cTn id="6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3 -4.81481E-6 L -0.13212 -0.0025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3 0.00625 L -0.21337 0.01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-2.22222E-6 L -0.0967 0.006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03 -3.7037E-7 L -0.16336 -3.7037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4 0.00625 L -0.2967 0.001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44444E-6 L -0.03836 0.009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03 0.00324 L -0.13506 -0.00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8 -0.00718 L 0.26788 -0.002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3837 0.01574 L 0.04826 0.0092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667 0.03958 L 0.08663 0.0284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0.01736 L 0.18663 0.01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503 0.00625 L 0.0816 0.0013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336 2.77556E-17 L 0.1816 -0.0048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771 0.09051 C -0.02344 0.07894 -0.02969 0.06528 -0.03542 0.04815 C -0.05208 -0.00115 -0.05608 -0.04884 -0.04427 -0.05694 C -0.03229 -0.06666 -0.00903 -0.03009 0.00781 0.01945 C 0.01615 0.04445 0.02118 0.06806 0.02292 0.08681 C 0.0257 0.10278 0.02674 0.11713 0.02674 0.1345 C 0.02674 0.18959 0.01476 0.23473 0.00191 0.23473 C -0.01076 0.23473 -0.02222 0.18959 -0.02222 0.1345 C -0.02222 0.10903 -0.01927 0.08403 -0.01476 0.0669 C -0.01319 0.05255 -0.00903 0.03565 -0.00417 0.01945 C 0.01372 -0.03009 0.03681 -0.06666 0.04879 -0.05694 C 0.06129 -0.04791 0.05677 -0.00115 0.03924 0.04977 C 0.03229 0.07153 0.02292 0.09213 0.01372 0.10556 C 0.00677 0.11899 -0.00139 0.12987 -0.01146 0.14051 C -0.04305 0.17639 -0.07361 0.1926 -0.08229 0.17801 C -0.0901 0.16297 -0.07326 0.12153 -0.04167 0.08681 C -0.0283 0.07153 -0.01476 0.06181 -0.00417 0.05371 C 0.00677 0.04653 0.01979 0.04005 0.03368 0.03565 C 0.07118 0.02408 0.10382 0.02755 0.1066 0.04815 C 0.1099 0.0669 0.08212 0.09051 0.04358 0.10278 C 0.02674 0.10903 0.00972 0.11088 -0.0026 0.10926 C -0.01406 0.10926 -0.02587 0.10741 -0.03924 0.10278 C -0.07674 0.09051 -0.10608 0.06528 -0.1026 0.04653 C -0.09948 0.02755 -0.06684 0.02315 -0.0283 0.03565 C -0.01076 0.0419 0.00538 0.05093 0.01719 0.05996 C 0.02674 0.06806 0.03629 0.07593 0.04618 0.08681 C 0.07639 0.12269 0.09479 0.16297 0.08576 0.17801 C 0.0783 0.1926 0.04618 0.17639 0.01615 0.14167 C 0.00191 0.12454 -0.01076 0.10741 -0.01771 0.09051 Z " pathEditMode="relative" rAng="0" ptsTypes="fffffffffffffffffffffffffffff">
                                      <p:cBhvr>
                                        <p:cTn id="9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9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507 -0.08241 C -0.04201 -0.0956 -0.04965 -0.11088 -0.05659 -0.13032 C -0.07743 -0.18611 -0.08229 -0.24005 -0.06753 -0.24884 C -0.05277 -0.25995 -0.02413 -0.21852 -0.00329 -0.16273 C 0.00695 -0.13449 0.01302 -0.1081 0.01528 -0.08657 C 0.01858 -0.06875 0.01997 -0.05208 0.01997 -0.03264 C 0.01997 0.02986 0.00521 0.08055 -0.01076 0.08055 C -0.02639 0.08055 -0.04062 0.02986 -0.04062 -0.03264 C -0.04062 -0.06134 -0.03663 -0.08982 -0.03107 -0.10903 C -0.02951 -0.12546 -0.02413 -0.14445 -0.01805 -0.16273 C 0.00382 -0.21852 0.03247 -0.25995 0.04723 -0.24884 C 0.06285 -0.23912 0.0573 -0.18611 0.03559 -0.12847 C 0.02691 -0.10394 0.01528 -0.08056 0.00382 -0.06528 C -0.00468 -0.05023 -0.01475 -0.03773 -0.02725 -0.02616 C -0.06614 0.01435 -0.10382 0.03287 -0.11475 0.01643 C -0.12413 -0.00046 -0.10329 -0.04745 -0.06441 -0.08657 C -0.04809 -0.10394 -0.03107 -0.11505 -0.01805 -0.12384 C -0.00468 -0.13218 0.01146 -0.13958 0.02865 -0.14445 C 0.075 -0.15764 0.11528 -0.15324 0.11858 -0.13032 C 0.12257 -0.10903 0.08837 -0.08241 0.0408 -0.06875 C 0.01997 -0.06134 -0.00086 -0.05926 -0.01632 -0.06111 C -0.0302 -0.06111 -0.04496 -0.06343 -0.06145 -0.06875 C -0.10781 -0.08241 -0.14409 -0.11088 -0.13975 -0.13218 C -0.13576 -0.15324 -0.09548 -0.1588 -0.04809 -0.14445 C -0.02639 -0.13727 -0.00642 -0.12755 0.00834 -0.1169 C 0.01997 -0.1081 0.0316 -0.09907 0.0441 -0.08657 C 0.08143 -0.04607 0.10382 -0.00046 0.09271 0.01643 C 0.08368 0.03287 0.0441 0.01435 0.00695 -0.02477 C -0.01076 -0.04421 -0.02639 -0.06343 -0.03507 -0.08241 Z " pathEditMode="relative" rAng="0" ptsTypes="fffffffffffffffffffffffffffff">
                                      <p:cBhvr>
                                        <p:cTn id="9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3" grpId="0" animBg="1"/>
      <p:bldP spid="67" grpId="0" animBg="1"/>
      <p:bldP spid="68" grpId="0" animBg="1"/>
      <p:bldP spid="83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>
            <a:extLst>
              <a:ext uri="{FF2B5EF4-FFF2-40B4-BE49-F238E27FC236}">
                <a16:creationId xmlns:a16="http://schemas.microsoft.com/office/drawing/2014/main" id="{E4A4A8A5-9734-4884-9E09-62CD4FFE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ion(+)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ion(-),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êlectron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7" name="Text Box 31">
            <a:extLst>
              <a:ext uri="{FF2B5EF4-FFF2-40B4-BE49-F238E27FC236}">
                <a16:creationId xmlns:a16="http://schemas.microsoft.com/office/drawing/2014/main" id="{93DB2C4F-DCE7-4C8B-8B75-CB83A270F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63" y="990600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4F08C7-FF4B-4E08-ADAF-FD319C1487B9}"/>
              </a:ext>
            </a:extLst>
          </p:cNvPr>
          <p:cNvSpPr txBox="1"/>
          <p:nvPr/>
        </p:nvSpPr>
        <p:spPr>
          <a:xfrm>
            <a:off x="594063" y="2413337"/>
            <a:ext cx="8305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 nhân số hạt tải điện trong chất khí trong quá trình dẫn điện không tự lực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524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QUÁ</a:t>
            </a:r>
            <a:r>
              <a:rPr kumimoji="0" lang="vi-VN" sz="3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TRÌNH DẪN Đ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vi-VN" sz="3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ỆN TỰ LỰC CỦA CHẤT KHÍ.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902" y="757297"/>
            <a:ext cx="8744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 trình dẫn điện của chất khí có thể tự duy tr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mà không cần ta chủ động tạo ra hạt tải điện, gọi là quá trình dẫn điện (phóng điện ) tự lực.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Dụ: Tia lửa điện và Hồ quang điện.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1"/>
            <a:ext cx="4153491" cy="3657599"/>
          </a:xfrm>
          <a:prstGeom prst="rect">
            <a:avLst/>
          </a:prstGeom>
        </p:spPr>
      </p:pic>
      <p:pic>
        <p:nvPicPr>
          <p:cNvPr id="7" name="Picture 26" descr="Káº¿t quáº£ hÃ¬nh áº£nh cho há» quang Äiá»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58" y="3122582"/>
            <a:ext cx="3967837" cy="36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1430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TIA LỬA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ỆN VÀ 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ỀU K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ỆN TẠO RA TIA LỬA 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TỰ ĐỌC)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124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HỒ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QUANG ĐIỆN VÀ ĐIỀU KIỆN TẠO RA HỒ QUANG ĐIỆN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ĐỌC)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4721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Education\Trung hoc Thuc hanh\General\Data\11 - bai - dong dien trong chat ban dan\electronic-circuit-board.jpg">
            <a:extLst>
              <a:ext uri="{FF2B5EF4-FFF2-40B4-BE49-F238E27FC236}">
                <a16:creationId xmlns:a16="http://schemas.microsoft.com/office/drawing/2014/main" id="{EE5231AE-7951-4117-99D8-B142DD16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410200" cy="54102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2" name="Picture 6" descr="D:\Education\Trung hoc Thuc hanh\General\Data\11 - bai - dong dien trong chat ban dan\solid-state1.jpg">
            <a:extLst>
              <a:ext uri="{FF2B5EF4-FFF2-40B4-BE49-F238E27FC236}">
                <a16:creationId xmlns:a16="http://schemas.microsoft.com/office/drawing/2014/main" id="{EAA40376-3F12-490B-9849-B68F7B8A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152400"/>
            <a:ext cx="2906712" cy="25146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79" name="Picture 3" descr="D:\Education\Trung hoc Thuc hanh\General\Data\11 - bai - dong dien trong chat ban dan\transistor-types.jpg">
            <a:extLst>
              <a:ext uri="{FF2B5EF4-FFF2-40B4-BE49-F238E27FC236}">
                <a16:creationId xmlns:a16="http://schemas.microsoft.com/office/drawing/2014/main" id="{EE7775A6-CA1D-4EF0-816B-731BF497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4191000" cy="41910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0" name="Picture 4" descr="D:\Education\Trung hoc Thuc hanh\General\Data\11 - bai - dong dien trong chat ban dan\led-photo.jpg">
            <a:extLst>
              <a:ext uri="{FF2B5EF4-FFF2-40B4-BE49-F238E27FC236}">
                <a16:creationId xmlns:a16="http://schemas.microsoft.com/office/drawing/2014/main" id="{69AC25EC-DD58-4DF3-A0E3-9266DAC9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52400"/>
            <a:ext cx="2057400" cy="25146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3963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3" descr="Series-6100-laser-diode">
            <a:extLst>
              <a:ext uri="{FF2B5EF4-FFF2-40B4-BE49-F238E27FC236}">
                <a16:creationId xmlns:a16="http://schemas.microsoft.com/office/drawing/2014/main" id="{DD14A7E4-1CE3-42F2-ABF9-5AE8CC14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ip120_transistor">
            <a:extLst>
              <a:ext uri="{FF2B5EF4-FFF2-40B4-BE49-F238E27FC236}">
                <a16:creationId xmlns:a16="http://schemas.microsoft.com/office/drawing/2014/main" id="{D5967743-DED4-418C-8721-7BB0538B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ower_Transistor">
            <a:extLst>
              <a:ext uri="{FF2B5EF4-FFF2-40B4-BE49-F238E27FC236}">
                <a16:creationId xmlns:a16="http://schemas.microsoft.com/office/drawing/2014/main" id="{4C12AE7C-1AD7-4948-BEAD-985D75EC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441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>
            <a:extLst>
              <a:ext uri="{FF2B5EF4-FFF2-40B4-BE49-F238E27FC236}">
                <a16:creationId xmlns:a16="http://schemas.microsoft.com/office/drawing/2014/main" id="{1AB04F6B-4874-4F34-9881-3EE5346C4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</a:rPr>
              <a:t>DÒNG ĐIỆN TRONG CHẤT BÁN DẪN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B6351-A569-4AEA-A232-9FF447E09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91440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6849" y="998131"/>
            <a:ext cx="556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935" y="482025"/>
            <a:ext cx="3581400" cy="646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9"/>
          <p:cNvSpPr>
            <a:spLocks noChangeArrowheads="1"/>
          </p:cNvSpPr>
          <p:nvPr/>
        </p:nvSpPr>
        <p:spPr bwMode="auto">
          <a:xfrm rot="20235608">
            <a:off x="3899245" y="1463845"/>
            <a:ext cx="2382855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++++++++++++++++++</a:t>
            </a:r>
          </a:p>
        </p:txBody>
      </p:sp>
      <p:grpSp>
        <p:nvGrpSpPr>
          <p:cNvPr id="84" name="Group 10"/>
          <p:cNvGrpSpPr>
            <a:grpSpLocks/>
          </p:cNvGrpSpPr>
          <p:nvPr/>
        </p:nvGrpSpPr>
        <p:grpSpPr bwMode="auto">
          <a:xfrm>
            <a:off x="6489700" y="3213100"/>
            <a:ext cx="1828800" cy="1846262"/>
            <a:chOff x="4032" y="864"/>
            <a:chExt cx="1152" cy="1163"/>
          </a:xfrm>
        </p:grpSpPr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Oval 13"/>
          <p:cNvSpPr>
            <a:spLocks noChangeArrowheads="1"/>
          </p:cNvSpPr>
          <p:nvPr/>
        </p:nvSpPr>
        <p:spPr bwMode="auto">
          <a:xfrm>
            <a:off x="7188200" y="776253"/>
            <a:ext cx="355599" cy="33866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88" name="Group 17"/>
          <p:cNvGrpSpPr>
            <a:grpSpLocks/>
          </p:cNvGrpSpPr>
          <p:nvPr/>
        </p:nvGrpSpPr>
        <p:grpSpPr bwMode="auto">
          <a:xfrm>
            <a:off x="6400800" y="3234658"/>
            <a:ext cx="1828800" cy="1828800"/>
            <a:chOff x="4032" y="864"/>
            <a:chExt cx="1152" cy="1152"/>
          </a:xfrm>
        </p:grpSpPr>
        <p:sp>
          <p:nvSpPr>
            <p:cNvPr id="89" name="Oval 18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>
              <a:off x="4608" y="1427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20"/>
          <p:cNvGrpSpPr>
            <a:grpSpLocks/>
          </p:cNvGrpSpPr>
          <p:nvPr/>
        </p:nvGrpSpPr>
        <p:grpSpPr bwMode="auto">
          <a:xfrm rot="-2728765">
            <a:off x="6500726" y="3201483"/>
            <a:ext cx="1828800" cy="1839913"/>
            <a:chOff x="4032" y="864"/>
            <a:chExt cx="1152" cy="1159"/>
          </a:xfrm>
        </p:grpSpPr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>
              <a:off x="4604" y="1436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20"/>
          <p:cNvGrpSpPr>
            <a:grpSpLocks/>
          </p:cNvGrpSpPr>
          <p:nvPr/>
        </p:nvGrpSpPr>
        <p:grpSpPr bwMode="auto">
          <a:xfrm rot="2728765" flipH="1">
            <a:off x="6359646" y="3213234"/>
            <a:ext cx="1828800" cy="1846263"/>
            <a:chOff x="4032" y="864"/>
            <a:chExt cx="1152" cy="1163"/>
          </a:xfrm>
        </p:grpSpPr>
        <p:sp>
          <p:nvSpPr>
            <p:cNvPr id="95" name="Oval 2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96" name="Line 22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" name="Oval 21"/>
          <p:cNvSpPr>
            <a:spLocks noChangeArrowheads="1"/>
          </p:cNvSpPr>
          <p:nvPr/>
        </p:nvSpPr>
        <p:spPr bwMode="auto">
          <a:xfrm rot="2728765" flipH="1">
            <a:off x="6365872" y="3198112"/>
            <a:ext cx="1828800" cy="1828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33" name="Oval 13"/>
          <p:cNvSpPr>
            <a:spLocks noChangeArrowheads="1"/>
          </p:cNvSpPr>
          <p:nvPr/>
        </p:nvSpPr>
        <p:spPr bwMode="auto">
          <a:xfrm>
            <a:off x="7235826" y="762000"/>
            <a:ext cx="355599" cy="33866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0" y="12474"/>
            <a:ext cx="704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68000" y="2781907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xòe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ra.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2702" y="3970790"/>
            <a:ext cx="5562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1354 -0.0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4 -0.05787 L -0.01146 0.013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3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8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7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2" dur="5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7" grpId="0" animBg="1"/>
      <p:bldP spid="87" grpId="1" animBg="1"/>
      <p:bldP spid="233" grpId="0" animBg="1"/>
      <p:bldP spid="23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4">
            <a:extLst>
              <a:ext uri="{FF2B5EF4-FFF2-40B4-BE49-F238E27FC236}">
                <a16:creationId xmlns:a16="http://schemas.microsoft.com/office/drawing/2014/main" id="{2CBA51EE-62A0-4104-A483-A3BBAAD67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3050"/>
            <a:ext cx="6657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CHẤT BÁN DẪN VÀ TÍNH CHẤT 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F000A48-97D7-46D9-9668-DC0B281D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0263"/>
            <a:ext cx="396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Chất bán dẫn 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3F93E417-A4A5-49ED-B6B6-FE9EDF24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01763"/>
            <a:ext cx="81534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90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Bán dẫn là những chất không phải là kim loại hay điện môi.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Si, As, Ge, Se, Te, CdS, CdSe, CdTe, PbS….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F52B5CD1-3168-41FF-AA31-8F21BF923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447925"/>
            <a:ext cx="58293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chất bán dẫn:</a:t>
            </a: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D0730F5A-A38F-42BF-9EB0-B9758268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09913"/>
            <a:ext cx="6934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- Điện trở suất: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vi-VN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loại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 </a:t>
            </a:r>
            <a:r>
              <a:rPr lang="vi-VN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bán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dẫn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 </a:t>
            </a:r>
            <a:r>
              <a:rPr lang="vi-VN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môi</a:t>
            </a:r>
            <a:endParaRPr lang="en-US" altLang="en-US" sz="28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</a:p>
        </p:txBody>
      </p:sp>
      <p:sp>
        <p:nvSpPr>
          <p:cNvPr id="123911" name="Freeform 120">
            <a:extLst>
              <a:ext uri="{FF2B5EF4-FFF2-40B4-BE49-F238E27FC236}">
                <a16:creationId xmlns:a16="http://schemas.microsoft.com/office/drawing/2014/main" id="{F3EDC69B-6425-4125-973F-B1295238C7AA}"/>
              </a:ext>
            </a:extLst>
          </p:cNvPr>
          <p:cNvSpPr>
            <a:spLocks/>
          </p:cNvSpPr>
          <p:nvPr/>
        </p:nvSpPr>
        <p:spPr bwMode="auto">
          <a:xfrm>
            <a:off x="6200775" y="-1295400"/>
            <a:ext cx="6124575" cy="34925"/>
          </a:xfrm>
          <a:custGeom>
            <a:avLst/>
            <a:gdLst>
              <a:gd name="T0" fmla="*/ 2147483646 w 7716"/>
              <a:gd name="T1" fmla="*/ 0 h 85"/>
              <a:gd name="T2" fmla="*/ 2147483646 w 7716"/>
              <a:gd name="T3" fmla="*/ 0 h 85"/>
              <a:gd name="T4" fmla="*/ 2147483646 w 7716"/>
              <a:gd name="T5" fmla="*/ 2147483646 h 85"/>
              <a:gd name="T6" fmla="*/ 2147483646 w 7716"/>
              <a:gd name="T7" fmla="*/ 2147483646 h 85"/>
              <a:gd name="T8" fmla="*/ 2147483646 w 7716"/>
              <a:gd name="T9" fmla="*/ 2147483646 h 85"/>
              <a:gd name="T10" fmla="*/ 2147483646 w 7716"/>
              <a:gd name="T11" fmla="*/ 2147483646 h 85"/>
              <a:gd name="T12" fmla="*/ 2147483646 w 7716"/>
              <a:gd name="T13" fmla="*/ 2147483646 h 85"/>
              <a:gd name="T14" fmla="*/ 2147483646 w 7716"/>
              <a:gd name="T15" fmla="*/ 2147483646 h 85"/>
              <a:gd name="T16" fmla="*/ 2147483646 w 7716"/>
              <a:gd name="T17" fmla="*/ 2147483646 h 85"/>
              <a:gd name="T18" fmla="*/ 2147483646 w 7716"/>
              <a:gd name="T19" fmla="*/ 2147483646 h 85"/>
              <a:gd name="T20" fmla="*/ 2147483646 w 7716"/>
              <a:gd name="T21" fmla="*/ 2147483646 h 85"/>
              <a:gd name="T22" fmla="*/ 2147483646 w 7716"/>
              <a:gd name="T23" fmla="*/ 2147483646 h 85"/>
              <a:gd name="T24" fmla="*/ 2147483646 w 7716"/>
              <a:gd name="T25" fmla="*/ 2147483646 h 85"/>
              <a:gd name="T26" fmla="*/ 2147483646 w 7716"/>
              <a:gd name="T27" fmla="*/ 2147483646 h 85"/>
              <a:gd name="T28" fmla="*/ 2147483646 w 7716"/>
              <a:gd name="T29" fmla="*/ 2147483646 h 85"/>
              <a:gd name="T30" fmla="*/ 2147483646 w 7716"/>
              <a:gd name="T31" fmla="*/ 2147483646 h 85"/>
              <a:gd name="T32" fmla="*/ 2147483646 w 7716"/>
              <a:gd name="T33" fmla="*/ 2147483646 h 85"/>
              <a:gd name="T34" fmla="*/ 2147483646 w 7716"/>
              <a:gd name="T35" fmla="*/ 2147483646 h 85"/>
              <a:gd name="T36" fmla="*/ 2147483646 w 7716"/>
              <a:gd name="T37" fmla="*/ 2147483646 h 85"/>
              <a:gd name="T38" fmla="*/ 2147483646 w 7716"/>
              <a:gd name="T39" fmla="*/ 2147483646 h 85"/>
              <a:gd name="T40" fmla="*/ 2147483646 w 7716"/>
              <a:gd name="T41" fmla="*/ 2147483646 h 85"/>
              <a:gd name="T42" fmla="*/ 2147483646 w 7716"/>
              <a:gd name="T43" fmla="*/ 2147483646 h 85"/>
              <a:gd name="T44" fmla="*/ 2147483646 w 7716"/>
              <a:gd name="T45" fmla="*/ 2147483646 h 85"/>
              <a:gd name="T46" fmla="*/ 2147483646 w 7716"/>
              <a:gd name="T47" fmla="*/ 2147483646 h 85"/>
              <a:gd name="T48" fmla="*/ 2147483646 w 7716"/>
              <a:gd name="T49" fmla="*/ 2147483646 h 85"/>
              <a:gd name="T50" fmla="*/ 0 w 7716"/>
              <a:gd name="T51" fmla="*/ 2147483646 h 85"/>
              <a:gd name="T52" fmla="*/ 0 w 7716"/>
              <a:gd name="T53" fmla="*/ 2147483646 h 85"/>
              <a:gd name="T54" fmla="*/ 0 w 7716"/>
              <a:gd name="T55" fmla="*/ 2147483646 h 85"/>
              <a:gd name="T56" fmla="*/ 2147483646 w 7716"/>
              <a:gd name="T57" fmla="*/ 2147483646 h 85"/>
              <a:gd name="T58" fmla="*/ 2147483646 w 7716"/>
              <a:gd name="T59" fmla="*/ 2147483646 h 85"/>
              <a:gd name="T60" fmla="*/ 2147483646 w 7716"/>
              <a:gd name="T61" fmla="*/ 2147483646 h 85"/>
              <a:gd name="T62" fmla="*/ 2147483646 w 7716"/>
              <a:gd name="T63" fmla="*/ 2147483646 h 85"/>
              <a:gd name="T64" fmla="*/ 2147483646 w 7716"/>
              <a:gd name="T65" fmla="*/ 2147483646 h 85"/>
              <a:gd name="T66" fmla="*/ 2147483646 w 7716"/>
              <a:gd name="T67" fmla="*/ 2147483646 h 85"/>
              <a:gd name="T68" fmla="*/ 2147483646 w 7716"/>
              <a:gd name="T69" fmla="*/ 0 h 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716" h="85">
                <a:moveTo>
                  <a:pt x="68" y="0"/>
                </a:moveTo>
                <a:lnTo>
                  <a:pt x="7650" y="0"/>
                </a:lnTo>
                <a:lnTo>
                  <a:pt x="7664" y="2"/>
                </a:lnTo>
                <a:lnTo>
                  <a:pt x="7675" y="2"/>
                </a:lnTo>
                <a:lnTo>
                  <a:pt x="7689" y="7"/>
                </a:lnTo>
                <a:lnTo>
                  <a:pt x="7699" y="14"/>
                </a:lnTo>
                <a:lnTo>
                  <a:pt x="7707" y="19"/>
                </a:lnTo>
                <a:lnTo>
                  <a:pt x="7713" y="27"/>
                </a:lnTo>
                <a:lnTo>
                  <a:pt x="7716" y="36"/>
                </a:lnTo>
                <a:lnTo>
                  <a:pt x="7716" y="43"/>
                </a:lnTo>
                <a:lnTo>
                  <a:pt x="7716" y="52"/>
                </a:lnTo>
                <a:lnTo>
                  <a:pt x="7713" y="61"/>
                </a:lnTo>
                <a:lnTo>
                  <a:pt x="7707" y="66"/>
                </a:lnTo>
                <a:lnTo>
                  <a:pt x="7699" y="75"/>
                </a:lnTo>
                <a:lnTo>
                  <a:pt x="7689" y="80"/>
                </a:lnTo>
                <a:lnTo>
                  <a:pt x="7678" y="83"/>
                </a:lnTo>
                <a:lnTo>
                  <a:pt x="7664" y="85"/>
                </a:lnTo>
                <a:lnTo>
                  <a:pt x="7650" y="85"/>
                </a:lnTo>
                <a:lnTo>
                  <a:pt x="68" y="85"/>
                </a:lnTo>
                <a:lnTo>
                  <a:pt x="53" y="85"/>
                </a:lnTo>
                <a:lnTo>
                  <a:pt x="39" y="83"/>
                </a:lnTo>
                <a:lnTo>
                  <a:pt x="28" y="80"/>
                </a:lnTo>
                <a:lnTo>
                  <a:pt x="18" y="75"/>
                </a:lnTo>
                <a:lnTo>
                  <a:pt x="11" y="66"/>
                </a:lnTo>
                <a:lnTo>
                  <a:pt x="4" y="61"/>
                </a:lnTo>
                <a:lnTo>
                  <a:pt x="0" y="52"/>
                </a:lnTo>
                <a:lnTo>
                  <a:pt x="0" y="43"/>
                </a:lnTo>
                <a:lnTo>
                  <a:pt x="0" y="36"/>
                </a:lnTo>
                <a:lnTo>
                  <a:pt x="4" y="27"/>
                </a:lnTo>
                <a:lnTo>
                  <a:pt x="11" y="19"/>
                </a:lnTo>
                <a:lnTo>
                  <a:pt x="18" y="14"/>
                </a:lnTo>
                <a:lnTo>
                  <a:pt x="28" y="7"/>
                </a:lnTo>
                <a:lnTo>
                  <a:pt x="39" y="2"/>
                </a:lnTo>
                <a:lnTo>
                  <a:pt x="53" y="2"/>
                </a:lnTo>
                <a:lnTo>
                  <a:pt x="68" y="0"/>
                </a:lnTo>
                <a:close/>
              </a:path>
            </a:pathLst>
          </a:custGeom>
          <a:solidFill>
            <a:srgbClr val="2916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2" name="Text Box 122">
            <a:extLst>
              <a:ext uri="{FF2B5EF4-FFF2-40B4-BE49-F238E27FC236}">
                <a16:creationId xmlns:a16="http://schemas.microsoft.com/office/drawing/2014/main" id="{2E30C95F-42E5-4166-8757-349AD65E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34025"/>
            <a:ext cx="76469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Điện trở suất của bán dẫn cũng giảm đáng kể khi bị chiếu sáng hoặc bị tác dụng của các tác nhân ion hóa khác.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5F00127C-3ABF-4F5B-8496-C119F58C0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3851275"/>
            <a:ext cx="7772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- Khi nhiệt độ thấp thì 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ρ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bán dẫn tinh khiết rất lớn. Khi nhiệt độ tăng thì đ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iện trở suất của bán dẫn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giảm nhanh.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3E613F66-60C2-4A4F-B5F2-9994B3640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10125"/>
            <a:ext cx="7772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 trở suất của bán dẫn phụ thuộc mạnh vào tạp chất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  <p:bldP spid="154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68AF0BD1-D43D-4C9B-AB0F-DAD2F1CF9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435100"/>
            <a:ext cx="722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Bản chất dòng điện trong chất bán dẫn:</a:t>
            </a:r>
          </a:p>
        </p:txBody>
      </p:sp>
      <p:pic>
        <p:nvPicPr>
          <p:cNvPr id="112" name="Picture 111" descr="ly3.bmp">
            <a:extLst>
              <a:ext uri="{FF2B5EF4-FFF2-40B4-BE49-F238E27FC236}">
                <a16:creationId xmlns:a16="http://schemas.microsoft.com/office/drawing/2014/main" id="{77DAC466-DF43-4A1A-A1F8-2490AB339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5063"/>
            <a:ext cx="23368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12" descr="ly4.bmp">
            <a:extLst>
              <a:ext uri="{FF2B5EF4-FFF2-40B4-BE49-F238E27FC236}">
                <a16:creationId xmlns:a16="http://schemas.microsoft.com/office/drawing/2014/main" id="{B06F010D-01DA-48F0-BFEC-361415DC8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271621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02C57B-87F8-434E-88B6-F60C95EDCEF4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7720013" cy="9271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Hạt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tải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trong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bán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dẫn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Bán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dẫn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bán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dẫn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600" b="1" kern="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loại</a:t>
            </a:r>
            <a:r>
              <a:rPr lang="vi-VN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149">
            <a:extLst>
              <a:ext uri="{FF2B5EF4-FFF2-40B4-BE49-F238E27FC236}">
                <a16:creationId xmlns:a16="http://schemas.microsoft.com/office/drawing/2014/main" id="{D48CBE2F-2834-4D84-B588-01416E6D18F9}"/>
              </a:ext>
            </a:extLst>
          </p:cNvPr>
          <p:cNvGrpSpPr>
            <a:grpSpLocks/>
          </p:cNvGrpSpPr>
          <p:nvPr/>
        </p:nvGrpSpPr>
        <p:grpSpPr bwMode="auto">
          <a:xfrm>
            <a:off x="2713038" y="2290763"/>
            <a:ext cx="3706812" cy="3371850"/>
            <a:chOff x="882" y="1222"/>
            <a:chExt cx="3433" cy="2341"/>
          </a:xfrm>
        </p:grpSpPr>
        <p:sp>
          <p:nvSpPr>
            <p:cNvPr id="125973" name="Oval 150">
              <a:extLst>
                <a:ext uri="{FF2B5EF4-FFF2-40B4-BE49-F238E27FC236}">
                  <a16:creationId xmlns:a16="http://schemas.microsoft.com/office/drawing/2014/main" id="{D367422B-7FD7-4680-84FA-AAB988B34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1579"/>
              <a:ext cx="519" cy="519"/>
            </a:xfrm>
            <a:prstGeom prst="ellipse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4700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74" name="Oval 151">
              <a:extLst>
                <a:ext uri="{FF2B5EF4-FFF2-40B4-BE49-F238E27FC236}">
                  <a16:creationId xmlns:a16="http://schemas.microsoft.com/office/drawing/2014/main" id="{C3038986-35B1-40A9-BA44-FEB6595B6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" y="1288"/>
              <a:ext cx="1102" cy="110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75" name="Oval 152">
              <a:extLst>
                <a:ext uri="{FF2B5EF4-FFF2-40B4-BE49-F238E27FC236}">
                  <a16:creationId xmlns:a16="http://schemas.microsoft.com/office/drawing/2014/main" id="{620F4420-21F0-423B-9A03-65DA6673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579"/>
              <a:ext cx="519" cy="519"/>
            </a:xfrm>
            <a:prstGeom prst="ellipse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4700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76" name="Oval 153">
              <a:extLst>
                <a:ext uri="{FF2B5EF4-FFF2-40B4-BE49-F238E27FC236}">
                  <a16:creationId xmlns:a16="http://schemas.microsoft.com/office/drawing/2014/main" id="{42C4317C-95B7-477B-8F8C-D061A142B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1288"/>
              <a:ext cx="1102" cy="110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77" name="Oval 154">
              <a:extLst>
                <a:ext uri="{FF2B5EF4-FFF2-40B4-BE49-F238E27FC236}">
                  <a16:creationId xmlns:a16="http://schemas.microsoft.com/office/drawing/2014/main" id="{95C0A5E4-260E-469F-8407-C6058F4CB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847"/>
              <a:ext cx="138" cy="137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78" name="Oval 155">
              <a:extLst>
                <a:ext uri="{FF2B5EF4-FFF2-40B4-BE49-F238E27FC236}">
                  <a16:creationId xmlns:a16="http://schemas.microsoft.com/office/drawing/2014/main" id="{AA7E32C6-1CF7-433F-BA06-9D40AF71B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1699"/>
              <a:ext cx="1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79" name="Oval 156">
              <a:extLst>
                <a:ext uri="{FF2B5EF4-FFF2-40B4-BE49-F238E27FC236}">
                  <a16:creationId xmlns:a16="http://schemas.microsoft.com/office/drawing/2014/main" id="{30FB2288-8E39-440C-81D8-B92C5758B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" y="2687"/>
              <a:ext cx="519" cy="519"/>
            </a:xfrm>
            <a:prstGeom prst="ellipse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4700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0" name="Oval 157">
              <a:extLst>
                <a:ext uri="{FF2B5EF4-FFF2-40B4-BE49-F238E27FC236}">
                  <a16:creationId xmlns:a16="http://schemas.microsoft.com/office/drawing/2014/main" id="{32EA1761-8E97-4510-BB19-8A45C125E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" y="2395"/>
              <a:ext cx="1102" cy="110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1" name="Oval 158">
              <a:extLst>
                <a:ext uri="{FF2B5EF4-FFF2-40B4-BE49-F238E27FC236}">
                  <a16:creationId xmlns:a16="http://schemas.microsoft.com/office/drawing/2014/main" id="{FFB756E2-492F-49F3-B72F-FC542645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687"/>
              <a:ext cx="519" cy="519"/>
            </a:xfrm>
            <a:prstGeom prst="ellipse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4700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2" name="Oval 159">
              <a:extLst>
                <a:ext uri="{FF2B5EF4-FFF2-40B4-BE49-F238E27FC236}">
                  <a16:creationId xmlns:a16="http://schemas.microsoft.com/office/drawing/2014/main" id="{5B83094C-264E-470F-AB7B-FFE1D3B71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2395"/>
              <a:ext cx="1102" cy="110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3" name="Oval 160">
              <a:extLst>
                <a:ext uri="{FF2B5EF4-FFF2-40B4-BE49-F238E27FC236}">
                  <a16:creationId xmlns:a16="http://schemas.microsoft.com/office/drawing/2014/main" id="{0DA27952-9E8C-4BA5-BA6B-E8FAF0694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954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4" name="Oval 161">
              <a:extLst>
                <a:ext uri="{FF2B5EF4-FFF2-40B4-BE49-F238E27FC236}">
                  <a16:creationId xmlns:a16="http://schemas.microsoft.com/office/drawing/2014/main" id="{B8F45578-24E3-4BAE-8DE1-9AAC35A41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" y="2805"/>
              <a:ext cx="1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5" name="Oval 162">
              <a:extLst>
                <a:ext uri="{FF2B5EF4-FFF2-40B4-BE49-F238E27FC236}">
                  <a16:creationId xmlns:a16="http://schemas.microsoft.com/office/drawing/2014/main" id="{9D3BF0A1-6DE4-43AC-8AFE-D27272EF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2323"/>
              <a:ext cx="138" cy="137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6" name="Oval 163">
              <a:extLst>
                <a:ext uri="{FF2B5EF4-FFF2-40B4-BE49-F238E27FC236}">
                  <a16:creationId xmlns:a16="http://schemas.microsoft.com/office/drawing/2014/main" id="{8EA4EB1B-6D6F-4DFB-A40A-8B28CD8F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2323"/>
              <a:ext cx="138" cy="137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7" name="Oval 164">
              <a:extLst>
                <a:ext uri="{FF2B5EF4-FFF2-40B4-BE49-F238E27FC236}">
                  <a16:creationId xmlns:a16="http://schemas.microsoft.com/office/drawing/2014/main" id="{477E4878-9E78-4054-8372-802151EEA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2323"/>
              <a:ext cx="138" cy="137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88" name="Oval 165">
              <a:extLst>
                <a:ext uri="{FF2B5EF4-FFF2-40B4-BE49-F238E27FC236}">
                  <a16:creationId xmlns:a16="http://schemas.microsoft.com/office/drawing/2014/main" id="{0C8013B6-C253-49C8-BD85-80B78212F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2323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aphicFrame>
          <p:nvGraphicFramePr>
            <p:cNvPr id="125989" name="Object 4">
              <a:extLst>
                <a:ext uri="{FF2B5EF4-FFF2-40B4-BE49-F238E27FC236}">
                  <a16:creationId xmlns:a16="http://schemas.microsoft.com/office/drawing/2014/main" id="{9E50C80E-79A5-4BF3-8203-DC5B534B17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8" y="1671"/>
            <a:ext cx="335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4" imgW="177492" imgH="177492" progId="">
                    <p:embed/>
                  </p:oleObj>
                </mc:Choice>
                <mc:Fallback>
                  <p:oleObj name="Equation" r:id="rId4" imgW="177492" imgH="177492" progId="">
                    <p:embed/>
                    <p:pic>
                      <p:nvPicPr>
                        <p:cNvPr id="125989" name="Object 4">
                          <a:extLst>
                            <a:ext uri="{FF2B5EF4-FFF2-40B4-BE49-F238E27FC236}">
                              <a16:creationId xmlns:a16="http://schemas.microsoft.com/office/drawing/2014/main" id="{9E50C80E-79A5-4BF3-8203-DC5B534B17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1671"/>
                          <a:ext cx="335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90" name="Object 5">
              <a:extLst>
                <a:ext uri="{FF2B5EF4-FFF2-40B4-BE49-F238E27FC236}">
                  <a16:creationId xmlns:a16="http://schemas.microsoft.com/office/drawing/2014/main" id="{90BA1612-07B1-4B31-AF27-90ABF79643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31" y="1676"/>
            <a:ext cx="336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6" imgW="177492" imgH="177492" progId="">
                    <p:embed/>
                  </p:oleObj>
                </mc:Choice>
                <mc:Fallback>
                  <p:oleObj name="Equation" r:id="rId6" imgW="177492" imgH="177492" progId="">
                    <p:embed/>
                    <p:pic>
                      <p:nvPicPr>
                        <p:cNvPr id="125990" name="Object 5">
                          <a:extLst>
                            <a:ext uri="{FF2B5EF4-FFF2-40B4-BE49-F238E27FC236}">
                              <a16:creationId xmlns:a16="http://schemas.microsoft.com/office/drawing/2014/main" id="{90BA1612-07B1-4B31-AF27-90ABF79643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" y="1676"/>
                          <a:ext cx="336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91" name="Object 6">
              <a:extLst>
                <a:ext uri="{FF2B5EF4-FFF2-40B4-BE49-F238E27FC236}">
                  <a16:creationId xmlns:a16="http://schemas.microsoft.com/office/drawing/2014/main" id="{AA695C55-8FF2-42BF-943F-3495513CFB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8" y="2783"/>
            <a:ext cx="335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7" imgW="177492" imgH="177492" progId="">
                    <p:embed/>
                  </p:oleObj>
                </mc:Choice>
                <mc:Fallback>
                  <p:oleObj name="Equation" r:id="rId7" imgW="177492" imgH="177492" progId="">
                    <p:embed/>
                    <p:pic>
                      <p:nvPicPr>
                        <p:cNvPr id="125991" name="Object 6">
                          <a:extLst>
                            <a:ext uri="{FF2B5EF4-FFF2-40B4-BE49-F238E27FC236}">
                              <a16:creationId xmlns:a16="http://schemas.microsoft.com/office/drawing/2014/main" id="{AA695C55-8FF2-42BF-943F-3495513CFB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2783"/>
                          <a:ext cx="335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92" name="Object 7">
              <a:extLst>
                <a:ext uri="{FF2B5EF4-FFF2-40B4-BE49-F238E27FC236}">
                  <a16:creationId xmlns:a16="http://schemas.microsoft.com/office/drawing/2014/main" id="{B9BE5375-FBEA-438F-9195-B7377C893C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9" y="2783"/>
            <a:ext cx="336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8" imgW="177492" imgH="177492" progId="">
                    <p:embed/>
                  </p:oleObj>
                </mc:Choice>
                <mc:Fallback>
                  <p:oleObj name="Equation" r:id="rId8" imgW="177492" imgH="177492" progId="">
                    <p:embed/>
                    <p:pic>
                      <p:nvPicPr>
                        <p:cNvPr id="125992" name="Object 7">
                          <a:extLst>
                            <a:ext uri="{FF2B5EF4-FFF2-40B4-BE49-F238E27FC236}">
                              <a16:creationId xmlns:a16="http://schemas.microsoft.com/office/drawing/2014/main" id="{B9BE5375-FBEA-438F-9195-B7377C893C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2783"/>
                          <a:ext cx="336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93" name="Oval 170">
              <a:extLst>
                <a:ext uri="{FF2B5EF4-FFF2-40B4-BE49-F238E27FC236}">
                  <a16:creationId xmlns:a16="http://schemas.microsoft.com/office/drawing/2014/main" id="{E8FCE366-7EA0-4BD6-9A6B-A36D61906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1228"/>
              <a:ext cx="137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94" name="Oval 171">
              <a:extLst>
                <a:ext uri="{FF2B5EF4-FFF2-40B4-BE49-F238E27FC236}">
                  <a16:creationId xmlns:a16="http://schemas.microsoft.com/office/drawing/2014/main" id="{4C681E3C-26E3-4DD7-86F8-00E4A1AA9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222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95" name="Oval 172">
              <a:extLst>
                <a:ext uri="{FF2B5EF4-FFF2-40B4-BE49-F238E27FC236}">
                  <a16:creationId xmlns:a16="http://schemas.microsoft.com/office/drawing/2014/main" id="{8DFF98B9-465A-448B-97AA-EE401E40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" y="1847"/>
              <a:ext cx="138" cy="137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96" name="Oval 173">
              <a:extLst>
                <a:ext uri="{FF2B5EF4-FFF2-40B4-BE49-F238E27FC236}">
                  <a16:creationId xmlns:a16="http://schemas.microsoft.com/office/drawing/2014/main" id="{5304B965-FD8D-47E0-88CE-E379067F8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2954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97" name="Oval 174">
              <a:extLst>
                <a:ext uri="{FF2B5EF4-FFF2-40B4-BE49-F238E27FC236}">
                  <a16:creationId xmlns:a16="http://schemas.microsoft.com/office/drawing/2014/main" id="{D2CB5C59-141D-40C0-A59E-B5EE7A1CF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1579"/>
              <a:ext cx="519" cy="519"/>
            </a:xfrm>
            <a:prstGeom prst="ellipse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4700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98" name="Oval 175">
              <a:extLst>
                <a:ext uri="{FF2B5EF4-FFF2-40B4-BE49-F238E27FC236}">
                  <a16:creationId xmlns:a16="http://schemas.microsoft.com/office/drawing/2014/main" id="{20C7C576-AB82-4E24-8C84-9330BDBCF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1288"/>
              <a:ext cx="1102" cy="110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5999" name="Oval 176">
              <a:extLst>
                <a:ext uri="{FF2B5EF4-FFF2-40B4-BE49-F238E27FC236}">
                  <a16:creationId xmlns:a16="http://schemas.microsoft.com/office/drawing/2014/main" id="{EA8E78FD-66AE-4BF1-A7CD-4588AA9BA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1699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00" name="Oval 177">
              <a:extLst>
                <a:ext uri="{FF2B5EF4-FFF2-40B4-BE49-F238E27FC236}">
                  <a16:creationId xmlns:a16="http://schemas.microsoft.com/office/drawing/2014/main" id="{A9CA89B3-7B85-4505-A500-BB4F1F8E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687"/>
              <a:ext cx="519" cy="519"/>
            </a:xfrm>
            <a:prstGeom prst="ellipse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470018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01" name="Oval 178">
              <a:extLst>
                <a:ext uri="{FF2B5EF4-FFF2-40B4-BE49-F238E27FC236}">
                  <a16:creationId xmlns:a16="http://schemas.microsoft.com/office/drawing/2014/main" id="{AD3F65DD-CF37-42F2-AE75-8975E3187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395"/>
              <a:ext cx="1102" cy="1102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02" name="Oval 179">
              <a:extLst>
                <a:ext uri="{FF2B5EF4-FFF2-40B4-BE49-F238E27FC236}">
                  <a16:creationId xmlns:a16="http://schemas.microsoft.com/office/drawing/2014/main" id="{9C0E5028-B7CD-49FD-85E2-9FA3FDB3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805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03" name="Oval 180">
              <a:extLst>
                <a:ext uri="{FF2B5EF4-FFF2-40B4-BE49-F238E27FC236}">
                  <a16:creationId xmlns:a16="http://schemas.microsoft.com/office/drawing/2014/main" id="{11A5DFCC-C3E3-4A0E-BDB3-C75224B07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323"/>
              <a:ext cx="138" cy="137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04" name="Oval 181">
              <a:extLst>
                <a:ext uri="{FF2B5EF4-FFF2-40B4-BE49-F238E27FC236}">
                  <a16:creationId xmlns:a16="http://schemas.microsoft.com/office/drawing/2014/main" id="{41F4CDEC-37F9-4C24-9660-FC8AEE74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323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aphicFrame>
          <p:nvGraphicFramePr>
            <p:cNvPr id="126005" name="Object 8">
              <a:extLst>
                <a:ext uri="{FF2B5EF4-FFF2-40B4-BE49-F238E27FC236}">
                  <a16:creationId xmlns:a16="http://schemas.microsoft.com/office/drawing/2014/main" id="{1FDE97D4-B6F5-44F4-967E-BDB589311B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23" y="1671"/>
            <a:ext cx="33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9" imgW="177492" imgH="177492" progId="">
                    <p:embed/>
                  </p:oleObj>
                </mc:Choice>
                <mc:Fallback>
                  <p:oleObj name="Equation" r:id="rId9" imgW="177492" imgH="177492" progId="">
                    <p:embed/>
                    <p:pic>
                      <p:nvPicPr>
                        <p:cNvPr id="126005" name="Object 8">
                          <a:extLst>
                            <a:ext uri="{FF2B5EF4-FFF2-40B4-BE49-F238E27FC236}">
                              <a16:creationId xmlns:a16="http://schemas.microsoft.com/office/drawing/2014/main" id="{1FDE97D4-B6F5-44F4-967E-BDB589311B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3" y="1671"/>
                          <a:ext cx="337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006" name="Object 9">
              <a:extLst>
                <a:ext uri="{FF2B5EF4-FFF2-40B4-BE49-F238E27FC236}">
                  <a16:creationId xmlns:a16="http://schemas.microsoft.com/office/drawing/2014/main" id="{2B1F2389-2DB5-4319-BD7A-601731BA65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23" y="2783"/>
            <a:ext cx="33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10" imgW="177492" imgH="177492" progId="">
                    <p:embed/>
                  </p:oleObj>
                </mc:Choice>
                <mc:Fallback>
                  <p:oleObj name="Equation" r:id="rId10" imgW="177492" imgH="177492" progId="">
                    <p:embed/>
                    <p:pic>
                      <p:nvPicPr>
                        <p:cNvPr id="126006" name="Object 9">
                          <a:extLst>
                            <a:ext uri="{FF2B5EF4-FFF2-40B4-BE49-F238E27FC236}">
                              <a16:creationId xmlns:a16="http://schemas.microsoft.com/office/drawing/2014/main" id="{2B1F2389-2DB5-4319-BD7A-601731BA65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3" y="2783"/>
                          <a:ext cx="337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808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007" name="Oval 184">
              <a:extLst>
                <a:ext uri="{FF2B5EF4-FFF2-40B4-BE49-F238E27FC236}">
                  <a16:creationId xmlns:a16="http://schemas.microsoft.com/office/drawing/2014/main" id="{97800C38-21BA-4180-9195-1F1AB125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1228"/>
              <a:ext cx="137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08" name="Oval 185">
              <a:extLst>
                <a:ext uri="{FF2B5EF4-FFF2-40B4-BE49-F238E27FC236}">
                  <a16:creationId xmlns:a16="http://schemas.microsoft.com/office/drawing/2014/main" id="{17B98CD2-B821-4603-8A05-86813DBC8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1699"/>
              <a:ext cx="1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09" name="Oval 186">
              <a:extLst>
                <a:ext uri="{FF2B5EF4-FFF2-40B4-BE49-F238E27FC236}">
                  <a16:creationId xmlns:a16="http://schemas.microsoft.com/office/drawing/2014/main" id="{A7C1F8D9-8AC9-4D76-9831-1C5B57424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2805"/>
              <a:ext cx="137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10" name="Oval 187">
              <a:extLst>
                <a:ext uri="{FF2B5EF4-FFF2-40B4-BE49-F238E27FC236}">
                  <a16:creationId xmlns:a16="http://schemas.microsoft.com/office/drawing/2014/main" id="{FCB28FF3-13C8-4352-8D7E-13F1456EB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847"/>
              <a:ext cx="137" cy="137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11" name="Oval 188">
              <a:extLst>
                <a:ext uri="{FF2B5EF4-FFF2-40B4-BE49-F238E27FC236}">
                  <a16:creationId xmlns:a16="http://schemas.microsoft.com/office/drawing/2014/main" id="{55A2A945-292C-4F21-9C55-B52B25138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954"/>
              <a:ext cx="138" cy="138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12" name="Oval 189">
              <a:extLst>
                <a:ext uri="{FF2B5EF4-FFF2-40B4-BE49-F238E27FC236}">
                  <a16:creationId xmlns:a16="http://schemas.microsoft.com/office/drawing/2014/main" id="{16158553-51FA-4BAC-9675-480B5ECB1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3425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13" name="Oval 190">
              <a:extLst>
                <a:ext uri="{FF2B5EF4-FFF2-40B4-BE49-F238E27FC236}">
                  <a16:creationId xmlns:a16="http://schemas.microsoft.com/office/drawing/2014/main" id="{E4DFAEC2-612E-4AFC-A187-64F590F8A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425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26014" name="Oval 191">
              <a:extLst>
                <a:ext uri="{FF2B5EF4-FFF2-40B4-BE49-F238E27FC236}">
                  <a16:creationId xmlns:a16="http://schemas.microsoft.com/office/drawing/2014/main" id="{72DB8BB4-FA32-4AEE-9B45-F7506E676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3425"/>
              <a:ext cx="138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35008" name="Oval 192">
            <a:extLst>
              <a:ext uri="{FF2B5EF4-FFF2-40B4-BE49-F238E27FC236}">
                <a16:creationId xmlns:a16="http://schemas.microsoft.com/office/drawing/2014/main" id="{9B94068C-BE96-4296-A9AD-5AD09838B5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03663" y="3184525"/>
            <a:ext cx="152400" cy="23812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5009" name="Oval 193">
            <a:extLst>
              <a:ext uri="{FF2B5EF4-FFF2-40B4-BE49-F238E27FC236}">
                <a16:creationId xmlns:a16="http://schemas.microsoft.com/office/drawing/2014/main" id="{5AD275B0-EE3E-482D-850C-711287CF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3876675"/>
            <a:ext cx="147637" cy="19843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5010" name="Oval 194">
            <a:extLst>
              <a:ext uri="{FF2B5EF4-FFF2-40B4-BE49-F238E27FC236}">
                <a16:creationId xmlns:a16="http://schemas.microsoft.com/office/drawing/2014/main" id="{55D7E687-2587-4EA8-96A8-F9017D0B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6350" y="4779963"/>
            <a:ext cx="149225" cy="20002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3" name="Group 77">
            <a:extLst>
              <a:ext uri="{FF2B5EF4-FFF2-40B4-BE49-F238E27FC236}">
                <a16:creationId xmlns:a16="http://schemas.microsoft.com/office/drawing/2014/main" id="{DEB75269-7875-4D33-B0A1-5D5C6BBD86FE}"/>
              </a:ext>
            </a:extLst>
          </p:cNvPr>
          <p:cNvGrpSpPr>
            <a:grpSpLocks/>
          </p:cNvGrpSpPr>
          <p:nvPr/>
        </p:nvGrpSpPr>
        <p:grpSpPr bwMode="auto">
          <a:xfrm>
            <a:off x="7110413" y="1685925"/>
            <a:ext cx="1347787" cy="1971675"/>
            <a:chOff x="7778885" y="1676400"/>
            <a:chExt cx="1241831" cy="1972056"/>
          </a:xfrm>
        </p:grpSpPr>
        <p:sp>
          <p:nvSpPr>
            <p:cNvPr id="125971" name="Line 197">
              <a:extLst>
                <a:ext uri="{FF2B5EF4-FFF2-40B4-BE49-F238E27FC236}">
                  <a16:creationId xmlns:a16="http://schemas.microsoft.com/office/drawing/2014/main" id="{B226A413-C84E-4D59-A6CE-7F1537841B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8885" y="2607056"/>
              <a:ext cx="609600" cy="10414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TextBox 76">
              <a:extLst>
                <a:ext uri="{FF2B5EF4-FFF2-40B4-BE49-F238E27FC236}">
                  <a16:creationId xmlns:a16="http://schemas.microsoft.com/office/drawing/2014/main" id="{3699E94C-3E08-4A9A-ABEB-AE642E4E1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600" y="1676400"/>
              <a:ext cx="1172116" cy="12003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FF0066"/>
                  </a:solidFill>
                </a:rPr>
                <a:t>Electron </a:t>
              </a:r>
            </a:p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</a:rPr>
                <a:t>tự do</a:t>
              </a:r>
            </a:p>
            <a:p>
              <a:pPr algn="ctr" eaLnBrk="1" hangingPunct="1"/>
              <a:r>
                <a:rPr lang="en-US" altLang="vi-VN" b="1">
                  <a:solidFill>
                    <a:srgbClr val="FF0066"/>
                  </a:solidFill>
                </a:rPr>
                <a:t>(-)</a:t>
              </a:r>
            </a:p>
          </p:txBody>
        </p:sp>
      </p:grpSp>
      <p:grpSp>
        <p:nvGrpSpPr>
          <p:cNvPr id="4" name="Group 79">
            <a:extLst>
              <a:ext uri="{FF2B5EF4-FFF2-40B4-BE49-F238E27FC236}">
                <a16:creationId xmlns:a16="http://schemas.microsoft.com/office/drawing/2014/main" id="{14A2F757-A277-4270-AB5C-50BF9F739B6E}"/>
              </a:ext>
            </a:extLst>
          </p:cNvPr>
          <p:cNvGrpSpPr>
            <a:grpSpLocks/>
          </p:cNvGrpSpPr>
          <p:nvPr/>
        </p:nvGrpSpPr>
        <p:grpSpPr bwMode="auto">
          <a:xfrm>
            <a:off x="1484313" y="3354388"/>
            <a:ext cx="2430462" cy="1266825"/>
            <a:chOff x="685800" y="3303965"/>
            <a:chExt cx="3240024" cy="1267621"/>
          </a:xfrm>
        </p:grpSpPr>
        <p:sp>
          <p:nvSpPr>
            <p:cNvPr id="125969" name="Line 199">
              <a:extLst>
                <a:ext uri="{FF2B5EF4-FFF2-40B4-BE49-F238E27FC236}">
                  <a16:creationId xmlns:a16="http://schemas.microsoft.com/office/drawing/2014/main" id="{F6A8A472-C5C8-4377-9471-FB03B531E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624" y="3303965"/>
              <a:ext cx="1727200" cy="706438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TextBox 78">
              <a:extLst>
                <a:ext uri="{FF2B5EF4-FFF2-40B4-BE49-F238E27FC236}">
                  <a16:creationId xmlns:a16="http://schemas.microsoft.com/office/drawing/2014/main" id="{6C820DC4-34C1-4594-9808-80FBDA44C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3924837"/>
              <a:ext cx="1494428" cy="64674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b="1">
                  <a:solidFill>
                    <a:srgbClr val="92D050"/>
                  </a:solidFill>
                </a:rPr>
                <a:t>Lỗ trống</a:t>
              </a:r>
              <a:br>
                <a:rPr lang="en-US" altLang="vi-VN" b="1">
                  <a:solidFill>
                    <a:srgbClr val="92D050"/>
                  </a:solidFill>
                </a:rPr>
              </a:br>
              <a:r>
                <a:rPr lang="en-US" altLang="vi-VN" b="1">
                  <a:solidFill>
                    <a:srgbClr val="92D050"/>
                  </a:solidFill>
                </a:rPr>
                <a:t>(+)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CBB3194-AA4C-4E6A-842C-074565CC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2806700"/>
            <a:ext cx="465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C620F2-9038-4D51-A771-2A28A8E1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4386263"/>
            <a:ext cx="4651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04D5BF-6353-4CA7-8195-72CE7D1E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4367213"/>
            <a:ext cx="4651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2060"/>
                </a:solidFill>
              </a:rPr>
              <a:t>+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6C2B99-3400-49E7-9995-5A13F18BB912}"/>
              </a:ext>
            </a:extLst>
          </p:cNvPr>
          <p:cNvGrpSpPr>
            <a:grpSpLocks/>
          </p:cNvGrpSpPr>
          <p:nvPr/>
        </p:nvGrpSpPr>
        <p:grpSpPr bwMode="auto">
          <a:xfrm rot="-2871122">
            <a:off x="2047082" y="3066256"/>
            <a:ext cx="2976562" cy="3349625"/>
            <a:chOff x="1226708" y="5168644"/>
            <a:chExt cx="917543" cy="915599"/>
          </a:xfrm>
        </p:grpSpPr>
        <p:sp>
          <p:nvSpPr>
            <p:cNvPr id="125966" name="Freeform 53">
              <a:extLst>
                <a:ext uri="{FF2B5EF4-FFF2-40B4-BE49-F238E27FC236}">
                  <a16:creationId xmlns:a16="http://schemas.microsoft.com/office/drawing/2014/main" id="{6CFAC4AE-16AF-4A8E-A82E-18F3EDDEF750}"/>
                </a:ext>
              </a:extLst>
            </p:cNvPr>
            <p:cNvSpPr>
              <a:spLocks/>
            </p:cNvSpPr>
            <p:nvPr/>
          </p:nvSpPr>
          <p:spPr bwMode="auto">
            <a:xfrm rot="2596333">
              <a:off x="1226708" y="5168644"/>
              <a:ext cx="612743" cy="610799"/>
            </a:xfrm>
            <a:custGeom>
              <a:avLst/>
              <a:gdLst>
                <a:gd name="T0" fmla="*/ 0 w 624"/>
                <a:gd name="T1" fmla="*/ 2147483646 h 528"/>
                <a:gd name="T2" fmla="*/ 2147483646 w 624"/>
                <a:gd name="T3" fmla="*/ 2147483646 h 528"/>
                <a:gd name="T4" fmla="*/ 2147483646 w 624"/>
                <a:gd name="T5" fmla="*/ 2147483646 h 528"/>
                <a:gd name="T6" fmla="*/ 2147483646 w 624"/>
                <a:gd name="T7" fmla="*/ 2147483646 h 528"/>
                <a:gd name="T8" fmla="*/ 2147483646 w 624"/>
                <a:gd name="T9" fmla="*/ 2147483646 h 528"/>
                <a:gd name="T10" fmla="*/ 2147483646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" name="Freeform 53">
              <a:extLst>
                <a:ext uri="{FF2B5EF4-FFF2-40B4-BE49-F238E27FC236}">
                  <a16:creationId xmlns:a16="http://schemas.microsoft.com/office/drawing/2014/main" id="{96CEC440-8FAF-469D-9A8D-3178E0309769}"/>
                </a:ext>
              </a:extLst>
            </p:cNvPr>
            <p:cNvSpPr>
              <a:spLocks/>
            </p:cNvSpPr>
            <p:nvPr/>
          </p:nvSpPr>
          <p:spPr bwMode="auto">
            <a:xfrm rot="2596333">
              <a:off x="1379108" y="5321044"/>
              <a:ext cx="612743" cy="610799"/>
            </a:xfrm>
            <a:custGeom>
              <a:avLst/>
              <a:gdLst>
                <a:gd name="T0" fmla="*/ 0 w 624"/>
                <a:gd name="T1" fmla="*/ 2147483646 h 528"/>
                <a:gd name="T2" fmla="*/ 2147483646 w 624"/>
                <a:gd name="T3" fmla="*/ 2147483646 h 528"/>
                <a:gd name="T4" fmla="*/ 2147483646 w 624"/>
                <a:gd name="T5" fmla="*/ 2147483646 h 528"/>
                <a:gd name="T6" fmla="*/ 2147483646 w 624"/>
                <a:gd name="T7" fmla="*/ 2147483646 h 528"/>
                <a:gd name="T8" fmla="*/ 2147483646 w 624"/>
                <a:gd name="T9" fmla="*/ 2147483646 h 528"/>
                <a:gd name="T10" fmla="*/ 2147483646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Freeform 53">
              <a:extLst>
                <a:ext uri="{FF2B5EF4-FFF2-40B4-BE49-F238E27FC236}">
                  <a16:creationId xmlns:a16="http://schemas.microsoft.com/office/drawing/2014/main" id="{0A7C20E9-1B5E-485A-ACB7-28D094FD75DF}"/>
                </a:ext>
              </a:extLst>
            </p:cNvPr>
            <p:cNvSpPr>
              <a:spLocks/>
            </p:cNvSpPr>
            <p:nvPr/>
          </p:nvSpPr>
          <p:spPr bwMode="auto">
            <a:xfrm rot="2596333">
              <a:off x="1531508" y="5473444"/>
              <a:ext cx="612743" cy="610799"/>
            </a:xfrm>
            <a:custGeom>
              <a:avLst/>
              <a:gdLst>
                <a:gd name="T0" fmla="*/ 0 w 624"/>
                <a:gd name="T1" fmla="*/ 2147483646 h 528"/>
                <a:gd name="T2" fmla="*/ 2147483646 w 624"/>
                <a:gd name="T3" fmla="*/ 2147483646 h 528"/>
                <a:gd name="T4" fmla="*/ 2147483646 w 624"/>
                <a:gd name="T5" fmla="*/ 2147483646 h 528"/>
                <a:gd name="T6" fmla="*/ 2147483646 w 624"/>
                <a:gd name="T7" fmla="*/ 2147483646 h 528"/>
                <a:gd name="T8" fmla="*/ 2147483646 w 624"/>
                <a:gd name="T9" fmla="*/ 2147483646 h 528"/>
                <a:gd name="T10" fmla="*/ 2147483646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64" name="TextBox 62">
            <a:extLst>
              <a:ext uri="{FF2B5EF4-FFF2-40B4-BE49-F238E27FC236}">
                <a16:creationId xmlns:a16="http://schemas.microsoft.com/office/drawing/2014/main" id="{D42045D8-621C-4B30-9253-D451C38AF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03913"/>
            <a:ext cx="4775200" cy="5238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800"/>
              <a:t>Bức xạ kích thích</a:t>
            </a:r>
            <a:r>
              <a:rPr lang="en-US" altLang="en-US" sz="2800"/>
              <a:t>, ánh sáng</a:t>
            </a:r>
          </a:p>
        </p:txBody>
      </p:sp>
      <p:sp>
        <p:nvSpPr>
          <p:cNvPr id="125965" name="TextBox 63">
            <a:extLst>
              <a:ext uri="{FF2B5EF4-FFF2-40B4-BE49-F238E27FC236}">
                <a16:creationId xmlns:a16="http://schemas.microsoft.com/office/drawing/2014/main" id="{35AADBE2-04FF-40CA-BC73-87D00644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42913"/>
            <a:ext cx="701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3200"/>
              <a:t>- Khảo sát bán dẫn </a:t>
            </a:r>
            <a:r>
              <a:rPr lang="en-US" altLang="en-US" sz="3200">
                <a:solidFill>
                  <a:srgbClr val="FF0000"/>
                </a:solidFill>
              </a:rPr>
              <a:t>Si </a:t>
            </a:r>
            <a:r>
              <a:rPr lang="en-US" altLang="en-US" sz="3200"/>
              <a:t>(</a:t>
            </a:r>
            <a:r>
              <a:rPr lang="vi-VN" altLang="en-US" sz="3200">
                <a:solidFill>
                  <a:srgbClr val="FF0000"/>
                </a:solidFill>
              </a:rPr>
              <a:t>Silic</a:t>
            </a:r>
            <a:r>
              <a:rPr lang="en-US" altLang="en-US" sz="3200">
                <a:solidFill>
                  <a:srgbClr val="FF0000"/>
                </a:solidFill>
              </a:rPr>
              <a:t>)</a:t>
            </a:r>
            <a:r>
              <a:rPr lang="vi-VN" altLang="en-US" sz="3200"/>
              <a:t> tinh khiết</a:t>
            </a:r>
            <a:endParaRPr lang="en-US" altLang="en-US" sz="3200"/>
          </a:p>
        </p:txBody>
      </p:sp>
    </p:spTree>
    <p:custDataLst>
      <p:tags r:id="rId2"/>
    </p:custDataLst>
  </p:cSld>
  <p:clrMapOvr>
    <a:masterClrMapping/>
  </p:clrMapOvr>
  <p:transition advTm="11779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91E-7 -2.96296E-6 L 0.1292 -0.122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6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921E-6 3.7037E-7 L -0.06199 0.2208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5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9599E-8 -4.07407E-6 L 0.2063 -0.15347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5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08" grpId="0" animBg="1"/>
      <p:bldP spid="35009" grpId="0" animBg="1"/>
      <p:bldP spid="35010" grpId="0" animBg="1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>
            <a:extLst>
              <a:ext uri="{FF2B5EF4-FFF2-40B4-BE49-F238E27FC236}">
                <a16:creationId xmlns:a16="http://schemas.microsoft.com/office/drawing/2014/main" id="{8EB90E1E-7615-4FA5-A70D-9D387D4461AC}"/>
              </a:ext>
            </a:extLst>
          </p:cNvPr>
          <p:cNvSpPr txBox="1">
            <a:spLocks/>
          </p:cNvSpPr>
          <p:nvPr/>
        </p:nvSpPr>
        <p:spPr>
          <a:xfrm>
            <a:off x="68263" y="304800"/>
            <a:ext cx="7086600" cy="561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 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Khi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chưa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có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điện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trường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(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chưa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có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U):</a:t>
            </a:r>
          </a:p>
        </p:txBody>
      </p:sp>
      <p:sp>
        <p:nvSpPr>
          <p:cNvPr id="126979" name="Oval 153">
            <a:extLst>
              <a:ext uri="{FF2B5EF4-FFF2-40B4-BE49-F238E27FC236}">
                <a16:creationId xmlns:a16="http://schemas.microsoft.com/office/drawing/2014/main" id="{4BD8A902-74BB-4FDF-978F-72A691BE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522538"/>
            <a:ext cx="825500" cy="823912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0" name="Oval 154">
            <a:extLst>
              <a:ext uri="{FF2B5EF4-FFF2-40B4-BE49-F238E27FC236}">
                <a16:creationId xmlns:a16="http://schemas.microsoft.com/office/drawing/2014/main" id="{ED673E00-6F0F-4CDE-AC1D-ACCFF598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058988"/>
            <a:ext cx="1751013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1" name="Oval 155">
            <a:extLst>
              <a:ext uri="{FF2B5EF4-FFF2-40B4-BE49-F238E27FC236}">
                <a16:creationId xmlns:a16="http://schemas.microsoft.com/office/drawing/2014/main" id="{41E50E99-EE0D-446F-B82B-47C202BB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2522538"/>
            <a:ext cx="823912" cy="823912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2" name="Oval 156">
            <a:extLst>
              <a:ext uri="{FF2B5EF4-FFF2-40B4-BE49-F238E27FC236}">
                <a16:creationId xmlns:a16="http://schemas.microsoft.com/office/drawing/2014/main" id="{BD51A213-7CFF-4EB8-9608-46E5B0FC5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058988"/>
            <a:ext cx="1752600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3" name="Oval 157">
            <a:extLst>
              <a:ext uri="{FF2B5EF4-FFF2-40B4-BE49-F238E27FC236}">
                <a16:creationId xmlns:a16="http://schemas.microsoft.com/office/drawing/2014/main" id="{B5A942EA-9835-4696-AC7D-FE7959052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2947988"/>
            <a:ext cx="220662" cy="217487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4" name="Oval 158">
            <a:extLst>
              <a:ext uri="{FF2B5EF4-FFF2-40B4-BE49-F238E27FC236}">
                <a16:creationId xmlns:a16="http://schemas.microsoft.com/office/drawing/2014/main" id="{40EAD6E4-A911-4E5F-9802-26F44E3B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2713038"/>
            <a:ext cx="222250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5" name="Oval 159">
            <a:extLst>
              <a:ext uri="{FF2B5EF4-FFF2-40B4-BE49-F238E27FC236}">
                <a16:creationId xmlns:a16="http://schemas.microsoft.com/office/drawing/2014/main" id="{A77AE419-1B9D-433B-8B50-18A01D98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283075"/>
            <a:ext cx="825500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6" name="Oval 160">
            <a:extLst>
              <a:ext uri="{FF2B5EF4-FFF2-40B4-BE49-F238E27FC236}">
                <a16:creationId xmlns:a16="http://schemas.microsoft.com/office/drawing/2014/main" id="{2DF9F8A6-8101-49DB-A828-40047AE41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819525"/>
            <a:ext cx="1751013" cy="17510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7" name="Oval 161">
            <a:extLst>
              <a:ext uri="{FF2B5EF4-FFF2-40B4-BE49-F238E27FC236}">
                <a16:creationId xmlns:a16="http://schemas.microsoft.com/office/drawing/2014/main" id="{BE480395-FDE9-42A6-B07F-15837E85C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283075"/>
            <a:ext cx="823912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8" name="Oval 162">
            <a:extLst>
              <a:ext uri="{FF2B5EF4-FFF2-40B4-BE49-F238E27FC236}">
                <a16:creationId xmlns:a16="http://schemas.microsoft.com/office/drawing/2014/main" id="{66D1A327-18EE-400B-802A-B1898BB6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3819525"/>
            <a:ext cx="1752600" cy="17510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89" name="Oval 163">
            <a:extLst>
              <a:ext uri="{FF2B5EF4-FFF2-40B4-BE49-F238E27FC236}">
                <a16:creationId xmlns:a16="http://schemas.microsoft.com/office/drawing/2014/main" id="{4D7F7BA1-1528-4249-BED4-2A5167DD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4706938"/>
            <a:ext cx="220662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90" name="Oval 164">
            <a:extLst>
              <a:ext uri="{FF2B5EF4-FFF2-40B4-BE49-F238E27FC236}">
                <a16:creationId xmlns:a16="http://schemas.microsoft.com/office/drawing/2014/main" id="{8A377CCC-5C80-4179-A06B-136A1E5C8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4470400"/>
            <a:ext cx="222250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91" name="Oval 165">
            <a:extLst>
              <a:ext uri="{FF2B5EF4-FFF2-40B4-BE49-F238E27FC236}">
                <a16:creationId xmlns:a16="http://schemas.microsoft.com/office/drawing/2014/main" id="{C527DA4B-5067-43E2-A430-E0D73F83D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3705225"/>
            <a:ext cx="219075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92" name="Oval 166">
            <a:extLst>
              <a:ext uri="{FF2B5EF4-FFF2-40B4-BE49-F238E27FC236}">
                <a16:creationId xmlns:a16="http://schemas.microsoft.com/office/drawing/2014/main" id="{9E8C11B1-42F9-4EBD-AF28-D38EEB67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3705225"/>
            <a:ext cx="219075" cy="217488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93" name="Oval 167">
            <a:extLst>
              <a:ext uri="{FF2B5EF4-FFF2-40B4-BE49-F238E27FC236}">
                <a16:creationId xmlns:a16="http://schemas.microsoft.com/office/drawing/2014/main" id="{4518487E-13DF-4B57-BCD8-50AA5D71A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3705225"/>
            <a:ext cx="219075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994" name="Oval 168">
            <a:extLst>
              <a:ext uri="{FF2B5EF4-FFF2-40B4-BE49-F238E27FC236}">
                <a16:creationId xmlns:a16="http://schemas.microsoft.com/office/drawing/2014/main" id="{7AF25947-1DDB-44F3-9FE0-40830C29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3705225"/>
            <a:ext cx="217487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6995" name="Object 8">
            <a:extLst>
              <a:ext uri="{FF2B5EF4-FFF2-40B4-BE49-F238E27FC236}">
                <a16:creationId xmlns:a16="http://schemas.microsoft.com/office/drawing/2014/main" id="{FD6181F4-26FD-4CA5-9486-C0D282655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150" y="2668588"/>
          <a:ext cx="5318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77492" imgH="177492" progId="">
                  <p:embed/>
                </p:oleObj>
              </mc:Choice>
              <mc:Fallback>
                <p:oleObj name="Equation" r:id="rId4" imgW="177492" imgH="177492" progId="">
                  <p:embed/>
                  <p:pic>
                    <p:nvPicPr>
                      <p:cNvPr id="126995" name="Object 8">
                        <a:extLst>
                          <a:ext uri="{FF2B5EF4-FFF2-40B4-BE49-F238E27FC236}">
                            <a16:creationId xmlns:a16="http://schemas.microsoft.com/office/drawing/2014/main" id="{FD6181F4-26FD-4CA5-9486-C0D282655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668588"/>
                        <a:ext cx="5318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9">
            <a:extLst>
              <a:ext uri="{FF2B5EF4-FFF2-40B4-BE49-F238E27FC236}">
                <a16:creationId xmlns:a16="http://schemas.microsoft.com/office/drawing/2014/main" id="{DEE36D30-7AD0-44A3-8991-DBB62038D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8575" y="2668588"/>
          <a:ext cx="533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177492" imgH="177492" progId="">
                  <p:embed/>
                </p:oleObj>
              </mc:Choice>
              <mc:Fallback>
                <p:oleObj name="Equation" r:id="rId6" imgW="177492" imgH="177492" progId="">
                  <p:embed/>
                  <p:pic>
                    <p:nvPicPr>
                      <p:cNvPr id="126996" name="Object 9">
                        <a:extLst>
                          <a:ext uri="{FF2B5EF4-FFF2-40B4-BE49-F238E27FC236}">
                            <a16:creationId xmlns:a16="http://schemas.microsoft.com/office/drawing/2014/main" id="{DEE36D30-7AD0-44A3-8991-DBB62038D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2668588"/>
                        <a:ext cx="5334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10">
            <a:extLst>
              <a:ext uri="{FF2B5EF4-FFF2-40B4-BE49-F238E27FC236}">
                <a16:creationId xmlns:a16="http://schemas.microsoft.com/office/drawing/2014/main" id="{D144B95E-5783-4854-BE10-50BC6E0B1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150" y="4435475"/>
          <a:ext cx="5318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177492" imgH="177492" progId="">
                  <p:embed/>
                </p:oleObj>
              </mc:Choice>
              <mc:Fallback>
                <p:oleObj name="Equation" r:id="rId7" imgW="177492" imgH="177492" progId="">
                  <p:embed/>
                  <p:pic>
                    <p:nvPicPr>
                      <p:cNvPr id="126997" name="Object 10">
                        <a:extLst>
                          <a:ext uri="{FF2B5EF4-FFF2-40B4-BE49-F238E27FC236}">
                            <a16:creationId xmlns:a16="http://schemas.microsoft.com/office/drawing/2014/main" id="{D144B95E-5783-4854-BE10-50BC6E0B11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435475"/>
                        <a:ext cx="5318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11">
            <a:extLst>
              <a:ext uri="{FF2B5EF4-FFF2-40B4-BE49-F238E27FC236}">
                <a16:creationId xmlns:a16="http://schemas.microsoft.com/office/drawing/2014/main" id="{C4BCD48D-586F-47B2-9734-1F5611BD7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8575" y="4435475"/>
          <a:ext cx="533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8" imgW="177492" imgH="177492" progId="">
                  <p:embed/>
                </p:oleObj>
              </mc:Choice>
              <mc:Fallback>
                <p:oleObj name="Equation" r:id="rId8" imgW="177492" imgH="177492" progId="">
                  <p:embed/>
                  <p:pic>
                    <p:nvPicPr>
                      <p:cNvPr id="126998" name="Object 11">
                        <a:extLst>
                          <a:ext uri="{FF2B5EF4-FFF2-40B4-BE49-F238E27FC236}">
                            <a16:creationId xmlns:a16="http://schemas.microsoft.com/office/drawing/2014/main" id="{C4BCD48D-586F-47B2-9734-1F5611BD7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435475"/>
                        <a:ext cx="5334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9" name="Oval 173">
            <a:extLst>
              <a:ext uri="{FF2B5EF4-FFF2-40B4-BE49-F238E27FC236}">
                <a16:creationId xmlns:a16="http://schemas.microsoft.com/office/drawing/2014/main" id="{BCDB874F-4846-4D05-ABC2-F8F4950B7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963738"/>
            <a:ext cx="217487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0" name="Oval 174">
            <a:extLst>
              <a:ext uri="{FF2B5EF4-FFF2-40B4-BE49-F238E27FC236}">
                <a16:creationId xmlns:a16="http://schemas.microsoft.com/office/drawing/2014/main" id="{B9F8E858-8E7E-4E89-B949-96307801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1954213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1" name="Oval 175">
            <a:extLst>
              <a:ext uri="{FF2B5EF4-FFF2-40B4-BE49-F238E27FC236}">
                <a16:creationId xmlns:a16="http://schemas.microsoft.com/office/drawing/2014/main" id="{59B99EBA-C23A-430A-B7B7-70A72710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2947988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2" name="Oval 176">
            <a:extLst>
              <a:ext uri="{FF2B5EF4-FFF2-40B4-BE49-F238E27FC236}">
                <a16:creationId xmlns:a16="http://schemas.microsoft.com/office/drawing/2014/main" id="{CF6A85EF-2ED2-41E1-96DF-9603FD893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4706938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3" name="Oval 177">
            <a:extLst>
              <a:ext uri="{FF2B5EF4-FFF2-40B4-BE49-F238E27FC236}">
                <a16:creationId xmlns:a16="http://schemas.microsoft.com/office/drawing/2014/main" id="{844CDBF4-DB6A-4455-B1B5-06AB49B4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522538"/>
            <a:ext cx="825500" cy="823912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4" name="Oval 178">
            <a:extLst>
              <a:ext uri="{FF2B5EF4-FFF2-40B4-BE49-F238E27FC236}">
                <a16:creationId xmlns:a16="http://schemas.microsoft.com/office/drawing/2014/main" id="{40EBE3F0-BE4D-4987-8212-06E176BD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058988"/>
            <a:ext cx="1751013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5" name="Oval 179">
            <a:extLst>
              <a:ext uri="{FF2B5EF4-FFF2-40B4-BE49-F238E27FC236}">
                <a16:creationId xmlns:a16="http://schemas.microsoft.com/office/drawing/2014/main" id="{54FFB1E2-F66F-4010-A223-3926F721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4283075"/>
            <a:ext cx="825500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6" name="Oval 180">
            <a:extLst>
              <a:ext uri="{FF2B5EF4-FFF2-40B4-BE49-F238E27FC236}">
                <a16:creationId xmlns:a16="http://schemas.microsoft.com/office/drawing/2014/main" id="{B5982133-0187-42FF-8C75-02E93DD7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819525"/>
            <a:ext cx="1751013" cy="17510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7" name="Oval 181">
            <a:extLst>
              <a:ext uri="{FF2B5EF4-FFF2-40B4-BE49-F238E27FC236}">
                <a16:creationId xmlns:a16="http://schemas.microsoft.com/office/drawing/2014/main" id="{0C85F36D-7079-45BF-BD9D-245724AB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3705225"/>
            <a:ext cx="219075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08" name="Oval 182">
            <a:extLst>
              <a:ext uri="{FF2B5EF4-FFF2-40B4-BE49-F238E27FC236}">
                <a16:creationId xmlns:a16="http://schemas.microsoft.com/office/drawing/2014/main" id="{ABAC453D-B6DA-4DAB-B313-9B153FB8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3705225"/>
            <a:ext cx="217488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7009" name="Object 12">
            <a:extLst>
              <a:ext uri="{FF2B5EF4-FFF2-40B4-BE49-F238E27FC236}">
                <a16:creationId xmlns:a16="http://schemas.microsoft.com/office/drawing/2014/main" id="{C795949A-8720-41F7-948F-EE7EE43BA1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6888" y="2668588"/>
          <a:ext cx="5365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9" imgW="177492" imgH="177492" progId="">
                  <p:embed/>
                </p:oleObj>
              </mc:Choice>
              <mc:Fallback>
                <p:oleObj name="Equation" r:id="rId9" imgW="177492" imgH="177492" progId="">
                  <p:embed/>
                  <p:pic>
                    <p:nvPicPr>
                      <p:cNvPr id="127009" name="Object 12">
                        <a:extLst>
                          <a:ext uri="{FF2B5EF4-FFF2-40B4-BE49-F238E27FC236}">
                            <a16:creationId xmlns:a16="http://schemas.microsoft.com/office/drawing/2014/main" id="{C795949A-8720-41F7-948F-EE7EE43BA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2668588"/>
                        <a:ext cx="5365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10" name="Object 13">
            <a:extLst>
              <a:ext uri="{FF2B5EF4-FFF2-40B4-BE49-F238E27FC236}">
                <a16:creationId xmlns:a16="http://schemas.microsoft.com/office/drawing/2014/main" id="{30CAF5B2-80F3-4A24-8C46-0CD70E591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6888" y="4435475"/>
          <a:ext cx="5365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0" imgW="177492" imgH="177492" progId="">
                  <p:embed/>
                </p:oleObj>
              </mc:Choice>
              <mc:Fallback>
                <p:oleObj name="Equation" r:id="rId10" imgW="177492" imgH="177492" progId="">
                  <p:embed/>
                  <p:pic>
                    <p:nvPicPr>
                      <p:cNvPr id="127010" name="Object 13">
                        <a:extLst>
                          <a:ext uri="{FF2B5EF4-FFF2-40B4-BE49-F238E27FC236}">
                            <a16:creationId xmlns:a16="http://schemas.microsoft.com/office/drawing/2014/main" id="{30CAF5B2-80F3-4A24-8C46-0CD70E591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4435475"/>
                        <a:ext cx="5365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11" name="Oval 185">
            <a:extLst>
              <a:ext uri="{FF2B5EF4-FFF2-40B4-BE49-F238E27FC236}">
                <a16:creationId xmlns:a16="http://schemas.microsoft.com/office/drawing/2014/main" id="{714ED871-6CBD-4110-8D6E-AEA707577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1963738"/>
            <a:ext cx="217488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2" name="Oval 186">
            <a:extLst>
              <a:ext uri="{FF2B5EF4-FFF2-40B4-BE49-F238E27FC236}">
                <a16:creationId xmlns:a16="http://schemas.microsoft.com/office/drawing/2014/main" id="{0B9370BF-D315-42F2-9796-5013BC93D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2713038"/>
            <a:ext cx="220663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3" name="Oval 187">
            <a:extLst>
              <a:ext uri="{FF2B5EF4-FFF2-40B4-BE49-F238E27FC236}">
                <a16:creationId xmlns:a16="http://schemas.microsoft.com/office/drawing/2014/main" id="{3093AAD4-FD86-4BEC-A397-E0AB7B10C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4470400"/>
            <a:ext cx="217488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4" name="Oval 188">
            <a:extLst>
              <a:ext uri="{FF2B5EF4-FFF2-40B4-BE49-F238E27FC236}">
                <a16:creationId xmlns:a16="http://schemas.microsoft.com/office/drawing/2014/main" id="{4EE94BDA-9406-428D-A812-79C92662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2947988"/>
            <a:ext cx="217487" cy="217487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5" name="Oval 189">
            <a:extLst>
              <a:ext uri="{FF2B5EF4-FFF2-40B4-BE49-F238E27FC236}">
                <a16:creationId xmlns:a16="http://schemas.microsoft.com/office/drawing/2014/main" id="{6CD38A05-9207-4903-97AB-E39BC6FA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4706938"/>
            <a:ext cx="219075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6" name="Oval 190">
            <a:extLst>
              <a:ext uri="{FF2B5EF4-FFF2-40B4-BE49-F238E27FC236}">
                <a16:creationId xmlns:a16="http://schemas.microsoft.com/office/drawing/2014/main" id="{459D1025-78B6-40B9-991C-BBB13898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456238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7" name="Oval 191">
            <a:extLst>
              <a:ext uri="{FF2B5EF4-FFF2-40B4-BE49-F238E27FC236}">
                <a16:creationId xmlns:a16="http://schemas.microsoft.com/office/drawing/2014/main" id="{5B1E13E5-79CC-4E1B-BE2F-402C7097F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5456238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8" name="Oval 192">
            <a:extLst>
              <a:ext uri="{FF2B5EF4-FFF2-40B4-BE49-F238E27FC236}">
                <a16:creationId xmlns:a16="http://schemas.microsoft.com/office/drawing/2014/main" id="{60D763DF-06E1-47DC-BB97-632DCEDD9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5456238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19" name="Oval 193">
            <a:extLst>
              <a:ext uri="{FF2B5EF4-FFF2-40B4-BE49-F238E27FC236}">
                <a16:creationId xmlns:a16="http://schemas.microsoft.com/office/drawing/2014/main" id="{9FC36789-8D4A-420C-9089-72240BA5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25" y="2522538"/>
            <a:ext cx="823913" cy="823912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20" name="Oval 194">
            <a:extLst>
              <a:ext uri="{FF2B5EF4-FFF2-40B4-BE49-F238E27FC236}">
                <a16:creationId xmlns:a16="http://schemas.microsoft.com/office/drawing/2014/main" id="{4B0678B1-A22B-4FD3-85C0-3ED4E3D76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2058988"/>
            <a:ext cx="1752600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21" name="Oval 195">
            <a:extLst>
              <a:ext uri="{FF2B5EF4-FFF2-40B4-BE49-F238E27FC236}">
                <a16:creationId xmlns:a16="http://schemas.microsoft.com/office/drawing/2014/main" id="{2FF7F792-5514-45F3-B417-04D269BC8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25" y="4283075"/>
            <a:ext cx="823913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22" name="Oval 196">
            <a:extLst>
              <a:ext uri="{FF2B5EF4-FFF2-40B4-BE49-F238E27FC236}">
                <a16:creationId xmlns:a16="http://schemas.microsoft.com/office/drawing/2014/main" id="{3DA160D1-4BFC-4182-BCBE-30D34153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3819525"/>
            <a:ext cx="1752600" cy="17510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7023" name="Object 14">
            <a:extLst>
              <a:ext uri="{FF2B5EF4-FFF2-40B4-BE49-F238E27FC236}">
                <a16:creationId xmlns:a16="http://schemas.microsoft.com/office/drawing/2014/main" id="{BE0CB45E-87AF-4080-9C41-801F94A27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1550" y="2668588"/>
          <a:ext cx="5349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1" imgW="177492" imgH="177492" progId="">
                  <p:embed/>
                </p:oleObj>
              </mc:Choice>
              <mc:Fallback>
                <p:oleObj name="Equation" r:id="rId11" imgW="177492" imgH="177492" progId="">
                  <p:embed/>
                  <p:pic>
                    <p:nvPicPr>
                      <p:cNvPr id="127023" name="Object 14">
                        <a:extLst>
                          <a:ext uri="{FF2B5EF4-FFF2-40B4-BE49-F238E27FC236}">
                            <a16:creationId xmlns:a16="http://schemas.microsoft.com/office/drawing/2014/main" id="{BE0CB45E-87AF-4080-9C41-801F94A27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2668588"/>
                        <a:ext cx="5349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24" name="Object 15">
            <a:extLst>
              <a:ext uri="{FF2B5EF4-FFF2-40B4-BE49-F238E27FC236}">
                <a16:creationId xmlns:a16="http://schemas.microsoft.com/office/drawing/2014/main" id="{E8D74A59-E6EE-4667-873F-73F87D8857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1550" y="4435475"/>
          <a:ext cx="5349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2" imgW="177492" imgH="177492" progId="">
                  <p:embed/>
                </p:oleObj>
              </mc:Choice>
              <mc:Fallback>
                <p:oleObj name="Equation" r:id="rId12" imgW="177492" imgH="177492" progId="">
                  <p:embed/>
                  <p:pic>
                    <p:nvPicPr>
                      <p:cNvPr id="127024" name="Object 15">
                        <a:extLst>
                          <a:ext uri="{FF2B5EF4-FFF2-40B4-BE49-F238E27FC236}">
                            <a16:creationId xmlns:a16="http://schemas.microsoft.com/office/drawing/2014/main" id="{E8D74A59-E6EE-4667-873F-73F87D885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4435475"/>
                        <a:ext cx="5349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25" name="Oval 199">
            <a:extLst>
              <a:ext uri="{FF2B5EF4-FFF2-40B4-BE49-F238E27FC236}">
                <a16:creationId xmlns:a16="http://schemas.microsoft.com/office/drawing/2014/main" id="{82F3C853-61C6-44FB-94D9-069EF08A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2522538"/>
            <a:ext cx="825500" cy="823912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26" name="Oval 200">
            <a:extLst>
              <a:ext uri="{FF2B5EF4-FFF2-40B4-BE49-F238E27FC236}">
                <a16:creationId xmlns:a16="http://schemas.microsoft.com/office/drawing/2014/main" id="{74759CC5-A636-4A4B-B484-87E80672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2058988"/>
            <a:ext cx="1751013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27" name="Oval 201">
            <a:extLst>
              <a:ext uri="{FF2B5EF4-FFF2-40B4-BE49-F238E27FC236}">
                <a16:creationId xmlns:a16="http://schemas.microsoft.com/office/drawing/2014/main" id="{7FFC1B73-6110-4A60-AE39-8C73789C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4283075"/>
            <a:ext cx="825500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28" name="Oval 202">
            <a:extLst>
              <a:ext uri="{FF2B5EF4-FFF2-40B4-BE49-F238E27FC236}">
                <a16:creationId xmlns:a16="http://schemas.microsoft.com/office/drawing/2014/main" id="{3873E80B-067E-49DB-BEFE-C212B08E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5" y="3819525"/>
            <a:ext cx="1751013" cy="17510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7029" name="Object 16">
            <a:extLst>
              <a:ext uri="{FF2B5EF4-FFF2-40B4-BE49-F238E27FC236}">
                <a16:creationId xmlns:a16="http://schemas.microsoft.com/office/drawing/2014/main" id="{86AAE18D-B344-435E-9B0C-075433600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8913" y="2668588"/>
          <a:ext cx="5349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3" imgW="177492" imgH="177492" progId="">
                  <p:embed/>
                </p:oleObj>
              </mc:Choice>
              <mc:Fallback>
                <p:oleObj name="Equation" r:id="rId13" imgW="177492" imgH="177492" progId="">
                  <p:embed/>
                  <p:pic>
                    <p:nvPicPr>
                      <p:cNvPr id="127029" name="Object 16">
                        <a:extLst>
                          <a:ext uri="{FF2B5EF4-FFF2-40B4-BE49-F238E27FC236}">
                            <a16:creationId xmlns:a16="http://schemas.microsoft.com/office/drawing/2014/main" id="{86AAE18D-B344-435E-9B0C-075433600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668588"/>
                        <a:ext cx="53498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30" name="Object 17">
            <a:extLst>
              <a:ext uri="{FF2B5EF4-FFF2-40B4-BE49-F238E27FC236}">
                <a16:creationId xmlns:a16="http://schemas.microsoft.com/office/drawing/2014/main" id="{FD21C62C-DE86-4FE7-A2F2-5CED0AFDF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8913" y="4435475"/>
          <a:ext cx="5349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4" imgW="177492" imgH="177492" progId="">
                  <p:embed/>
                </p:oleObj>
              </mc:Choice>
              <mc:Fallback>
                <p:oleObj name="Equation" r:id="rId14" imgW="177492" imgH="177492" progId="">
                  <p:embed/>
                  <p:pic>
                    <p:nvPicPr>
                      <p:cNvPr id="127030" name="Object 17">
                        <a:extLst>
                          <a:ext uri="{FF2B5EF4-FFF2-40B4-BE49-F238E27FC236}">
                            <a16:creationId xmlns:a16="http://schemas.microsoft.com/office/drawing/2014/main" id="{FD21C62C-DE86-4FE7-A2F2-5CED0AFDF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4435475"/>
                        <a:ext cx="53498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31" name="Oval 205">
            <a:extLst>
              <a:ext uri="{FF2B5EF4-FFF2-40B4-BE49-F238E27FC236}">
                <a16:creationId xmlns:a16="http://schemas.microsoft.com/office/drawing/2014/main" id="{4BF7DFB0-45E2-4775-BE88-B3F1F910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4470400"/>
            <a:ext cx="217488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2" name="Oval 206">
            <a:extLst>
              <a:ext uri="{FF2B5EF4-FFF2-40B4-BE49-F238E27FC236}">
                <a16:creationId xmlns:a16="http://schemas.microsoft.com/office/drawing/2014/main" id="{C600CE5A-E792-499D-A9A1-14E94B9A3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4706938"/>
            <a:ext cx="219075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3" name="Oval 207">
            <a:extLst>
              <a:ext uri="{FF2B5EF4-FFF2-40B4-BE49-F238E27FC236}">
                <a16:creationId xmlns:a16="http://schemas.microsoft.com/office/drawing/2014/main" id="{EC831D86-29D8-43FB-B02B-710859621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2713038"/>
            <a:ext cx="220663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4" name="Oval 208">
            <a:extLst>
              <a:ext uri="{FF2B5EF4-FFF2-40B4-BE49-F238E27FC236}">
                <a16:creationId xmlns:a16="http://schemas.microsoft.com/office/drawing/2014/main" id="{01A0B06E-3FB9-4631-BCDA-B965260B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947988"/>
            <a:ext cx="217487" cy="217487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5" name="Oval 209">
            <a:extLst>
              <a:ext uri="{FF2B5EF4-FFF2-40B4-BE49-F238E27FC236}">
                <a16:creationId xmlns:a16="http://schemas.microsoft.com/office/drawing/2014/main" id="{55900DFE-D317-4A6E-BB26-7F8AFA1A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4706938"/>
            <a:ext cx="220663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6" name="Oval 210">
            <a:extLst>
              <a:ext uri="{FF2B5EF4-FFF2-40B4-BE49-F238E27FC236}">
                <a16:creationId xmlns:a16="http://schemas.microsoft.com/office/drawing/2014/main" id="{161DF180-1B03-4E7A-BDDA-54DDDC89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70400"/>
            <a:ext cx="222250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7" name="Oval 211">
            <a:extLst>
              <a:ext uri="{FF2B5EF4-FFF2-40B4-BE49-F238E27FC236}">
                <a16:creationId xmlns:a16="http://schemas.microsoft.com/office/drawing/2014/main" id="{CFEA17FB-6AEA-4E2E-B81E-6B91C3B3A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4470400"/>
            <a:ext cx="220662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8" name="Oval 212">
            <a:extLst>
              <a:ext uri="{FF2B5EF4-FFF2-40B4-BE49-F238E27FC236}">
                <a16:creationId xmlns:a16="http://schemas.microsoft.com/office/drawing/2014/main" id="{057FF67D-4E41-46BA-B349-298881E5B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2962275"/>
            <a:ext cx="220663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39" name="Oval 213">
            <a:extLst>
              <a:ext uri="{FF2B5EF4-FFF2-40B4-BE49-F238E27FC236}">
                <a16:creationId xmlns:a16="http://schemas.microsoft.com/office/drawing/2014/main" id="{5BAA8920-CBA0-4934-81BD-6394F51A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725738"/>
            <a:ext cx="222250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9" name="Oval 214">
            <a:extLst>
              <a:ext uri="{FF2B5EF4-FFF2-40B4-BE49-F238E27FC236}">
                <a16:creationId xmlns:a16="http://schemas.microsoft.com/office/drawing/2014/main" id="{BC1AC94F-593E-46F2-B6F4-AED48178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3459163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0" name="Oval 215">
            <a:extLst>
              <a:ext uri="{FF2B5EF4-FFF2-40B4-BE49-F238E27FC236}">
                <a16:creationId xmlns:a16="http://schemas.microsoft.com/office/drawing/2014/main" id="{5BD5E20E-2A7C-4753-AD26-5EC8C08A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3689350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1" name="Oval 216">
            <a:extLst>
              <a:ext uri="{FF2B5EF4-FFF2-40B4-BE49-F238E27FC236}">
                <a16:creationId xmlns:a16="http://schemas.microsoft.com/office/drawing/2014/main" id="{3DB55532-7BFF-455D-925B-05A50F64D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5351463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2" name="Oval 217">
            <a:extLst>
              <a:ext uri="{FF2B5EF4-FFF2-40B4-BE49-F238E27FC236}">
                <a16:creationId xmlns:a16="http://schemas.microsoft.com/office/drawing/2014/main" id="{50970D48-4BF3-4784-B88E-6AD58940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221932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" name="Oval 218">
            <a:extLst>
              <a:ext uri="{FF2B5EF4-FFF2-40B4-BE49-F238E27FC236}">
                <a16:creationId xmlns:a16="http://schemas.microsoft.com/office/drawing/2014/main" id="{400FDB84-9C8F-42DC-A01A-B88CB65F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544512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4" name="Oval 219">
            <a:extLst>
              <a:ext uri="{FF2B5EF4-FFF2-40B4-BE49-F238E27FC236}">
                <a16:creationId xmlns:a16="http://schemas.microsoft.com/office/drawing/2014/main" id="{E6150208-B460-4768-8AF8-B9730EB00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4446588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5" name="Oval 220">
            <a:extLst>
              <a:ext uri="{FF2B5EF4-FFF2-40B4-BE49-F238E27FC236}">
                <a16:creationId xmlns:a16="http://schemas.microsoft.com/office/drawing/2014/main" id="{0A865322-4474-4D7B-9FE3-C564537DF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947988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6" name="Oval 221">
            <a:extLst>
              <a:ext uri="{FF2B5EF4-FFF2-40B4-BE49-F238E27FC236}">
                <a16:creationId xmlns:a16="http://schemas.microsoft.com/office/drawing/2014/main" id="{37CC3974-AC2C-4662-BC60-691520FB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3703638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" name="Oval 222">
            <a:extLst>
              <a:ext uri="{FF2B5EF4-FFF2-40B4-BE49-F238E27FC236}">
                <a16:creationId xmlns:a16="http://schemas.microsoft.com/office/drawing/2014/main" id="{16E946FD-7370-4AD6-98A0-1638052F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4703763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49" name="Oval 223">
            <a:extLst>
              <a:ext uri="{FF2B5EF4-FFF2-40B4-BE49-F238E27FC236}">
                <a16:creationId xmlns:a16="http://schemas.microsoft.com/office/drawing/2014/main" id="{277774EE-FE50-412A-8443-CB814EF39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4471988"/>
            <a:ext cx="220662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0" name="Oval 224">
            <a:extLst>
              <a:ext uri="{FF2B5EF4-FFF2-40B4-BE49-F238E27FC236}">
                <a16:creationId xmlns:a16="http://schemas.microsoft.com/office/drawing/2014/main" id="{DBF3263B-7E7C-4491-956C-193BA09A3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941638"/>
            <a:ext cx="220662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30" name="Oval 225">
            <a:extLst>
              <a:ext uri="{FF2B5EF4-FFF2-40B4-BE49-F238E27FC236}">
                <a16:creationId xmlns:a16="http://schemas.microsoft.com/office/drawing/2014/main" id="{CBEB7BCA-57B7-4AA6-9876-80D9A452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4703763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2" name="Oval 181">
            <a:extLst>
              <a:ext uri="{FF2B5EF4-FFF2-40B4-BE49-F238E27FC236}">
                <a16:creationId xmlns:a16="http://schemas.microsoft.com/office/drawing/2014/main" id="{EC6824FB-1594-4D93-B25D-231CD871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3705225"/>
            <a:ext cx="219075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3" name="Oval 182">
            <a:extLst>
              <a:ext uri="{FF2B5EF4-FFF2-40B4-BE49-F238E27FC236}">
                <a16:creationId xmlns:a16="http://schemas.microsoft.com/office/drawing/2014/main" id="{3EFE8F0E-86B4-46C3-B459-50E8FA629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3705225"/>
            <a:ext cx="217487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4" name="Oval 181">
            <a:extLst>
              <a:ext uri="{FF2B5EF4-FFF2-40B4-BE49-F238E27FC236}">
                <a16:creationId xmlns:a16="http://schemas.microsoft.com/office/drawing/2014/main" id="{96683773-3F00-4581-93C8-27B37376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3705225"/>
            <a:ext cx="219075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5" name="Oval 182">
            <a:extLst>
              <a:ext uri="{FF2B5EF4-FFF2-40B4-BE49-F238E27FC236}">
                <a16:creationId xmlns:a16="http://schemas.microsoft.com/office/drawing/2014/main" id="{88667A27-A03C-49F5-8B6F-43D1DDC6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705225"/>
            <a:ext cx="217488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6" name="Oval 181">
            <a:extLst>
              <a:ext uri="{FF2B5EF4-FFF2-40B4-BE49-F238E27FC236}">
                <a16:creationId xmlns:a16="http://schemas.microsoft.com/office/drawing/2014/main" id="{2369E295-E14B-4621-AAA0-9E2864A8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5" y="195421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7" name="Oval 182">
            <a:extLst>
              <a:ext uri="{FF2B5EF4-FFF2-40B4-BE49-F238E27FC236}">
                <a16:creationId xmlns:a16="http://schemas.microsoft.com/office/drawing/2014/main" id="{6980046D-F4E3-4C36-8119-F8C85423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54213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8" name="Oval 181">
            <a:extLst>
              <a:ext uri="{FF2B5EF4-FFF2-40B4-BE49-F238E27FC236}">
                <a16:creationId xmlns:a16="http://schemas.microsoft.com/office/drawing/2014/main" id="{32D92689-7A48-40EA-BA4D-EFB91284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5" y="545941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7059" name="Oval 182">
            <a:extLst>
              <a:ext uri="{FF2B5EF4-FFF2-40B4-BE49-F238E27FC236}">
                <a16:creationId xmlns:a16="http://schemas.microsoft.com/office/drawing/2014/main" id="{55FAAE31-BFB0-4986-9E95-B2ED226B6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59413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3F3318C7-217C-4CD3-BCE5-7AFEAF6F8464}"/>
              </a:ext>
            </a:extLst>
          </p:cNvPr>
          <p:cNvSpPr txBox="1">
            <a:spLocks/>
          </p:cNvSpPr>
          <p:nvPr/>
        </p:nvSpPr>
        <p:spPr>
          <a:xfrm>
            <a:off x="328613" y="906463"/>
            <a:ext cx="8632825" cy="927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Các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e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dẫn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và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lỗ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trống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(+)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chuyển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động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hỗn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loạn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: I =0</a:t>
            </a:r>
          </a:p>
        </p:txBody>
      </p:sp>
    </p:spTree>
  </p:cSld>
  <p:clrMapOvr>
    <a:masterClrMapping/>
  </p:clrMapOvr>
  <p:transition advTm="43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C 0.0059 -0.00324 0.00902 -0.00855 0.01406 -0.01341 C 0.01718 -0.01641 0.02361 -0.02173 0.02361 -0.02173 C 0.03177 -0.04393 0.02152 -0.01965 0.03142 -0.03445 C 0.03437 -0.03907 0.0368 -0.04439 0.03941 -0.04925 C 0.04079 -0.05179 0.04079 -0.05549 0.04253 -0.0578 C 0.04375 -0.05942 0.04583 -0.05919 0.04739 -0.05988 C 0.05208 -0.06613 0.05538 -0.06982 0.06163 -0.0726 C 0.06649 -0.07907 0.07066 -0.08439 0.07743 -0.0874 C 0.08211 -0.09341 0.08732 -0.09965 0.0934 -0.10219 C 0.10781 -0.11491 0.09878 -0.1089 0.13472 -0.10428 C 0.13906 -0.10381 0.14739 -0.10011 0.14739 -0.10011 C 0.1559 -0.09202 0.14809 -0.09803 0.16163 -0.09364 C 0.17066 -0.09063 0.17829 -0.08508 0.18698 -0.08092 C 0.19062 -0.0763 0.19305 -0.07098 0.19652 -0.06613 C 0.19809 -0.05734 0.20138 -0.05179 0.20295 -0.043 C 0.20434 -0.02566 0.20677 -0.0067 0.21076 0.00994 C 0.21198 0.05133 0.20954 0.10497 0.23472 0.13665 C 0.23871 0.14752 0.24097 0.15168 0.24253 0.16416 C 0.24201 0.17549 0.24184 0.18659 0.24097 0.19792 C 0.24027 0.20601 0.23628 0.2111 0.23298 0.21711 C 0.23073 0.22127 0.22986 0.22682 0.22673 0.22983 C 0.21597 0.24046 0.20625 0.25133 0.1934 0.25711 C 0.17882 0.27029 0.16944 0.26451 0.14739 0.26567 C 0.14409 0.26636 0.13559 0.26705 0.13142 0.26983 C 0.12968 0.27098 0.12847 0.2733 0.12673 0.27422 C 0.11441 0.28023 0.10121 0.2844 0.08854 0.28902 C 0.0717 0.28809 0.04809 0.29619 0.03472 0.27838 C 0.03142 0.2659 0.03524 0.27769 0.02829 0.26567 C 0.02586 0.26174 0.02187 0.25295 0.02187 0.25295 C 0.0184 0.23885 0.02291 0.22775 0.03298 0.22335 C 0.05746 0.19191 0.11406 0.20902 0.13472 0.20856 C 0.14305 0.20486 0.15017 0.19931 0.1585 0.19584 C 0.16684 0.18844 0.16927 0.19098 0.17274 0.17688 C 0.17135 0.15422 0.17135 0.13665 0.1552 0.12624 C 0.14878 0.11723 0.13715 0.1163 0.12829 0.11353 C 0.11024 0.11422 0.09218 0.1126 0.0743 0.11561 C 0.0684 0.11653 0.06423 0.12416 0.0585 0.12624 C 0.05607 0.12925 0.05295 0.13133 0.05052 0.13457 C 0.046 0.14081 0.04114 0.15098 0.03784 0.15792 C 0.03715 0.15954 0.02309 0.17156 0.02031 0.17272 C 0.01475 0.17757 0.01076 0.17827 0.00451 0.18104 C -0.0073 0.18636 -0.01823 0.19191 -0.03039 0.19584 C -0.04688 0.19515 -0.06337 0.19561 -0.07969 0.19376 C -0.08889 0.19283 -0.09792 0.18405 -0.1066 0.18104 C -0.10973 0.17827 -0.11302 0.17549 -0.11615 0.17272 C -0.11927 0.16994 -0.12414 0.16208 -0.12414 0.16208 C -0.12691 0.15422 -0.12848 0.14682 -0.13039 0.13873 C -0.12969 0.12578 -0.13039 0.10081 -0.12084 0.09018 C -0.11875 0.08786 -0.10851 0.08278 -0.1066 0.08185 C -0.09705 0.06844 -0.104 0.07607 -0.07483 0.07954 C -0.06042 0.08139 -0.04636 0.09249 -0.03195 0.09665 C -0.02674 0.09596 -0.01927 0.09989 -0.01615 0.09434 C -0.01302 0.08879 -0.01737 0.07283 -0.01927 0.06474 C -0.01841 0.04393 -0.02309 0.01434 -0.00504 0.00555 C -0.00157 -0.00115 -0.00382 -0.00069 -0.00035 -0.00069 Z " pathEditMode="relative" rAng="0" ptsTypes="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5.78035E-8 C 0.01874 -0.01456 0.03958 -0.01687 0.06041 -0.02312 C 0.11423 -0.0393 0.08194 -0.03283 0.10954 -0.03792 C 0.11961 -0.03745 0.15086 -0.03907 0.16822 -0.03375 C 0.18715 -0.02797 0.2052 -0.0178 0.22222 -0.00624 C 0.2342 0.00185 0.24774 0.00509 0.26041 0.01064 C 0.26614 0.01827 0.27326 0.02197 0.2809 0.02544 C 0.28472 0.03029 0.29374 0.03815 0.29374 0.03815 C 0.29426 0.04024 0.29444 0.04255 0.29531 0.0444 C 0.29652 0.04694 0.29947 0.04787 0.29999 0.05087 C 0.30173 0.06128 0.29774 0.0733 0.30156 0.08255 C 0.30399 0.08833 0.31145 0.08578 0.31597 0.08879 C 0.32413 0.09434 0.31996 0.09203 0.32864 0.09526 C 0.35034 0.09388 0.36197 0.09226 0.3809 0.08879 C 0.39305 0.08347 0.38715 0.08555 0.39843 0.08255 C 0.40225 0.07723 0.40642 0.07607 0.4111 0.07191 C 0.41614 0.06197 0.41822 0.06544 0.42534 0.05919 C 0.42985 0.05526 0.43176 0.04879 0.43333 0.04232 C 0.43472 -0.0037 0.42482 -0.01664 0.45086 -0.00624 C 0.45833 0.01388 0.45624 0.0044 0.45867 0.02128 C 0.45815 0.03746 0.45798 0.05365 0.45711 0.06983 C 0.45694 0.07353 0.45329 0.08208 0.45242 0.08463 C 0.44496 0.10752 0.42604 0.12047 0.40798 0.12486 C 0.38697 0.13573 0.32308 0.12185 0.29531 0.12047 C 0.28367 0.11538 0.29774 0.12255 0.28576 0.11214 C 0.2802 0.10729 0.27135 0.10636 0.2651 0.10359 C 0.26354 0.10151 0.26232 0.09896 0.26041 0.09734 C 0.25763 0.0948 0.25399 0.09434 0.25086 0.09295 C 0.2434 0.08948 0.23628 0.08509 0.22864 0.08255 C 0.21701 0.07469 0.22777 0.08093 0.21423 0.07607 C 0.2111 0.07492 0.20485 0.07191 0.20485 0.07191 C 0.18784 0.0555 0.17812 0.06428 0.15242 0.06567 C 0.14617 0.06775 0.14097 0.07237 0.13489 0.07399 C 0.09409 0.08463 0.03489 0.07977 0.00156 0.08047 C -0.03785 0.08301 -0.04185 0.0844 -0.08577 0.08255 C -0.09185 0.08047 -0.09584 0.07654 -0.10157 0.07399 C -0.11459 0.05087 -0.09202 0.04995 -0.07935 0.0444 C -0.0573 0.03469 -0.03282 0.04162 -0.00955 0.04024 C -0.0231 0.03422 -0.03716 0.02937 -0.0507 0.02336 C -0.05226 0.02197 -0.05383 0.02012 -0.05556 0.01896 C -0.05747 0.01781 -0.06008 0.0185 -0.06181 0.01688 C -0.06337 0.0155 -0.06337 0.0118 -0.06511 0.01064 C -0.06893 0.00787 -0.07379 0.00879 -0.07778 0.00648 C -0.0849 0.00232 -0.08907 -5.78035E-8 -0.09688 -0.00208 C -0.11858 -0.01942 -0.14462 -0.00716 -0.16824 -0.00208 C -0.20087 0.01249 -0.22917 0.00324 -0.26824 0.00417 C -0.27449 0.00717 -0.27969 0.01295 -0.28577 0.01688 C -0.29046 0.01989 -0.29705 0.02012 -0.30157 0.02128 C -0.30591 0.02243 -0.31424 0.02544 -0.31424 0.02544 C -0.32587 0.00139 -0.29532 -0.00346 -0.28403 -0.00832 C -0.25938 -0.01919 -0.23907 -0.01387 -0.20955 -0.01479 C -0.19723 -0.02011 -0.18473 -0.01549 -0.17292 -0.02312 C -0.16858 -0.02913 -0.16285 -0.03005 -0.15712 -0.03375 C -0.14758 -0.04647 -0.15244 -0.04208 -0.14289 -0.04855 C -0.10626 -0.0474 -0.08247 -0.0437 -0.04914 -0.04647 C -0.03837 -0.05133 -0.02761 -0.05664 -0.01737 -0.06335 C -0.01094 -0.07213 -0.00747 -0.08023 0.00156 -0.08462 C 0.0085 -0.09341 0.01631 -0.09479 0.02534 -0.09711 C 0.0427 -0.10659 0.0618 -0.10635 0.07933 -0.1163 C 0.10104 -0.1156 0.12274 -0.11537 0.14444 -0.11422 C 0.16128 -0.11329 0.15711 -0.1163 0.1651 -0.10566 C 0.1644 -0.09133 0.16649 -0.06682 0.15711 -0.05503 C 0.14756 -0.05572 0.11909 -0.05711 0.12864 -0.05711 C 0.1927 -0.05711 0.25659 -0.05641 0.32065 -0.05503 C 0.32985 -0.05479 0.33992 -0.04439 0.346 -0.03583 C 0.33211 0.00116 0.29166 -0.0356 0.2651 -0.02104 C 0.18576 -0.02242 0.10642 -0.02127 0.02708 -0.02543 C 0.02013 -0.02589 0.01475 -0.03445 0.00798 -0.03583 C -0.00574 -0.03514 -0.02015 -0.0393 -0.03334 -0.03375 C -0.03699 -0.03213 -0.03247 -0.02381 -0.03178 -0.01896 C -0.02917 -0.00138 -0.02015 -0.00161 -0.00955 -5.78035E-8 C -0.00695 -0.00069 -0.00417 -0.00115 -0.00157 -0.00208 C 0.00381 -0.00393 0.00485 -0.00647 -7.77778E-6 -5.78035E-8 Z " pathEditMode="relative" ptsTypes="fff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2.65896E-6 C 0.02414 -0.01248 0.05001 -0.01942 0.07466 -0.02959 C 0.09132 -0.03653 0.11216 -0.05225 0.13021 -0.05295 C 0.16667 -0.05433 0.2033 -0.05433 0.23976 -0.05503 C 0.27396 -0.06636 0.31007 -0.05248 0.34445 -0.06543 C 0.3533 -0.07352 0.35903 -0.083 0.36823 -0.09087 C 0.36876 -0.09295 0.36997 -0.09503 0.36997 -0.09734 C 0.36997 -0.11006 0.37014 -0.12277 0.36823 -0.13526 C 0.36407 -0.16069 0.33282 -0.15769 0.32066 -0.15861 C 0.30053 -0.15792 0.28039 -0.15861 0.26025 -0.15653 C 0.25886 -0.1563 0.25851 -0.15306 0.25712 -0.15214 C 0.25244 -0.1489 0.23803 -0.14428 0.23334 -0.14381 C 0.22431 -0.14312 0.21546 -0.14243 0.20626 -0.14173 C 0.14497 -0.11352 0.07605 -0.13387 0.01251 -0.13318 C 0.00799 -0.13156 0.00296 -0.1311 -0.00156 -0.12902 C -0.00381 -0.12809 -0.00555 -0.12555 -0.00798 -0.12462 C -0.01666 -0.12115 -0.02621 -0.12162 -0.03489 -0.11838 C -0.04357 -0.11514 -0.05486 -0.10982 -0.06336 -0.10566 C -0.06562 -0.10451 -0.06736 -0.10196 -0.06996 -0.1015 C -0.08194 -0.09896 -0.09409 -0.09942 -0.10624 -0.09734 C -0.10972 -0.09549 -0.11736 -0.09156 -0.12083 -0.08878 C -0.13454 -0.07769 -0.12499 -0.08231 -0.13489 -0.07815 C -0.14149 -0.06936 -0.14444 -0.06011 -0.15225 -0.05295 C -0.2092 -0.05433 -0.26736 -0.05202 -0.32378 -0.06127 C -0.33003 -0.06543 -0.33645 -0.06705 -0.34288 -0.06982 C -0.35277 -0.07838 -0.34184 -0.07006 -0.35555 -0.07607 C -0.36666 -0.08092 -0.37708 -0.08624 -0.38888 -0.08878 C -0.44427 -0.11283 -0.39513 -0.09295 -0.54288 -0.09503 C -0.55572 -0.10219 -0.56909 -0.10728 -0.58246 -0.11214 C -0.59097 -0.12647 -0.59027 -0.13873 -0.58246 -0.15422 C -0.58124 -0.15653 -0.57708 -0.16485 -0.57447 -0.16693 C -0.56475 -0.17433 -0.56614 -0.16925 -0.55399 -0.17549 C -0.54652 -0.17942 -0.54114 -0.18381 -0.53333 -0.18613 C -0.51458 -0.20208 -0.5059 -0.19722 -0.47777 -0.19861 C -0.47517 -0.20347 -0.47065 -0.2074 -0.46979 -0.21341 C -0.46788 -0.22705 -0.46961 -0.22081 -0.4651 -0.2326 C -0.46458 -0.2467 -0.46649 -0.2615 -0.46336 -0.27491 C -0.46249 -0.27861 -0.45972 -0.26867 -0.45711 -0.26636 C -0.45399 -0.26312 -0.44965 -0.26243 -0.446 -0.26011 C -0.43229 -0.25179 -0.41649 -0.2467 -0.40156 -0.243 C -0.38611 -0.23306 -0.36927 -0.22774 -0.35225 -0.22404 C -0.33906 -0.21711 -0.33055 -0.21526 -0.31597 -0.21341 C -0.31249 -0.20878 -0.30989 -0.203 -0.30642 -0.19861 C -0.29999 -0.19098 -0.29149 -0.18381 -0.2842 -0.17757 C -0.27951 -0.16878 -0.27447 -0.16092 -0.26996 -0.15214 C -0.26874 -0.15006 -0.26666 -0.14589 -0.26666 -0.14589 C -0.26545 -0.14104 -0.26493 -0.13665 -0.2618 -0.13318 C -0.25798 -0.12902 -0.23993 -0.12046 -0.23489 -0.11838 C -0.23472 -0.11838 -0.22309 -0.11329 -0.22065 -0.11214 C -0.21909 -0.11144 -0.21579 -0.10982 -0.21579 -0.10982 C -0.17013 -0.11214 -0.17673 -0.10428 -0.15225 -0.12902 C -0.14947 -0.14011 -0.14357 -0.15191 -0.13645 -0.15861 C -0.12986 -0.18497 -0.10694 -0.1926 -0.08888 -0.19861 C -0.08472 -0.20139 -0.08211 -0.2037 -0.07777 -0.20508 C -0.07256 -0.2067 -0.0618 -0.20925 -0.0618 -0.20925 C 0.02553 -0.20763 0.03108 -0.20717 0.09219 -0.203 C 0.08872 -0.18289 0.08646 -0.18243 0.0731 -0.17341 C 0.06563 -0.16323 0.05764 -0.16115 0.04757 -0.15861 C 0.0356 -0.14243 0.01754 -0.13688 0.00139 -0.1311 C -0.01163 -0.12647 -0.02361 -0.11745 -0.03645 -0.11214 C -0.07065 -0.09826 -0.021 -0.12208 -0.05555 -0.10566 C -0.06336 -0.10196 -0.0717 -0.09896 -0.07934 -0.09503 C -0.08177 -0.09387 -0.0835 -0.09133 -0.08559 -0.09087 C -0.09479 -0.08925 -0.10364 -0.08948 -0.11267 -0.08878 C -0.12604 -0.08532 -0.14513 -0.06589 -0.15729 -0.06543 C -0.21006 -0.06335 -0.26284 -0.06404 -0.31597 -0.06335 C -0.32378 -0.06127 -0.32708 -0.05919 -0.3335 -0.05295 C -0.33645 -0.04994 -0.34288 -0.04439 -0.34288 -0.04439 C -0.34392 -0.04023 -0.34513 -0.03584 -0.346 -0.03167 C -0.34652 -0.02959 -0.34774 -0.02543 -0.34774 -0.02543 C -0.34635 -0.00485 -0.34895 0.00162 -0.33489 0.00624 C -0.32829 0.01226 -0.32031 0.01503 -0.31284 0.01896 C -0.24079 0.01827 -0.16006 0.04231 -0.08888 0.01064 C -0.08211 0.00162 -0.08628 0.00509 -0.06996 0.00416 C -0.05017 0.00301 -0.03072 0.00278 -0.01111 0.00208 C -0.0059 -0.00462 -0.00937 -0.00254 8.88889E-6 2.65896E-6 Z " pathEditMode="relative" ptsTypes="ffffffffffffffffffffffffffffffffffffffffffffffffffffffffffffffffffffffffffff">
                                      <p:cBhvr>
                                        <p:cTn id="10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1.27168E-6 C -0.01355 -0.00301 -0.02588 -0.00694 -0.03977 -0.00855 C -0.06459 -0.00717 -0.079 -0.00902 -0.09845 0.00832 C -0.10331 0.01827 -0.10956 0.02428 -0.11598 0.03168 C -0.12622 0.0437 -0.12431 0.04624 -0.1382 0.05064 C -0.18369 0.04994 -0.22918 0.04994 -0.27484 0.04856 C -0.28126 0.04832 -0.28629 0.04231 -0.29237 0.04 C -0.30366 0.03561 -0.31529 0.03514 -0.32709 0.03376 C -0.35018 0.0215 -0.38091 0.02867 -0.40331 0.0296 C -0.43195 0.0326 -0.43664 0.03399 -0.4731 0.0296 C -0.47501 0.02936 -0.47605 0.02613 -0.47779 0.0252 C -0.48091 0.02382 -0.48421 0.02405 -0.48734 0.02312 C -0.49793 0.01965 -0.50661 0.01295 -0.51754 0.0104 C -0.52605 0.00601 -0.53438 0.0037 -0.54289 -1.27168E-6 C -0.54775 -0.00694 -0.55522 -0.00763 -0.56199 -0.01064 C -0.56511 -0.01202 -0.57154 -0.0148 -0.57154 -0.0148 C -0.57883 -0.02173 -0.58664 -0.02266 -0.59532 -0.02543 C -0.63022 -0.02474 -0.66529 -0.02474 -0.70001 -0.02335 C -0.7106 -0.02289 -0.72136 -0.01549 -0.73178 -0.01272 C -0.74567 -0.00902 -0.75678 -0.00786 -0.77154 -0.00647 C -0.77883 -0.00139 -0.78438 -0.00069 -0.7922 0.00208 C -0.80088 0.00532 -0.80869 0.01017 -0.81754 0.01272 C -0.82484 0.01757 -0.83195 0.0185 -0.83977 0.02104 C -0.86268 0.04139 -0.9014 0.00093 -0.91112 0.04 C -0.90886 0.06451 -0.90227 0.0948 -0.88265 0.10358 C -0.87779 0.10983 -0.86841 0.1163 -0.86199 0.11838 C -0.83525 0.11723 -0.81754 0.11769 -0.79393 0.10983 C -0.78838 0.10289 -0.78109 0.0985 -0.77466 0.09295 C -0.7665 0.08555 -0.75869 0.07815 -0.74931 0.07399 C -0.74671 0.07283 -0.74393 0.07283 -0.74133 0.07191 C -0.73977 0.07145 -0.7382 0.07029 -0.73664 0.0696 C -0.72188 0.07306 -0.72258 0.07746 -0.71598 0.09503 C -0.7132 0.11052 -0.71407 0.12624 -0.72067 0.13942 C -0.72293 0.14913 -0.7323 0.15168 -0.73977 0.15214 C -0.76407 0.1533 -0.78838 0.15353 -0.81268 0.15422 C -0.81806 0.16116 -0.81893 0.1704 -0.82067 0.17965 C -0.82032 0.18867 -0.82136 0.21873 -0.81442 0.23029 C -0.81112 0.23584 -0.80695 0.24023 -0.80331 0.24509 C -0.80175 0.24717 -0.8007 0.25087 -0.79845 0.25156 C -0.78629 0.25549 -0.77553 0.26127 -0.76355 0.26636 C -0.7514 0.27145 -0.73959 0.27838 -0.72709 0.28116 C -0.68734 0.27977 -0.64775 0.27884 -0.608 0.27676 C -0.59966 0.2763 -0.58751 0.26312 -0.58109 0.2578 C -0.56841 0.24694 -0.55938 0.23769 -0.54445 0.23237 C -0.53647 0.2259 -0.529 0.2178 -0.52223 0.20925 C -0.51025 0.17711 -0.51806 0.20347 -0.51442 0.14798 C -0.51407 0.14289 -0.51043 0.13087 -0.50643 0.12879 C -0.49914 0.12486 -0.48872 0.1237 -0.48109 0.12254 C -0.46251 0.11052 -0.46216 0.11676 -0.43178 0.11838 C -0.41806 0.12139 -0.42518 0.11954 -0.40956 0.12462 C -0.40747 0.12532 -0.40331 0.12671 -0.40331 0.12671 C -0.39741 0.13225 -0.39116 0.13225 -0.38421 0.13526 C -0.379 0.1422 -0.37501 0.14266 -0.36841 0.1459 C -0.36616 0.14798 -0.36407 0.15006 -0.36199 0.15214 C -0.35904 0.15514 -0.35261 0.16069 -0.35261 0.16069 C -0.34671 0.18382 -0.34654 0.20902 -0.35261 0.23237 C -0.35192 0.23954 -0.35279 0.24694 -0.35088 0.25364 C -0.35001 0.25803 -0.34619 0.26035 -0.34445 0.26428 C -0.34376 0.26613 -0.34393 0.2689 -0.34289 0.27052 C -0.34168 0.27237 -0.33959 0.27306 -0.3382 0.27468 C -0.33664 0.27653 -0.33525 0.27954 -0.33334 0.28116 C -0.32779 0.28624 -0.31754 0.28879 -0.31112 0.29156 C -0.30643 0.29364 -0.29706 0.29595 -0.29706 0.29595 C -0.28595 0.29526 -0.27484 0.29526 -0.26355 0.29387 C -0.25765 0.29318 -0.25973 0.28994 -0.25418 0.2874 C -0.25088 0.28601 -0.24775 0.28601 -0.24445 0.28532 C -0.24081 0.28301 -0.23681 0.28185 -0.23334 0.27908 C -0.22223 0.27006 -0.23925 0.27861 -0.22553 0.2726 C -0.22293 0.26913 -0.21876 0.26682 -0.21754 0.26197 C -0.21529 0.25318 -0.21303 0.24763 -0.208 0.24093 C -0.20487 0.23006 -0.20192 0.22682 -0.19688 0.21757 C -0.1922 0.19884 -0.17657 0.1926 -0.16355 0.18798 C -0.15279 0.1896 -0.14636 0.19121 -0.13664 0.19445 C -0.13022 0.2 -0.12727 0.20439 -0.12379 0.21341 C -0.12275 0.21896 -0.12084 0.22451 -0.12067 0.23029 C -0.12015 0.24925 -0.12379 0.27029 -0.11754 0.2874 C -0.1139 0.29734 -0.10661 0.30243 -0.10001 0.30867 C -0.09827 0.31029 -0.09741 0.31399 -0.09532 0.31491 C -0.08872 0.31815 -0.08143 0.31723 -0.07466 0.31908 C -0.06702 0.32624 -0.05991 0.3237 -0.05244 0.31699 C -0.05053 0.3133 -0.04758 0.31052 -0.04602 0.30636 C -0.04445 0.30243 -0.04289 0.29387 -0.04289 0.29387 C -0.04341 0.27422 -0.04359 0.25434 -0.04445 0.23468 C -0.0448 0.22659 -0.05018 0.22035 -0.05244 0.21341 C -0.06095 0.18728 -0.06754 0.16832 -0.09046 0.16069 C -0.1007 0.15399 -0.10678 0.14728 -0.11598 0.13942 C -0.12084 0.11977 -0.1106 0.12393 -0.10001 0.11838 C -0.0889 0.11908 -0.07779 0.11884 -0.06668 0.12046 C -0.06338 0.12093 -0.06025 0.12324 -0.05713 0.12462 C -0.05556 0.12532 -0.05244 0.12671 -0.05244 0.12671 C -0.04845 0.1304 -0.04428 0.13665 -0.03977 0.13942 C -0.03525 0.1422 -0.03022 0.14358 -0.02553 0.1459 C -0.01754 0.1452 -0.00956 0.14543 -0.00157 0.14358 C 0.0059 0.14197 0.00608 0.12624 0.00781 0.11838 C 0.00764 0.11376 0.00799 0.09341 0.00469 0.08439 C 0.00226 0.07769 -0.00348 0.06728 -0.00331 0.05919 C -0.00279 0.03931 -0.00105 0.01965 -5.E-6 -1.27168E-6 Z " pathEditMode="relative" ptsTypes="fffffffffffffffff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9.24855E-7 C 0.00729 -0.00231 0.0132 -0.00647 0.02066 -0.00832 C 0.02761 -0.01318 0.03438 -0.01433 0.04132 -0.01896 C 0.04705 -0.02659 0.05035 -0.0319 0.05243 -0.04231 C 0.05 -0.06081 0.04705 -0.08161 0.04132 -0.09919 C 0.03906 -0.10612 0.03542 -0.10797 0.03177 -0.11398 C 0.02934 -0.11792 0.02535 -0.1267 0.02535 -0.1267 C 0.02344 -0.13456 0.01945 -0.13803 0.01736 -0.14589 C 0.01788 -0.15861 0.01788 -0.17133 0.0191 -0.18381 C 0.02049 -0.19907 0.03073 -0.23213 0.04132 -0.23676 C 0.05452 -0.23607 0.06771 -0.23653 0.0809 -0.23468 C 0.08281 -0.23445 0.08386 -0.23121 0.08577 -0.23029 C 0.09202 -0.22751 0.10139 -0.22566 0.10799 -0.22404 C 0.1125 -0.22011 0.11667 -0.21826 0.12066 -0.21341 C 0.12431 -0.19907 0.12066 -0.18404 0.12674 -0.17109 C 0.12847 -0.15491 0.12917 -0.14196 0.13646 -0.12878 C 0.14063 -0.1119 0.14601 -0.09526 0.14913 -0.07815 C 0.15295 -0.0578 0.15573 -0.04693 0.16511 -0.02959 C 0.16615 -0.02751 0.16667 -0.02474 0.16806 -0.02312 C 0.17986 -0.01017 0.19688 -0.00878 0.21111 -0.00416 C 0.2217 -0.00485 0.23229 -0.00462 0.24288 -0.00624 C 0.24618 -0.0067 0.25226 -0.0104 0.25226 -0.0104 C 0.25452 -0.01318 0.25695 -0.01549 0.25868 -0.01896 C 0.26163 -0.02543 0.2625 -0.03329 0.26511 -0.04 C 0.26771 -0.05479 0.27084 -0.07098 0.27604 -0.08439 C 0.28073 -0.12254 0.27431 -0.07676 0.28073 -0.10566 C 0.28351 -0.11722 0.28455 -0.12994 0.28733 -0.1415 C 0.28785 -0.1445 0.28959 -0.14705 0.29045 -0.15005 C 0.29167 -0.15422 0.29236 -0.15861 0.2934 -0.16277 C 0.29531 -0.16994 0.29462 -0.17318 0.29827 -0.17965 C 0.30573 -0.19167 0.3132 -0.19607 0.32222 -0.20508 C 0.33212 -0.21503 0.32049 -0.20994 0.33646 -0.21341 C 0.34236 -0.21271 0.34844 -0.21387 0.354 -0.21133 C 0.35643 -0.21017 0.35695 -0.20555 0.35851 -0.20277 C 0.36007 -0.20046 0.36215 -0.19884 0.36354 -0.19653 C 0.37188 -0.18266 0.38038 -0.16739 0.38733 -0.15213 C 0.39011 -0.13757 0.39497 -0.12254 0.39688 -0.10774 C 0.39913 -0.08901 0.39965 -0.07075 0.40799 -0.05479 C 0.40799 -0.05456 0.40955 -0.03861 0.41111 -0.03583 C 0.41997 -0.02057 0.42795 -0.0178 0.44132 -0.01271 C 0.45504 -0.01341 0.46893 -0.01225 0.48247 -0.01479 C 0.5 -0.01826 0.50122 -0.04046 0.51268 -0.05063 C 0.51545 -0.06289 0.52275 -0.0726 0.52691 -0.08439 C 0.53334 -0.10381 0.53733 -0.12439 0.54445 -0.14358 C 0.54549 -0.15144 0.54514 -0.15976 0.54757 -0.16693 C 0.55 -0.17433 0.55504 -0.17965 0.55868 -0.18589 C 0.56927 -0.20416 0.57292 -0.22543 0.59202 -0.23029 C 0.61406 -0.22959 0.63646 -0.23005 0.65851 -0.2282 C 0.66215 -0.22797 0.66493 -0.22358 0.66823 -0.22196 C 0.70243 -0.20439 0.70712 -0.17156 0.71736 -0.12878 C 0.71788 -0.10404 0.71719 -0.0793 0.7191 -0.05479 C 0.71945 -0.05133 0.7224 -0.04948 0.72379 -0.04647 C 0.73403 -0.02589 0.73993 -0.0178 0.75868 -0.01479 C 0.76702 -0.00901 0.77518 -0.00601 0.78403 -0.00208 C 0.7915 -0.00277 0.79896 -0.00231 0.80625 -0.00416 C 0.80903 -0.00485 0.81545 -0.01456 0.82049 -0.01687 C 0.82986 -0.02982 0.82674 -0.02312 0.83177 -0.03583 C 0.83472 -0.05965 0.84202 -0.08069 0.84757 -0.10358 C 0.8533 -0.12693 0.85643 -0.15121 0.86511 -0.17318 C 0.8691 -0.19491 0.87309 -0.21433 0.89045 -0.22196 C 0.90191 -0.21942 0.90764 -0.21572 0.91736 -0.20716 C 0.91945 -0.20508 0.9217 -0.203 0.92379 -0.20069 C 0.92639 -0.19745 0.93177 -0.19029 0.93177 -0.19029 C 0.93334 -0.17757 0.93525 -0.16578 0.93941 -0.15422 C 0.93872 -0.11838 0.94358 -0.07283 0.9191 -0.04855 C 0.91858 -0.04647 0.91858 -0.0437 0.91736 -0.04231 C 0.90886 -0.0326 0.91007 -0.03838 0.90313 -0.03375 C 0.89531 -0.02867 0.89705 -0.02774 0.89045 -0.0252 C 0.88629 -0.02358 0.87778 -0.02104 0.87778 -0.02104 C 0.86389 -0.00924 0.84601 -0.01364 0.83177 -0.02312 C 0.83073 -0.02474 0.82031 -0.04693 0.81736 -0.05063 C 0.81684 -0.05341 0.8165 -0.05641 0.8158 -0.05919 C 0.81493 -0.06358 0.81268 -0.0719 0.81268 -0.0719 C 0.81215 -0.10566 0.82101 -0.14312 0.80955 -0.17318 C 0.80643 -0.18127 0.79827 -0.19167 0.79202 -0.19445 C 0.78872 -0.19583 0.78559 -0.19722 0.78247 -0.19861 C 0.7809 -0.1993 0.77778 -0.20069 0.77778 -0.20069 C 0.76459 -0.21248 0.74809 -0.20555 0.73334 -0.20069 C 0.72031 -0.18844 0.72518 -0.19445 0.71736 -0.18381 C 0.71545 -0.17595 0.71181 -0.17156 0.70799 -0.16485 C 0.70556 -0.1556 0.7007 -0.14797 0.69688 -0.13942 C 0.69566 -0.13387 0.69549 -0.12786 0.69358 -0.12254 C 0.68906 -0.11029 0.68125 -0.10057 0.67622 -0.08878 C 0.67275 -0.08046 0.6717 -0.07445 0.66667 -0.06751 C 0.66441 -0.05849 0.66285 -0.05919 0.65712 -0.05479 C 0.64497 -0.04555 0.65677 -0.05017 0.64288 -0.04647 C 0.60261 -0.04809 0.6059 -0.04508 0.58229 -0.05271 C 0.5757 -0.06196 0.58351 -0.05225 0.57136 -0.06127 C 0.56632 -0.06497 0.55712 -0.07607 0.55243 -0.08231 C 0.54601 -0.09086 0.54306 -0.10242 0.53785 -0.1119 C 0.53507 -0.12439 0.52813 -0.12924 0.52361 -0.1415 C 0.5158 -0.16323 0.52483 -0.14081 0.51736 -0.15422 C 0.50851 -0.16994 0.51059 -0.16855 0.4967 -0.17549 C 0.4882 -0.17456 0.47882 -0.17618 0.47136 -0.17109 C 0.4691 -0.16948 0.46736 -0.16647 0.46493 -0.16485 C 0.46337 -0.1637 0.45174 -0.16092 0.4507 -0.16069 C 0.44393 -0.15838 0.43854 -0.15398 0.43177 -0.15213 C 0.42552 -0.1482 0.42205 -0.14219 0.4158 -0.13942 C 0.40868 -0.13318 0.41025 -0.1304 0.40625 -0.12254 C 0.40434 -0.1193 0.40209 -0.11676 0.4 -0.11398 C 0.39549 -0.09572 0.40191 -0.11838 0.39497 -0.10358 C 0.39427 -0.10173 0.39445 -0.09919 0.39358 -0.09711 C 0.38906 -0.08578 0.38906 -0.0867 0.38403 -0.08023 C 0.38056 -0.06612 0.37622 -0.05919 0.36979 -0.04647 C 0.36736 -0.04161 0.35434 -0.04046 0.35243 -0.04 C 0.33889 -0.04231 0.32639 -0.04693 0.31424 -0.05479 C 0.30868 -0.06266 0.3007 -0.06312 0.29514 -0.0719 C 0.28663 -0.08485 0.28056 -0.10057 0.27292 -0.11398 C 0.26719 -0.12416 0.26754 -0.12948 0.25868 -0.13318 C 0.24618 -0.14566 0.23247 -0.15352 0.21736 -0.15838 C 0.20209 -0.16901 0.20104 -0.16439 0.17778 -0.16277 C 0.17066 -0.16092 0.16545 -0.15722 0.15868 -0.15422 C 0.14775 -0.1445 0.1434 -0.1304 0.13021 -0.12462 C 0.11545 -0.12531 0.10035 -0.12485 0.08577 -0.1267 C 0.08316 -0.12693 0.0816 -0.12994 0.07934 -0.13109 C 0.07292 -0.13433 0.06545 -0.13526 0.05868 -0.13734 C 0.05347 -0.14196 0.04722 -0.14543 0.04132 -0.14797 C 0.03715 -0.14982 0.02847 -0.15213 0.02847 -0.15213 C 0.01684 -0.15075 0.00521 -0.14982 -0.00642 -0.14797 C -0.00798 -0.14774 -0.00989 -0.14751 -0.01111 -0.14589 C -0.01302 -0.14335 -0.01962 -0.12277 -0.02066 -0.11838 C -0.02014 -0.11052 -0.021 -0.10242 -0.0191 -0.09503 C -0.01857 -0.09294 -0.0151 -0.09479 -0.01423 -0.09294 C -0.01267 -0.08994 -0.01337 -0.08578 -0.01267 -0.08231 C -0.01076 -0.0726 -0.00868 -0.06219 -0.00642 -0.05271 C -0.0085 -0.01618 -0.01059 -0.03375 8.67362E-19 9.24855E-7 Z " pathEditMode="relative" ptsTypes="ffffffffffffffffffffffffffffffffffffffffffffffffffffffffffffffffffffffffffffffffffffffffffffffffffffffffffffffffffffffffffffff">
                                      <p:cBhvr>
                                        <p:cTn id="14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1676E-6 C 0.00521 -0.0141 0.02048 -0.02173 0.03021 -0.0296 C 0.04583 -0.04208 0.06337 -0.04647 0.0809 -0.05295 C 0.09531 -0.05827 0.10833 -0.06682 0.12378 -0.06775 C 0.1651 -0.07029 0.20625 -0.07052 0.24757 -0.07191 C 0.25503 -0.07422 0.26094 -0.07931 0.26823 -0.08254 C 0.28333 -0.08925 0.30017 -0.09272 0.3158 -0.09734 C 0.32361 -0.09965 0.33073 -0.10358 0.33802 -0.10798 C 0.34236 -0.11052 0.35087 -0.1163 0.35087 -0.1163 C 0.35469 -0.12324 0.36146 -0.13688 0.36666 -0.14381 C 0.36805 -0.14566 0.36996 -0.14613 0.37135 -0.14798 C 0.37326 -0.15052 0.37465 -0.15376 0.37621 -0.15653 C 0.37847 -0.16578 0.3835 -0.17225 0.38576 -0.18197 C 0.3875 -0.20555 0.39271 -0.22936 0.3842 -0.25156 C 0.3835 -0.25364 0.38368 -0.25642 0.38246 -0.25803 C 0.37725 -0.26497 0.36111 -0.27168 0.35399 -0.27491 C 0.26614 -0.26983 0.1783 -0.26613 0.09045 -0.2622 C 0.06944 -0.25665 0.05 -0.24902 0.02864 -0.24532 C 0.01771 -0.23607 0.00416 -0.23353 -0.00799 -0.22844 C -0.01893 -0.23029 -0.02917 -0.23769 -0.03976 -0.23908 C -0.06111 -0.24162 -0.12292 -0.24301 -0.13334 -0.24324 C -0.14236 -0.24509 -0.15122 -0.2474 -0.16025 -0.24948 C -0.24063 -0.24879 -0.32604 -0.28254 -0.40156 -0.24532 C -0.41806 -0.23723 -0.39827 -0.24439 -0.41424 -0.23908 C -0.41684 -0.23561 -0.42101 -0.23329 -0.42222 -0.22844 C -0.42795 -0.20532 -0.42205 -0.22266 -0.42865 -0.21156 C -0.42986 -0.20948 -0.43056 -0.20694 -0.43177 -0.20509 C -0.4342 -0.20139 -0.43976 -0.19468 -0.43976 -0.19468 C -0.43924 -0.18751 -0.44011 -0.17988 -0.43802 -0.17341 C -0.43403 -0.16092 -0.40834 -0.15607 -0.4 -0.15445 C -0.37847 -0.14474 -0.39063 -0.14983 -0.36354 -0.13965 C -0.3599 -0.13827 -0.35243 -0.13549 -0.35243 -0.13549 C -0.25556 -0.13757 -0.15886 -0.13896 -0.06198 -0.14173 C -0.05556 -0.14197 -0.05191 -0.14821 -0.04601 -0.15029 C -0.0257 -0.15723 -0.00625 -0.1711 0.01423 -0.17549 C 0.03212 -0.19168 0.05573 -0.18081 0.07621 -0.17988 C 0.0783 -0.17919 0.08055 -0.17873 0.08246 -0.17757 C 0.0842 -0.17665 0.08559 -0.17434 0.08732 -0.17341 C 0.09149 -0.17133 0.09583 -0.1711 0.1 -0.16925 C 0.10364 -0.16162 0.10521 -0.16231 0.1 -0.15237 C 0.09323 -0.13965 0.08837 -0.14035 0.07778 -0.13757 C 0.046 -0.12023 0.01285 -0.10566 -0.02066 -0.09734 C -0.06511 -0.08647 -0.00486 -0.09873 -0.04445 -0.0911 C -0.05191 -0.08971 -0.06667 -0.08671 -0.06667 -0.08671 C -0.07604 -0.08069 -0.08334 -0.07653 -0.09358 -0.07399 C -0.16806 -0.02566 -0.2342 -0.06682 -0.3349 -0.06775 C -0.35608 -0.07237 -0.37761 -0.06728 -0.39844 -0.07399 C -0.40608 -0.07931 -0.41459 -0.07954 -0.42222 -0.08462 C -0.43143 -0.09087 -0.44063 -0.0941 -0.45087 -0.09734 C -0.45677 -0.10127 -0.46198 -0.10358 -0.46823 -0.1059 C -0.48472 -0.10474 -0.50156 -0.10682 -0.51754 -0.1015 C -0.52188 -0.10012 -0.52483 -0.09434 -0.52865 -0.0911 C -0.53438 -0.05156 -0.53403 0.0185 -0.5191 0.05919 C -0.51771 0.07098 -0.51459 0.08139 -0.51268 0.09295 C -0.51163 0.09919 -0.51302 0.10728 -0.50955 0.11191 C -0.50677 0.11561 -0.50313 0.11769 -0.5 0.12046 C -0.49601 0.12393 -0.48733 0.12879 -0.48733 0.12879 C -0.47882 0.14081 -0.4658 0.14451 -0.454 0.14798 C -0.43334 0.16555 -0.40469 0.16601 -0.3809 0.1711 C -0.30313 0.18798 -0.22327 0.17249 -0.14445 0.17318 C 0.02482 0.17225 0.15642 0.17827 0.30955 0.16277 C 0.32031 0.15746 0.32986 0.1526 0.34132 0.15006 C 0.346 0.14358 0.34566 0.14035 0.35243 0.13734 C 0.36666 0.11145 0.35243 0.08162 0.346 0.0548 C 0.34653 0.03445 0.34548 0.01387 0.34757 -0.00647 C 0.34826 -0.01272 0.35399 -0.02335 0.35399 -0.02335 C 0.35781 -0.04925 0.36059 -0.07491 0.35399 -0.1015 C 0.35243 -0.11653 0.34826 -0.12763 0.34444 -0.14173 C 0.33715 -0.16925 0.33194 -0.19699 0.3158 -0.2178 C 0.31302 -0.22936 0.30885 -0.22867 0.3 -0.23052 C 0.28646 -0.22705 0.28646 -0.21919 0.27778 -0.20717 C 0.27604 -0.19561 0.27118 -0.18844 0.26823 -0.17757 C 0.26041 -0.14983 0.25399 -0.12208 0.24913 -0.09318 C 0.24809 -0.04509 0.25069 -0.02775 0.23646 0.00832 C 0.23437 0.02543 0.22986 0.04532 0.22222 0.05919 C 0.21996 0.06798 0.21493 0.0726 0.21111 0.08023 C 0.20816 0.09688 0.21215 0.08116 0.20312 0.09711 C 0.19705 0.10798 0.19896 0.1096 0.18889 0.11607 C 0.17899 0.12925 0.16857 0.13225 0.15555 0.13734 C 0.15225 0.1385 0.14913 0.14012 0.146 0.1415 C 0.14444 0.1422 0.14132 0.14358 0.14132 0.14358 C 0.10312 0.14289 0.0651 0.14358 0.02691 0.1415 C 0.02465 0.14127 0.02291 0.13803 0.02066 0.13734 C 0.01232 0.13434 0.00087 0.1304 -0.00799 0.12879 C -0.01702 0.12717 -0.02587 0.12601 -0.0349 0.12462 C -0.0625 0.11029 -0.10712 0.11283 -0.13334 0.11191 C -0.17448 0.10867 -0.21389 0.10566 -0.25556 0.10358 C -0.26615 0.0978 -0.27604 0.09249 -0.28733 0.08879 C -0.30521 0.07607 -0.28056 0.09249 -0.30156 0.08231 C -0.3033 0.08139 -0.30469 0.07908 -0.30643 0.07815 C -0.3099 0.07607 -0.31389 0.07561 -0.31754 0.07399 C -0.32379 0.06543 -0.33125 0.06081 -0.33976 0.05688 C -0.35313 0.0437 -0.36719 0.03306 -0.3809 0.02104 C -0.38559 0.01688 -0.38802 0.01295 -0.39358 0.0104 C -0.4 0.00231 -0.39636 0.00647 -0.40799 -0.00439 C -0.40955 -0.00578 -0.41268 -0.00855 -0.41268 -0.00855 C -0.41476 -0.01711 -0.41875 -0.02405 -0.42222 -0.03191 C -0.42275 -0.03468 -0.42309 -0.03746 -0.42379 -0.04023 C -0.42465 -0.04439 -0.42691 -0.05295 -0.42691 -0.05295 C -0.42622 -0.07029 -0.42674 -0.10358 -0.42066 -0.12277 C -0.4158 -0.1378 -0.40729 -0.14983 -0.4 -0.16277 C -0.39792 -0.1711 -0.39393 -0.17503 -0.39045 -0.18197 C -0.38924 -0.18451 -0.38889 -0.18798 -0.38733 -0.19029 C -0.38611 -0.19237 -0.38386 -0.19283 -0.38247 -0.19468 C -0.37396 -0.20601 -0.38212 -0.20116 -0.37309 -0.20509 C -0.36788 -0.21202 -0.36042 -0.21503 -0.35556 -0.22197 C -0.35452 -0.22335 -0.35365 -0.2252 -0.35243 -0.22636 C -0.35104 -0.22751 -0.34219 -0.23029 -0.34132 -0.23052 C -0.31771 -0.22913 -0.29931 -0.22728 -0.27778 -0.2178 C -0.27049 -0.20809 -0.27084 -0.20994 -0.26667 -0.20092 C -0.26302 -0.19283 -0.26042 -0.18428 -0.25556 -0.17757 C -0.25278 -0.16624 -0.24618 -0.15769 -0.24132 -0.14798 C -0.23629 -0.13803 -0.23108 -0.12694 -0.22691 -0.1163 C -0.22344 -0.09318 -0.22813 -0.11468 -0.22222 -0.1015 C -0.21979 -0.09618 -0.2158 -0.08462 -0.2158 -0.08462 C -0.21354 -0.0696 -0.21511 -0.07746 -0.21111 -0.0615 C -0.20764 -0.04786 -0.20781 -0.03353 -0.20156 -0.02127 C -0.19983 -0.00416 -0.1967 0.01549 -0.18247 0.02104 C -0.17882 0.02243 -0.175 0.02243 -0.17136 0.02312 C -0.16181 0.02728 -0.15209 0.03098 -0.14288 0.03584 C -0.13073 0.03514 -0.11858 0.03491 -0.10643 0.03376 C -0.09531 0.0326 -0.08177 0.02682 -0.06979 0.0252 C -0.05521 0.01896 -0.06354 0.0215 -0.04445 0.01896 C -0.04236 0.01711 -0.03559 0.01087 -0.03334 0.0104 C 0.00208 0.00462 2.22222E-6 0.02382 2.22222E-6 2.71676E-6 Z " pathEditMode="relative" ptsTypes="fffffffffffffffffffffffffffffffffffffffffffffffffffffffffffffffffffffffffffffffffffffffffffffffffffffffffffffffffffffffffffff">
                                      <p:cBhvr>
                                        <p:cTn id="16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0" grpId="0" animBg="1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Oval 89">
            <a:extLst>
              <a:ext uri="{FF2B5EF4-FFF2-40B4-BE49-F238E27FC236}">
                <a16:creationId xmlns:a16="http://schemas.microsoft.com/office/drawing/2014/main" id="{4295E29F-74EA-4D69-B6AA-DBF1B33F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7775"/>
            <a:ext cx="825500" cy="823913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03" name="Oval 90">
            <a:extLst>
              <a:ext uri="{FF2B5EF4-FFF2-40B4-BE49-F238E27FC236}">
                <a16:creationId xmlns:a16="http://schemas.microsoft.com/office/drawing/2014/main" id="{39DAAF4A-E7E6-4C0F-AA45-85231EC0C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2054225"/>
            <a:ext cx="1751013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04" name="Oval 91">
            <a:extLst>
              <a:ext uri="{FF2B5EF4-FFF2-40B4-BE49-F238E27FC236}">
                <a16:creationId xmlns:a16="http://schemas.microsoft.com/office/drawing/2014/main" id="{14F8FF13-38A7-484D-B5CC-18326ECD7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2517775"/>
            <a:ext cx="823912" cy="823913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05" name="Oval 92">
            <a:extLst>
              <a:ext uri="{FF2B5EF4-FFF2-40B4-BE49-F238E27FC236}">
                <a16:creationId xmlns:a16="http://schemas.microsoft.com/office/drawing/2014/main" id="{0A860EC7-FD89-41C0-B7B0-E896C292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2054225"/>
            <a:ext cx="1752600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06" name="Oval 93">
            <a:extLst>
              <a:ext uri="{FF2B5EF4-FFF2-40B4-BE49-F238E27FC236}">
                <a16:creationId xmlns:a16="http://schemas.microsoft.com/office/drawing/2014/main" id="{4F0AB929-A912-4F1C-8CFD-CCEB286A3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2943225"/>
            <a:ext cx="220662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07" name="Oval 94">
            <a:extLst>
              <a:ext uri="{FF2B5EF4-FFF2-40B4-BE49-F238E27FC236}">
                <a16:creationId xmlns:a16="http://schemas.microsoft.com/office/drawing/2014/main" id="{DCD57533-9FF9-415E-B79D-55FFF05E3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2708275"/>
            <a:ext cx="222250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08" name="Oval 95">
            <a:extLst>
              <a:ext uri="{FF2B5EF4-FFF2-40B4-BE49-F238E27FC236}">
                <a16:creationId xmlns:a16="http://schemas.microsoft.com/office/drawing/2014/main" id="{AC0492D2-E7A6-4554-BB38-6A3440E2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278313"/>
            <a:ext cx="825500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09" name="Oval 96">
            <a:extLst>
              <a:ext uri="{FF2B5EF4-FFF2-40B4-BE49-F238E27FC236}">
                <a16:creationId xmlns:a16="http://schemas.microsoft.com/office/drawing/2014/main" id="{375E62ED-A110-4566-9E67-E1CAF5C5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814763"/>
            <a:ext cx="1751013" cy="1751012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0" name="Oval 97">
            <a:extLst>
              <a:ext uri="{FF2B5EF4-FFF2-40B4-BE49-F238E27FC236}">
                <a16:creationId xmlns:a16="http://schemas.microsoft.com/office/drawing/2014/main" id="{9B499B4F-14E8-45A3-A5E9-0C4EBAF4C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4278313"/>
            <a:ext cx="823912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1" name="Oval 98">
            <a:extLst>
              <a:ext uri="{FF2B5EF4-FFF2-40B4-BE49-F238E27FC236}">
                <a16:creationId xmlns:a16="http://schemas.microsoft.com/office/drawing/2014/main" id="{5DA838E7-8E28-447A-BC45-40BCDE29E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3814763"/>
            <a:ext cx="1752600" cy="1751012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2" name="Oval 99">
            <a:extLst>
              <a:ext uri="{FF2B5EF4-FFF2-40B4-BE49-F238E27FC236}">
                <a16:creationId xmlns:a16="http://schemas.microsoft.com/office/drawing/2014/main" id="{63CFC796-19EE-4365-A5F0-5A909304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4702175"/>
            <a:ext cx="220662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3" name="Oval 100">
            <a:extLst>
              <a:ext uri="{FF2B5EF4-FFF2-40B4-BE49-F238E27FC236}">
                <a16:creationId xmlns:a16="http://schemas.microsoft.com/office/drawing/2014/main" id="{CC677424-B79F-4FD8-808C-46877A0D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4465638"/>
            <a:ext cx="222250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4" name="Oval 101">
            <a:extLst>
              <a:ext uri="{FF2B5EF4-FFF2-40B4-BE49-F238E27FC236}">
                <a16:creationId xmlns:a16="http://schemas.microsoft.com/office/drawing/2014/main" id="{4C97D0C9-9C89-4A93-B3E6-D2F9951E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70046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5" name="Oval 102">
            <a:extLst>
              <a:ext uri="{FF2B5EF4-FFF2-40B4-BE49-F238E27FC236}">
                <a16:creationId xmlns:a16="http://schemas.microsoft.com/office/drawing/2014/main" id="{9D7A2C70-E5E9-40AC-8ACF-1D19AB7F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370046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6" name="Oval 103">
            <a:extLst>
              <a:ext uri="{FF2B5EF4-FFF2-40B4-BE49-F238E27FC236}">
                <a16:creationId xmlns:a16="http://schemas.microsoft.com/office/drawing/2014/main" id="{89D7DB95-C509-4EB7-B7E3-673D38850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370046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17" name="Oval 104">
            <a:extLst>
              <a:ext uri="{FF2B5EF4-FFF2-40B4-BE49-F238E27FC236}">
                <a16:creationId xmlns:a16="http://schemas.microsoft.com/office/drawing/2014/main" id="{F45D41D2-8A2A-4D37-A6E5-E80F4D76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3700463"/>
            <a:ext cx="217487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8018" name="Object 12">
            <a:extLst>
              <a:ext uri="{FF2B5EF4-FFF2-40B4-BE49-F238E27FC236}">
                <a16:creationId xmlns:a16="http://schemas.microsoft.com/office/drawing/2014/main" id="{6AA07D26-F5E8-48BE-BD7C-B1006022FC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500" y="2663825"/>
          <a:ext cx="5318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77492" imgH="177492" progId="">
                  <p:embed/>
                </p:oleObj>
              </mc:Choice>
              <mc:Fallback>
                <p:oleObj name="Equation" r:id="rId3" imgW="177492" imgH="177492" progId="">
                  <p:embed/>
                  <p:pic>
                    <p:nvPicPr>
                      <p:cNvPr id="128018" name="Object 12">
                        <a:extLst>
                          <a:ext uri="{FF2B5EF4-FFF2-40B4-BE49-F238E27FC236}">
                            <a16:creationId xmlns:a16="http://schemas.microsoft.com/office/drawing/2014/main" id="{6AA07D26-F5E8-48BE-BD7C-B1006022F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663825"/>
                        <a:ext cx="5318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9" name="Object 13">
            <a:extLst>
              <a:ext uri="{FF2B5EF4-FFF2-40B4-BE49-F238E27FC236}">
                <a16:creationId xmlns:a16="http://schemas.microsoft.com/office/drawing/2014/main" id="{78F72F02-D32D-48CD-BDA0-BD5F3A980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4925" y="2663825"/>
          <a:ext cx="533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77492" imgH="177492" progId="">
                  <p:embed/>
                </p:oleObj>
              </mc:Choice>
              <mc:Fallback>
                <p:oleObj name="Equation" r:id="rId5" imgW="177492" imgH="177492" progId="">
                  <p:embed/>
                  <p:pic>
                    <p:nvPicPr>
                      <p:cNvPr id="128019" name="Object 13">
                        <a:extLst>
                          <a:ext uri="{FF2B5EF4-FFF2-40B4-BE49-F238E27FC236}">
                            <a16:creationId xmlns:a16="http://schemas.microsoft.com/office/drawing/2014/main" id="{78F72F02-D32D-48CD-BDA0-BD5F3A980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2663825"/>
                        <a:ext cx="5334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20" name="Object 14">
            <a:extLst>
              <a:ext uri="{FF2B5EF4-FFF2-40B4-BE49-F238E27FC236}">
                <a16:creationId xmlns:a16="http://schemas.microsoft.com/office/drawing/2014/main" id="{5D9AA231-025F-41A1-830B-4A8C9372B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500" y="4430713"/>
          <a:ext cx="5318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177492" imgH="177492" progId="">
                  <p:embed/>
                </p:oleObj>
              </mc:Choice>
              <mc:Fallback>
                <p:oleObj name="Equation" r:id="rId6" imgW="177492" imgH="177492" progId="">
                  <p:embed/>
                  <p:pic>
                    <p:nvPicPr>
                      <p:cNvPr id="128020" name="Object 14">
                        <a:extLst>
                          <a:ext uri="{FF2B5EF4-FFF2-40B4-BE49-F238E27FC236}">
                            <a16:creationId xmlns:a16="http://schemas.microsoft.com/office/drawing/2014/main" id="{5D9AA231-025F-41A1-830B-4A8C9372BD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430713"/>
                        <a:ext cx="5318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21" name="Object 15">
            <a:extLst>
              <a:ext uri="{FF2B5EF4-FFF2-40B4-BE49-F238E27FC236}">
                <a16:creationId xmlns:a16="http://schemas.microsoft.com/office/drawing/2014/main" id="{5337EF6A-2721-49ED-B601-3777E54C5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4925" y="4430713"/>
          <a:ext cx="533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177492" imgH="177492" progId="">
                  <p:embed/>
                </p:oleObj>
              </mc:Choice>
              <mc:Fallback>
                <p:oleObj name="Equation" r:id="rId7" imgW="177492" imgH="177492" progId="">
                  <p:embed/>
                  <p:pic>
                    <p:nvPicPr>
                      <p:cNvPr id="128021" name="Object 15">
                        <a:extLst>
                          <a:ext uri="{FF2B5EF4-FFF2-40B4-BE49-F238E27FC236}">
                            <a16:creationId xmlns:a16="http://schemas.microsoft.com/office/drawing/2014/main" id="{5337EF6A-2721-49ED-B601-3777E54C5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430713"/>
                        <a:ext cx="5334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22" name="Oval 109">
            <a:extLst>
              <a:ext uri="{FF2B5EF4-FFF2-40B4-BE49-F238E27FC236}">
                <a16:creationId xmlns:a16="http://schemas.microsoft.com/office/drawing/2014/main" id="{FB694065-7595-430D-923A-B3D06CAFA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1958975"/>
            <a:ext cx="217487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23" name="Oval 110">
            <a:extLst>
              <a:ext uri="{FF2B5EF4-FFF2-40B4-BE49-F238E27FC236}">
                <a16:creationId xmlns:a16="http://schemas.microsoft.com/office/drawing/2014/main" id="{B5B90E99-6E65-4EB9-8235-31B65A058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1949450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24" name="Oval 111">
            <a:extLst>
              <a:ext uri="{FF2B5EF4-FFF2-40B4-BE49-F238E27FC236}">
                <a16:creationId xmlns:a16="http://schemas.microsoft.com/office/drawing/2014/main" id="{94F60CBD-65A2-487A-9A65-005EB4A9F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2943225"/>
            <a:ext cx="219075" cy="217488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25" name="Oval 112">
            <a:extLst>
              <a:ext uri="{FF2B5EF4-FFF2-40B4-BE49-F238E27FC236}">
                <a16:creationId xmlns:a16="http://schemas.microsoft.com/office/drawing/2014/main" id="{55D1B9FB-C09C-42F5-84B8-9D7FFE7A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4702175"/>
            <a:ext cx="219075" cy="219075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26" name="Oval 113">
            <a:extLst>
              <a:ext uri="{FF2B5EF4-FFF2-40B4-BE49-F238E27FC236}">
                <a16:creationId xmlns:a16="http://schemas.microsoft.com/office/drawing/2014/main" id="{17C0C3AA-4844-4FD9-A2A0-6439D7AFE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2517775"/>
            <a:ext cx="825500" cy="823913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27" name="Oval 114">
            <a:extLst>
              <a:ext uri="{FF2B5EF4-FFF2-40B4-BE49-F238E27FC236}">
                <a16:creationId xmlns:a16="http://schemas.microsoft.com/office/drawing/2014/main" id="{86F6D8E1-86D4-4619-AFED-3354BDEB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054225"/>
            <a:ext cx="1751013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28" name="Oval 115">
            <a:extLst>
              <a:ext uri="{FF2B5EF4-FFF2-40B4-BE49-F238E27FC236}">
                <a16:creationId xmlns:a16="http://schemas.microsoft.com/office/drawing/2014/main" id="{8A43080B-F446-42DA-B0C5-D1E79C565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4278313"/>
            <a:ext cx="825500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29" name="Oval 116">
            <a:extLst>
              <a:ext uri="{FF2B5EF4-FFF2-40B4-BE49-F238E27FC236}">
                <a16:creationId xmlns:a16="http://schemas.microsoft.com/office/drawing/2014/main" id="{34B53D53-3387-4C8F-BB87-DF289A0B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3814763"/>
            <a:ext cx="1751013" cy="1751012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30" name="Oval 117">
            <a:extLst>
              <a:ext uri="{FF2B5EF4-FFF2-40B4-BE49-F238E27FC236}">
                <a16:creationId xmlns:a16="http://schemas.microsoft.com/office/drawing/2014/main" id="{69A52ACE-43FE-4E30-B797-178209DE1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70046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31" name="Oval 118">
            <a:extLst>
              <a:ext uri="{FF2B5EF4-FFF2-40B4-BE49-F238E27FC236}">
                <a16:creationId xmlns:a16="http://schemas.microsoft.com/office/drawing/2014/main" id="{4C3B657C-1F32-4AB2-A269-28BA37238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700463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8032" name="Object 16">
            <a:extLst>
              <a:ext uri="{FF2B5EF4-FFF2-40B4-BE49-F238E27FC236}">
                <a16:creationId xmlns:a16="http://schemas.microsoft.com/office/drawing/2014/main" id="{DC215C12-113B-4E69-A3D6-8447C44FD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3238" y="2663825"/>
          <a:ext cx="5365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8" imgW="177492" imgH="177492" progId="">
                  <p:embed/>
                </p:oleObj>
              </mc:Choice>
              <mc:Fallback>
                <p:oleObj name="Equation" r:id="rId8" imgW="177492" imgH="177492" progId="">
                  <p:embed/>
                  <p:pic>
                    <p:nvPicPr>
                      <p:cNvPr id="128032" name="Object 16">
                        <a:extLst>
                          <a:ext uri="{FF2B5EF4-FFF2-40B4-BE49-F238E27FC236}">
                            <a16:creationId xmlns:a16="http://schemas.microsoft.com/office/drawing/2014/main" id="{DC215C12-113B-4E69-A3D6-8447C44FD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2663825"/>
                        <a:ext cx="5365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33" name="Object 17">
            <a:extLst>
              <a:ext uri="{FF2B5EF4-FFF2-40B4-BE49-F238E27FC236}">
                <a16:creationId xmlns:a16="http://schemas.microsoft.com/office/drawing/2014/main" id="{F6C0BE39-666D-4FC8-93A6-69F458686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3238" y="4430713"/>
          <a:ext cx="5365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9" imgW="177492" imgH="177492" progId="">
                  <p:embed/>
                </p:oleObj>
              </mc:Choice>
              <mc:Fallback>
                <p:oleObj name="Equation" r:id="rId9" imgW="177492" imgH="177492" progId="">
                  <p:embed/>
                  <p:pic>
                    <p:nvPicPr>
                      <p:cNvPr id="128033" name="Object 17">
                        <a:extLst>
                          <a:ext uri="{FF2B5EF4-FFF2-40B4-BE49-F238E27FC236}">
                            <a16:creationId xmlns:a16="http://schemas.microsoft.com/office/drawing/2014/main" id="{F6C0BE39-666D-4FC8-93A6-69F458686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4430713"/>
                        <a:ext cx="5365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34" name="Oval 121">
            <a:extLst>
              <a:ext uri="{FF2B5EF4-FFF2-40B4-BE49-F238E27FC236}">
                <a16:creationId xmlns:a16="http://schemas.microsoft.com/office/drawing/2014/main" id="{3783D016-926E-4A83-8CF1-CFFEA0C4F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1958975"/>
            <a:ext cx="217488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35" name="Oval 122">
            <a:extLst>
              <a:ext uri="{FF2B5EF4-FFF2-40B4-BE49-F238E27FC236}">
                <a16:creationId xmlns:a16="http://schemas.microsoft.com/office/drawing/2014/main" id="{1E58FDF9-90FC-4382-A722-EDB461C8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2708275"/>
            <a:ext cx="220663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36" name="Oval 123">
            <a:extLst>
              <a:ext uri="{FF2B5EF4-FFF2-40B4-BE49-F238E27FC236}">
                <a16:creationId xmlns:a16="http://schemas.microsoft.com/office/drawing/2014/main" id="{4241C31A-4C77-4F54-ABC2-0D704CB6C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4465638"/>
            <a:ext cx="217488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37" name="Oval 124">
            <a:extLst>
              <a:ext uri="{FF2B5EF4-FFF2-40B4-BE49-F238E27FC236}">
                <a16:creationId xmlns:a16="http://schemas.microsoft.com/office/drawing/2014/main" id="{B5EE6A0C-7D11-44DA-A3B1-FB6B447B9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2943225"/>
            <a:ext cx="217487" cy="217488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38" name="Oval 125">
            <a:extLst>
              <a:ext uri="{FF2B5EF4-FFF2-40B4-BE49-F238E27FC236}">
                <a16:creationId xmlns:a16="http://schemas.microsoft.com/office/drawing/2014/main" id="{B6BB5F23-E486-4F5A-A422-B826C12D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4702175"/>
            <a:ext cx="219075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39" name="Oval 126">
            <a:extLst>
              <a:ext uri="{FF2B5EF4-FFF2-40B4-BE49-F238E27FC236}">
                <a16:creationId xmlns:a16="http://schemas.microsoft.com/office/drawing/2014/main" id="{23195F76-F004-42BA-9A6F-69A42CC2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45147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40" name="Oval 127">
            <a:extLst>
              <a:ext uri="{FF2B5EF4-FFF2-40B4-BE49-F238E27FC236}">
                <a16:creationId xmlns:a16="http://schemas.microsoft.com/office/drawing/2014/main" id="{95AECC2A-A724-457E-B393-EDECC962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545147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41" name="Oval 128">
            <a:extLst>
              <a:ext uri="{FF2B5EF4-FFF2-40B4-BE49-F238E27FC236}">
                <a16:creationId xmlns:a16="http://schemas.microsoft.com/office/drawing/2014/main" id="{406DD0EA-CC3D-4A81-8054-98742A67D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545147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42" name="Oval 129">
            <a:extLst>
              <a:ext uri="{FF2B5EF4-FFF2-40B4-BE49-F238E27FC236}">
                <a16:creationId xmlns:a16="http://schemas.microsoft.com/office/drawing/2014/main" id="{1905CE0F-5C61-4540-A50B-A9E7CFB4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2517775"/>
            <a:ext cx="823913" cy="823913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43" name="Oval 130">
            <a:extLst>
              <a:ext uri="{FF2B5EF4-FFF2-40B4-BE49-F238E27FC236}">
                <a16:creationId xmlns:a16="http://schemas.microsoft.com/office/drawing/2014/main" id="{953AC397-458E-4E0D-9CFA-4180A9C54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054225"/>
            <a:ext cx="1752600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44" name="Oval 131">
            <a:extLst>
              <a:ext uri="{FF2B5EF4-FFF2-40B4-BE49-F238E27FC236}">
                <a16:creationId xmlns:a16="http://schemas.microsoft.com/office/drawing/2014/main" id="{E3B5422F-87EC-4D98-8CB9-FE0E84448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4278313"/>
            <a:ext cx="823913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45" name="Oval 132">
            <a:extLst>
              <a:ext uri="{FF2B5EF4-FFF2-40B4-BE49-F238E27FC236}">
                <a16:creationId xmlns:a16="http://schemas.microsoft.com/office/drawing/2014/main" id="{A58E092A-44B4-41C1-A178-241402D4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3814763"/>
            <a:ext cx="1752600" cy="1751012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8046" name="Object 18">
            <a:extLst>
              <a:ext uri="{FF2B5EF4-FFF2-40B4-BE49-F238E27FC236}">
                <a16:creationId xmlns:a16="http://schemas.microsoft.com/office/drawing/2014/main" id="{48536A89-87ED-46B8-90B8-A507EDBC3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900" y="2663825"/>
          <a:ext cx="5349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0" imgW="177492" imgH="177492" progId="">
                  <p:embed/>
                </p:oleObj>
              </mc:Choice>
              <mc:Fallback>
                <p:oleObj name="Equation" r:id="rId10" imgW="177492" imgH="177492" progId="">
                  <p:embed/>
                  <p:pic>
                    <p:nvPicPr>
                      <p:cNvPr id="128046" name="Object 18">
                        <a:extLst>
                          <a:ext uri="{FF2B5EF4-FFF2-40B4-BE49-F238E27FC236}">
                            <a16:creationId xmlns:a16="http://schemas.microsoft.com/office/drawing/2014/main" id="{48536A89-87ED-46B8-90B8-A507EDBC3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663825"/>
                        <a:ext cx="5349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47" name="Object 19">
            <a:extLst>
              <a:ext uri="{FF2B5EF4-FFF2-40B4-BE49-F238E27FC236}">
                <a16:creationId xmlns:a16="http://schemas.microsoft.com/office/drawing/2014/main" id="{C23BB4B5-57A1-4A21-8E9E-118358CD7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900" y="4430713"/>
          <a:ext cx="5349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1" imgW="177492" imgH="177492" progId="">
                  <p:embed/>
                </p:oleObj>
              </mc:Choice>
              <mc:Fallback>
                <p:oleObj name="Equation" r:id="rId11" imgW="177492" imgH="177492" progId="">
                  <p:embed/>
                  <p:pic>
                    <p:nvPicPr>
                      <p:cNvPr id="128047" name="Object 19">
                        <a:extLst>
                          <a:ext uri="{FF2B5EF4-FFF2-40B4-BE49-F238E27FC236}">
                            <a16:creationId xmlns:a16="http://schemas.microsoft.com/office/drawing/2014/main" id="{C23BB4B5-57A1-4A21-8E9E-118358CD7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4430713"/>
                        <a:ext cx="5349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48" name="Oval 135">
            <a:extLst>
              <a:ext uri="{FF2B5EF4-FFF2-40B4-BE49-F238E27FC236}">
                <a16:creationId xmlns:a16="http://schemas.microsoft.com/office/drawing/2014/main" id="{E677563B-6717-4DE7-99BE-20D01B63A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8" y="2517775"/>
            <a:ext cx="825500" cy="823913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49" name="Oval 136">
            <a:extLst>
              <a:ext uri="{FF2B5EF4-FFF2-40B4-BE49-F238E27FC236}">
                <a16:creationId xmlns:a16="http://schemas.microsoft.com/office/drawing/2014/main" id="{9391F377-5FE1-4D82-8CB6-796A3E4C6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2054225"/>
            <a:ext cx="1751013" cy="1752600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50" name="Oval 137">
            <a:extLst>
              <a:ext uri="{FF2B5EF4-FFF2-40B4-BE49-F238E27FC236}">
                <a16:creationId xmlns:a16="http://schemas.microsoft.com/office/drawing/2014/main" id="{3D120207-9BA1-4709-BAC9-93F9B3387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738" y="4278313"/>
            <a:ext cx="825500" cy="8255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51" name="Oval 138">
            <a:extLst>
              <a:ext uri="{FF2B5EF4-FFF2-40B4-BE49-F238E27FC236}">
                <a16:creationId xmlns:a16="http://schemas.microsoft.com/office/drawing/2014/main" id="{0FC8342B-C4F1-43E8-8F63-1A8B73726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814763"/>
            <a:ext cx="1751013" cy="1751012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8052" name="Object 20">
            <a:extLst>
              <a:ext uri="{FF2B5EF4-FFF2-40B4-BE49-F238E27FC236}">
                <a16:creationId xmlns:a16="http://schemas.microsoft.com/office/drawing/2014/main" id="{9B672BFF-F183-4ED8-919B-E4449208CF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5263" y="2663825"/>
          <a:ext cx="5349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2" imgW="177492" imgH="177492" progId="">
                  <p:embed/>
                </p:oleObj>
              </mc:Choice>
              <mc:Fallback>
                <p:oleObj name="Equation" r:id="rId12" imgW="177492" imgH="177492" progId="">
                  <p:embed/>
                  <p:pic>
                    <p:nvPicPr>
                      <p:cNvPr id="128052" name="Object 20">
                        <a:extLst>
                          <a:ext uri="{FF2B5EF4-FFF2-40B4-BE49-F238E27FC236}">
                            <a16:creationId xmlns:a16="http://schemas.microsoft.com/office/drawing/2014/main" id="{9B672BFF-F183-4ED8-919B-E4449208C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3" y="2663825"/>
                        <a:ext cx="53498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53" name="Object 21">
            <a:extLst>
              <a:ext uri="{FF2B5EF4-FFF2-40B4-BE49-F238E27FC236}">
                <a16:creationId xmlns:a16="http://schemas.microsoft.com/office/drawing/2014/main" id="{8A4EAD2E-A3C4-46CC-9270-53934E29CF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5263" y="4430713"/>
          <a:ext cx="5349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3" imgW="177492" imgH="177492" progId="">
                  <p:embed/>
                </p:oleObj>
              </mc:Choice>
              <mc:Fallback>
                <p:oleObj name="Equation" r:id="rId13" imgW="177492" imgH="177492" progId="">
                  <p:embed/>
                  <p:pic>
                    <p:nvPicPr>
                      <p:cNvPr id="128053" name="Object 21">
                        <a:extLst>
                          <a:ext uri="{FF2B5EF4-FFF2-40B4-BE49-F238E27FC236}">
                            <a16:creationId xmlns:a16="http://schemas.microsoft.com/office/drawing/2014/main" id="{8A4EAD2E-A3C4-46CC-9270-53934E29CF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3" y="4430713"/>
                        <a:ext cx="53498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54" name="Oval 141">
            <a:extLst>
              <a:ext uri="{FF2B5EF4-FFF2-40B4-BE49-F238E27FC236}">
                <a16:creationId xmlns:a16="http://schemas.microsoft.com/office/drawing/2014/main" id="{D68D1E73-0DC5-47C5-B912-F479BFD2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4465638"/>
            <a:ext cx="217488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55" name="Oval 142">
            <a:extLst>
              <a:ext uri="{FF2B5EF4-FFF2-40B4-BE49-F238E27FC236}">
                <a16:creationId xmlns:a16="http://schemas.microsoft.com/office/drawing/2014/main" id="{B86F5D87-47C8-4689-9EEB-184A7B6D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702175"/>
            <a:ext cx="219075" cy="219075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56" name="Oval 143">
            <a:extLst>
              <a:ext uri="{FF2B5EF4-FFF2-40B4-BE49-F238E27FC236}">
                <a16:creationId xmlns:a16="http://schemas.microsoft.com/office/drawing/2014/main" id="{F11D5414-9F81-4568-8D93-2D914BA0C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2708275"/>
            <a:ext cx="220663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57" name="Oval 144">
            <a:extLst>
              <a:ext uri="{FF2B5EF4-FFF2-40B4-BE49-F238E27FC236}">
                <a16:creationId xmlns:a16="http://schemas.microsoft.com/office/drawing/2014/main" id="{C2D2D859-F547-43A7-AEA3-F08BB43B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2943225"/>
            <a:ext cx="217487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58" name="Oval 145">
            <a:extLst>
              <a:ext uri="{FF2B5EF4-FFF2-40B4-BE49-F238E27FC236}">
                <a16:creationId xmlns:a16="http://schemas.microsoft.com/office/drawing/2014/main" id="{CDF932DC-6452-4D4D-A829-4596F5D8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702175"/>
            <a:ext cx="220663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59" name="Oval 146">
            <a:extLst>
              <a:ext uri="{FF2B5EF4-FFF2-40B4-BE49-F238E27FC236}">
                <a16:creationId xmlns:a16="http://schemas.microsoft.com/office/drawing/2014/main" id="{C03FFC5C-8539-4E7A-AA96-3D96FBF31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465638"/>
            <a:ext cx="222250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0" name="Oval 147">
            <a:extLst>
              <a:ext uri="{FF2B5EF4-FFF2-40B4-BE49-F238E27FC236}">
                <a16:creationId xmlns:a16="http://schemas.microsoft.com/office/drawing/2014/main" id="{4196E9B3-D153-4BEB-9699-9FFE2BA3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488" y="4465638"/>
            <a:ext cx="220662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1" name="Oval 148">
            <a:extLst>
              <a:ext uri="{FF2B5EF4-FFF2-40B4-BE49-F238E27FC236}">
                <a16:creationId xmlns:a16="http://schemas.microsoft.com/office/drawing/2014/main" id="{8A498444-A7DF-438C-AC38-60888537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2957513"/>
            <a:ext cx="220663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2" name="Oval 149">
            <a:extLst>
              <a:ext uri="{FF2B5EF4-FFF2-40B4-BE49-F238E27FC236}">
                <a16:creationId xmlns:a16="http://schemas.microsoft.com/office/drawing/2014/main" id="{007B5AED-5A7A-4C04-B25A-761E117B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720975"/>
            <a:ext cx="222250" cy="2190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3" name="Oval 150">
            <a:extLst>
              <a:ext uri="{FF2B5EF4-FFF2-40B4-BE49-F238E27FC236}">
                <a16:creationId xmlns:a16="http://schemas.microsoft.com/office/drawing/2014/main" id="{9A9E8AC1-15E5-4864-8EDF-67F0E19AD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488" y="2776538"/>
            <a:ext cx="220662" cy="219075"/>
          </a:xfrm>
          <a:prstGeom prst="ellipse">
            <a:avLst/>
          </a:prstGeom>
          <a:solidFill>
            <a:srgbClr val="66FF33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4" name="Oval 151">
            <a:extLst>
              <a:ext uri="{FF2B5EF4-FFF2-40B4-BE49-F238E27FC236}">
                <a16:creationId xmlns:a16="http://schemas.microsoft.com/office/drawing/2014/main" id="{03CC9DD6-C45C-44CD-BA89-283D9A95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370046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5" name="Oval 152">
            <a:extLst>
              <a:ext uri="{FF2B5EF4-FFF2-40B4-BE49-F238E27FC236}">
                <a16:creationId xmlns:a16="http://schemas.microsoft.com/office/drawing/2014/main" id="{557DE17B-FCBE-44CF-B4E4-4A0FCEC2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3700463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6" name="Oval 153">
            <a:extLst>
              <a:ext uri="{FF2B5EF4-FFF2-40B4-BE49-F238E27FC236}">
                <a16:creationId xmlns:a16="http://schemas.microsoft.com/office/drawing/2014/main" id="{7E4FC23B-7460-4D99-9B87-061A40E9B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370046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7" name="Oval 154">
            <a:extLst>
              <a:ext uri="{FF2B5EF4-FFF2-40B4-BE49-F238E27FC236}">
                <a16:creationId xmlns:a16="http://schemas.microsoft.com/office/drawing/2014/main" id="{1381F3A5-6C7B-4EC1-9D31-5201B6C96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700463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8" name="Oval 155">
            <a:extLst>
              <a:ext uri="{FF2B5EF4-FFF2-40B4-BE49-F238E27FC236}">
                <a16:creationId xmlns:a16="http://schemas.microsoft.com/office/drawing/2014/main" id="{AE9A720E-99EB-41F3-B912-9EFC74B2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545147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69" name="Oval 156">
            <a:extLst>
              <a:ext uri="{FF2B5EF4-FFF2-40B4-BE49-F238E27FC236}">
                <a16:creationId xmlns:a16="http://schemas.microsoft.com/office/drawing/2014/main" id="{2BDE40AA-A6D8-49EC-98B7-A85379AA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45147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70" name="Oval 157">
            <a:extLst>
              <a:ext uri="{FF2B5EF4-FFF2-40B4-BE49-F238E27FC236}">
                <a16:creationId xmlns:a16="http://schemas.microsoft.com/office/drawing/2014/main" id="{2540891D-F395-4BE2-9D5F-553F59012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675" y="3700463"/>
            <a:ext cx="219075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71" name="Oval 158">
            <a:extLst>
              <a:ext uri="{FF2B5EF4-FFF2-40B4-BE49-F238E27FC236}">
                <a16:creationId xmlns:a16="http://schemas.microsoft.com/office/drawing/2014/main" id="{97272104-943F-439C-8E54-754308B1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1947863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8072" name="Oval 159">
            <a:extLst>
              <a:ext uri="{FF2B5EF4-FFF2-40B4-BE49-F238E27FC236}">
                <a16:creationId xmlns:a16="http://schemas.microsoft.com/office/drawing/2014/main" id="{E86A98AE-93D0-4643-B7F9-73107F96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1947863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0" name="Oval 160">
            <a:extLst>
              <a:ext uri="{FF2B5EF4-FFF2-40B4-BE49-F238E27FC236}">
                <a16:creationId xmlns:a16="http://schemas.microsoft.com/office/drawing/2014/main" id="{DF9CBC59-BC47-4B82-8BD8-C895C7B24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2722563"/>
            <a:ext cx="217487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1" name="Oval 161">
            <a:extLst>
              <a:ext uri="{FF2B5EF4-FFF2-40B4-BE49-F238E27FC236}">
                <a16:creationId xmlns:a16="http://schemas.microsoft.com/office/drawing/2014/main" id="{58991D4C-ED52-4795-9A62-A6B52F77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4465638"/>
            <a:ext cx="217487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2" name="Oval 162">
            <a:extLst>
              <a:ext uri="{FF2B5EF4-FFF2-40B4-BE49-F238E27FC236}">
                <a16:creationId xmlns:a16="http://schemas.microsoft.com/office/drawing/2014/main" id="{7717C43C-6173-4522-B0C9-65A3B33A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2708275"/>
            <a:ext cx="217487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3" name="Oval 163">
            <a:extLst>
              <a:ext uri="{FF2B5EF4-FFF2-40B4-BE49-F238E27FC236}">
                <a16:creationId xmlns:a16="http://schemas.microsoft.com/office/drawing/2014/main" id="{D7111B89-25FD-44E4-A714-0895A5A6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703763"/>
            <a:ext cx="217487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4" name="Oval 164">
            <a:extLst>
              <a:ext uri="{FF2B5EF4-FFF2-40B4-BE49-F238E27FC236}">
                <a16:creationId xmlns:a16="http://schemas.microsoft.com/office/drawing/2014/main" id="{8E2DBAE6-2DD7-4D22-9460-00E48C2D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2941638"/>
            <a:ext cx="217487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" name="Oval 165">
            <a:extLst>
              <a:ext uri="{FF2B5EF4-FFF2-40B4-BE49-F238E27FC236}">
                <a16:creationId xmlns:a16="http://schemas.microsoft.com/office/drawing/2014/main" id="{3C0426FD-24CC-4E48-84A5-BC325535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4703763"/>
            <a:ext cx="217487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6" name="Oval 166">
            <a:extLst>
              <a:ext uri="{FF2B5EF4-FFF2-40B4-BE49-F238E27FC236}">
                <a16:creationId xmlns:a16="http://schemas.microsoft.com/office/drawing/2014/main" id="{2E72F8D9-F9B9-4172-AF1C-1EB1D65C7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313" y="2708275"/>
            <a:ext cx="217487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7" name="Oval 167">
            <a:extLst>
              <a:ext uri="{FF2B5EF4-FFF2-40B4-BE49-F238E27FC236}">
                <a16:creationId xmlns:a16="http://schemas.microsoft.com/office/drawing/2014/main" id="{BD23F2E6-62D6-4C2F-83B8-E2DBD994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4465638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8" name="Oval 168">
            <a:extLst>
              <a:ext uri="{FF2B5EF4-FFF2-40B4-BE49-F238E27FC236}">
                <a16:creationId xmlns:a16="http://schemas.microsoft.com/office/drawing/2014/main" id="{1666493D-CAFD-4859-A46F-E97F846D6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2941638"/>
            <a:ext cx="217488" cy="217487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9" name="Oval 169">
            <a:extLst>
              <a:ext uri="{FF2B5EF4-FFF2-40B4-BE49-F238E27FC236}">
                <a16:creationId xmlns:a16="http://schemas.microsoft.com/office/drawing/2014/main" id="{9908C77F-5B73-4E8F-B593-E5289AC5C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4699000"/>
            <a:ext cx="217488" cy="217488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0" name="AutoShape 170" descr="Blue tissue pape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1BD690-8E16-4AB1-BD0E-76D7F92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019800"/>
            <a:ext cx="676275" cy="444500"/>
          </a:xfrm>
          <a:prstGeom prst="actionButtonForwardNex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2" name="Group 227">
            <a:extLst>
              <a:ext uri="{FF2B5EF4-FFF2-40B4-BE49-F238E27FC236}">
                <a16:creationId xmlns:a16="http://schemas.microsoft.com/office/drawing/2014/main" id="{238A9648-00EF-4F25-992D-23738AF9995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335088"/>
            <a:ext cx="2362200" cy="646112"/>
            <a:chOff x="3505200" y="1334869"/>
            <a:chExt cx="2362200" cy="646331"/>
          </a:xfrm>
        </p:grpSpPr>
        <p:grpSp>
          <p:nvGrpSpPr>
            <p:cNvPr id="128087" name="Group 223">
              <a:extLst>
                <a:ext uri="{FF2B5EF4-FFF2-40B4-BE49-F238E27FC236}">
                  <a16:creationId xmlns:a16="http://schemas.microsoft.com/office/drawing/2014/main" id="{2C3D27DB-C98A-4EC4-AF3B-882E97302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1334869"/>
              <a:ext cx="492443" cy="646331"/>
              <a:chOff x="5942117" y="1828800"/>
              <a:chExt cx="492443" cy="646331"/>
            </a:xfrm>
          </p:grpSpPr>
          <p:sp>
            <p:nvSpPr>
              <p:cNvPr id="128089" name="TextBox 224">
                <a:extLst>
                  <a:ext uri="{FF2B5EF4-FFF2-40B4-BE49-F238E27FC236}">
                    <a16:creationId xmlns:a16="http://schemas.microsoft.com/office/drawing/2014/main" id="{A41C7698-B96D-46C5-ACB3-8F595C266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2117" y="1828800"/>
                <a:ext cx="49244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3600" b="1">
                    <a:solidFill>
                      <a:srgbClr val="FF0000"/>
                    </a:solidFill>
                  </a:rPr>
                  <a:t>E</a:t>
                </a:r>
                <a:endParaRPr lang="en-US" altLang="vi-VN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8090" name="Line 130">
                <a:extLst>
                  <a:ext uri="{FF2B5EF4-FFF2-40B4-BE49-F238E27FC236}">
                    <a16:creationId xmlns:a16="http://schemas.microsoft.com/office/drawing/2014/main" id="{FF1F1CE3-7263-4F31-85B4-3E8B06A16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80176" y="1905000"/>
                <a:ext cx="4206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88" name="Notched Right Arrow 226">
              <a:extLst>
                <a:ext uri="{FF2B5EF4-FFF2-40B4-BE49-F238E27FC236}">
                  <a16:creationId xmlns:a16="http://schemas.microsoft.com/office/drawing/2014/main" id="{57714275-7E7E-4CF7-AE76-FADEF40FDA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38600" y="1575274"/>
              <a:ext cx="1828800" cy="1524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vi-VN" altLang="vi-VN"/>
            </a:p>
          </p:txBody>
        </p:sp>
      </p:grpSp>
      <p:sp>
        <p:nvSpPr>
          <p:cNvPr id="90" name="Title 1">
            <a:extLst>
              <a:ext uri="{FF2B5EF4-FFF2-40B4-BE49-F238E27FC236}">
                <a16:creationId xmlns:a16="http://schemas.microsoft.com/office/drawing/2014/main" id="{84FC0298-8884-4353-80AC-16EDCC2D3781}"/>
              </a:ext>
            </a:extLst>
          </p:cNvPr>
          <p:cNvSpPr txBox="1">
            <a:spLocks/>
          </p:cNvSpPr>
          <p:nvPr/>
        </p:nvSpPr>
        <p:spPr>
          <a:xfrm>
            <a:off x="-38100" y="82550"/>
            <a:ext cx="7086600" cy="561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 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Khi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có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điện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trường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(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có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U):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50ECE7CB-B54E-4D33-8DD6-327B63D201D9}"/>
              </a:ext>
            </a:extLst>
          </p:cNvPr>
          <p:cNvSpPr txBox="1">
            <a:spLocks/>
          </p:cNvSpPr>
          <p:nvPr/>
        </p:nvSpPr>
        <p:spPr>
          <a:xfrm>
            <a:off x="152400" y="515938"/>
            <a:ext cx="8815388" cy="9271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Các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e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dẫn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ngược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chiều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điện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trường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và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lỗ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trống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(+)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chuyển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động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cùng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chiều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điện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trường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: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Có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dòng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2800" b="1" kern="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điện</a:t>
            </a:r>
            <a:r>
              <a:rPr lang="en-US" sz="2800" b="1" kern="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 I </a:t>
            </a:r>
          </a:p>
        </p:txBody>
      </p:sp>
    </p:spTree>
  </p:cSld>
  <p:clrMapOvr>
    <a:masterClrMapping/>
  </p:clrMapOvr>
  <p:transition advTm="58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 L 0.19271 0.0083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19306 0.0006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33333E-6 L 0.19166 0.0020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1.11111E-6 L 0.18958 -0.0347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L 0.18906 -0.0340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17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39 L 0.1908 1.11022E-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19219 0.0333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19045 0.0340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69 L 0.19115 -0.0340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17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8959 -0.0340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90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Oval 150">
            <a:extLst>
              <a:ext uri="{FF2B5EF4-FFF2-40B4-BE49-F238E27FC236}">
                <a16:creationId xmlns:a16="http://schemas.microsoft.com/office/drawing/2014/main" id="{89743503-FC2F-4544-BCAE-9B3AA774E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4811713"/>
            <a:ext cx="371475" cy="4953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27" name="Oval 151">
            <a:extLst>
              <a:ext uri="{FF2B5EF4-FFF2-40B4-BE49-F238E27FC236}">
                <a16:creationId xmlns:a16="http://schemas.microsoft.com/office/drawing/2014/main" id="{B4110807-78EF-4109-9C6E-906EDBE1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4533900"/>
            <a:ext cx="788988" cy="10525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28" name="Oval 152">
            <a:extLst>
              <a:ext uri="{FF2B5EF4-FFF2-40B4-BE49-F238E27FC236}">
                <a16:creationId xmlns:a16="http://schemas.microsoft.com/office/drawing/2014/main" id="{C89372DC-9201-4B72-A1FC-C434DF51F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811713"/>
            <a:ext cx="371475" cy="4953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29" name="Oval 153">
            <a:extLst>
              <a:ext uri="{FF2B5EF4-FFF2-40B4-BE49-F238E27FC236}">
                <a16:creationId xmlns:a16="http://schemas.microsoft.com/office/drawing/2014/main" id="{D7E8C687-8712-4D0C-8122-3E3B3461D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533900"/>
            <a:ext cx="788988" cy="10525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3" name="Oval 154">
            <a:extLst>
              <a:ext uri="{FF2B5EF4-FFF2-40B4-BE49-F238E27FC236}">
                <a16:creationId xmlns:a16="http://schemas.microsoft.com/office/drawing/2014/main" id="{E859172A-9FF6-41F5-8B67-F265B939C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5067300"/>
            <a:ext cx="100013" cy="1301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1" name="Oval 155">
            <a:extLst>
              <a:ext uri="{FF2B5EF4-FFF2-40B4-BE49-F238E27FC236}">
                <a16:creationId xmlns:a16="http://schemas.microsoft.com/office/drawing/2014/main" id="{1D75D1E7-142B-41D6-90AD-27339532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4926013"/>
            <a:ext cx="98425" cy="131762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2" name="Oval 156">
            <a:extLst>
              <a:ext uri="{FF2B5EF4-FFF2-40B4-BE49-F238E27FC236}">
                <a16:creationId xmlns:a16="http://schemas.microsoft.com/office/drawing/2014/main" id="{4F7EFF94-E7D2-4505-B2BF-C3C53C1B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5868988"/>
            <a:ext cx="371475" cy="4953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3" name="Oval 157">
            <a:extLst>
              <a:ext uri="{FF2B5EF4-FFF2-40B4-BE49-F238E27FC236}">
                <a16:creationId xmlns:a16="http://schemas.microsoft.com/office/drawing/2014/main" id="{203FBE50-2ADC-4BFE-892D-71EE3C8F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5591175"/>
            <a:ext cx="788988" cy="1050925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4" name="Oval 158">
            <a:extLst>
              <a:ext uri="{FF2B5EF4-FFF2-40B4-BE49-F238E27FC236}">
                <a16:creationId xmlns:a16="http://schemas.microsoft.com/office/drawing/2014/main" id="{F8FC42B7-D328-4E4C-B334-AD474608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5868988"/>
            <a:ext cx="371475" cy="4953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5" name="Oval 159">
            <a:extLst>
              <a:ext uri="{FF2B5EF4-FFF2-40B4-BE49-F238E27FC236}">
                <a16:creationId xmlns:a16="http://schemas.microsoft.com/office/drawing/2014/main" id="{250D41AB-420D-4863-9F82-838C8E0D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5591175"/>
            <a:ext cx="788988" cy="1050925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6" name="Oval 160">
            <a:extLst>
              <a:ext uri="{FF2B5EF4-FFF2-40B4-BE49-F238E27FC236}">
                <a16:creationId xmlns:a16="http://schemas.microsoft.com/office/drawing/2014/main" id="{9A926CF8-A77A-4EFB-AECA-90133D36A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6124575"/>
            <a:ext cx="100013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7" name="Oval 161">
            <a:extLst>
              <a:ext uri="{FF2B5EF4-FFF2-40B4-BE49-F238E27FC236}">
                <a16:creationId xmlns:a16="http://schemas.microsoft.com/office/drawing/2014/main" id="{8803788D-0F26-456F-A52D-783B6918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5981700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38" name="Oval 162">
            <a:extLst>
              <a:ext uri="{FF2B5EF4-FFF2-40B4-BE49-F238E27FC236}">
                <a16:creationId xmlns:a16="http://schemas.microsoft.com/office/drawing/2014/main" id="{C1F22049-CF1F-47A5-BA5B-D10662529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5521325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" name="Oval 163">
            <a:extLst>
              <a:ext uri="{FF2B5EF4-FFF2-40B4-BE49-F238E27FC236}">
                <a16:creationId xmlns:a16="http://schemas.microsoft.com/office/drawing/2014/main" id="{8EFBA935-395A-4F25-A802-50355D30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5521325"/>
            <a:ext cx="98425" cy="131763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40" name="Oval 164">
            <a:extLst>
              <a:ext uri="{FF2B5EF4-FFF2-40B4-BE49-F238E27FC236}">
                <a16:creationId xmlns:a16="http://schemas.microsoft.com/office/drawing/2014/main" id="{766CA8B8-11F5-493B-A38C-5F119666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5521325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41" name="Oval 165">
            <a:extLst>
              <a:ext uri="{FF2B5EF4-FFF2-40B4-BE49-F238E27FC236}">
                <a16:creationId xmlns:a16="http://schemas.microsoft.com/office/drawing/2014/main" id="{A24BC471-4139-4D2E-A885-1822D9ADE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5521325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9042" name="Object 8">
            <a:extLst>
              <a:ext uri="{FF2B5EF4-FFF2-40B4-BE49-F238E27FC236}">
                <a16:creationId xmlns:a16="http://schemas.microsoft.com/office/drawing/2014/main" id="{5DAD7315-4551-49BA-B12C-1C2F79EB1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4899025"/>
          <a:ext cx="2397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177492" imgH="177492" progId="">
                  <p:embed/>
                </p:oleObj>
              </mc:Choice>
              <mc:Fallback>
                <p:oleObj name="Equation" r:id="rId4" imgW="177492" imgH="177492" progId="">
                  <p:embed/>
                  <p:pic>
                    <p:nvPicPr>
                      <p:cNvPr id="129042" name="Object 8">
                        <a:extLst>
                          <a:ext uri="{FF2B5EF4-FFF2-40B4-BE49-F238E27FC236}">
                            <a16:creationId xmlns:a16="http://schemas.microsoft.com/office/drawing/2014/main" id="{5DAD7315-4551-49BA-B12C-1C2F79EB1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899025"/>
                        <a:ext cx="2397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43" name="Object 9">
            <a:extLst>
              <a:ext uri="{FF2B5EF4-FFF2-40B4-BE49-F238E27FC236}">
                <a16:creationId xmlns:a16="http://schemas.microsoft.com/office/drawing/2014/main" id="{0FE214D6-CC16-4738-B3D3-7F20AA388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7063" y="4899025"/>
          <a:ext cx="2413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177492" imgH="177492" progId="">
                  <p:embed/>
                </p:oleObj>
              </mc:Choice>
              <mc:Fallback>
                <p:oleObj name="Equation" r:id="rId6" imgW="177492" imgH="177492" progId="">
                  <p:embed/>
                  <p:pic>
                    <p:nvPicPr>
                      <p:cNvPr id="129043" name="Object 9">
                        <a:extLst>
                          <a:ext uri="{FF2B5EF4-FFF2-40B4-BE49-F238E27FC236}">
                            <a16:creationId xmlns:a16="http://schemas.microsoft.com/office/drawing/2014/main" id="{0FE214D6-CC16-4738-B3D3-7F20AA388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4899025"/>
                        <a:ext cx="2413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44" name="Object 10">
            <a:extLst>
              <a:ext uri="{FF2B5EF4-FFF2-40B4-BE49-F238E27FC236}">
                <a16:creationId xmlns:a16="http://schemas.microsoft.com/office/drawing/2014/main" id="{D57EE676-4BB5-42A6-BC9D-AE590191FD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5961063"/>
          <a:ext cx="2397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177492" imgH="177492" progId="">
                  <p:embed/>
                </p:oleObj>
              </mc:Choice>
              <mc:Fallback>
                <p:oleObj name="Equation" r:id="rId7" imgW="177492" imgH="177492" progId="">
                  <p:embed/>
                  <p:pic>
                    <p:nvPicPr>
                      <p:cNvPr id="129044" name="Object 10">
                        <a:extLst>
                          <a:ext uri="{FF2B5EF4-FFF2-40B4-BE49-F238E27FC236}">
                            <a16:creationId xmlns:a16="http://schemas.microsoft.com/office/drawing/2014/main" id="{D57EE676-4BB5-42A6-BC9D-AE590191F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5961063"/>
                        <a:ext cx="2397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45" name="Object 11">
            <a:extLst>
              <a:ext uri="{FF2B5EF4-FFF2-40B4-BE49-F238E27FC236}">
                <a16:creationId xmlns:a16="http://schemas.microsoft.com/office/drawing/2014/main" id="{541C1B84-6129-430E-B4D7-0742EE7A8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7063" y="5961063"/>
          <a:ext cx="2413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8" imgW="177492" imgH="177492" progId="">
                  <p:embed/>
                </p:oleObj>
              </mc:Choice>
              <mc:Fallback>
                <p:oleObj name="Equation" r:id="rId8" imgW="177492" imgH="177492" progId="">
                  <p:embed/>
                  <p:pic>
                    <p:nvPicPr>
                      <p:cNvPr id="129045" name="Object 11">
                        <a:extLst>
                          <a:ext uri="{FF2B5EF4-FFF2-40B4-BE49-F238E27FC236}">
                            <a16:creationId xmlns:a16="http://schemas.microsoft.com/office/drawing/2014/main" id="{541C1B84-6129-430E-B4D7-0742EE7A8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5961063"/>
                        <a:ext cx="2413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46" name="Oval 170">
            <a:extLst>
              <a:ext uri="{FF2B5EF4-FFF2-40B4-BE49-F238E27FC236}">
                <a16:creationId xmlns:a16="http://schemas.microsoft.com/office/drawing/2014/main" id="{AA889280-3C46-4E9C-A119-6344A8924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3" y="4476750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47" name="Oval 171">
            <a:extLst>
              <a:ext uri="{FF2B5EF4-FFF2-40B4-BE49-F238E27FC236}">
                <a16:creationId xmlns:a16="http://schemas.microsoft.com/office/drawing/2014/main" id="{8C0600C5-4026-41DE-B343-722984EA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4470400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48" name="Oval 172">
            <a:extLst>
              <a:ext uri="{FF2B5EF4-FFF2-40B4-BE49-F238E27FC236}">
                <a16:creationId xmlns:a16="http://schemas.microsoft.com/office/drawing/2014/main" id="{81765040-C2CB-42B4-8D61-E6C490C7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5067300"/>
            <a:ext cx="98425" cy="1301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49" name="Oval 173">
            <a:extLst>
              <a:ext uri="{FF2B5EF4-FFF2-40B4-BE49-F238E27FC236}">
                <a16:creationId xmlns:a16="http://schemas.microsoft.com/office/drawing/2014/main" id="{F99F1121-B51B-4D30-913D-78E26787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124575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0" name="Oval 174">
            <a:extLst>
              <a:ext uri="{FF2B5EF4-FFF2-40B4-BE49-F238E27FC236}">
                <a16:creationId xmlns:a16="http://schemas.microsoft.com/office/drawing/2014/main" id="{EEB676A2-2A56-4117-AA94-47D27FF7E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4811713"/>
            <a:ext cx="371475" cy="4953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1" name="Oval 175">
            <a:extLst>
              <a:ext uri="{FF2B5EF4-FFF2-40B4-BE49-F238E27FC236}">
                <a16:creationId xmlns:a16="http://schemas.microsoft.com/office/drawing/2014/main" id="{EF03BC33-19E0-4424-8675-6124879CC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4533900"/>
            <a:ext cx="788987" cy="1052513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2" name="Oval 176">
            <a:extLst>
              <a:ext uri="{FF2B5EF4-FFF2-40B4-BE49-F238E27FC236}">
                <a16:creationId xmlns:a16="http://schemas.microsoft.com/office/drawing/2014/main" id="{5D9A1371-8807-4747-BE26-A7916CF2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4926013"/>
            <a:ext cx="98425" cy="131762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3" name="Oval 177">
            <a:extLst>
              <a:ext uri="{FF2B5EF4-FFF2-40B4-BE49-F238E27FC236}">
                <a16:creationId xmlns:a16="http://schemas.microsoft.com/office/drawing/2014/main" id="{86B161B8-059B-4946-BBCE-554A8D307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5868988"/>
            <a:ext cx="371475" cy="495300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470018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4" name="Oval 178">
            <a:extLst>
              <a:ext uri="{FF2B5EF4-FFF2-40B4-BE49-F238E27FC236}">
                <a16:creationId xmlns:a16="http://schemas.microsoft.com/office/drawing/2014/main" id="{B0157951-8942-4885-9A21-A07735CF9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5591175"/>
            <a:ext cx="788987" cy="1050925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5" name="Oval 179">
            <a:extLst>
              <a:ext uri="{FF2B5EF4-FFF2-40B4-BE49-F238E27FC236}">
                <a16:creationId xmlns:a16="http://schemas.microsoft.com/office/drawing/2014/main" id="{A96606CD-9B23-4321-B883-D409D42B2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5981700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6" name="Oval 180">
            <a:extLst>
              <a:ext uri="{FF2B5EF4-FFF2-40B4-BE49-F238E27FC236}">
                <a16:creationId xmlns:a16="http://schemas.microsoft.com/office/drawing/2014/main" id="{C7D573DE-6B02-4E28-8689-A24E4564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5521325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57" name="Oval 181">
            <a:extLst>
              <a:ext uri="{FF2B5EF4-FFF2-40B4-BE49-F238E27FC236}">
                <a16:creationId xmlns:a16="http://schemas.microsoft.com/office/drawing/2014/main" id="{0CCAAF78-F71C-4A13-A660-656A26E6C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5521325"/>
            <a:ext cx="96837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aphicFrame>
        <p:nvGraphicFramePr>
          <p:cNvPr id="129058" name="Object 12">
            <a:extLst>
              <a:ext uri="{FF2B5EF4-FFF2-40B4-BE49-F238E27FC236}">
                <a16:creationId xmlns:a16="http://schemas.microsoft.com/office/drawing/2014/main" id="{B0D4C6EE-8CD1-4572-912B-344854D1AF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1288" y="4899025"/>
          <a:ext cx="2413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177492" imgH="177492" progId="">
                  <p:embed/>
                </p:oleObj>
              </mc:Choice>
              <mc:Fallback>
                <p:oleObj name="Equation" r:id="rId9" imgW="177492" imgH="177492" progId="">
                  <p:embed/>
                  <p:pic>
                    <p:nvPicPr>
                      <p:cNvPr id="129058" name="Object 12">
                        <a:extLst>
                          <a:ext uri="{FF2B5EF4-FFF2-40B4-BE49-F238E27FC236}">
                            <a16:creationId xmlns:a16="http://schemas.microsoft.com/office/drawing/2014/main" id="{B0D4C6EE-8CD1-4572-912B-344854D1A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4899025"/>
                        <a:ext cx="2413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59" name="Object 13">
            <a:extLst>
              <a:ext uri="{FF2B5EF4-FFF2-40B4-BE49-F238E27FC236}">
                <a16:creationId xmlns:a16="http://schemas.microsoft.com/office/drawing/2014/main" id="{A5E19CD4-3FA1-4A9F-8A0F-2C2FD9ADA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1288" y="5961063"/>
          <a:ext cx="2413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0" imgW="177492" imgH="177492" progId="">
                  <p:embed/>
                </p:oleObj>
              </mc:Choice>
              <mc:Fallback>
                <p:oleObj name="Equation" r:id="rId10" imgW="177492" imgH="177492" progId="">
                  <p:embed/>
                  <p:pic>
                    <p:nvPicPr>
                      <p:cNvPr id="129059" name="Object 13">
                        <a:extLst>
                          <a:ext uri="{FF2B5EF4-FFF2-40B4-BE49-F238E27FC236}">
                            <a16:creationId xmlns:a16="http://schemas.microsoft.com/office/drawing/2014/main" id="{A5E19CD4-3FA1-4A9F-8A0F-2C2FD9ADA0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5961063"/>
                        <a:ext cx="2413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8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60" name="Oval 184">
            <a:extLst>
              <a:ext uri="{FF2B5EF4-FFF2-40B4-BE49-F238E27FC236}">
                <a16:creationId xmlns:a16="http://schemas.microsoft.com/office/drawing/2014/main" id="{4D3A1C60-4EDA-46EB-8EA5-060DB1952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4476750"/>
            <a:ext cx="96837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61" name="Oval 185">
            <a:extLst>
              <a:ext uri="{FF2B5EF4-FFF2-40B4-BE49-F238E27FC236}">
                <a16:creationId xmlns:a16="http://schemas.microsoft.com/office/drawing/2014/main" id="{8F9698B8-6E62-4AF0-9BBB-D9717587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4926013"/>
            <a:ext cx="100013" cy="131762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62" name="Oval 186">
            <a:extLst>
              <a:ext uri="{FF2B5EF4-FFF2-40B4-BE49-F238E27FC236}">
                <a16:creationId xmlns:a16="http://schemas.microsoft.com/office/drawing/2014/main" id="{BB12B8AA-E4EB-4784-B320-2396A81A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5981700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63" name="Oval 187">
            <a:extLst>
              <a:ext uri="{FF2B5EF4-FFF2-40B4-BE49-F238E27FC236}">
                <a16:creationId xmlns:a16="http://schemas.microsoft.com/office/drawing/2014/main" id="{E76C3ED1-BD7A-4E71-9345-944743027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5067300"/>
            <a:ext cx="96837" cy="130175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7" name="Oval 188">
            <a:extLst>
              <a:ext uri="{FF2B5EF4-FFF2-40B4-BE49-F238E27FC236}">
                <a16:creationId xmlns:a16="http://schemas.microsoft.com/office/drawing/2014/main" id="{AE5F4F0B-1D1E-4EB5-B8AE-7AE40EBB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0" y="6124575"/>
            <a:ext cx="98425" cy="131763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65" name="Oval 189">
            <a:extLst>
              <a:ext uri="{FF2B5EF4-FFF2-40B4-BE49-F238E27FC236}">
                <a16:creationId xmlns:a16="http://schemas.microsoft.com/office/drawing/2014/main" id="{E384FA78-923A-424A-A942-0D99542F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6573838"/>
            <a:ext cx="98425" cy="131762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66" name="Oval 190">
            <a:extLst>
              <a:ext uri="{FF2B5EF4-FFF2-40B4-BE49-F238E27FC236}">
                <a16:creationId xmlns:a16="http://schemas.microsoft.com/office/drawing/2014/main" id="{709B755B-0FF3-4853-AF7D-9DA86F14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6573838"/>
            <a:ext cx="98425" cy="131762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67" name="Oval 191">
            <a:extLst>
              <a:ext uri="{FF2B5EF4-FFF2-40B4-BE49-F238E27FC236}">
                <a16:creationId xmlns:a16="http://schemas.microsoft.com/office/drawing/2014/main" id="{59CDE67B-0E1E-484E-BEFC-4BA27D2FA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6573838"/>
            <a:ext cx="98425" cy="131762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1" name="Oval 192">
            <a:extLst>
              <a:ext uri="{FF2B5EF4-FFF2-40B4-BE49-F238E27FC236}">
                <a16:creationId xmlns:a16="http://schemas.microsoft.com/office/drawing/2014/main" id="{0690210E-9FC1-4D4E-9864-0E6B13FC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5467350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" name="Oval 193">
            <a:extLst>
              <a:ext uri="{FF2B5EF4-FFF2-40B4-BE49-F238E27FC236}">
                <a16:creationId xmlns:a16="http://schemas.microsoft.com/office/drawing/2014/main" id="{78D3D48F-0794-4BE5-A38C-6347E2B0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425" y="5543550"/>
            <a:ext cx="98425" cy="131763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3" name="Oval 194">
            <a:extLst>
              <a:ext uri="{FF2B5EF4-FFF2-40B4-BE49-F238E27FC236}">
                <a16:creationId xmlns:a16="http://schemas.microsoft.com/office/drawing/2014/main" id="{069E97AF-44DC-4C8F-B217-0C8853B2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5391150"/>
            <a:ext cx="98425" cy="13335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129071" name="Group 113">
            <a:extLst>
              <a:ext uri="{FF2B5EF4-FFF2-40B4-BE49-F238E27FC236}">
                <a16:creationId xmlns:a16="http://schemas.microsoft.com/office/drawing/2014/main" id="{7F35A0D5-19BA-412B-8D9F-9E84BA07DF46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495800"/>
            <a:ext cx="1600200" cy="739775"/>
            <a:chOff x="7915873" y="1677751"/>
            <a:chExt cx="1205299" cy="1555083"/>
          </a:xfrm>
        </p:grpSpPr>
        <p:sp>
          <p:nvSpPr>
            <p:cNvPr id="129097" name="Line 197">
              <a:extLst>
                <a:ext uri="{FF2B5EF4-FFF2-40B4-BE49-F238E27FC236}">
                  <a16:creationId xmlns:a16="http://schemas.microsoft.com/office/drawing/2014/main" id="{516379FD-78B4-4CB7-AB2B-3C32C3B2F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15873" y="2570817"/>
              <a:ext cx="466112" cy="9618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98" name="TextBox 115">
              <a:extLst>
                <a:ext uri="{FF2B5EF4-FFF2-40B4-BE49-F238E27FC236}">
                  <a16:creationId xmlns:a16="http://schemas.microsoft.com/office/drawing/2014/main" id="{E05E5047-EE63-4DAD-A6E3-4DDAFBDB5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9511" y="1677751"/>
              <a:ext cx="741661" cy="155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400" b="1">
                  <a:solidFill>
                    <a:srgbClr val="FF0066"/>
                  </a:solidFill>
                </a:rPr>
                <a:t>Electron </a:t>
              </a:r>
            </a:p>
            <a:p>
              <a:pPr algn="ctr" eaLnBrk="1" hangingPunct="1"/>
              <a:r>
                <a:rPr lang="en-US" altLang="vi-VN" sz="1400" b="1">
                  <a:solidFill>
                    <a:srgbClr val="FF0066"/>
                  </a:solidFill>
                </a:rPr>
                <a:t>tự do</a:t>
              </a:r>
            </a:p>
            <a:p>
              <a:pPr algn="ctr" eaLnBrk="1" hangingPunct="1"/>
              <a:r>
                <a:rPr lang="en-US" altLang="vi-VN" sz="1400" b="1">
                  <a:solidFill>
                    <a:srgbClr val="FF0066"/>
                  </a:solidFill>
                </a:rPr>
                <a:t>(-)</a:t>
              </a:r>
            </a:p>
          </p:txBody>
        </p:sp>
      </p:grpSp>
      <p:grpSp>
        <p:nvGrpSpPr>
          <p:cNvPr id="129072" name="Group 116">
            <a:extLst>
              <a:ext uri="{FF2B5EF4-FFF2-40B4-BE49-F238E27FC236}">
                <a16:creationId xmlns:a16="http://schemas.microsoft.com/office/drawing/2014/main" id="{07821771-31B7-44B4-96E8-9204BB336ED0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6096000"/>
            <a:ext cx="1595438" cy="523875"/>
            <a:chOff x="6197599" y="6096000"/>
            <a:chExt cx="2126699" cy="522982"/>
          </a:xfrm>
        </p:grpSpPr>
        <p:sp>
          <p:nvSpPr>
            <p:cNvPr id="129095" name="Line 199">
              <a:extLst>
                <a:ext uri="{FF2B5EF4-FFF2-40B4-BE49-F238E27FC236}">
                  <a16:creationId xmlns:a16="http://schemas.microsoft.com/office/drawing/2014/main" id="{DCD9635E-A466-4EF4-8C6F-BC2FB2860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97599" y="6354547"/>
              <a:ext cx="1016000" cy="4569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96" name="TextBox 118">
              <a:extLst>
                <a:ext uri="{FF2B5EF4-FFF2-40B4-BE49-F238E27FC236}">
                  <a16:creationId xmlns:a16="http://schemas.microsoft.com/office/drawing/2014/main" id="{DCBC13CB-FF5A-4B41-9E96-CF71798FF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999" y="6096000"/>
              <a:ext cx="1212299" cy="52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400" b="1">
                  <a:solidFill>
                    <a:srgbClr val="FF9900"/>
                  </a:solidFill>
                </a:rPr>
                <a:t>Lỗ trống</a:t>
              </a:r>
              <a:br>
                <a:rPr lang="en-US" altLang="vi-VN" sz="1400" b="1">
                  <a:solidFill>
                    <a:srgbClr val="FF9900"/>
                  </a:solidFill>
                </a:rPr>
              </a:br>
              <a:r>
                <a:rPr lang="en-US" altLang="vi-VN" sz="1400" b="1">
                  <a:solidFill>
                    <a:srgbClr val="FF9900"/>
                  </a:solidFill>
                </a:rPr>
                <a:t>(+)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C37D43-5CB4-4986-9BB1-4A31A7E44427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4419600"/>
            <a:ext cx="5295900" cy="2209800"/>
            <a:chOff x="1962164" y="4419600"/>
            <a:chExt cx="5295872" cy="2209800"/>
          </a:xfrm>
        </p:grpSpPr>
        <p:grpSp>
          <p:nvGrpSpPr>
            <p:cNvPr id="129087" name="Group 27">
              <a:extLst>
                <a:ext uri="{FF2B5EF4-FFF2-40B4-BE49-F238E27FC236}">
                  <a16:creationId xmlns:a16="http://schemas.microsoft.com/office/drawing/2014/main" id="{DE9CB5FE-F801-49FE-9BB0-96F2C171A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2164" y="4495800"/>
              <a:ext cx="1085836" cy="1228475"/>
              <a:chOff x="2316" y="2112"/>
              <a:chExt cx="912" cy="507"/>
            </a:xfrm>
          </p:grpSpPr>
          <p:sp>
            <p:nvSpPr>
              <p:cNvPr id="129093" name="AutoShape 24">
                <a:extLst>
                  <a:ext uri="{FF2B5EF4-FFF2-40B4-BE49-F238E27FC236}">
                    <a16:creationId xmlns:a16="http://schemas.microsoft.com/office/drawing/2014/main" id="{32729BD5-B504-4DF1-AD03-2669C3735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6" y="2475"/>
                <a:ext cx="912" cy="144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9094" name="Text Box 25">
                <a:extLst>
                  <a:ext uri="{FF2B5EF4-FFF2-40B4-BE49-F238E27FC236}">
                    <a16:creationId xmlns:a16="http://schemas.microsoft.com/office/drawing/2014/main" id="{E6BCC319-991E-4018-9A7A-9C1C925B2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4" y="2112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400"/>
                  <a:t>+</a:t>
                </a:r>
              </a:p>
            </p:txBody>
          </p:sp>
        </p:grpSp>
        <p:grpSp>
          <p:nvGrpSpPr>
            <p:cNvPr id="129088" name="Group 26">
              <a:extLst>
                <a:ext uri="{FF2B5EF4-FFF2-40B4-BE49-F238E27FC236}">
                  <a16:creationId xmlns:a16="http://schemas.microsoft.com/office/drawing/2014/main" id="{48087A47-86FC-4C6F-8C57-14F5B1565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4419600"/>
              <a:ext cx="1085836" cy="1315704"/>
              <a:chOff x="3408" y="1776"/>
              <a:chExt cx="912" cy="543"/>
            </a:xfrm>
          </p:grpSpPr>
          <p:sp>
            <p:nvSpPr>
              <p:cNvPr id="129091" name="AutoShape 7">
                <a:extLst>
                  <a:ext uri="{FF2B5EF4-FFF2-40B4-BE49-F238E27FC236}">
                    <a16:creationId xmlns:a16="http://schemas.microsoft.com/office/drawing/2014/main" id="{7B574267-35EB-42EC-906E-A39C77A81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2175"/>
                <a:ext cx="912" cy="144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9092" name="Text Box 8">
                <a:extLst>
                  <a:ext uri="{FF2B5EF4-FFF2-40B4-BE49-F238E27FC236}">
                    <a16:creationId xmlns:a16="http://schemas.microsoft.com/office/drawing/2014/main" id="{B7F98A38-4240-466C-9FCA-16DE422AF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1776"/>
                <a:ext cx="24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4800"/>
                  <a:t>-</a:t>
                </a: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8823D6-C2A9-43DB-B371-1B7A98989AF2}"/>
                </a:ext>
              </a:extLst>
            </p:cNvPr>
            <p:cNvSpPr/>
            <p:nvPr/>
          </p:nvSpPr>
          <p:spPr>
            <a:xfrm>
              <a:off x="3028958" y="4419600"/>
              <a:ext cx="76200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ADCEE83-6177-4800-9B11-A9F560867611}"/>
                </a:ext>
              </a:extLst>
            </p:cNvPr>
            <p:cNvSpPr/>
            <p:nvPr/>
          </p:nvSpPr>
          <p:spPr>
            <a:xfrm>
              <a:off x="6095992" y="4419600"/>
              <a:ext cx="76200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Oval 194">
            <a:extLst>
              <a:ext uri="{FF2B5EF4-FFF2-40B4-BE49-F238E27FC236}">
                <a16:creationId xmlns:a16="http://schemas.microsoft.com/office/drawing/2014/main" id="{B1BF5484-7B30-4958-B5B2-71CDD8F3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543550"/>
            <a:ext cx="98425" cy="13335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8" name="Oval 194">
            <a:extLst>
              <a:ext uri="{FF2B5EF4-FFF2-40B4-BE49-F238E27FC236}">
                <a16:creationId xmlns:a16="http://schemas.microsoft.com/office/drawing/2014/main" id="{146BD606-CEE7-406A-89F4-8141C126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343650"/>
            <a:ext cx="98425" cy="13335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9" name="Oval 194">
            <a:extLst>
              <a:ext uri="{FF2B5EF4-FFF2-40B4-BE49-F238E27FC236}">
                <a16:creationId xmlns:a16="http://schemas.microsoft.com/office/drawing/2014/main" id="{9793C993-B813-44A8-B4E9-3324CE154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19650"/>
            <a:ext cx="98425" cy="13335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0" name="Oval 154">
            <a:extLst>
              <a:ext uri="{FF2B5EF4-FFF2-40B4-BE49-F238E27FC236}">
                <a16:creationId xmlns:a16="http://schemas.microsoft.com/office/drawing/2014/main" id="{4B70F382-85FB-43A3-A7B4-D2F140F7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822825"/>
            <a:ext cx="98425" cy="1301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" name="Oval 154">
            <a:extLst>
              <a:ext uri="{FF2B5EF4-FFF2-40B4-BE49-F238E27FC236}">
                <a16:creationId xmlns:a16="http://schemas.microsoft.com/office/drawing/2014/main" id="{B1A639F0-214C-4000-B4C1-2B826462E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943600"/>
            <a:ext cx="98425" cy="1301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79" name="Oval 194">
            <a:extLst>
              <a:ext uri="{FF2B5EF4-FFF2-40B4-BE49-F238E27FC236}">
                <a16:creationId xmlns:a16="http://schemas.microsoft.com/office/drawing/2014/main" id="{492C0EC8-23EA-4372-8E55-309ACC66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75" y="4819650"/>
            <a:ext cx="98425" cy="13335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9080" name="Oval 154">
            <a:extLst>
              <a:ext uri="{FF2B5EF4-FFF2-40B4-BE49-F238E27FC236}">
                <a16:creationId xmlns:a16="http://schemas.microsoft.com/office/drawing/2014/main" id="{C4B657EA-51F4-4242-99B0-AFCAE443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70625"/>
            <a:ext cx="98425" cy="130175"/>
          </a:xfrm>
          <a:prstGeom prst="ellipse">
            <a:avLst/>
          </a:prstGeom>
          <a:solidFill>
            <a:srgbClr val="66FF33"/>
          </a:solidFill>
          <a:ln w="190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1AF4E639-ED66-4F89-B83E-FE0E52595E78}"/>
              </a:ext>
            </a:extLst>
          </p:cNvPr>
          <p:cNvSpPr txBox="1">
            <a:spLocks/>
          </p:cNvSpPr>
          <p:nvPr/>
        </p:nvSpPr>
        <p:spPr>
          <a:xfrm>
            <a:off x="292100" y="152400"/>
            <a:ext cx="2020888" cy="6127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*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marL="0" indent="-514350" algn="just" fontAlgn="auto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6BFAC0CC-4528-4F46-803D-4B576927F004}"/>
              </a:ext>
            </a:extLst>
          </p:cNvPr>
          <p:cNvSpPr txBox="1">
            <a:spLocks/>
          </p:cNvSpPr>
          <p:nvPr/>
        </p:nvSpPr>
        <p:spPr>
          <a:xfrm>
            <a:off x="415925" y="712788"/>
            <a:ext cx="805973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14350" algn="just"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Chất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dẫn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loại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hạt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tải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êlectron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dẫn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lỗ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trống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7C20967-57BD-4311-BA75-C6099072E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1843088"/>
            <a:ext cx="8059738" cy="1146175"/>
          </a:xfrm>
        </p:spPr>
        <p:txBody>
          <a:bodyPr rtlCol="0">
            <a:normAutofit fontScale="92500" lnSpcReduction="20000"/>
          </a:bodyPr>
          <a:lstStyle/>
          <a:p>
            <a:pPr marL="0" indent="-51435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Dòng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dẫn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dòng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êlectron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dòng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chuyển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trường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marL="0" indent="-51435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9084" name="TextBox 224">
            <a:extLst>
              <a:ext uri="{FF2B5EF4-FFF2-40B4-BE49-F238E27FC236}">
                <a16:creationId xmlns:a16="http://schemas.microsoft.com/office/drawing/2014/main" id="{5A214AEE-FBF1-4575-B196-4BA520AA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3543300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</a:rPr>
              <a:t>E</a:t>
            </a:r>
            <a:endParaRPr lang="en-US" altLang="vi-VN" sz="4000" b="1">
              <a:solidFill>
                <a:srgbClr val="FF0000"/>
              </a:solidFill>
            </a:endParaRPr>
          </a:p>
        </p:txBody>
      </p:sp>
      <p:sp>
        <p:nvSpPr>
          <p:cNvPr id="129085" name="AutoShape 24">
            <a:extLst>
              <a:ext uri="{FF2B5EF4-FFF2-40B4-BE49-F238E27FC236}">
                <a16:creationId xmlns:a16="http://schemas.microsoft.com/office/drawing/2014/main" id="{6B0ED5BB-69DB-44E4-B814-3FDCFEA2BE2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82950" y="4065588"/>
            <a:ext cx="2736850" cy="74612"/>
          </a:xfrm>
          <a:prstGeom prst="leftArrow">
            <a:avLst>
              <a:gd name="adj1" fmla="val 50000"/>
              <a:gd name="adj2" fmla="val 231295"/>
            </a:avLst>
          </a:prstGeom>
          <a:solidFill>
            <a:srgbClr val="FF00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600">
              <a:solidFill>
                <a:srgbClr val="0000FF"/>
              </a:solidFill>
              <a:latin typeface=".VnBodoniH" panose="020B7200000000000000" pitchFamily="34" charset="0"/>
            </a:endParaRPr>
          </a:p>
        </p:txBody>
      </p:sp>
      <p:sp>
        <p:nvSpPr>
          <p:cNvPr id="129086" name="Line 130">
            <a:extLst>
              <a:ext uri="{FF2B5EF4-FFF2-40B4-BE49-F238E27FC236}">
                <a16:creationId xmlns:a16="http://schemas.microsoft.com/office/drawing/2014/main" id="{A46308A8-E739-4DA3-901E-7B6E07E4EE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19625" y="3581400"/>
            <a:ext cx="4206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advTm="141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3.7037E-7 L 0.20521 -0.0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651 -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1614 -0.0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3.33333E-6 L -0.29757 -0.01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278 L -0.11007 -0.003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4.07407E-6 L -0.01545 0.00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3.33333E-6 L -0.29757 -0.0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3.33333E-6 L -0.29757 -0.0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3.33333E-6 L -0.29757 -0.0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62 L 0.25538 0.0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62 L 0.25538 0.0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82" grpId="0" animBg="1"/>
      <p:bldP spid="82" grpId="1" animBg="1"/>
      <p:bldP spid="107" grpId="0" animBg="1"/>
      <p:bldP spid="107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/>
      <p:bldP spid="76" grpId="0"/>
      <p:bldP spid="7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3">
            <a:extLst>
              <a:ext uri="{FF2B5EF4-FFF2-40B4-BE49-F238E27FC236}">
                <a16:creationId xmlns:a16="http://schemas.microsoft.com/office/drawing/2014/main" id="{ECA47C9C-4BEC-4935-8D3A-6A479B96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9088"/>
            <a:ext cx="609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 dẫn loại n-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Tạp chất cho ( đôno)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5DF13-2723-4F32-86F1-56EB2F85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863600"/>
            <a:ext cx="6715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pha tạp chất ph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(nhóm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silic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(Si)(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7CFC61-FE70-48B5-9999-CA5437E1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21" y="1817688"/>
            <a:ext cx="628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dẫn loại n – Tạp chất cho (đôno)</a:t>
            </a:r>
          </a:p>
        </p:txBody>
      </p:sp>
      <p:pic>
        <p:nvPicPr>
          <p:cNvPr id="5" name="Picture 4" descr="ly7.bmp">
            <a:extLst>
              <a:ext uri="{FF2B5EF4-FFF2-40B4-BE49-F238E27FC236}">
                <a16:creationId xmlns:a16="http://schemas.microsoft.com/office/drawing/2014/main" id="{67FB8232-D936-4316-8E01-D6BC7FEEE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06" y="2839244"/>
            <a:ext cx="3278188" cy="323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5BEDFC8-4CAB-4E17-B571-48A880D7B4FA}"/>
              </a:ext>
            </a:extLst>
          </p:cNvPr>
          <p:cNvSpPr/>
          <p:nvPr/>
        </p:nvSpPr>
        <p:spPr>
          <a:xfrm>
            <a:off x="3998913" y="2722563"/>
            <a:ext cx="1314450" cy="13716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ACC65C-21DC-4B6C-8BE4-28E3D7B9845C}"/>
              </a:ext>
            </a:extLst>
          </p:cNvPr>
          <p:cNvSpPr/>
          <p:nvPr/>
        </p:nvSpPr>
        <p:spPr>
          <a:xfrm>
            <a:off x="4342547" y="3065629"/>
            <a:ext cx="685800" cy="685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7BCF16-E379-4BE6-8F01-7539470E017D}"/>
              </a:ext>
            </a:extLst>
          </p:cNvPr>
          <p:cNvSpPr/>
          <p:nvPr/>
        </p:nvSpPr>
        <p:spPr>
          <a:xfrm>
            <a:off x="4056063" y="3751263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85DAA6-666C-4BA5-9150-E420CB0D361D}"/>
              </a:ext>
            </a:extLst>
          </p:cNvPr>
          <p:cNvSpPr/>
          <p:nvPr/>
        </p:nvSpPr>
        <p:spPr>
          <a:xfrm>
            <a:off x="5313363" y="40941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86AF5D-58F7-4457-B067-33DA5380DAB5}"/>
              </a:ext>
            </a:extLst>
          </p:cNvPr>
          <p:cNvSpPr/>
          <p:nvPr/>
        </p:nvSpPr>
        <p:spPr>
          <a:xfrm>
            <a:off x="5656997" y="44372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85647F-F3F0-482F-BB2A-855A61E0DC34}"/>
              </a:ext>
            </a:extLst>
          </p:cNvPr>
          <p:cNvSpPr/>
          <p:nvPr/>
        </p:nvSpPr>
        <p:spPr>
          <a:xfrm>
            <a:off x="5313363" y="27225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2284F2-74F7-4308-B9F9-6D3170B280D7}"/>
              </a:ext>
            </a:extLst>
          </p:cNvPr>
          <p:cNvSpPr/>
          <p:nvPr/>
        </p:nvSpPr>
        <p:spPr>
          <a:xfrm>
            <a:off x="5656997" y="30656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8E01FD-3B1D-48F3-A2E6-C614E89CC4D2}"/>
              </a:ext>
            </a:extLst>
          </p:cNvPr>
          <p:cNvSpPr/>
          <p:nvPr/>
        </p:nvSpPr>
        <p:spPr>
          <a:xfrm>
            <a:off x="6513513" y="46656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9FE07A-74EC-42A2-9541-5B3E5993D89A}"/>
              </a:ext>
            </a:extLst>
          </p:cNvPr>
          <p:cNvSpPr/>
          <p:nvPr/>
        </p:nvSpPr>
        <p:spPr>
          <a:xfrm>
            <a:off x="5199063" y="34083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714B1E-12B3-44A8-BD75-B86829064574}"/>
              </a:ext>
            </a:extLst>
          </p:cNvPr>
          <p:cNvSpPr/>
          <p:nvPr/>
        </p:nvSpPr>
        <p:spPr>
          <a:xfrm>
            <a:off x="5884863" y="53514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90D640-B758-4F69-98DF-45ABEE90A4DD}"/>
              </a:ext>
            </a:extLst>
          </p:cNvPr>
          <p:cNvSpPr/>
          <p:nvPr/>
        </p:nvSpPr>
        <p:spPr>
          <a:xfrm>
            <a:off x="5770563" y="39798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D5647F-1CC9-4214-9198-DEA723AF28A7}"/>
              </a:ext>
            </a:extLst>
          </p:cNvPr>
          <p:cNvSpPr/>
          <p:nvPr/>
        </p:nvSpPr>
        <p:spPr>
          <a:xfrm>
            <a:off x="6513513" y="32940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894492-A9A5-4487-8F9A-40E0AF963C78}"/>
              </a:ext>
            </a:extLst>
          </p:cNvPr>
          <p:cNvSpPr/>
          <p:nvPr/>
        </p:nvSpPr>
        <p:spPr>
          <a:xfrm>
            <a:off x="5999163" y="39798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3C24D0-943E-48F2-9ADF-05C1641AABC2}"/>
              </a:ext>
            </a:extLst>
          </p:cNvPr>
          <p:cNvSpPr/>
          <p:nvPr/>
        </p:nvSpPr>
        <p:spPr>
          <a:xfrm>
            <a:off x="5199063" y="3179763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54DF7B-6ABF-445D-BD90-7D40FCC59EE2}"/>
              </a:ext>
            </a:extLst>
          </p:cNvPr>
          <p:cNvSpPr/>
          <p:nvPr/>
        </p:nvSpPr>
        <p:spPr>
          <a:xfrm>
            <a:off x="3998913" y="40941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3B34C7-9F45-4AFD-A618-77BBCC36F465}"/>
              </a:ext>
            </a:extLst>
          </p:cNvPr>
          <p:cNvSpPr/>
          <p:nvPr/>
        </p:nvSpPr>
        <p:spPr>
          <a:xfrm>
            <a:off x="4342547" y="44372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4167F5-D435-491F-8B60-8E288CBDDB1A}"/>
              </a:ext>
            </a:extLst>
          </p:cNvPr>
          <p:cNvSpPr/>
          <p:nvPr/>
        </p:nvSpPr>
        <p:spPr>
          <a:xfrm>
            <a:off x="5199063" y="45513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4799B4-EB7D-4486-B1E2-03D347AAF1E0}"/>
              </a:ext>
            </a:extLst>
          </p:cNvPr>
          <p:cNvSpPr/>
          <p:nvPr/>
        </p:nvSpPr>
        <p:spPr>
          <a:xfrm>
            <a:off x="4456113" y="53514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22AE44-D0BD-47DA-B73F-7095BDA11198}"/>
              </a:ext>
            </a:extLst>
          </p:cNvPr>
          <p:cNvSpPr/>
          <p:nvPr/>
        </p:nvSpPr>
        <p:spPr>
          <a:xfrm>
            <a:off x="4456113" y="39798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F1F3FC-17AC-4B66-8E46-52349DC30E1D}"/>
              </a:ext>
            </a:extLst>
          </p:cNvPr>
          <p:cNvSpPr/>
          <p:nvPr/>
        </p:nvSpPr>
        <p:spPr>
          <a:xfrm>
            <a:off x="4684713" y="535146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A6049B-DD31-4044-BA67-F2F8A266029A}"/>
              </a:ext>
            </a:extLst>
          </p:cNvPr>
          <p:cNvSpPr/>
          <p:nvPr/>
        </p:nvSpPr>
        <p:spPr>
          <a:xfrm>
            <a:off x="4684713" y="53514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21192C-589D-421A-A8C7-FDEE19EBDD1D}"/>
              </a:ext>
            </a:extLst>
          </p:cNvPr>
          <p:cNvSpPr/>
          <p:nvPr/>
        </p:nvSpPr>
        <p:spPr>
          <a:xfrm>
            <a:off x="5199063" y="47799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3615ED-F134-414E-AD4F-FCE873B0CCA0}"/>
              </a:ext>
            </a:extLst>
          </p:cNvPr>
          <p:cNvSpPr/>
          <p:nvPr/>
        </p:nvSpPr>
        <p:spPr>
          <a:xfrm>
            <a:off x="4684713" y="3979863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29FD57-D95B-4B56-B91F-B082C779B5F5}"/>
              </a:ext>
            </a:extLst>
          </p:cNvPr>
          <p:cNvSpPr/>
          <p:nvPr/>
        </p:nvSpPr>
        <p:spPr>
          <a:xfrm>
            <a:off x="5313363" y="13509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1C64FA-2FC1-4F8A-AA7D-F30D74AAD546}"/>
              </a:ext>
            </a:extLst>
          </p:cNvPr>
          <p:cNvSpPr/>
          <p:nvPr/>
        </p:nvSpPr>
        <p:spPr>
          <a:xfrm>
            <a:off x="5656997" y="16940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DA7918-2424-4DC5-9EB8-AF7CF89063F2}"/>
              </a:ext>
            </a:extLst>
          </p:cNvPr>
          <p:cNvSpPr/>
          <p:nvPr/>
        </p:nvSpPr>
        <p:spPr>
          <a:xfrm>
            <a:off x="5770563" y="26082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42A075-8BE3-4683-B245-690026DADF2D}"/>
              </a:ext>
            </a:extLst>
          </p:cNvPr>
          <p:cNvSpPr/>
          <p:nvPr/>
        </p:nvSpPr>
        <p:spPr>
          <a:xfrm>
            <a:off x="6513513" y="19224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5912E6-5BFD-41F1-99D9-12B4B6AC219A}"/>
              </a:ext>
            </a:extLst>
          </p:cNvPr>
          <p:cNvSpPr/>
          <p:nvPr/>
        </p:nvSpPr>
        <p:spPr>
          <a:xfrm>
            <a:off x="3998913" y="13509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0D577AA-BBC0-4EE8-8FE8-246A491B18DE}"/>
              </a:ext>
            </a:extLst>
          </p:cNvPr>
          <p:cNvSpPr/>
          <p:nvPr/>
        </p:nvSpPr>
        <p:spPr>
          <a:xfrm>
            <a:off x="4342547" y="16940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642B3A0-42AC-458B-897D-2F3E9940339A}"/>
              </a:ext>
            </a:extLst>
          </p:cNvPr>
          <p:cNvSpPr/>
          <p:nvPr/>
        </p:nvSpPr>
        <p:spPr>
          <a:xfrm>
            <a:off x="4684713" y="26082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18140BE-2B7E-4DC5-81E6-7C72813E12D6}"/>
              </a:ext>
            </a:extLst>
          </p:cNvPr>
          <p:cNvSpPr/>
          <p:nvPr/>
        </p:nvSpPr>
        <p:spPr>
          <a:xfrm>
            <a:off x="5199063" y="20367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5E371B-5804-4714-A552-E3263A9B1ACF}"/>
              </a:ext>
            </a:extLst>
          </p:cNvPr>
          <p:cNvSpPr/>
          <p:nvPr/>
        </p:nvSpPr>
        <p:spPr>
          <a:xfrm>
            <a:off x="5199063" y="18081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83B8B92-1483-4E83-90A7-B546AC37C38A}"/>
              </a:ext>
            </a:extLst>
          </p:cNvPr>
          <p:cNvSpPr/>
          <p:nvPr/>
        </p:nvSpPr>
        <p:spPr>
          <a:xfrm>
            <a:off x="5999163" y="26082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B99BB1-5FB6-4241-BF26-B4C4DAEF47B8}"/>
              </a:ext>
            </a:extLst>
          </p:cNvPr>
          <p:cNvSpPr/>
          <p:nvPr/>
        </p:nvSpPr>
        <p:spPr>
          <a:xfrm>
            <a:off x="5884863" y="12366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669505C-BB9F-4F6B-867D-DB0BA533FA13}"/>
              </a:ext>
            </a:extLst>
          </p:cNvPr>
          <p:cNvSpPr/>
          <p:nvPr/>
        </p:nvSpPr>
        <p:spPr>
          <a:xfrm>
            <a:off x="4570413" y="12366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DE2285-7289-4A46-8778-B0BA04F83D22}"/>
              </a:ext>
            </a:extLst>
          </p:cNvPr>
          <p:cNvSpPr/>
          <p:nvPr/>
        </p:nvSpPr>
        <p:spPr>
          <a:xfrm>
            <a:off x="4456113" y="2608263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A52CAD4-025C-470F-95F2-A038070187CB}"/>
              </a:ext>
            </a:extLst>
          </p:cNvPr>
          <p:cNvSpPr/>
          <p:nvPr/>
        </p:nvSpPr>
        <p:spPr>
          <a:xfrm>
            <a:off x="2684463" y="27225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2EB392-DA67-401A-B1E0-3909A223B927}"/>
              </a:ext>
            </a:extLst>
          </p:cNvPr>
          <p:cNvSpPr/>
          <p:nvPr/>
        </p:nvSpPr>
        <p:spPr>
          <a:xfrm>
            <a:off x="3028097" y="30656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76C8DC-4536-42CD-A997-DF12E1B8DB65}"/>
              </a:ext>
            </a:extLst>
          </p:cNvPr>
          <p:cNvSpPr/>
          <p:nvPr/>
        </p:nvSpPr>
        <p:spPr>
          <a:xfrm>
            <a:off x="2684463" y="40941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3E87A48-6B9B-4D69-B308-73F239ED2BA5}"/>
              </a:ext>
            </a:extLst>
          </p:cNvPr>
          <p:cNvSpPr/>
          <p:nvPr/>
        </p:nvSpPr>
        <p:spPr>
          <a:xfrm>
            <a:off x="3028097" y="44372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1D4ED17-5120-4206-AD0C-D38E840411A2}"/>
              </a:ext>
            </a:extLst>
          </p:cNvPr>
          <p:cNvSpPr/>
          <p:nvPr/>
        </p:nvSpPr>
        <p:spPr>
          <a:xfrm>
            <a:off x="3141663" y="39798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3F90A38-EE13-4FCE-8F0A-0B375716EE85}"/>
              </a:ext>
            </a:extLst>
          </p:cNvPr>
          <p:cNvSpPr/>
          <p:nvPr/>
        </p:nvSpPr>
        <p:spPr>
          <a:xfrm>
            <a:off x="3255963" y="529431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D892CAE-570A-4A2D-8E94-23414AF00168}"/>
              </a:ext>
            </a:extLst>
          </p:cNvPr>
          <p:cNvSpPr/>
          <p:nvPr/>
        </p:nvSpPr>
        <p:spPr>
          <a:xfrm>
            <a:off x="3884613" y="45513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954D7DB-DD3B-46CD-BA3B-1EE9AD56B2D8}"/>
              </a:ext>
            </a:extLst>
          </p:cNvPr>
          <p:cNvSpPr/>
          <p:nvPr/>
        </p:nvSpPr>
        <p:spPr>
          <a:xfrm>
            <a:off x="3884613" y="31797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6C0652B-0D3F-4A47-B280-765F7AF70D6E}"/>
              </a:ext>
            </a:extLst>
          </p:cNvPr>
          <p:cNvSpPr/>
          <p:nvPr/>
        </p:nvSpPr>
        <p:spPr>
          <a:xfrm>
            <a:off x="2570163" y="45513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9BDD327-EA3D-4875-8F42-44DEE9D6B247}"/>
              </a:ext>
            </a:extLst>
          </p:cNvPr>
          <p:cNvSpPr/>
          <p:nvPr/>
        </p:nvSpPr>
        <p:spPr>
          <a:xfrm>
            <a:off x="2570163" y="34083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238F92-36F6-4A90-9B62-0F307C2441C9}"/>
              </a:ext>
            </a:extLst>
          </p:cNvPr>
          <p:cNvSpPr/>
          <p:nvPr/>
        </p:nvSpPr>
        <p:spPr>
          <a:xfrm>
            <a:off x="2570163" y="31797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DDE044-C7B5-48CF-9352-399808A5E298}"/>
              </a:ext>
            </a:extLst>
          </p:cNvPr>
          <p:cNvSpPr/>
          <p:nvPr/>
        </p:nvSpPr>
        <p:spPr>
          <a:xfrm>
            <a:off x="3370263" y="39798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08CFD50-C7C4-473E-8CE0-910D1377B8B2}"/>
              </a:ext>
            </a:extLst>
          </p:cNvPr>
          <p:cNvSpPr/>
          <p:nvPr/>
        </p:nvSpPr>
        <p:spPr>
          <a:xfrm>
            <a:off x="2570163" y="47799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C0D8656-9BDE-40E0-84A4-1B4E01239BE4}"/>
              </a:ext>
            </a:extLst>
          </p:cNvPr>
          <p:cNvSpPr/>
          <p:nvPr/>
        </p:nvSpPr>
        <p:spPr>
          <a:xfrm>
            <a:off x="2684463" y="1350963"/>
            <a:ext cx="1314450" cy="13716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9F1DB70-D7F8-4D83-AC6A-D3E4F71A1889}"/>
              </a:ext>
            </a:extLst>
          </p:cNvPr>
          <p:cNvSpPr/>
          <p:nvPr/>
        </p:nvSpPr>
        <p:spPr>
          <a:xfrm>
            <a:off x="3028097" y="1694029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3000" b="1" dirty="0">
                <a:latin typeface="VNI-Times" pitchFamily="2" charset="0"/>
              </a:rPr>
              <a:t>Si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21A4DE4-40C9-4397-91F7-FA9BAA57419F}"/>
              </a:ext>
            </a:extLst>
          </p:cNvPr>
          <p:cNvSpPr/>
          <p:nvPr/>
        </p:nvSpPr>
        <p:spPr>
          <a:xfrm>
            <a:off x="2570163" y="1808163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13C5770-AC1B-4064-BEE6-A3AE972B2B1F}"/>
              </a:ext>
            </a:extLst>
          </p:cNvPr>
          <p:cNvSpPr/>
          <p:nvPr/>
        </p:nvSpPr>
        <p:spPr>
          <a:xfrm>
            <a:off x="3884613" y="20367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7C1A6F9-726E-411D-8C0F-9FA45B2D7484}"/>
              </a:ext>
            </a:extLst>
          </p:cNvPr>
          <p:cNvSpPr/>
          <p:nvPr/>
        </p:nvSpPr>
        <p:spPr>
          <a:xfrm>
            <a:off x="2570163" y="20367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D5AA176-DC73-4987-AADF-147346445357}"/>
              </a:ext>
            </a:extLst>
          </p:cNvPr>
          <p:cNvSpPr/>
          <p:nvPr/>
        </p:nvSpPr>
        <p:spPr>
          <a:xfrm>
            <a:off x="3141663" y="26082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21E2086-CCC0-4FE1-86A4-199DD3960995}"/>
              </a:ext>
            </a:extLst>
          </p:cNvPr>
          <p:cNvSpPr/>
          <p:nvPr/>
        </p:nvSpPr>
        <p:spPr>
          <a:xfrm>
            <a:off x="2570163" y="18081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7086743-B43E-42D2-96F9-88CC45462114}"/>
              </a:ext>
            </a:extLst>
          </p:cNvPr>
          <p:cNvSpPr/>
          <p:nvPr/>
        </p:nvSpPr>
        <p:spPr>
          <a:xfrm>
            <a:off x="3255963" y="12366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A8DE67-5088-4CEB-A49E-714D1D776EB7}"/>
              </a:ext>
            </a:extLst>
          </p:cNvPr>
          <p:cNvSpPr/>
          <p:nvPr/>
        </p:nvSpPr>
        <p:spPr>
          <a:xfrm>
            <a:off x="3370263" y="26082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5459095-D154-49F8-BE11-8CECD37590DE}"/>
              </a:ext>
            </a:extLst>
          </p:cNvPr>
          <p:cNvSpPr/>
          <p:nvPr/>
        </p:nvSpPr>
        <p:spPr>
          <a:xfrm>
            <a:off x="3884613" y="18081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420F6AA-8171-40F6-B93A-6B63F5670BC2}"/>
              </a:ext>
            </a:extLst>
          </p:cNvPr>
          <p:cNvSpPr/>
          <p:nvPr/>
        </p:nvSpPr>
        <p:spPr>
          <a:xfrm>
            <a:off x="3884613" y="3408363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ED81C71-0609-4B1C-BAB5-7314316CEB4D}"/>
              </a:ext>
            </a:extLst>
          </p:cNvPr>
          <p:cNvSpPr/>
          <p:nvPr/>
        </p:nvSpPr>
        <p:spPr>
          <a:xfrm>
            <a:off x="3884613" y="4779963"/>
            <a:ext cx="2286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D9ACD14-A443-4442-A18E-E1EF8A7947DC}"/>
              </a:ext>
            </a:extLst>
          </p:cNvPr>
          <p:cNvSpPr/>
          <p:nvPr/>
        </p:nvSpPr>
        <p:spPr>
          <a:xfrm>
            <a:off x="4285397" y="3008479"/>
            <a:ext cx="800100" cy="800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 extrusionH="63500"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2850" b="1" dirty="0">
                <a:latin typeface="VNI-Times" pitchFamily="2" charset="0"/>
              </a:rPr>
              <a:t>P</a:t>
            </a:r>
            <a:r>
              <a:rPr lang="en-US" sz="2850" baseline="30000" dirty="0">
                <a:latin typeface="VNI-Times" pitchFamily="2" charset="0"/>
              </a:rPr>
              <a:t>+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29A7DD0-5889-4422-87DB-7B9B43C7EAFA}"/>
              </a:ext>
            </a:extLst>
          </p:cNvPr>
          <p:cNvCxnSpPr/>
          <p:nvPr/>
        </p:nvCxnSpPr>
        <p:spPr>
          <a:xfrm>
            <a:off x="2117725" y="3498850"/>
            <a:ext cx="1784350" cy="67310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A8AF73A0-917F-46E4-ABA8-263A1FA4FCAC}"/>
              </a:ext>
            </a:extLst>
          </p:cNvPr>
          <p:cNvSpPr/>
          <p:nvPr/>
        </p:nvSpPr>
        <p:spPr>
          <a:xfrm>
            <a:off x="313472" y="2077627"/>
            <a:ext cx="1600200" cy="24399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êlectron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D7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C -0.00586 0.01852 -0.00404 0.01551 -0.0112 0.02963 C -0.01341 0.03403 -0.01563 0.03843 -0.01901 0.03959 C -0.02279 0.04098 -0.02656 0.04098 -0.03021 0.04167 C -0.02656 0.06111 -0.03281 0.02639 -0.02799 0.07755 C -0.02773 0.07986 -0.02656 0.08149 -0.02578 0.08334 C 0.00013 0.08102 -0.00651 0.09399 -0.00339 0.06945 C -0.00313 0.06736 -0.0026 0.06551 -0.00234 0.06343 C -0.02031 0.02616 0.00859 0.07917 -0.03802 0.04769 C -0.04102 0.04561 -0.03503 0.03727 -0.03242 0.0338 C -0.0306 0.03102 -0.02799 0.03125 -0.02578 0.02963 C -0.02422 0.02871 -0.02279 0.02709 -0.02135 0.0257 C -0.01875 0.02778 -0.01576 0.02871 -0.01341 0.03172 C -0.01211 0.03357 -0.01211 0.03704 -0.0112 0.03959 C -0.01055 0.04167 -0.00977 0.04375 -0.00898 0.04561 C -0.00859 0.04885 -0.0082 0.05232 -0.00781 0.05556 C -0.00612 0.07639 -0.00794 0.06528 -0.0056 0.07755 C -0.00521 0.08287 -0.00729 0.09121 -0.00456 0.09329 C 0.00052 0.09746 0.00703 0.08797 0.01003 0.08149 C 0.01094 0.07963 0.01146 0.07755 0.01224 0.07547 C 0.01263 0.07153 0.01289 0.0676 0.01341 0.06343 C 0.01445 0.05417 0.01602 0.05417 0.01224 0.04375 C 0.01159 0.04167 0.01003 0.04098 0.00885 0.03959 C 0.00521 0.04028 0.00117 0.03936 -0.00234 0.04167 C -0.00404 0.04283 -0.00456 0.04699 -0.0056 0.04954 C -0.00638 0.05162 -0.00729 0.05348 -0.00781 0.05556 C -0.00859 0.05811 -0.0099 0.06736 -0.01016 0.06945 C -0.01055 0.07338 -0.01016 0.07778 -0.0112 0.08149 C -0.01276 0.08704 -0.02109 0.08704 -0.0224 0.0875 C -0.02422 0.08611 -0.02669 0.08611 -0.02799 0.08334 C -0.03034 0.07894 -0.03164 0.06806 -0.03242 0.06158 C -0.03229 0.0588 -0.03503 0.03588 -0.02799 0.03774 C -0.0263 0.0382 -0.025 0.04028 -0.02357 0.04167 C -0.02422 0.05301 -0.02409 0.06459 -0.02578 0.07547 C -0.02643 0.07963 -0.02786 0.08519 -0.03021 0.08542 C -0.03529 0.08588 -0.03997 0.0801 -0.04479 0.07755 C -0.04427 0.05417 -0.04896 0.03588 -0.04141 0.01968 C -0.04036 0.0176 -0.03945 0.01528 -0.03802 0.01389 C -0.03633 0.01181 -0.03438 0.01088 -0.03242 0.00973 C -0.03073 0.0088 -0.02878 0.00857 -0.02695 0.00787 C -0.01745 0.01343 -0.02422 0.0088 -0.00781 0.02963 C -0.00638 0.03172 -0.00339 0.03565 -0.00339 0.03588 C -0.0026 0.03774 -0.00169 0.03936 -0.00117 0.04167 C 0.00104 0.05047 -0.00104 0.04792 0.00104 0.05556 C 0.00169 0.05764 0.0026 0.05949 0.00326 0.06158 C 0.00299 0.0676 0.00365 0.07408 0.00221 0.0794 C 0.00156 0.08218 -0.00078 0.08195 -0.00234 0.08334 C -0.00339 0.08473 -0.00443 0.08635 -0.0056 0.0875 C -0.0082 0.08959 -0.01094 0.09121 -0.01341 0.09329 C -0.01536 0.09514 -0.01719 0.09746 -0.01901 0.09931 C -0.02057 0.1007 -0.02201 0.10209 -0.02357 0.10324 C -0.02539 0.10209 -0.02786 0.10209 -0.02917 0.09931 C -0.03047 0.09607 -0.03034 0.09144 -0.03021 0.0875 C -0.02995 0.07801 -0.02982 0.06829 -0.02799 0.05949 C -0.02604 0.04977 -0.02018 0.04838 -0.01576 0.04561 C -0.0112 0.04885 -0.00651 0.05116 -0.00234 0.05556 C 0.01198 0.07061 -0.00456 0.06274 0.00885 0.0676 C 0.01146 0.0669 0.01432 0.06736 0.0168 0.06551 C 0.01875 0.06412 0.02122 0.05649 0.0224 0.05371 C 0.02083 0.05232 0.01953 0.05 0.01784 0.04954 C 0.00469 0.04561 -0.00938 0.04861 -0.0224 0.04954 C -0.03372 0.06528 -0.02839 0.06181 -0.03698 0.06551 C -0.03919 0.06412 -0.0418 0.06389 -0.04362 0.06158 C -0.04466 0.06042 -0.04479 0.05764 -0.04479 0.05556 C -0.04479 0.05209 -0.04466 0.04861 -0.04362 0.04561 C -0.04076 0.03704 -0.03802 0.03565 -0.03359 0.03172 C -0.03216 0.03241 -0.03021 0.03172 -0.02917 0.0338 C -0.02474 0.04167 -0.02552 0.05394 -0.02461 0.06343 C -0.02422 0.06829 -0.02331 0.07292 -0.0224 0.07755 C -0.02201 0.08542 -0.025 0.09676 -0.02135 0.10139 C -0.00703 0.11899 -0.00755 0.08936 -0.00677 0.08149 C -0.00651 0.07871 -0.00599 0.07616 -0.0056 0.07338 C -0.00599 0.06551 -0.00469 0.05672 -0.00677 0.04954 C -0.00781 0.04584 -0.01341 0.04561 -0.01341 0.04584 C -0.01497 0.04699 -0.0168 0.04746 -0.01797 0.04954 C -0.02279 0.05811 -0.01706 0.06598 -0.02461 0.04561 C -0.025 0.04306 -0.02526 0.04028 -0.02578 0.03774 C -0.02682 0.03287 -0.02982 0.02894 -0.02695 0.02385 C -0.0263 0.02292 -0.02539 0.02385 -0.02461 0.02385 " pathEditMode="relative" rAng="0" ptsTypes="AAAAAAAAAAAAAAAAAAAAAAAAAAAAAAAAAAAAAAAAAAAAAAAAAAAAAAAAAAAAAAAAAAAAAAAAAAAAAAAA">
                                      <p:cBhvr>
                                        <p:cTn id="15" dur="4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53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5CEFDC9B-0626-4B8B-904E-086F309D5AD5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2724150" cy="8540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38A388D-A2D2-4205-9780-C2799FE0E1A4}"/>
              </a:ext>
            </a:extLst>
          </p:cNvPr>
          <p:cNvSpPr txBox="1">
            <a:spLocks/>
          </p:cNvSpPr>
          <p:nvPr/>
        </p:nvSpPr>
        <p:spPr>
          <a:xfrm>
            <a:off x="658982" y="1454770"/>
            <a:ext cx="7981950" cy="85248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ta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57AA1-6EA4-4F7D-8374-6F872D92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55" y="2590800"/>
            <a:ext cx="7600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pha vào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tạp chất cho (đôno)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54E728-5023-4C5A-8975-62C5DE44D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217069"/>
            <a:ext cx="7829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bán dẫn n chủ yếu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lectron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02" y="0"/>
            <a:ext cx="3733800" cy="3267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5171103" y="3048000"/>
            <a:ext cx="589197" cy="754175"/>
            <a:chOff x="1807" y="3276"/>
            <a:chExt cx="576" cy="804"/>
          </a:xfrm>
        </p:grpSpPr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0 w 1259"/>
                <a:gd name="T1" fmla="*/ 0 h 1092"/>
                <a:gd name="T2" fmla="*/ 0 w 1259"/>
                <a:gd name="T3" fmla="*/ 0 h 1092"/>
                <a:gd name="T4" fmla="*/ 0 w 1259"/>
                <a:gd name="T5" fmla="*/ 0 h 1092"/>
                <a:gd name="T6" fmla="*/ 0 w 1259"/>
                <a:gd name="T7" fmla="*/ 0 h 1092"/>
                <a:gd name="T8" fmla="*/ 0 w 1259"/>
                <a:gd name="T9" fmla="*/ 0 h 1092"/>
                <a:gd name="T10" fmla="*/ 0 w 1259"/>
                <a:gd name="T11" fmla="*/ 1 h 1092"/>
                <a:gd name="T12" fmla="*/ 0 w 1259"/>
                <a:gd name="T13" fmla="*/ 1 h 1092"/>
                <a:gd name="T14" fmla="*/ 0 w 1259"/>
                <a:gd name="T15" fmla="*/ 1 h 1092"/>
                <a:gd name="T16" fmla="*/ 0 w 1259"/>
                <a:gd name="T17" fmla="*/ 0 h 1092"/>
                <a:gd name="T18" fmla="*/ 0 w 1259"/>
                <a:gd name="T19" fmla="*/ 0 h 1092"/>
                <a:gd name="T20" fmla="*/ 0 w 1259"/>
                <a:gd name="T21" fmla="*/ 0 h 1092"/>
                <a:gd name="T22" fmla="*/ 0 w 1259"/>
                <a:gd name="T23" fmla="*/ 0 h 1092"/>
                <a:gd name="T24" fmla="*/ 0 w 1259"/>
                <a:gd name="T25" fmla="*/ 0 h 1092"/>
                <a:gd name="T26" fmla="*/ 0 w 1259"/>
                <a:gd name="T27" fmla="*/ 0 h 1092"/>
                <a:gd name="T28" fmla="*/ 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" name="Oval 45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0 w 373"/>
                <a:gd name="T1" fmla="*/ 0 h 968"/>
                <a:gd name="T2" fmla="*/ 0 w 373"/>
                <a:gd name="T3" fmla="*/ 0 h 968"/>
                <a:gd name="T4" fmla="*/ 0 w 373"/>
                <a:gd name="T5" fmla="*/ 0 h 968"/>
                <a:gd name="T6" fmla="*/ 0 w 373"/>
                <a:gd name="T7" fmla="*/ 0 h 968"/>
                <a:gd name="T8" fmla="*/ 0 w 373"/>
                <a:gd name="T9" fmla="*/ 0 h 968"/>
                <a:gd name="T10" fmla="*/ 0 w 373"/>
                <a:gd name="T11" fmla="*/ 0 h 968"/>
                <a:gd name="T12" fmla="*/ 0 w 373"/>
                <a:gd name="T13" fmla="*/ 0 h 968"/>
                <a:gd name="T14" fmla="*/ 0 w 373"/>
                <a:gd name="T15" fmla="*/ 0 h 968"/>
                <a:gd name="T16" fmla="*/ 0 w 373"/>
                <a:gd name="T17" fmla="*/ 0 h 968"/>
                <a:gd name="T18" fmla="*/ 0 w 373"/>
                <a:gd name="T19" fmla="*/ 0 h 968"/>
                <a:gd name="T20" fmla="*/ 0 w 373"/>
                <a:gd name="T21" fmla="*/ 0 h 968"/>
                <a:gd name="T22" fmla="*/ 0 w 373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8" name="Freeform 49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9" name="Freeform 50"/>
            <p:cNvSpPr>
              <a:spLocks/>
            </p:cNvSpPr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81000" y="4267200"/>
            <a:ext cx="922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chưa 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không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04800" y="4953000"/>
            <a:ext cx="9220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vào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6352381" y="2269388"/>
            <a:ext cx="1987550" cy="3937000"/>
            <a:chOff x="3494" y="789"/>
            <a:chExt cx="1252" cy="2480"/>
          </a:xfrm>
        </p:grpSpPr>
        <p:sp>
          <p:nvSpPr>
            <p:cNvPr id="14371" name="Line 5"/>
            <p:cNvSpPr>
              <a:spLocks noChangeShapeType="1"/>
            </p:cNvSpPr>
            <p:nvPr/>
          </p:nvSpPr>
          <p:spPr bwMode="auto">
            <a:xfrm>
              <a:off x="3494" y="3269"/>
              <a:ext cx="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72" name="Rectangle 6"/>
            <p:cNvSpPr>
              <a:spLocks noChangeArrowheads="1"/>
            </p:cNvSpPr>
            <p:nvPr/>
          </p:nvSpPr>
          <p:spPr bwMode="auto">
            <a:xfrm>
              <a:off x="3956" y="2774"/>
              <a:ext cx="362" cy="462"/>
            </a:xfrm>
            <a:prstGeom prst="rect">
              <a:avLst/>
            </a:prstGeom>
            <a:solidFill>
              <a:srgbClr val="333399"/>
            </a:solid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73" name="Line 7"/>
            <p:cNvSpPr>
              <a:spLocks noChangeShapeType="1"/>
            </p:cNvSpPr>
            <p:nvPr/>
          </p:nvSpPr>
          <p:spPr bwMode="auto">
            <a:xfrm>
              <a:off x="3544" y="3251"/>
              <a:ext cx="118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74" name="Oval 8"/>
            <p:cNvSpPr>
              <a:spLocks noChangeArrowheads="1"/>
            </p:cNvSpPr>
            <p:nvPr/>
          </p:nvSpPr>
          <p:spPr bwMode="auto">
            <a:xfrm>
              <a:off x="3559" y="1718"/>
              <a:ext cx="1187" cy="117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75" name="Rectangle 9"/>
            <p:cNvSpPr>
              <a:spLocks noChangeArrowheads="1"/>
            </p:cNvSpPr>
            <p:nvPr/>
          </p:nvSpPr>
          <p:spPr bwMode="auto">
            <a:xfrm>
              <a:off x="4024" y="1615"/>
              <a:ext cx="257" cy="25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76" name="Line 10"/>
            <p:cNvSpPr>
              <a:spLocks noChangeShapeType="1"/>
            </p:cNvSpPr>
            <p:nvPr/>
          </p:nvSpPr>
          <p:spPr bwMode="auto">
            <a:xfrm>
              <a:off x="4163" y="1139"/>
              <a:ext cx="0" cy="119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77" name="Oval 11"/>
            <p:cNvSpPr>
              <a:spLocks noChangeArrowheads="1"/>
            </p:cNvSpPr>
            <p:nvPr/>
          </p:nvSpPr>
          <p:spPr bwMode="auto">
            <a:xfrm>
              <a:off x="4069" y="2223"/>
              <a:ext cx="176" cy="17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78" name="Arc 12"/>
            <p:cNvSpPr>
              <a:spLocks/>
            </p:cNvSpPr>
            <p:nvPr/>
          </p:nvSpPr>
          <p:spPr bwMode="auto">
            <a:xfrm rot="-10598856">
              <a:off x="3632" y="2288"/>
              <a:ext cx="568" cy="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79" name="Line 13"/>
            <p:cNvSpPr>
              <a:spLocks noChangeShapeType="1"/>
            </p:cNvSpPr>
            <p:nvPr/>
          </p:nvSpPr>
          <p:spPr bwMode="auto">
            <a:xfrm flipH="1">
              <a:off x="3905" y="2076"/>
              <a:ext cx="465" cy="56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80" name="Rectangle 14"/>
            <p:cNvSpPr>
              <a:spLocks noChangeArrowheads="1"/>
            </p:cNvSpPr>
            <p:nvPr/>
          </p:nvSpPr>
          <p:spPr bwMode="auto">
            <a:xfrm>
              <a:off x="3972" y="2784"/>
              <a:ext cx="362" cy="461"/>
            </a:xfrm>
            <a:prstGeom prst="rect">
              <a:avLst/>
            </a:prstGeom>
            <a:solidFill>
              <a:srgbClr val="333399"/>
            </a:solid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81" name="Oval 15"/>
            <p:cNvSpPr>
              <a:spLocks noChangeArrowheads="1"/>
            </p:cNvSpPr>
            <p:nvPr/>
          </p:nvSpPr>
          <p:spPr bwMode="auto">
            <a:xfrm>
              <a:off x="3972" y="789"/>
              <a:ext cx="362" cy="359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82" name="Oval 16"/>
            <p:cNvSpPr>
              <a:spLocks noChangeArrowheads="1"/>
            </p:cNvSpPr>
            <p:nvPr/>
          </p:nvSpPr>
          <p:spPr bwMode="auto">
            <a:xfrm>
              <a:off x="3611" y="1711"/>
              <a:ext cx="1084" cy="11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83" name="Rectangle 17"/>
            <p:cNvSpPr>
              <a:spLocks noChangeArrowheads="1"/>
            </p:cNvSpPr>
            <p:nvPr/>
          </p:nvSpPr>
          <p:spPr bwMode="auto">
            <a:xfrm>
              <a:off x="4039" y="1625"/>
              <a:ext cx="257" cy="25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84" name="Line 18"/>
            <p:cNvSpPr>
              <a:spLocks noChangeShapeType="1"/>
            </p:cNvSpPr>
            <p:nvPr/>
          </p:nvSpPr>
          <p:spPr bwMode="auto">
            <a:xfrm>
              <a:off x="4179" y="1149"/>
              <a:ext cx="0" cy="1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85" name="Oval 19"/>
            <p:cNvSpPr>
              <a:spLocks noChangeArrowheads="1"/>
            </p:cNvSpPr>
            <p:nvPr/>
          </p:nvSpPr>
          <p:spPr bwMode="auto">
            <a:xfrm>
              <a:off x="4083" y="2232"/>
              <a:ext cx="176" cy="17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86" name="Arc 20"/>
            <p:cNvSpPr>
              <a:spLocks/>
            </p:cNvSpPr>
            <p:nvPr/>
          </p:nvSpPr>
          <p:spPr bwMode="auto">
            <a:xfrm rot="-10598856">
              <a:off x="3647" y="2297"/>
              <a:ext cx="567" cy="5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87" name="Line 21"/>
            <p:cNvSpPr>
              <a:spLocks noChangeShapeType="1"/>
            </p:cNvSpPr>
            <p:nvPr/>
          </p:nvSpPr>
          <p:spPr bwMode="auto">
            <a:xfrm flipH="1">
              <a:off x="3920" y="2085"/>
              <a:ext cx="464" cy="56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88" name="Rectangle 22"/>
            <p:cNvSpPr>
              <a:spLocks noChangeArrowheads="1"/>
            </p:cNvSpPr>
            <p:nvPr/>
          </p:nvSpPr>
          <p:spPr bwMode="auto">
            <a:xfrm>
              <a:off x="3935" y="2777"/>
              <a:ext cx="361" cy="460"/>
            </a:xfrm>
            <a:prstGeom prst="rect">
              <a:avLst/>
            </a:prstGeom>
            <a:solidFill>
              <a:srgbClr val="333399"/>
            </a:solid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89" name="Oval 23"/>
            <p:cNvSpPr>
              <a:spLocks noChangeArrowheads="1"/>
            </p:cNvSpPr>
            <p:nvPr/>
          </p:nvSpPr>
          <p:spPr bwMode="auto">
            <a:xfrm>
              <a:off x="3559" y="1761"/>
              <a:ext cx="1166" cy="117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90" name="Line 24"/>
            <p:cNvSpPr>
              <a:spLocks noChangeShapeType="1"/>
            </p:cNvSpPr>
            <p:nvPr/>
          </p:nvSpPr>
          <p:spPr bwMode="auto">
            <a:xfrm>
              <a:off x="4126" y="1148"/>
              <a:ext cx="0" cy="11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91" name="Oval 25"/>
            <p:cNvSpPr>
              <a:spLocks noChangeArrowheads="1"/>
            </p:cNvSpPr>
            <p:nvPr/>
          </p:nvSpPr>
          <p:spPr bwMode="auto">
            <a:xfrm>
              <a:off x="4048" y="2224"/>
              <a:ext cx="176" cy="17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14392" name="Group 26"/>
            <p:cNvGrpSpPr>
              <a:grpSpLocks/>
            </p:cNvGrpSpPr>
            <p:nvPr/>
          </p:nvGrpSpPr>
          <p:grpSpPr bwMode="auto">
            <a:xfrm rot="634078">
              <a:off x="3559" y="2222"/>
              <a:ext cx="620" cy="613"/>
              <a:chOff x="2880" y="3360"/>
              <a:chExt cx="576" cy="576"/>
            </a:xfrm>
          </p:grpSpPr>
          <p:sp>
            <p:nvSpPr>
              <p:cNvPr id="14393" name="Arc 27"/>
              <p:cNvSpPr>
                <a:spLocks/>
              </p:cNvSpPr>
              <p:nvPr/>
            </p:nvSpPr>
            <p:spPr bwMode="auto">
              <a:xfrm rot="-10598856">
                <a:off x="2928" y="3360"/>
                <a:ext cx="528" cy="505"/>
              </a:xfrm>
              <a:custGeom>
                <a:avLst/>
                <a:gdLst>
                  <a:gd name="T0" fmla="*/ 0 w 21600"/>
                  <a:gd name="T1" fmla="*/ 0 h 22715"/>
                  <a:gd name="T2" fmla="*/ 0 w 21600"/>
                  <a:gd name="T3" fmla="*/ 0 h 22715"/>
                  <a:gd name="T4" fmla="*/ 0 w 21600"/>
                  <a:gd name="T5" fmla="*/ 0 h 227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715"/>
                  <a:gd name="T11" fmla="*/ 21600 w 21600"/>
                  <a:gd name="T12" fmla="*/ 22715 h 227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71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71"/>
                      <a:pt x="21590" y="22343"/>
                      <a:pt x="21571" y="22715"/>
                    </a:cubicBezTo>
                  </a:path>
                  <a:path w="21600" h="2271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71"/>
                      <a:pt x="21590" y="22343"/>
                      <a:pt x="21571" y="227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94" name="Line 28"/>
              <p:cNvSpPr>
                <a:spLocks noChangeShapeType="1"/>
              </p:cNvSpPr>
              <p:nvPr/>
            </p:nvSpPr>
            <p:spPr bwMode="auto">
              <a:xfrm flipV="1">
                <a:off x="2880" y="3360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95" name="Line 29"/>
              <p:cNvSpPr>
                <a:spLocks noChangeShapeType="1"/>
              </p:cNvSpPr>
              <p:nvPr/>
            </p:nvSpPr>
            <p:spPr bwMode="auto">
              <a:xfrm flipV="1">
                <a:off x="2880" y="3456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96" name="Line 30"/>
              <p:cNvSpPr>
                <a:spLocks noChangeShapeType="1"/>
              </p:cNvSpPr>
              <p:nvPr/>
            </p:nvSpPr>
            <p:spPr bwMode="auto">
              <a:xfrm flipV="1">
                <a:off x="2928" y="3552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97" name="Line 31"/>
              <p:cNvSpPr>
                <a:spLocks noChangeShapeType="1"/>
              </p:cNvSpPr>
              <p:nvPr/>
            </p:nvSpPr>
            <p:spPr bwMode="auto">
              <a:xfrm flipV="1">
                <a:off x="2976" y="3648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98" name="Line 32"/>
              <p:cNvSpPr>
                <a:spLocks noChangeShapeType="1"/>
              </p:cNvSpPr>
              <p:nvPr/>
            </p:nvSpPr>
            <p:spPr bwMode="auto">
              <a:xfrm flipV="1">
                <a:off x="3024" y="3744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99" name="Line 33"/>
              <p:cNvSpPr>
                <a:spLocks noChangeShapeType="1"/>
              </p:cNvSpPr>
              <p:nvPr/>
            </p:nvSpPr>
            <p:spPr bwMode="auto">
              <a:xfrm flipV="1">
                <a:off x="3216" y="3840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00" name="Line 34"/>
              <p:cNvSpPr>
                <a:spLocks noChangeShapeType="1"/>
              </p:cNvSpPr>
              <p:nvPr/>
            </p:nvSpPr>
            <p:spPr bwMode="auto">
              <a:xfrm flipV="1">
                <a:off x="3360" y="3888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01" name="Line 35"/>
              <p:cNvSpPr>
                <a:spLocks noChangeShapeType="1"/>
              </p:cNvSpPr>
              <p:nvPr/>
            </p:nvSpPr>
            <p:spPr bwMode="auto">
              <a:xfrm flipV="1">
                <a:off x="3120" y="3792"/>
                <a:ext cx="48" cy="48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339" name="Line 38"/>
          <p:cNvSpPr>
            <a:spLocks noChangeShapeType="1"/>
          </p:cNvSpPr>
          <p:nvPr/>
        </p:nvSpPr>
        <p:spPr bwMode="auto">
          <a:xfrm>
            <a:off x="1981200" y="3044825"/>
            <a:ext cx="479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340" name="Group 65"/>
          <p:cNvGrpSpPr>
            <a:grpSpLocks/>
          </p:cNvGrpSpPr>
          <p:nvPr/>
        </p:nvGrpSpPr>
        <p:grpSpPr bwMode="auto">
          <a:xfrm>
            <a:off x="2439411" y="1752454"/>
            <a:ext cx="2420937" cy="2865438"/>
            <a:chOff x="1595" y="144"/>
            <a:chExt cx="1525" cy="2070"/>
          </a:xfrm>
        </p:grpSpPr>
        <p:sp>
          <p:nvSpPr>
            <p:cNvPr id="14368" name="Rectangle 36" descr="Wide upward diagonal"/>
            <p:cNvSpPr>
              <a:spLocks noChangeArrowheads="1"/>
            </p:cNvSpPr>
            <p:nvPr/>
          </p:nvSpPr>
          <p:spPr bwMode="auto">
            <a:xfrm>
              <a:off x="1595" y="147"/>
              <a:ext cx="151" cy="206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en-US">
                <a:solidFill>
                  <a:srgbClr val="3399FF"/>
                </a:solidFill>
              </a:endParaRPr>
            </a:p>
          </p:txBody>
        </p:sp>
        <p:sp>
          <p:nvSpPr>
            <p:cNvPr id="14369" name="Rectangle 37" descr="Wide upward diagonal"/>
            <p:cNvSpPr>
              <a:spLocks noChangeArrowheads="1"/>
            </p:cNvSpPr>
            <p:nvPr/>
          </p:nvSpPr>
          <p:spPr bwMode="auto">
            <a:xfrm>
              <a:off x="2667" y="144"/>
              <a:ext cx="151" cy="2068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70" name="Line 39"/>
            <p:cNvSpPr>
              <a:spLocks noChangeShapeType="1"/>
            </p:cNvSpPr>
            <p:nvPr/>
          </p:nvSpPr>
          <p:spPr bwMode="auto">
            <a:xfrm>
              <a:off x="2818" y="1154"/>
              <a:ext cx="3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712225" y="4195319"/>
            <a:ext cx="1314979" cy="1488743"/>
            <a:chOff x="1807" y="3276"/>
            <a:chExt cx="576" cy="804"/>
          </a:xfrm>
        </p:grpSpPr>
        <p:sp>
          <p:nvSpPr>
            <p:cNvPr id="14356" name="AutoShape 42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58763" name="Oval 43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60" name="Freeform 44"/>
            <p:cNvSpPr>
              <a:spLocks/>
            </p:cNvSpPr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0 w 1259"/>
                <a:gd name="T1" fmla="*/ 0 h 1092"/>
                <a:gd name="T2" fmla="*/ 0 w 1259"/>
                <a:gd name="T3" fmla="*/ 0 h 1092"/>
                <a:gd name="T4" fmla="*/ 0 w 1259"/>
                <a:gd name="T5" fmla="*/ 0 h 1092"/>
                <a:gd name="T6" fmla="*/ 0 w 1259"/>
                <a:gd name="T7" fmla="*/ 0 h 1092"/>
                <a:gd name="T8" fmla="*/ 0 w 1259"/>
                <a:gd name="T9" fmla="*/ 0 h 1092"/>
                <a:gd name="T10" fmla="*/ 0 w 1259"/>
                <a:gd name="T11" fmla="*/ 1 h 1092"/>
                <a:gd name="T12" fmla="*/ 0 w 1259"/>
                <a:gd name="T13" fmla="*/ 1 h 1092"/>
                <a:gd name="T14" fmla="*/ 0 w 1259"/>
                <a:gd name="T15" fmla="*/ 1 h 1092"/>
                <a:gd name="T16" fmla="*/ 0 w 1259"/>
                <a:gd name="T17" fmla="*/ 0 h 1092"/>
                <a:gd name="T18" fmla="*/ 0 w 1259"/>
                <a:gd name="T19" fmla="*/ 0 h 1092"/>
                <a:gd name="T20" fmla="*/ 0 w 1259"/>
                <a:gd name="T21" fmla="*/ 0 h 1092"/>
                <a:gd name="T22" fmla="*/ 0 w 1259"/>
                <a:gd name="T23" fmla="*/ 0 h 1092"/>
                <a:gd name="T24" fmla="*/ 0 w 1259"/>
                <a:gd name="T25" fmla="*/ 0 h 1092"/>
                <a:gd name="T26" fmla="*/ 0 w 1259"/>
                <a:gd name="T27" fmla="*/ 0 h 1092"/>
                <a:gd name="T28" fmla="*/ 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61" name="Oval 45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62" name="Freeform 46"/>
            <p:cNvSpPr>
              <a:spLocks/>
            </p:cNvSpPr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0 w 373"/>
                <a:gd name="T1" fmla="*/ 0 h 968"/>
                <a:gd name="T2" fmla="*/ 0 w 373"/>
                <a:gd name="T3" fmla="*/ 0 h 968"/>
                <a:gd name="T4" fmla="*/ 0 w 373"/>
                <a:gd name="T5" fmla="*/ 0 h 968"/>
                <a:gd name="T6" fmla="*/ 0 w 373"/>
                <a:gd name="T7" fmla="*/ 0 h 968"/>
                <a:gd name="T8" fmla="*/ 0 w 373"/>
                <a:gd name="T9" fmla="*/ 0 h 968"/>
                <a:gd name="T10" fmla="*/ 0 w 373"/>
                <a:gd name="T11" fmla="*/ 0 h 968"/>
                <a:gd name="T12" fmla="*/ 0 w 373"/>
                <a:gd name="T13" fmla="*/ 0 h 968"/>
                <a:gd name="T14" fmla="*/ 0 w 373"/>
                <a:gd name="T15" fmla="*/ 0 h 968"/>
                <a:gd name="T16" fmla="*/ 0 w 373"/>
                <a:gd name="T17" fmla="*/ 0 h 968"/>
                <a:gd name="T18" fmla="*/ 0 w 373"/>
                <a:gd name="T19" fmla="*/ 0 h 968"/>
                <a:gd name="T20" fmla="*/ 0 w 373"/>
                <a:gd name="T21" fmla="*/ 0 h 968"/>
                <a:gd name="T22" fmla="*/ 0 w 373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63" name="Freeform 47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64" name="Oval 48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65" name="Freeform 49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66" name="Freeform 50"/>
            <p:cNvSpPr>
              <a:spLocks/>
            </p:cNvSpPr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4367" name="Freeform 51"/>
            <p:cNvSpPr>
              <a:spLocks/>
            </p:cNvSpPr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</p:grpSp>
      <p:grpSp>
        <p:nvGrpSpPr>
          <p:cNvPr id="14343" name="Group 52"/>
          <p:cNvGrpSpPr>
            <a:grpSpLocks/>
          </p:cNvGrpSpPr>
          <p:nvPr/>
        </p:nvGrpSpPr>
        <p:grpSpPr bwMode="auto">
          <a:xfrm>
            <a:off x="609600" y="3044825"/>
            <a:ext cx="5029200" cy="3424237"/>
            <a:chOff x="288" y="2160"/>
            <a:chExt cx="3168" cy="1968"/>
          </a:xfrm>
        </p:grpSpPr>
        <p:sp>
          <p:nvSpPr>
            <p:cNvPr id="14352" name="Line 53"/>
            <p:cNvSpPr>
              <a:spLocks noChangeShapeType="1"/>
            </p:cNvSpPr>
            <p:nvPr/>
          </p:nvSpPr>
          <p:spPr bwMode="auto">
            <a:xfrm>
              <a:off x="1968" y="37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353" name="Group 54"/>
            <p:cNvGrpSpPr>
              <a:grpSpLocks/>
            </p:cNvGrpSpPr>
            <p:nvPr/>
          </p:nvGrpSpPr>
          <p:grpSpPr bwMode="auto">
            <a:xfrm>
              <a:off x="288" y="2160"/>
              <a:ext cx="3168" cy="1968"/>
              <a:chOff x="288" y="2160"/>
              <a:chExt cx="3168" cy="1968"/>
            </a:xfrm>
          </p:grpSpPr>
          <p:sp>
            <p:nvSpPr>
              <p:cNvPr id="14354" name="Freeform 55"/>
              <p:cNvSpPr>
                <a:spLocks/>
              </p:cNvSpPr>
              <p:nvPr/>
            </p:nvSpPr>
            <p:spPr bwMode="auto">
              <a:xfrm>
                <a:off x="288" y="2160"/>
                <a:ext cx="1536" cy="1968"/>
              </a:xfrm>
              <a:custGeom>
                <a:avLst/>
                <a:gdLst>
                  <a:gd name="T0" fmla="*/ 16961 w 1104"/>
                  <a:gd name="T1" fmla="*/ 0 h 1824"/>
                  <a:gd name="T2" fmla="*/ 0 w 1104"/>
                  <a:gd name="T3" fmla="*/ 0 h 1824"/>
                  <a:gd name="T4" fmla="*/ 0 w 1104"/>
                  <a:gd name="T5" fmla="*/ 3388 h 1824"/>
                  <a:gd name="T6" fmla="*/ 29999 w 1104"/>
                  <a:gd name="T7" fmla="*/ 3388 h 1824"/>
                  <a:gd name="T8" fmla="*/ 29999 w 1104"/>
                  <a:gd name="T9" fmla="*/ 2871 h 1824"/>
                  <a:gd name="T10" fmla="*/ 29999 w 1104"/>
                  <a:gd name="T11" fmla="*/ 3899 h 18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4"/>
                  <a:gd name="T19" fmla="*/ 0 h 1824"/>
                  <a:gd name="T20" fmla="*/ 1104 w 1104"/>
                  <a:gd name="T21" fmla="*/ 1824 h 18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4" h="1824">
                    <a:moveTo>
                      <a:pt x="624" y="0"/>
                    </a:moveTo>
                    <a:lnTo>
                      <a:pt x="0" y="0"/>
                    </a:lnTo>
                    <a:lnTo>
                      <a:pt x="0" y="1584"/>
                    </a:lnTo>
                    <a:lnTo>
                      <a:pt x="1104" y="1584"/>
                    </a:lnTo>
                    <a:lnTo>
                      <a:pt x="1104" y="1344"/>
                    </a:lnTo>
                    <a:lnTo>
                      <a:pt x="1104" y="182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55" name="Line 56"/>
              <p:cNvSpPr>
                <a:spLocks noChangeShapeType="1"/>
              </p:cNvSpPr>
              <p:nvPr/>
            </p:nvSpPr>
            <p:spPr bwMode="auto">
              <a:xfrm>
                <a:off x="1968" y="3888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344" name="Group 57"/>
          <p:cNvGrpSpPr>
            <a:grpSpLocks/>
          </p:cNvGrpSpPr>
          <p:nvPr/>
        </p:nvGrpSpPr>
        <p:grpSpPr bwMode="auto">
          <a:xfrm>
            <a:off x="4856163" y="2193188"/>
            <a:ext cx="2482850" cy="990600"/>
            <a:chOff x="2928" y="1536"/>
            <a:chExt cx="1632" cy="624"/>
          </a:xfrm>
        </p:grpSpPr>
        <p:sp>
          <p:nvSpPr>
            <p:cNvPr id="14348" name="Line 58"/>
            <p:cNvSpPr>
              <a:spLocks noChangeShapeType="1"/>
            </p:cNvSpPr>
            <p:nvPr/>
          </p:nvSpPr>
          <p:spPr bwMode="auto">
            <a:xfrm flipV="1">
              <a:off x="2928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349" name="Group 59"/>
            <p:cNvGrpSpPr>
              <a:grpSpLocks/>
            </p:cNvGrpSpPr>
            <p:nvPr/>
          </p:nvGrpSpPr>
          <p:grpSpPr bwMode="auto">
            <a:xfrm>
              <a:off x="2928" y="1536"/>
              <a:ext cx="1632" cy="96"/>
              <a:chOff x="2928" y="1536"/>
              <a:chExt cx="1632" cy="96"/>
            </a:xfrm>
          </p:grpSpPr>
          <p:sp>
            <p:nvSpPr>
              <p:cNvPr id="14350" name="Line 60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16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51" name="Line 61"/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345" name="Group 62"/>
          <p:cNvGrpSpPr>
            <a:grpSpLocks/>
          </p:cNvGrpSpPr>
          <p:nvPr/>
        </p:nvGrpSpPr>
        <p:grpSpPr bwMode="auto">
          <a:xfrm>
            <a:off x="5637495" y="5491786"/>
            <a:ext cx="1219200" cy="533400"/>
            <a:chOff x="3456" y="3552"/>
            <a:chExt cx="1008" cy="336"/>
          </a:xfrm>
        </p:grpSpPr>
        <p:sp>
          <p:nvSpPr>
            <p:cNvPr id="14346" name="Line 63"/>
            <p:cNvSpPr>
              <a:spLocks noChangeShapeType="1"/>
            </p:cNvSpPr>
            <p:nvPr/>
          </p:nvSpPr>
          <p:spPr bwMode="auto">
            <a:xfrm flipV="1">
              <a:off x="3456" y="35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47" name="Line 64"/>
            <p:cNvSpPr>
              <a:spLocks noChangeShapeType="1"/>
            </p:cNvSpPr>
            <p:nvPr/>
          </p:nvSpPr>
          <p:spPr bwMode="auto">
            <a:xfrm>
              <a:off x="3456" y="3552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Line 40"/>
          <p:cNvSpPr>
            <a:spLocks noChangeShapeType="1"/>
          </p:cNvSpPr>
          <p:nvPr/>
        </p:nvSpPr>
        <p:spPr bwMode="auto">
          <a:xfrm>
            <a:off x="7350774" y="4005523"/>
            <a:ext cx="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3455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6755" y="5842337"/>
            <a:ext cx="295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−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576" y="5842337"/>
            <a:ext cx="298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1892624"/>
            <a:ext cx="648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5982" y="2505877"/>
            <a:ext cx="26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236532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6232" y="2413544"/>
            <a:ext cx="308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B</a:t>
            </a:r>
          </a:p>
        </p:txBody>
      </p:sp>
      <p:grpSp>
        <p:nvGrpSpPr>
          <p:cNvPr id="84" name="Group 51"/>
          <p:cNvGrpSpPr>
            <a:grpSpLocks/>
          </p:cNvGrpSpPr>
          <p:nvPr/>
        </p:nvGrpSpPr>
        <p:grpSpPr bwMode="auto">
          <a:xfrm rot="10131605">
            <a:off x="2965129" y="458883"/>
            <a:ext cx="1715679" cy="1142749"/>
            <a:chOff x="1008" y="3264"/>
            <a:chExt cx="1248" cy="1056"/>
          </a:xfrm>
        </p:grpSpPr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1008" y="3264"/>
              <a:ext cx="884" cy="720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1225" y="3388"/>
              <a:ext cx="788" cy="684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1248" y="3512"/>
              <a:ext cx="887" cy="712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1468" y="3637"/>
              <a:ext cx="788" cy="683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5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49736"/>
            <a:ext cx="675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8800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(+); ion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173" y="1904583"/>
            <a:ext cx="384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êlectron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38271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allAtOnce"/>
      <p:bldP spid="8" grpId="0"/>
      <p:bldP spid="8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410200" y="4495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181600" y="1905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5481" y="428039"/>
            <a:ext cx="1602920" cy="4829761"/>
            <a:chOff x="672" y="398"/>
            <a:chExt cx="1013" cy="2866"/>
          </a:xfrm>
        </p:grpSpPr>
        <p:sp>
          <p:nvSpPr>
            <p:cNvPr id="17460" name="Rectangle 11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7461" name="Line 12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629400" y="381000"/>
            <a:ext cx="1619250" cy="4778375"/>
            <a:chOff x="3768" y="377"/>
            <a:chExt cx="1020" cy="2866"/>
          </a:xfrm>
        </p:grpSpPr>
        <p:sp>
          <p:nvSpPr>
            <p:cNvPr id="17457" name="Rectangle 15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8" name="Line 16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Oval 18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1" name="Oval 19"/>
          <p:cNvSpPr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2" name="Oval 20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3" name="Oval 21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4" name="Oval 22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32004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57600" y="4267200"/>
            <a:ext cx="1676400" cy="1600200"/>
            <a:chOff x="1807" y="3276"/>
            <a:chExt cx="576" cy="804"/>
          </a:xfrm>
        </p:grpSpPr>
        <p:sp>
          <p:nvSpPr>
            <p:cNvPr id="17445" name="AutoShape 26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49" name="Freeform 28"/>
            <p:cNvSpPr>
              <a:spLocks/>
            </p:cNvSpPr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0" name="Oval 29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1" name="Freeform 30"/>
            <p:cNvSpPr>
              <a:spLocks/>
            </p:cNvSpPr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2" name="Freeform 31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3" name="Oval 32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4" name="Freeform 33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5" name="Freeform 34"/>
            <p:cNvSpPr>
              <a:spLocks/>
            </p:cNvSpPr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6" name="Freeform 35"/>
            <p:cNvSpPr>
              <a:spLocks/>
            </p:cNvSpPr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7428" name="Oval 36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9" name="Oval 37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7437" name="Oval 46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38" name="Oval 4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39" name="Oval 48"/>
          <p:cNvSpPr>
            <a:spLocks noChangeArrowheads="1"/>
          </p:cNvSpPr>
          <p:nvPr/>
        </p:nvSpPr>
        <p:spPr bwMode="auto">
          <a:xfrm>
            <a:off x="5715000" y="3505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-76200"/>
            <a:ext cx="79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11111E-6 C -0.00694 -0.04051 -0.01389 -0.08102 0.01667 -0.09444 C 0.04723 -0.10787 0.15591 -0.09861 0.18334 -0.08056 C 0.21077 -0.0625 0.1816 -0.00185 0.18125 0.01389 " pathEditMode="relative" ptsTypes="aaaA">
                                      <p:cBhvr>
                                        <p:cTn id="10" dur="5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C -0.00902 0.03518 -0.01805 0.07036 -0.03958 0.09444 C -0.06111 0.11851 -0.09514 0.13147 -0.12916 0.14444 " pathEditMode="relative" ptsTypes="aaA">
                                      <p:cBhvr>
                                        <p:cTn id="12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5.55556E-6 C -0.01337 0.03101 -0.02674 0.06203 -0.05208 0.08055 C -0.07743 0.09907 -0.11476 0.10508 -0.15208 0.1111 " pathEditMode="relative" ptsTypes="aaA">
                                      <p:cBhvr>
                                        <p:cTn id="14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257 0.03958 -0.05139 0.07916 -0.04792 0.10555 C -0.04445 0.13194 0.00937 0.14953 0.02083 0.15833 " pathEditMode="relative" ptsTypes="aaA">
                                      <p:cBhvr>
                                        <p:cTn id="16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2691 0.03357 -0.05382 0.06713 -0.04167 0.07778 C -0.02951 0.08843 0.0217 0.07616 0.07292 0.06389 " pathEditMode="relative" ptsTypes="aaA">
                                      <p:cBhvr>
                                        <p:cTn id="1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125 -0.02245 0.025 -0.04491 0.0125 -0.05833 C 3.33333E-6 -0.07176 -0.06042 -0.07639 -0.075 -0.08055 " pathEditMode="relative" ptsTypes="aaA">
                                      <p:cBhvr>
                                        <p:cTn id="20" dur="5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3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3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3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778E-6 C -0.00452 0.02754 -0.00903 0.05509 3.33333E-6 0.06388 C 0.00902 0.07268 0.04027 0.06944 0.05416 0.05277 C 0.06805 0.03611 0.07847 -0.0213 0.08333 -0.03612 " pathEditMode="relative" ptsTypes="aaaA">
                                      <p:cBhvr>
                                        <p:cTn id="40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51" grpId="0" animBg="1"/>
      <p:bldP spid="22552" grpId="0" animBg="1"/>
      <p:bldP spid="22566" grpId="0" animBg="1"/>
      <p:bldP spid="22567" grpId="0" animBg="1"/>
      <p:bldP spid="22568" grpId="0" animBg="1"/>
      <p:bldP spid="22569" grpId="0" animBg="1"/>
      <p:bldP spid="22570" grpId="0" animBg="1"/>
      <p:bldP spid="22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971800" y="4114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181600" y="1905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5481" y="428039"/>
            <a:ext cx="1602920" cy="4829761"/>
            <a:chOff x="672" y="398"/>
            <a:chExt cx="1013" cy="2866"/>
          </a:xfrm>
        </p:grpSpPr>
        <p:sp>
          <p:nvSpPr>
            <p:cNvPr id="18497" name="Rectangle 12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8498" name="Line 13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629400" y="381000"/>
            <a:ext cx="1619250" cy="4778375"/>
            <a:chOff x="3768" y="377"/>
            <a:chExt cx="1020" cy="2866"/>
          </a:xfrm>
        </p:grpSpPr>
        <p:sp>
          <p:nvSpPr>
            <p:cNvPr id="18494" name="Rectangle 16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5" name="Line 17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Oval 19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6" name="Oval 20"/>
          <p:cNvSpPr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7" name="Oval 21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8" name="Oval 22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9" name="Oval 23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50" name="AutoShape 24"/>
          <p:cNvSpPr>
            <a:spLocks noChangeArrowheads="1"/>
          </p:cNvSpPr>
          <p:nvPr/>
        </p:nvSpPr>
        <p:spPr bwMode="auto">
          <a:xfrm>
            <a:off x="32004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51" name="AutoShape 25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7600" y="4267200"/>
            <a:ext cx="1676400" cy="1600200"/>
            <a:chOff x="1807" y="3276"/>
            <a:chExt cx="576" cy="804"/>
          </a:xfrm>
        </p:grpSpPr>
        <p:sp>
          <p:nvSpPr>
            <p:cNvPr id="18482" name="AutoShape 27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6" name="Freeform 29"/>
            <p:cNvSpPr>
              <a:spLocks/>
            </p:cNvSpPr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7" name="Oval 30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8" name="Freeform 31"/>
            <p:cNvSpPr>
              <a:spLocks/>
            </p:cNvSpPr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9" name="Freeform 32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0" name="Oval 33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1" name="Freeform 34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2" name="Freeform 35"/>
            <p:cNvSpPr>
              <a:spLocks/>
            </p:cNvSpPr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3" name="Freeform 36"/>
            <p:cNvSpPr>
              <a:spLocks/>
            </p:cNvSpPr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8453" name="Oval 37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54" name="Oval 38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55" name="Oval 39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6" name="Oval 40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7" name="Oval 41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8" name="Oval 42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9" name="Oval 43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60" name="Oval 44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61" name="Oval 46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62" name="Oval 4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63" name="Oval 48"/>
          <p:cNvSpPr>
            <a:spLocks noChangeArrowheads="1"/>
          </p:cNvSpPr>
          <p:nvPr/>
        </p:nvSpPr>
        <p:spPr bwMode="auto">
          <a:xfrm>
            <a:off x="5715000" y="3505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3601" name="AutoShape 49"/>
          <p:cNvSpPr>
            <a:spLocks noChangeArrowheads="1"/>
          </p:cNvSpPr>
          <p:nvPr/>
        </p:nvSpPr>
        <p:spPr bwMode="auto">
          <a:xfrm>
            <a:off x="2819400" y="3276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2" name="AutoShape 50"/>
          <p:cNvSpPr>
            <a:spLocks noChangeArrowheads="1"/>
          </p:cNvSpPr>
          <p:nvPr/>
        </p:nvSpPr>
        <p:spPr bwMode="auto">
          <a:xfrm>
            <a:off x="5486400" y="3048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3" name="AutoShape 51"/>
          <p:cNvSpPr>
            <a:spLocks noChangeArrowheads="1"/>
          </p:cNvSpPr>
          <p:nvPr/>
        </p:nvSpPr>
        <p:spPr bwMode="auto">
          <a:xfrm>
            <a:off x="5410200" y="3886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4" name="AutoShape 52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5" name="AutoShape 53"/>
          <p:cNvSpPr>
            <a:spLocks noChangeArrowheads="1"/>
          </p:cNvSpPr>
          <p:nvPr/>
        </p:nvSpPr>
        <p:spPr bwMode="auto">
          <a:xfrm>
            <a:off x="48006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6" name="AutoShape 54"/>
          <p:cNvSpPr>
            <a:spLocks noChangeArrowheads="1"/>
          </p:cNvSpPr>
          <p:nvPr/>
        </p:nvSpPr>
        <p:spPr bwMode="auto">
          <a:xfrm>
            <a:off x="6172200" y="4419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11" name="AutoShape 59"/>
          <p:cNvSpPr>
            <a:spLocks noChangeArrowheads="1"/>
          </p:cNvSpPr>
          <p:nvPr/>
        </p:nvSpPr>
        <p:spPr bwMode="auto">
          <a:xfrm>
            <a:off x="4343400" y="3962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12" name="AutoShape 60"/>
          <p:cNvSpPr>
            <a:spLocks noChangeArrowheads="1"/>
          </p:cNvSpPr>
          <p:nvPr/>
        </p:nvSpPr>
        <p:spPr bwMode="auto">
          <a:xfrm>
            <a:off x="4038600" y="3124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613" name="AutoShape 61"/>
          <p:cNvSpPr>
            <a:spLocks noChangeArrowheads="1"/>
          </p:cNvSpPr>
          <p:nvPr/>
        </p:nvSpPr>
        <p:spPr bwMode="auto">
          <a:xfrm>
            <a:off x="6019800" y="1219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38200" y="-76200"/>
            <a:ext cx="79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Giải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thích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sự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điện</a:t>
            </a:r>
            <a:r>
              <a:rPr lang="en-US" sz="2800" dirty="0">
                <a:solidFill>
                  <a:srgbClr val="0000FF"/>
                </a:solidFill>
              </a:rPr>
              <a:t> do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nhân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nhiệt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" y="5791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Khi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có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tác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nhân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nhiệt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độ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vào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chất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khí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thì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chất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khí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bị</a:t>
            </a:r>
            <a:r>
              <a:rPr lang="en-US" sz="3000" dirty="0">
                <a:solidFill>
                  <a:srgbClr val="0000FF"/>
                </a:solidFill>
              </a:rPr>
              <a:t> ion </a:t>
            </a:r>
            <a:r>
              <a:rPr lang="en-US" sz="3000" dirty="0" err="1">
                <a:solidFill>
                  <a:srgbClr val="0000FF"/>
                </a:solidFill>
              </a:rPr>
              <a:t>hóa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sinh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ra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các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hạt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tải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điện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là</a:t>
            </a:r>
            <a:r>
              <a:rPr lang="en-US" sz="3000" dirty="0">
                <a:solidFill>
                  <a:srgbClr val="0000FF"/>
                </a:solidFill>
              </a:rPr>
              <a:t> ion(+), ion(-) </a:t>
            </a:r>
            <a:r>
              <a:rPr lang="en-US" sz="3000" dirty="0" err="1">
                <a:solidFill>
                  <a:srgbClr val="0000FF"/>
                </a:solidFill>
              </a:rPr>
              <a:t>và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êlectron</a:t>
            </a:r>
            <a:r>
              <a:rPr lang="en-US" sz="3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3" name="Rectangular Callout 62"/>
          <p:cNvSpPr/>
          <p:nvPr/>
        </p:nvSpPr>
        <p:spPr>
          <a:xfrm>
            <a:off x="304800" y="4038600"/>
            <a:ext cx="1371600" cy="1676400"/>
          </a:xfrm>
          <a:prstGeom prst="wedgeRectCallout">
            <a:avLst>
              <a:gd name="adj1" fmla="val 178057"/>
              <a:gd name="adj2" fmla="val -55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152400" y="2971800"/>
            <a:ext cx="1600200" cy="917448"/>
          </a:xfrm>
          <a:prstGeom prst="wedgeRectCallout">
            <a:avLst>
              <a:gd name="adj1" fmla="val 122342"/>
              <a:gd name="adj2" fmla="val -2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êlectron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</a:t>
            </a:r>
          </a:p>
        </p:txBody>
      </p:sp>
      <p:sp>
        <p:nvSpPr>
          <p:cNvPr id="65" name="Rectangular Callout 64"/>
          <p:cNvSpPr/>
          <p:nvPr/>
        </p:nvSpPr>
        <p:spPr>
          <a:xfrm>
            <a:off x="609600" y="457200"/>
            <a:ext cx="1143000" cy="685800"/>
          </a:xfrm>
          <a:prstGeom prst="wedgeRectCallout">
            <a:avLst>
              <a:gd name="adj1" fmla="val 158611"/>
              <a:gd name="adj2" fmla="val 88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Ion (+)</a:t>
            </a:r>
          </a:p>
        </p:txBody>
      </p:sp>
      <p:sp>
        <p:nvSpPr>
          <p:cNvPr id="68" name="Rectangular Callout 67"/>
          <p:cNvSpPr/>
          <p:nvPr/>
        </p:nvSpPr>
        <p:spPr>
          <a:xfrm>
            <a:off x="609600" y="1371600"/>
            <a:ext cx="1143000" cy="685800"/>
          </a:xfrm>
          <a:prstGeom prst="wedgeRectCallout">
            <a:avLst>
              <a:gd name="adj1" fmla="val 169612"/>
              <a:gd name="adj2" fmla="val 138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Ion (-)</a:t>
            </a:r>
          </a:p>
        </p:txBody>
      </p:sp>
    </p:spTree>
    <p:extLst>
      <p:ext uri="{BB962C8B-B14F-4D97-AF65-F5344CB8AC3E}">
        <p14:creationId xmlns:p14="http://schemas.microsoft.com/office/powerpoint/2010/main" val="26255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257 -0.00093 0.04514 -0.00186 0.06458 0.00833 C 0.08403 0.01852 0.09965 0.04814 0.11667 0.06111 C 0.13368 0.07407 0.15833 0.08194 0.16667 0.08611 " pathEditMode="relative" ptsTypes="aaaA">
                                      <p:cBhvr>
                                        <p:cTn id="6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25 C -0.01076 -0.06065 -0.01111 -0.0963 -0.00625 -0.11389 C -0.00139 -0.13149 0.00764 -0.13612 0.01875 -0.13056 C 0.02986 -0.125 0.04514 -0.10278 0.06042 -0.08056 " pathEditMode="relative" ptsTypes="aaaA">
                                      <p:cBhvr>
                                        <p:cTn id="8" dur="5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3194 0.0081 0.06389 0.0162 0.08542 0.00555 C 0.10694 -0.00509 0.12292 -0.04908 0.12917 -0.06389 C 0.13542 -0.0787 0.13507 -0.07732 0.12292 -0.08333 C 0.11076 -0.08935 0.06771 -0.09815 0.05625 -0.1 " pathEditMode="relative" ptsTypes="aaaaA">
                                      <p:cBhvr>
                                        <p:cTn id="10" dur="5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1823 0.02384 -0.03645 0.04768 -0.05208 0.05833 C -0.0677 0.06898 -0.08055 0.08472 -0.09375 0.06389 C -0.10694 0.04305 -0.13125 -0.03565 -0.13125 -0.06667 C -0.13125 -0.09769 -0.11666 -0.11204 -0.09375 -0.12222 C -0.07083 -0.13241 -0.02118 -0.14306 0.00625 -0.12778 C 0.03368 -0.1125 0.05226 -0.07153 0.07084 -0.03056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2535 -0.00579 -0.05069 -0.01157 -0.05833 -0.03889 C -0.06597 -0.0662 -0.05729 -0.13611 -0.04583 -0.16389 C -0.03437 -0.19167 -0.01198 -0.19861 0.01042 -0.20555 " pathEditMode="relative" ptsTypes="aaaA">
                                      <p:cBhvr>
                                        <p:cTn id="14" dur="5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2882 -0.01968 0.05764 -0.03935 0.07084 -0.02222 C 0.08403 -0.00509 0.0816 0.04884 0.07917 0.10278 " pathEditMode="relative" ptsTypes="aaA">
                                      <p:cBhvr>
                                        <p:cTn id="16" dur="5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224 0.0257 -0.04479 0.05139 -0.04167 0.06389 C -0.03854 0.07639 -0.0099 0.0757 0.01875 0.075 " pathEditMode="relative" ptsTypes="aaA">
                                      <p:cBhvr>
                                        <p:cTn id="18" dur="2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4809 -0.02616 -0.09601 -0.05232 -0.14011 -0.06505 C -0.1842 -0.07778 -0.24306 -0.07477 -0.26459 -0.07662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-0.03888 -0.01505 -0.0776 -0.02986 -0.08177 -0.06366 C -0.08576 -0.09769 -0.01406 -0.17917 -0.02448 -0.20347 C -0.03437 -0.22801 -0.1217 -0.20996 -0.14184 -0.21042 " pathEditMode="relative" rAng="-1446134" ptsTypes="aaaA">
                                      <p:cBhvr>
                                        <p:cTn id="22" dur="5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-0.00677 0.04606 -0.01233 0.09236 0.00885 0.10972 C 0.03021 0.12708 0.07986 0.11643 0.12951 0.10578 " pathEditMode="relative" rAng="-4868199" ptsTypes="aaA">
                                      <p:cBhvr>
                                        <p:cTn id="24" dur="5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601" grpId="0" animBg="1"/>
      <p:bldP spid="23602" grpId="0" animBg="1"/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  <p:bldP spid="23611" grpId="0" animBg="1"/>
      <p:bldP spid="23612" grpId="0" animBg="1"/>
      <p:bldP spid="23613" grpId="0" animBg="1"/>
      <p:bldP spid="67" grpId="0"/>
      <p:bldP spid="63" grpId="0" animBg="1"/>
      <p:bldP spid="64" grpId="0" animBg="1"/>
      <p:bldP spid="65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2" name="Oval 87"/>
          <p:cNvSpPr>
            <a:spLocks noChangeArrowheads="1"/>
          </p:cNvSpPr>
          <p:nvPr/>
        </p:nvSpPr>
        <p:spPr bwMode="auto">
          <a:xfrm>
            <a:off x="3447329" y="3961495"/>
            <a:ext cx="350838" cy="357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-</a:t>
            </a:r>
          </a:p>
        </p:txBody>
      </p:sp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4724400" y="40894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5257800" y="24892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4226429" y="4158746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4343400" y="1574800"/>
            <a:ext cx="350838" cy="35718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5562600" y="5080000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4648200" y="5308600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>
            <a:off x="5562600" y="50800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4495800" y="3141663"/>
            <a:ext cx="117475" cy="1174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27658" name="Group 12"/>
          <p:cNvGrpSpPr>
            <a:grpSpLocks/>
          </p:cNvGrpSpPr>
          <p:nvPr/>
        </p:nvGrpSpPr>
        <p:grpSpPr bwMode="auto">
          <a:xfrm>
            <a:off x="228600" y="1273175"/>
            <a:ext cx="1870075" cy="4108450"/>
            <a:chOff x="144" y="144"/>
            <a:chExt cx="1541" cy="3120"/>
          </a:xfrm>
        </p:grpSpPr>
        <p:sp>
          <p:nvSpPr>
            <p:cNvPr id="27734" name="Rectangle 13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ea typeface="PMingLiU" pitchFamily="18" charset="-120"/>
              </a:endParaRPr>
            </a:p>
          </p:txBody>
        </p:sp>
        <p:sp>
          <p:nvSpPr>
            <p:cNvPr id="27735" name="Line 14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15"/>
            <p:cNvSpPr>
              <a:spLocks/>
            </p:cNvSpPr>
            <p:nvPr/>
          </p:nvSpPr>
          <p:spPr bwMode="auto">
            <a:xfrm>
              <a:off x="144" y="144"/>
              <a:ext cx="528" cy="1632"/>
            </a:xfrm>
            <a:custGeom>
              <a:avLst/>
              <a:gdLst>
                <a:gd name="T0" fmla="*/ 528 w 528"/>
                <a:gd name="T1" fmla="*/ 1632 h 1632"/>
                <a:gd name="T2" fmla="*/ 96 w 528"/>
                <a:gd name="T3" fmla="*/ 1056 h 1632"/>
                <a:gd name="T4" fmla="*/ 240 w 528"/>
                <a:gd name="T5" fmla="*/ 192 h 1632"/>
                <a:gd name="T6" fmla="*/ 0 w 528"/>
                <a:gd name="T7" fmla="*/ 0 h 1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1632"/>
                <a:gd name="T14" fmla="*/ 528 w 528"/>
                <a:gd name="T15" fmla="*/ 1632 h 1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1632">
                  <a:moveTo>
                    <a:pt x="528" y="1632"/>
                  </a:moveTo>
                  <a:cubicBezTo>
                    <a:pt x="336" y="1464"/>
                    <a:pt x="144" y="1296"/>
                    <a:pt x="96" y="1056"/>
                  </a:cubicBezTo>
                  <a:cubicBezTo>
                    <a:pt x="48" y="816"/>
                    <a:pt x="256" y="368"/>
                    <a:pt x="240" y="192"/>
                  </a:cubicBezTo>
                  <a:cubicBezTo>
                    <a:pt x="224" y="16"/>
                    <a:pt x="112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27659" name="Group 16"/>
          <p:cNvGrpSpPr>
            <a:grpSpLocks/>
          </p:cNvGrpSpPr>
          <p:nvPr/>
        </p:nvGrpSpPr>
        <p:grpSpPr bwMode="auto">
          <a:xfrm>
            <a:off x="6858000" y="1600200"/>
            <a:ext cx="2133600" cy="3733800"/>
            <a:chOff x="3768" y="377"/>
            <a:chExt cx="1752" cy="2866"/>
          </a:xfrm>
        </p:grpSpPr>
        <p:sp>
          <p:nvSpPr>
            <p:cNvPr id="27731" name="Rectangle 17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32" name="Line 18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19"/>
            <p:cNvSpPr>
              <a:spLocks/>
            </p:cNvSpPr>
            <p:nvPr/>
          </p:nvSpPr>
          <p:spPr bwMode="auto">
            <a:xfrm>
              <a:off x="4752" y="1776"/>
              <a:ext cx="768" cy="1224"/>
            </a:xfrm>
            <a:custGeom>
              <a:avLst/>
              <a:gdLst>
                <a:gd name="T0" fmla="*/ 0 w 768"/>
                <a:gd name="T1" fmla="*/ 0 h 1224"/>
                <a:gd name="T2" fmla="*/ 480 w 768"/>
                <a:gd name="T3" fmla="*/ 480 h 1224"/>
                <a:gd name="T4" fmla="*/ 240 w 768"/>
                <a:gd name="T5" fmla="*/ 1104 h 1224"/>
                <a:gd name="T6" fmla="*/ 768 w 768"/>
                <a:gd name="T7" fmla="*/ 1200 h 1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224"/>
                <a:gd name="T14" fmla="*/ 768 w 768"/>
                <a:gd name="T15" fmla="*/ 1224 h 1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224">
                  <a:moveTo>
                    <a:pt x="0" y="0"/>
                  </a:moveTo>
                  <a:cubicBezTo>
                    <a:pt x="220" y="148"/>
                    <a:pt x="440" y="296"/>
                    <a:pt x="480" y="480"/>
                  </a:cubicBezTo>
                  <a:cubicBezTo>
                    <a:pt x="520" y="664"/>
                    <a:pt x="192" y="984"/>
                    <a:pt x="240" y="1104"/>
                  </a:cubicBezTo>
                  <a:cubicBezTo>
                    <a:pt x="288" y="1224"/>
                    <a:pt x="528" y="1212"/>
                    <a:pt x="768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7660" name="Oval 20"/>
          <p:cNvSpPr>
            <a:spLocks noChangeArrowheads="1"/>
          </p:cNvSpPr>
          <p:nvPr/>
        </p:nvSpPr>
        <p:spPr bwMode="auto">
          <a:xfrm>
            <a:off x="4343400" y="2946400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61" name="Oval 21"/>
          <p:cNvSpPr>
            <a:spLocks noChangeArrowheads="1"/>
          </p:cNvSpPr>
          <p:nvPr/>
        </p:nvSpPr>
        <p:spPr bwMode="auto">
          <a:xfrm>
            <a:off x="3473739" y="3980152"/>
            <a:ext cx="350838" cy="357188"/>
          </a:xfrm>
          <a:prstGeom prst="ellipse">
            <a:avLst/>
          </a:prstGeom>
          <a:solidFill>
            <a:srgbClr val="FF66FF"/>
          </a:solidFill>
          <a:ln w="1905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62" name="Oval 22"/>
          <p:cNvSpPr>
            <a:spLocks noChangeArrowheads="1"/>
          </p:cNvSpPr>
          <p:nvPr/>
        </p:nvSpPr>
        <p:spPr bwMode="auto">
          <a:xfrm>
            <a:off x="3352800" y="3251200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63" name="AutoShape 23"/>
          <p:cNvSpPr>
            <a:spLocks noChangeArrowheads="1"/>
          </p:cNvSpPr>
          <p:nvPr/>
        </p:nvSpPr>
        <p:spPr bwMode="auto">
          <a:xfrm>
            <a:off x="3429000" y="2074863"/>
            <a:ext cx="117475" cy="1174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7664" name="AutoShape 24"/>
          <p:cNvSpPr>
            <a:spLocks noChangeArrowheads="1"/>
          </p:cNvSpPr>
          <p:nvPr/>
        </p:nvSpPr>
        <p:spPr bwMode="auto">
          <a:xfrm>
            <a:off x="3886200" y="5427663"/>
            <a:ext cx="117475" cy="1174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7665" name="Oval 25"/>
          <p:cNvSpPr>
            <a:spLocks noChangeArrowheads="1"/>
          </p:cNvSpPr>
          <p:nvPr/>
        </p:nvSpPr>
        <p:spPr bwMode="auto">
          <a:xfrm>
            <a:off x="3276600" y="1955800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66" name="Oval 26"/>
          <p:cNvSpPr>
            <a:spLocks noChangeArrowheads="1"/>
          </p:cNvSpPr>
          <p:nvPr/>
        </p:nvSpPr>
        <p:spPr bwMode="auto">
          <a:xfrm>
            <a:off x="3657600" y="5308600"/>
            <a:ext cx="350838" cy="35718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67" name="Oval 27"/>
          <p:cNvSpPr>
            <a:spLocks noChangeArrowheads="1"/>
          </p:cNvSpPr>
          <p:nvPr/>
        </p:nvSpPr>
        <p:spPr bwMode="auto">
          <a:xfrm>
            <a:off x="3276600" y="19558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68" name="Oval 28"/>
          <p:cNvSpPr>
            <a:spLocks noChangeArrowheads="1"/>
          </p:cNvSpPr>
          <p:nvPr/>
        </p:nvSpPr>
        <p:spPr bwMode="auto">
          <a:xfrm>
            <a:off x="3657600" y="53086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 dirty="0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69" name="Oval 29"/>
          <p:cNvSpPr>
            <a:spLocks noChangeArrowheads="1"/>
          </p:cNvSpPr>
          <p:nvPr/>
        </p:nvSpPr>
        <p:spPr bwMode="auto">
          <a:xfrm>
            <a:off x="4343400" y="29464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70" name="Oval 30"/>
          <p:cNvSpPr>
            <a:spLocks noChangeArrowheads="1"/>
          </p:cNvSpPr>
          <p:nvPr/>
        </p:nvSpPr>
        <p:spPr bwMode="auto">
          <a:xfrm>
            <a:off x="5486400" y="1803400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71" name="Oval 31"/>
          <p:cNvSpPr>
            <a:spLocks noChangeArrowheads="1"/>
          </p:cNvSpPr>
          <p:nvPr/>
        </p:nvSpPr>
        <p:spPr bwMode="auto">
          <a:xfrm>
            <a:off x="6172200" y="3098800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72" name="Oval 32"/>
          <p:cNvSpPr>
            <a:spLocks noChangeArrowheads="1"/>
          </p:cNvSpPr>
          <p:nvPr/>
        </p:nvSpPr>
        <p:spPr bwMode="auto">
          <a:xfrm>
            <a:off x="6172200" y="3098800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673" name="Oval 33"/>
          <p:cNvSpPr>
            <a:spLocks noChangeArrowheads="1"/>
          </p:cNvSpPr>
          <p:nvPr/>
        </p:nvSpPr>
        <p:spPr bwMode="auto">
          <a:xfrm>
            <a:off x="3352800" y="3251200"/>
            <a:ext cx="350838" cy="357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-</a:t>
            </a:r>
          </a:p>
        </p:txBody>
      </p:sp>
      <p:sp>
        <p:nvSpPr>
          <p:cNvPr id="27674" name="Oval 34"/>
          <p:cNvSpPr>
            <a:spLocks noChangeArrowheads="1"/>
          </p:cNvSpPr>
          <p:nvPr/>
        </p:nvSpPr>
        <p:spPr bwMode="auto">
          <a:xfrm>
            <a:off x="4648200" y="5308600"/>
            <a:ext cx="350838" cy="357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-</a:t>
            </a:r>
          </a:p>
        </p:txBody>
      </p:sp>
      <p:sp>
        <p:nvSpPr>
          <p:cNvPr id="27675" name="Oval 35"/>
          <p:cNvSpPr>
            <a:spLocks noChangeArrowheads="1"/>
          </p:cNvSpPr>
          <p:nvPr/>
        </p:nvSpPr>
        <p:spPr bwMode="auto">
          <a:xfrm>
            <a:off x="6172200" y="3098800"/>
            <a:ext cx="350838" cy="357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-</a:t>
            </a:r>
          </a:p>
        </p:txBody>
      </p:sp>
      <p:sp>
        <p:nvSpPr>
          <p:cNvPr id="27676" name="Oval 36"/>
          <p:cNvSpPr>
            <a:spLocks noChangeArrowheads="1"/>
          </p:cNvSpPr>
          <p:nvPr/>
        </p:nvSpPr>
        <p:spPr bwMode="auto">
          <a:xfrm>
            <a:off x="5486400" y="1803400"/>
            <a:ext cx="350838" cy="357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-</a:t>
            </a:r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auto">
          <a:xfrm>
            <a:off x="6324600" y="3200400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776" name="AutoShape 40"/>
          <p:cNvSpPr>
            <a:spLocks noChangeArrowheads="1"/>
          </p:cNvSpPr>
          <p:nvPr/>
        </p:nvSpPr>
        <p:spPr bwMode="auto">
          <a:xfrm>
            <a:off x="4572000" y="3598863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777" name="AutoShape 41"/>
          <p:cNvSpPr>
            <a:spLocks noChangeArrowheads="1"/>
          </p:cNvSpPr>
          <p:nvPr/>
        </p:nvSpPr>
        <p:spPr bwMode="auto">
          <a:xfrm>
            <a:off x="3048000" y="5503863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778" name="AutoShape 42"/>
          <p:cNvSpPr>
            <a:spLocks noChangeArrowheads="1"/>
          </p:cNvSpPr>
          <p:nvPr/>
        </p:nvSpPr>
        <p:spPr bwMode="auto">
          <a:xfrm>
            <a:off x="3429000" y="3505200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779" name="AutoShape 43"/>
          <p:cNvSpPr>
            <a:spLocks noChangeArrowheads="1"/>
          </p:cNvSpPr>
          <p:nvPr/>
        </p:nvSpPr>
        <p:spPr bwMode="auto">
          <a:xfrm>
            <a:off x="5486400" y="1981200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780" name="Oval 44"/>
          <p:cNvSpPr>
            <a:spLocks noChangeArrowheads="1"/>
          </p:cNvSpPr>
          <p:nvPr/>
        </p:nvSpPr>
        <p:spPr bwMode="auto">
          <a:xfrm>
            <a:off x="4354777" y="1604024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781" name="Oval 45"/>
          <p:cNvSpPr>
            <a:spLocks noChangeArrowheads="1"/>
          </p:cNvSpPr>
          <p:nvPr/>
        </p:nvSpPr>
        <p:spPr bwMode="auto">
          <a:xfrm>
            <a:off x="4334019" y="2973328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657600" y="5486400"/>
            <a:ext cx="1295400" cy="1371600"/>
            <a:chOff x="1807" y="3276"/>
            <a:chExt cx="576" cy="804"/>
          </a:xfrm>
        </p:grpSpPr>
        <p:sp>
          <p:nvSpPr>
            <p:cNvPr id="27719" name="AutoShape 47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6784" name="Oval 48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723" name="Freeform 49"/>
            <p:cNvSpPr>
              <a:spLocks/>
            </p:cNvSpPr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0 w 1259"/>
                <a:gd name="T1" fmla="*/ 0 h 1092"/>
                <a:gd name="T2" fmla="*/ 0 w 1259"/>
                <a:gd name="T3" fmla="*/ 0 h 1092"/>
                <a:gd name="T4" fmla="*/ 0 w 1259"/>
                <a:gd name="T5" fmla="*/ 0 h 1092"/>
                <a:gd name="T6" fmla="*/ 0 w 1259"/>
                <a:gd name="T7" fmla="*/ 0 h 1092"/>
                <a:gd name="T8" fmla="*/ 0 w 1259"/>
                <a:gd name="T9" fmla="*/ 0 h 1092"/>
                <a:gd name="T10" fmla="*/ 0 w 1259"/>
                <a:gd name="T11" fmla="*/ 1 h 1092"/>
                <a:gd name="T12" fmla="*/ 0 w 1259"/>
                <a:gd name="T13" fmla="*/ 1 h 1092"/>
                <a:gd name="T14" fmla="*/ 0 w 1259"/>
                <a:gd name="T15" fmla="*/ 1 h 1092"/>
                <a:gd name="T16" fmla="*/ 0 w 1259"/>
                <a:gd name="T17" fmla="*/ 0 h 1092"/>
                <a:gd name="T18" fmla="*/ 0 w 1259"/>
                <a:gd name="T19" fmla="*/ 0 h 1092"/>
                <a:gd name="T20" fmla="*/ 0 w 1259"/>
                <a:gd name="T21" fmla="*/ 0 h 1092"/>
                <a:gd name="T22" fmla="*/ 0 w 1259"/>
                <a:gd name="T23" fmla="*/ 0 h 1092"/>
                <a:gd name="T24" fmla="*/ 0 w 1259"/>
                <a:gd name="T25" fmla="*/ 0 h 1092"/>
                <a:gd name="T26" fmla="*/ 0 w 1259"/>
                <a:gd name="T27" fmla="*/ 0 h 1092"/>
                <a:gd name="T28" fmla="*/ 0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24" name="Oval 50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25" name="Freeform 51"/>
            <p:cNvSpPr>
              <a:spLocks/>
            </p:cNvSpPr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0 w 373"/>
                <a:gd name="T1" fmla="*/ 0 h 968"/>
                <a:gd name="T2" fmla="*/ 0 w 373"/>
                <a:gd name="T3" fmla="*/ 0 h 968"/>
                <a:gd name="T4" fmla="*/ 0 w 373"/>
                <a:gd name="T5" fmla="*/ 0 h 968"/>
                <a:gd name="T6" fmla="*/ 0 w 373"/>
                <a:gd name="T7" fmla="*/ 0 h 968"/>
                <a:gd name="T8" fmla="*/ 0 w 373"/>
                <a:gd name="T9" fmla="*/ 0 h 968"/>
                <a:gd name="T10" fmla="*/ 0 w 373"/>
                <a:gd name="T11" fmla="*/ 0 h 968"/>
                <a:gd name="T12" fmla="*/ 0 w 373"/>
                <a:gd name="T13" fmla="*/ 0 h 968"/>
                <a:gd name="T14" fmla="*/ 0 w 373"/>
                <a:gd name="T15" fmla="*/ 0 h 968"/>
                <a:gd name="T16" fmla="*/ 0 w 373"/>
                <a:gd name="T17" fmla="*/ 0 h 968"/>
                <a:gd name="T18" fmla="*/ 0 w 373"/>
                <a:gd name="T19" fmla="*/ 0 h 968"/>
                <a:gd name="T20" fmla="*/ 0 w 373"/>
                <a:gd name="T21" fmla="*/ 0 h 968"/>
                <a:gd name="T22" fmla="*/ 0 w 373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26" name="Freeform 52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27" name="Oval 53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28" name="Freeform 54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29" name="Freeform 55"/>
            <p:cNvSpPr>
              <a:spLocks/>
            </p:cNvSpPr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730" name="Freeform 56"/>
            <p:cNvSpPr>
              <a:spLocks/>
            </p:cNvSpPr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0 w 459"/>
                <a:gd name="T1" fmla="*/ 0 h 633"/>
                <a:gd name="T2" fmla="*/ 0 w 459"/>
                <a:gd name="T3" fmla="*/ 0 h 633"/>
                <a:gd name="T4" fmla="*/ 0 w 459"/>
                <a:gd name="T5" fmla="*/ 0 h 633"/>
                <a:gd name="T6" fmla="*/ 0 w 459"/>
                <a:gd name="T7" fmla="*/ 0 h 633"/>
                <a:gd name="T8" fmla="*/ 0 w 459"/>
                <a:gd name="T9" fmla="*/ 0 h 633"/>
                <a:gd name="T10" fmla="*/ 0 w 459"/>
                <a:gd name="T11" fmla="*/ 0 h 633"/>
                <a:gd name="T12" fmla="*/ 0 w 459"/>
                <a:gd name="T13" fmla="*/ 0 h 633"/>
                <a:gd name="T14" fmla="*/ 0 w 459"/>
                <a:gd name="T15" fmla="*/ 0 h 633"/>
                <a:gd name="T16" fmla="*/ 0 w 459"/>
                <a:gd name="T17" fmla="*/ 0 h 633"/>
                <a:gd name="T18" fmla="*/ 0 w 459"/>
                <a:gd name="T19" fmla="*/ 0 h 633"/>
                <a:gd name="T20" fmla="*/ 0 w 459"/>
                <a:gd name="T21" fmla="*/ 0 h 633"/>
                <a:gd name="T22" fmla="*/ 0 w 459"/>
                <a:gd name="T23" fmla="*/ 0 h 633"/>
                <a:gd name="T24" fmla="*/ 0 w 459"/>
                <a:gd name="T25" fmla="*/ 0 h 633"/>
                <a:gd name="T26" fmla="*/ 0 w 459"/>
                <a:gd name="T27" fmla="*/ 0 h 633"/>
                <a:gd name="T28" fmla="*/ 0 w 459"/>
                <a:gd name="T29" fmla="*/ 0 h 633"/>
                <a:gd name="T30" fmla="*/ 0 w 459"/>
                <a:gd name="T31" fmla="*/ 0 h 633"/>
                <a:gd name="T32" fmla="*/ 0 w 459"/>
                <a:gd name="T33" fmla="*/ 0 h 633"/>
                <a:gd name="T34" fmla="*/ 0 w 459"/>
                <a:gd name="T35" fmla="*/ 0 h 633"/>
                <a:gd name="T36" fmla="*/ 0 w 459"/>
                <a:gd name="T37" fmla="*/ 0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7686" name="Oval 58"/>
          <p:cNvSpPr>
            <a:spLocks noChangeArrowheads="1"/>
          </p:cNvSpPr>
          <p:nvPr/>
        </p:nvSpPr>
        <p:spPr bwMode="auto">
          <a:xfrm>
            <a:off x="3810000" y="33528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87" name="Oval 59"/>
          <p:cNvSpPr>
            <a:spLocks noChangeArrowheads="1"/>
          </p:cNvSpPr>
          <p:nvPr/>
        </p:nvSpPr>
        <p:spPr bwMode="auto">
          <a:xfrm>
            <a:off x="2438400" y="22098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88" name="Oval 60"/>
          <p:cNvSpPr>
            <a:spLocks noChangeArrowheads="1"/>
          </p:cNvSpPr>
          <p:nvPr/>
        </p:nvSpPr>
        <p:spPr bwMode="auto">
          <a:xfrm>
            <a:off x="2590800" y="39624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116797" name="AutoShape 61"/>
          <p:cNvSpPr>
            <a:spLocks noChangeArrowheads="1"/>
          </p:cNvSpPr>
          <p:nvPr/>
        </p:nvSpPr>
        <p:spPr bwMode="auto">
          <a:xfrm>
            <a:off x="2438400" y="3429000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801" name="AutoShape 65"/>
          <p:cNvSpPr>
            <a:spLocks noChangeArrowheads="1"/>
          </p:cNvSpPr>
          <p:nvPr/>
        </p:nvSpPr>
        <p:spPr bwMode="auto">
          <a:xfrm>
            <a:off x="5257800" y="2971800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802" name="AutoShape 66"/>
          <p:cNvSpPr>
            <a:spLocks noChangeArrowheads="1"/>
          </p:cNvSpPr>
          <p:nvPr/>
        </p:nvSpPr>
        <p:spPr bwMode="auto">
          <a:xfrm>
            <a:off x="4706144" y="5418427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803" name="AutoShape 67"/>
          <p:cNvSpPr>
            <a:spLocks noChangeArrowheads="1"/>
          </p:cNvSpPr>
          <p:nvPr/>
        </p:nvSpPr>
        <p:spPr bwMode="auto">
          <a:xfrm>
            <a:off x="3657600" y="2667000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6804" name="AutoShape 68"/>
          <p:cNvSpPr>
            <a:spLocks noChangeArrowheads="1"/>
          </p:cNvSpPr>
          <p:nvPr/>
        </p:nvSpPr>
        <p:spPr bwMode="auto">
          <a:xfrm>
            <a:off x="4724400" y="3751263"/>
            <a:ext cx="117475" cy="117475"/>
          </a:xfrm>
          <a:prstGeom prst="flowChartConnector">
            <a:avLst/>
          </a:prstGeom>
          <a:solidFill>
            <a:srgbClr val="2381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7694" name="Oval 69"/>
          <p:cNvSpPr>
            <a:spLocks noChangeArrowheads="1"/>
          </p:cNvSpPr>
          <p:nvPr/>
        </p:nvSpPr>
        <p:spPr bwMode="auto">
          <a:xfrm>
            <a:off x="3200400" y="44958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27695" name="Oval 70"/>
          <p:cNvSpPr>
            <a:spLocks noChangeArrowheads="1"/>
          </p:cNvSpPr>
          <p:nvPr/>
        </p:nvSpPr>
        <p:spPr bwMode="auto">
          <a:xfrm>
            <a:off x="4724400" y="3200400"/>
            <a:ext cx="350838" cy="35718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+</a:t>
            </a:r>
          </a:p>
        </p:txBody>
      </p:sp>
      <p:sp>
        <p:nvSpPr>
          <p:cNvPr id="116807" name="Oval 71"/>
          <p:cNvSpPr>
            <a:spLocks noChangeArrowheads="1"/>
          </p:cNvSpPr>
          <p:nvPr/>
        </p:nvSpPr>
        <p:spPr bwMode="auto">
          <a:xfrm>
            <a:off x="3797035" y="3336434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08" name="Oval 72"/>
          <p:cNvSpPr>
            <a:spLocks noChangeArrowheads="1"/>
          </p:cNvSpPr>
          <p:nvPr/>
        </p:nvSpPr>
        <p:spPr bwMode="auto">
          <a:xfrm>
            <a:off x="5221864" y="2481406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09" name="Oval 73"/>
          <p:cNvSpPr>
            <a:spLocks noChangeArrowheads="1"/>
          </p:cNvSpPr>
          <p:nvPr/>
        </p:nvSpPr>
        <p:spPr bwMode="auto">
          <a:xfrm>
            <a:off x="6144057" y="3137447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10" name="Oval 74"/>
          <p:cNvSpPr>
            <a:spLocks noChangeArrowheads="1"/>
          </p:cNvSpPr>
          <p:nvPr/>
        </p:nvSpPr>
        <p:spPr bwMode="auto">
          <a:xfrm>
            <a:off x="2608549" y="3962400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11" name="Oval 75"/>
          <p:cNvSpPr>
            <a:spLocks noChangeArrowheads="1"/>
          </p:cNvSpPr>
          <p:nvPr/>
        </p:nvSpPr>
        <p:spPr bwMode="auto">
          <a:xfrm>
            <a:off x="3140218" y="5080001"/>
            <a:ext cx="350838" cy="357187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12" name="Oval 76"/>
          <p:cNvSpPr>
            <a:spLocks noChangeArrowheads="1"/>
          </p:cNvSpPr>
          <p:nvPr/>
        </p:nvSpPr>
        <p:spPr bwMode="auto">
          <a:xfrm>
            <a:off x="2623055" y="4789921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13" name="Oval 77"/>
          <p:cNvSpPr>
            <a:spLocks noChangeArrowheads="1"/>
          </p:cNvSpPr>
          <p:nvPr/>
        </p:nvSpPr>
        <p:spPr bwMode="auto">
          <a:xfrm>
            <a:off x="5521468" y="5101721"/>
            <a:ext cx="350838" cy="357187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14" name="Oval 78"/>
          <p:cNvSpPr>
            <a:spLocks noChangeArrowheads="1"/>
          </p:cNvSpPr>
          <p:nvPr/>
        </p:nvSpPr>
        <p:spPr bwMode="auto">
          <a:xfrm>
            <a:off x="4012480" y="1961212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15" name="Oval 79"/>
          <p:cNvSpPr>
            <a:spLocks noChangeArrowheads="1"/>
          </p:cNvSpPr>
          <p:nvPr/>
        </p:nvSpPr>
        <p:spPr bwMode="auto">
          <a:xfrm>
            <a:off x="5082381" y="3467100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16" name="Oval 80"/>
          <p:cNvSpPr>
            <a:spLocks noChangeArrowheads="1"/>
          </p:cNvSpPr>
          <p:nvPr/>
        </p:nvSpPr>
        <p:spPr bwMode="auto">
          <a:xfrm>
            <a:off x="2438400" y="1873535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706" name="Oval 81"/>
          <p:cNvSpPr>
            <a:spLocks noChangeArrowheads="1"/>
          </p:cNvSpPr>
          <p:nvPr/>
        </p:nvSpPr>
        <p:spPr bwMode="auto">
          <a:xfrm>
            <a:off x="4724400" y="3193905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707" name="Oval 82"/>
          <p:cNvSpPr>
            <a:spLocks noChangeArrowheads="1"/>
          </p:cNvSpPr>
          <p:nvPr/>
        </p:nvSpPr>
        <p:spPr bwMode="auto">
          <a:xfrm>
            <a:off x="2872581" y="3423227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708" name="Oval 83"/>
          <p:cNvSpPr>
            <a:spLocks noChangeArrowheads="1"/>
          </p:cNvSpPr>
          <p:nvPr/>
        </p:nvSpPr>
        <p:spPr bwMode="auto">
          <a:xfrm>
            <a:off x="4057914" y="1981200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709" name="Oval 84"/>
          <p:cNvSpPr>
            <a:spLocks noChangeArrowheads="1"/>
          </p:cNvSpPr>
          <p:nvPr/>
        </p:nvSpPr>
        <p:spPr bwMode="auto">
          <a:xfrm>
            <a:off x="6211093" y="3881077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710" name="Oval 85"/>
          <p:cNvSpPr>
            <a:spLocks noChangeArrowheads="1"/>
          </p:cNvSpPr>
          <p:nvPr/>
        </p:nvSpPr>
        <p:spPr bwMode="auto">
          <a:xfrm>
            <a:off x="3661642" y="5320940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27711" name="Oval 86"/>
          <p:cNvSpPr>
            <a:spLocks noChangeArrowheads="1"/>
          </p:cNvSpPr>
          <p:nvPr/>
        </p:nvSpPr>
        <p:spPr bwMode="auto">
          <a:xfrm>
            <a:off x="2438400" y="2895600"/>
            <a:ext cx="350838" cy="357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-</a:t>
            </a:r>
          </a:p>
        </p:txBody>
      </p:sp>
      <p:sp>
        <p:nvSpPr>
          <p:cNvPr id="27713" name="Oval 88"/>
          <p:cNvSpPr>
            <a:spLocks noChangeArrowheads="1"/>
          </p:cNvSpPr>
          <p:nvPr/>
        </p:nvSpPr>
        <p:spPr bwMode="auto">
          <a:xfrm>
            <a:off x="5638800" y="2667000"/>
            <a:ext cx="350838" cy="3571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PMingLiU" pitchFamily="18" charset="-120"/>
              </a:rPr>
              <a:t>-</a:t>
            </a:r>
          </a:p>
        </p:txBody>
      </p:sp>
      <p:sp>
        <p:nvSpPr>
          <p:cNvPr id="116825" name="Oval 89"/>
          <p:cNvSpPr>
            <a:spLocks noChangeArrowheads="1"/>
          </p:cNvSpPr>
          <p:nvPr/>
        </p:nvSpPr>
        <p:spPr bwMode="auto">
          <a:xfrm>
            <a:off x="2802876" y="2641714"/>
            <a:ext cx="350838" cy="357188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26" name="Oval 90"/>
          <p:cNvSpPr>
            <a:spLocks noChangeArrowheads="1"/>
          </p:cNvSpPr>
          <p:nvPr/>
        </p:nvSpPr>
        <p:spPr bwMode="auto">
          <a:xfrm>
            <a:off x="3365499" y="3265487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27" name="Oval 91"/>
          <p:cNvSpPr>
            <a:spLocks noChangeArrowheads="1"/>
          </p:cNvSpPr>
          <p:nvPr/>
        </p:nvSpPr>
        <p:spPr bwMode="auto">
          <a:xfrm>
            <a:off x="5675312" y="2662020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28" name="Oval 92"/>
          <p:cNvSpPr>
            <a:spLocks noChangeArrowheads="1"/>
          </p:cNvSpPr>
          <p:nvPr/>
        </p:nvSpPr>
        <p:spPr bwMode="auto">
          <a:xfrm>
            <a:off x="5459557" y="1846407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116829" name="Oval 93"/>
          <p:cNvSpPr>
            <a:spLocks noChangeArrowheads="1"/>
          </p:cNvSpPr>
          <p:nvPr/>
        </p:nvSpPr>
        <p:spPr bwMode="auto">
          <a:xfrm>
            <a:off x="4630737" y="5298570"/>
            <a:ext cx="350838" cy="357187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87" name="Oval 6"/>
          <p:cNvSpPr>
            <a:spLocks noChangeArrowheads="1"/>
          </p:cNvSpPr>
          <p:nvPr/>
        </p:nvSpPr>
        <p:spPr bwMode="auto">
          <a:xfrm>
            <a:off x="5250337" y="3783806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88" name="Oval 21"/>
          <p:cNvSpPr>
            <a:spLocks noChangeArrowheads="1"/>
          </p:cNvSpPr>
          <p:nvPr/>
        </p:nvSpPr>
        <p:spPr bwMode="auto">
          <a:xfrm>
            <a:off x="3253581" y="4495800"/>
            <a:ext cx="350838" cy="357188"/>
          </a:xfrm>
          <a:prstGeom prst="ellipse">
            <a:avLst/>
          </a:prstGeom>
          <a:solidFill>
            <a:srgbClr val="FF66FF"/>
          </a:solidFill>
          <a:ln w="1905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89" name="Oval 74"/>
          <p:cNvSpPr>
            <a:spLocks noChangeArrowheads="1"/>
          </p:cNvSpPr>
          <p:nvPr/>
        </p:nvSpPr>
        <p:spPr bwMode="auto">
          <a:xfrm>
            <a:off x="2297328" y="3732212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0" name="Oval 75"/>
          <p:cNvSpPr>
            <a:spLocks noChangeArrowheads="1"/>
          </p:cNvSpPr>
          <p:nvPr/>
        </p:nvSpPr>
        <p:spPr bwMode="auto">
          <a:xfrm>
            <a:off x="2433782" y="2894013"/>
            <a:ext cx="350838" cy="357187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1" name="Oval 76"/>
          <p:cNvSpPr>
            <a:spLocks noChangeArrowheads="1"/>
          </p:cNvSpPr>
          <p:nvPr/>
        </p:nvSpPr>
        <p:spPr bwMode="auto">
          <a:xfrm>
            <a:off x="2620384" y="4805219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2" name="Oval 78"/>
          <p:cNvSpPr>
            <a:spLocks noChangeArrowheads="1"/>
          </p:cNvSpPr>
          <p:nvPr/>
        </p:nvSpPr>
        <p:spPr bwMode="auto">
          <a:xfrm>
            <a:off x="3281146" y="1927511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3" name="Oval 80"/>
          <p:cNvSpPr>
            <a:spLocks noChangeArrowheads="1"/>
          </p:cNvSpPr>
          <p:nvPr/>
        </p:nvSpPr>
        <p:spPr bwMode="auto">
          <a:xfrm>
            <a:off x="2438400" y="1861343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4" name="Oval 82"/>
          <p:cNvSpPr>
            <a:spLocks noChangeArrowheads="1"/>
          </p:cNvSpPr>
          <p:nvPr/>
        </p:nvSpPr>
        <p:spPr bwMode="auto">
          <a:xfrm>
            <a:off x="2810956" y="2625262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5" name="Oval 85"/>
          <p:cNvSpPr>
            <a:spLocks noChangeArrowheads="1"/>
          </p:cNvSpPr>
          <p:nvPr/>
        </p:nvSpPr>
        <p:spPr bwMode="auto">
          <a:xfrm>
            <a:off x="4737100" y="4089400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6" name="Oval 89"/>
          <p:cNvSpPr>
            <a:spLocks noChangeArrowheads="1"/>
          </p:cNvSpPr>
          <p:nvPr/>
        </p:nvSpPr>
        <p:spPr bwMode="auto">
          <a:xfrm>
            <a:off x="2456799" y="2222496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4246563" y="4140994"/>
            <a:ext cx="350838" cy="357188"/>
          </a:xfrm>
          <a:prstGeom prst="ellipse">
            <a:avLst/>
          </a:prstGeom>
          <a:solidFill>
            <a:srgbClr val="FF66FF"/>
          </a:solidFill>
          <a:ln w="2857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PMingLiU" pitchFamily="18" charset="-12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400" y="19377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Quá trình tái hợp giữa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lectron và ion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thành phân tử khí trung hòa điện. </a:t>
            </a:r>
            <a:endParaRPr lang="en-US" alt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95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1387E-6 C 0.0066 -0.03376 0.01337 -0.06751 0.02778 -0.07191 C 0.04219 -0.0763 0.07691 -0.03376 0.0868 -0.02612 " pathEditMode="relative" ptsTypes="aaA">
                                      <p:cBhvr>
                                        <p:cTn id="12" dur="2000" fill="hold"/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9.24855E-7 C -0.03628 0.01202 -0.07239 0.02428 -0.09183 0.05017 C -0.11128 0.07607 -0.11267 0.1378 -0.11649 0.15491 " pathEditMode="relative" ptsTypes="aaA">
                                      <p:cBhvr>
                                        <p:cTn id="14" dur="2000" fill="hold"/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49133E-6 C -0.02135 -0.05249 -0.04253 -0.10475 -0.04427 -0.13966 C -0.04601 -0.17458 -0.01667 -0.19747 -0.0099 -0.20949 " pathEditMode="relative" ptsTypes="aaA">
                                      <p:cBhvr>
                                        <p:cTn id="16" dur="2000" fill="hold"/>
                                        <p:tgtEl>
                                          <p:spTgt spid="116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78035E-6 C -0.04323 0.04879 -0.08646 0.09781 -0.09844 0.14405 C -0.11042 0.1903 -0.07639 0.25504 -0.07205 0.27723 " pathEditMode="relative" ptsTypes="aaA">
                                      <p:cBhvr>
                                        <p:cTn id="18" dur="2000" fill="hold"/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6474E-6 C -0.05972 -0.04578 -0.11927 -0.09156 -0.146 -0.11144 C -0.17274 -0.13132 -0.15833 -0.11861 -0.16076 -0.11999 " pathEditMode="relative" ptsTypes="aaA">
                                      <p:cBhvr>
                                        <p:cTn id="20" dur="2000" fill="hold"/>
                                        <p:tgtEl>
                                          <p:spTgt spid="11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185 C 0.00052 -0.01711 0.00747 -0.05271 0.0099 -0.066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42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7457E-6 C -0.03767 0.00092 -0.07517 0.00185 -0.09028 0.0020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6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6474E-6 C -0.04792 -0.02103 -0.09566 -0.04184 -0.11476 -0.05017 " pathEditMode="relative" ptsTypes="aA">
                                      <p:cBhvr>
                                        <p:cTn id="26" dur="2000" fill="hold"/>
                                        <p:tgtEl>
                                          <p:spTgt spid="116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3699E-6 C -0.02813 -0.00648 -0.05608 -0.01272 -0.06719 -0.01526 " pathEditMode="relative" ptsTypes="aA">
                                      <p:cBhvr>
                                        <p:cTn id="28" dur="2000" fill="hold"/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948 C 0.0125 0.04393 0.02274 0.07861 0.02691 0.09248 " pathEditMode="relative" ptsTypes="aA">
                                      <p:cBhvr>
                                        <p:cTn id="30" dur="2000" fill="hold"/>
                                        <p:tgtEl>
                                          <p:spTgt spid="116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1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1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1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2" grpId="1" animBg="1"/>
      <p:bldP spid="116775" grpId="0" animBg="1"/>
      <p:bldP spid="116776" grpId="0" animBg="1"/>
      <p:bldP spid="116777" grpId="0" animBg="1"/>
      <p:bldP spid="116778" grpId="0" animBg="1"/>
      <p:bldP spid="116779" grpId="0" animBg="1"/>
      <p:bldP spid="116780" grpId="0" animBg="1"/>
      <p:bldP spid="116781" grpId="0" animBg="1"/>
      <p:bldP spid="116797" grpId="0" animBg="1"/>
      <p:bldP spid="116801" grpId="0" animBg="1"/>
      <p:bldP spid="116802" grpId="0" animBg="1"/>
      <p:bldP spid="116803" grpId="0" animBg="1"/>
      <p:bldP spid="116804" grpId="0" animBg="1"/>
      <p:bldP spid="116807" grpId="0" animBg="1"/>
      <p:bldP spid="116808" grpId="0" animBg="1"/>
      <p:bldP spid="116809" grpId="0" animBg="1"/>
      <p:bldP spid="116810" grpId="0" animBg="1"/>
      <p:bldP spid="116811" grpId="0" animBg="1"/>
      <p:bldP spid="116812" grpId="0" animBg="1"/>
      <p:bldP spid="116813" grpId="0" animBg="1"/>
      <p:bldP spid="116814" grpId="0" animBg="1"/>
      <p:bldP spid="116815" grpId="0" animBg="1"/>
      <p:bldP spid="116816" grpId="0" animBg="1"/>
      <p:bldP spid="116825" grpId="0" animBg="1"/>
      <p:bldP spid="116826" grpId="0" animBg="1"/>
      <p:bldP spid="116827" grpId="0" animBg="1"/>
      <p:bldP spid="116828" grpId="0" animBg="1"/>
      <p:bldP spid="116829" grpId="0" animBg="1"/>
      <p:bldP spid="87" grpId="0" animBg="1"/>
      <p:bldP spid="87" grpId="1" animBg="1"/>
      <p:bldP spid="89" grpId="0" animBg="1"/>
      <p:bldP spid="90" grpId="0" animBg="1"/>
      <p:bldP spid="91" grpId="0" animBg="1"/>
      <p:bldP spid="92" grpId="0" animBg="1"/>
      <p:bldP spid="93" grpId="0" animBg="1"/>
      <p:bldP spid="96" grpId="0" animBg="1"/>
      <p:bldP spid="97" grpId="0" animBg="1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81000" y="1981200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409" y="2267528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75810" y="3437338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8564" y="2049319"/>
            <a:ext cx="381000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4" name="Oval 13"/>
          <p:cNvSpPr/>
          <p:nvPr/>
        </p:nvSpPr>
        <p:spPr>
          <a:xfrm>
            <a:off x="3916219" y="3893127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15032" y="1886528"/>
            <a:ext cx="381000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" name="Oval 15"/>
          <p:cNvSpPr/>
          <p:nvPr/>
        </p:nvSpPr>
        <p:spPr>
          <a:xfrm>
            <a:off x="3504046" y="3733800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127" y="2416464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48564" y="1696028"/>
            <a:ext cx="381000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+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90600" y="241646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19400" y="19812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1981200"/>
            <a:ext cx="16232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9400" y="2971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94546" y="2693796"/>
            <a:ext cx="152400" cy="174336"/>
          </a:xfrm>
          <a:prstGeom prst="ellipse">
            <a:avLst/>
          </a:prstGeom>
          <a:solidFill>
            <a:srgbClr val="238162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49074" y="3028036"/>
            <a:ext cx="152400" cy="174336"/>
          </a:xfrm>
          <a:prstGeom prst="ellipse">
            <a:avLst/>
          </a:prstGeom>
          <a:solidFill>
            <a:srgbClr val="238162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59646" y="2983923"/>
            <a:ext cx="152400" cy="174336"/>
          </a:xfrm>
          <a:prstGeom prst="ellipse">
            <a:avLst/>
          </a:prstGeom>
          <a:solidFill>
            <a:srgbClr val="238162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442691" y="2731895"/>
            <a:ext cx="277091" cy="916469"/>
          </a:xfrm>
          <a:custGeom>
            <a:avLst/>
            <a:gdLst>
              <a:gd name="connsiteX0" fmla="*/ 0 w 277091"/>
              <a:gd name="connsiteY0" fmla="*/ 29778 h 916469"/>
              <a:gd name="connsiteX1" fmla="*/ 138545 w 277091"/>
              <a:gd name="connsiteY1" fmla="*/ 85196 h 916469"/>
              <a:gd name="connsiteX2" fmla="*/ 166254 w 277091"/>
              <a:gd name="connsiteY2" fmla="*/ 750214 h 916469"/>
              <a:gd name="connsiteX3" fmla="*/ 277091 w 277091"/>
              <a:gd name="connsiteY3" fmla="*/ 916469 h 9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091" h="916469">
                <a:moveTo>
                  <a:pt x="0" y="29778"/>
                </a:moveTo>
                <a:cubicBezTo>
                  <a:pt x="55418" y="-2550"/>
                  <a:pt x="110836" y="-34877"/>
                  <a:pt x="138545" y="85196"/>
                </a:cubicBezTo>
                <a:cubicBezTo>
                  <a:pt x="166254" y="205269"/>
                  <a:pt x="143163" y="611669"/>
                  <a:pt x="166254" y="750214"/>
                </a:cubicBezTo>
                <a:cubicBezTo>
                  <a:pt x="189345" y="888759"/>
                  <a:pt x="250921" y="882602"/>
                  <a:pt x="277091" y="9164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535055" y="3627838"/>
            <a:ext cx="193963" cy="981107"/>
          </a:xfrm>
          <a:custGeom>
            <a:avLst/>
            <a:gdLst>
              <a:gd name="connsiteX0" fmla="*/ 193963 w 193963"/>
              <a:gd name="connsiteY0" fmla="*/ 11289 h 981107"/>
              <a:gd name="connsiteX1" fmla="*/ 83127 w 193963"/>
              <a:gd name="connsiteY1" fmla="*/ 112889 h 981107"/>
              <a:gd name="connsiteX2" fmla="*/ 83127 w 193963"/>
              <a:gd name="connsiteY2" fmla="*/ 824089 h 981107"/>
              <a:gd name="connsiteX3" fmla="*/ 0 w 193963"/>
              <a:gd name="connsiteY3" fmla="*/ 981107 h 98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63" h="981107">
                <a:moveTo>
                  <a:pt x="193963" y="11289"/>
                </a:moveTo>
                <a:cubicBezTo>
                  <a:pt x="147781" y="-5645"/>
                  <a:pt x="101600" y="-22578"/>
                  <a:pt x="83127" y="112889"/>
                </a:cubicBezTo>
                <a:cubicBezTo>
                  <a:pt x="64654" y="248356"/>
                  <a:pt x="96981" y="679386"/>
                  <a:pt x="83127" y="824089"/>
                </a:cubicBezTo>
                <a:cubicBezTo>
                  <a:pt x="69273" y="968792"/>
                  <a:pt x="20012" y="959556"/>
                  <a:pt x="0" y="98110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83828" y="3637075"/>
            <a:ext cx="381000" cy="381000"/>
          </a:xfrm>
          <a:prstGeom prst="ellipse">
            <a:avLst/>
          </a:prstGeom>
          <a:solidFill>
            <a:srgbClr val="CC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38" name="Oval 37"/>
          <p:cNvSpPr/>
          <p:nvPr/>
        </p:nvSpPr>
        <p:spPr>
          <a:xfrm>
            <a:off x="5635338" y="3267364"/>
            <a:ext cx="381000" cy="381000"/>
          </a:xfrm>
          <a:prstGeom prst="ellipse">
            <a:avLst/>
          </a:prstGeom>
          <a:solidFill>
            <a:srgbClr val="CC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39" name="Oval 38"/>
          <p:cNvSpPr/>
          <p:nvPr/>
        </p:nvSpPr>
        <p:spPr>
          <a:xfrm>
            <a:off x="5981700" y="3443172"/>
            <a:ext cx="381000" cy="381000"/>
          </a:xfrm>
          <a:prstGeom prst="ellipse">
            <a:avLst/>
          </a:prstGeom>
          <a:solidFill>
            <a:srgbClr val="CC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8000" y="258636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b="1" baseline="300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391283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8500" y="1593334"/>
            <a:ext cx="74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Ion 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7772" y="3258506"/>
            <a:ext cx="67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Ion -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53264" y="3627838"/>
            <a:ext cx="50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30390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Đốt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ngoại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đèn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ngân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812473" y="1331283"/>
            <a:ext cx="3893127" cy="3581400"/>
          </a:xfrm>
          <a:prstGeom prst="flowChartProcess">
            <a:avLst/>
          </a:prstGeom>
          <a:noFill/>
          <a:ln>
            <a:solidFill>
              <a:srgbClr val="66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0321" y="5562600"/>
            <a:ext cx="3581400" cy="584775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ion </a:t>
            </a:r>
            <a:r>
              <a:rPr lang="en-US" sz="3200" dirty="0" err="1">
                <a:solidFill>
                  <a:srgbClr val="FF0000"/>
                </a:solidFill>
              </a:rPr>
              <a:t>hóa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khí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35055" y="4876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/>
          <p:cNvSpPr/>
          <p:nvPr/>
        </p:nvSpPr>
        <p:spPr>
          <a:xfrm>
            <a:off x="685800" y="2943242"/>
            <a:ext cx="1676400" cy="990600"/>
          </a:xfrm>
          <a:prstGeom prst="flowChartProcess">
            <a:avLst/>
          </a:prstGeom>
          <a:noFill/>
          <a:ln>
            <a:solidFill>
              <a:srgbClr val="66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flipV="1">
            <a:off x="1524000" y="1876442"/>
            <a:ext cx="0" cy="1066800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1451492"/>
            <a:ext cx="240607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Tác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nhân</a:t>
            </a:r>
            <a:r>
              <a:rPr lang="en-US" sz="2400" dirty="0">
                <a:solidFill>
                  <a:srgbClr val="0000FF"/>
                </a:solidFill>
              </a:rPr>
              <a:t> ion </a:t>
            </a:r>
            <a:r>
              <a:rPr lang="en-US" sz="2400" dirty="0" err="1">
                <a:solidFill>
                  <a:srgbClr val="0000FF"/>
                </a:solidFill>
              </a:rPr>
              <a:t>hóa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0608" y="803702"/>
            <a:ext cx="177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Hạt </a:t>
            </a:r>
            <a:r>
              <a:rPr lang="en-US" sz="2400" dirty="0" err="1">
                <a:solidFill>
                  <a:srgbClr val="0000FF"/>
                </a:solidFill>
              </a:rPr>
              <a:t>tải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điện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6729486" y="581783"/>
            <a:ext cx="1524000" cy="36933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6811129" y="816198"/>
            <a:ext cx="1524000" cy="485017"/>
          </a:xfrm>
          <a:prstGeom prst="flowChartProcess">
            <a:avLst/>
          </a:prstGeom>
          <a:noFill/>
          <a:ln>
            <a:solidFill>
              <a:srgbClr val="66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5683828" y="1159514"/>
            <a:ext cx="1021772" cy="536514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362700" y="1219201"/>
            <a:ext cx="876300" cy="2039305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666096" y="1616972"/>
            <a:ext cx="1357168" cy="864694"/>
          </a:xfrm>
          <a:prstGeom prst="ellipse">
            <a:avLst/>
          </a:prstGeom>
          <a:noFill/>
          <a:ln>
            <a:solidFill>
              <a:srgbClr val="66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57800" y="3224514"/>
            <a:ext cx="1402772" cy="825121"/>
          </a:xfrm>
          <a:prstGeom prst="ellipse">
            <a:avLst/>
          </a:prstGeom>
          <a:noFill/>
          <a:ln>
            <a:solidFill>
              <a:srgbClr val="66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73004" y="2586363"/>
            <a:ext cx="924215" cy="766437"/>
          </a:xfrm>
          <a:prstGeom prst="ellipse">
            <a:avLst/>
          </a:prstGeom>
          <a:noFill/>
          <a:ln>
            <a:solidFill>
              <a:srgbClr val="66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>
            <a:stCxn id="3" idx="6"/>
          </p:cNvCxnSpPr>
          <p:nvPr/>
        </p:nvCxnSpPr>
        <p:spPr>
          <a:xfrm flipV="1">
            <a:off x="4297219" y="1143000"/>
            <a:ext cx="2713181" cy="1826582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46BF101-F361-407F-85B4-3FD99FEC2009}"/>
              </a:ext>
            </a:extLst>
          </p:cNvPr>
          <p:cNvSpPr/>
          <p:nvPr/>
        </p:nvSpPr>
        <p:spPr>
          <a:xfrm>
            <a:off x="37036" y="-77661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BA68DD-E7B2-4E3B-BF7F-00A0571D6E74}"/>
              </a:ext>
            </a:extLst>
          </p:cNvPr>
          <p:cNvSpPr txBox="1"/>
          <p:nvPr/>
        </p:nvSpPr>
        <p:spPr>
          <a:xfrm>
            <a:off x="191564" y="48320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2" grpId="0"/>
      <p:bldP spid="44" grpId="0"/>
      <p:bldP spid="45" grpId="0"/>
      <p:bldP spid="2" grpId="0"/>
      <p:bldP spid="6" grpId="0" animBg="1"/>
      <p:bldP spid="7" grpId="0" animBg="1"/>
      <p:bldP spid="21" grpId="0" animBg="1"/>
      <p:bldP spid="27" grpId="0" animBg="1"/>
      <p:bldP spid="32" grpId="0"/>
      <p:bldP spid="40" grpId="0" animBg="1"/>
      <p:bldP spid="50" grpId="0" animBg="1"/>
      <p:bldP spid="51" grpId="0" animBg="1"/>
      <p:bldP spid="3" grpId="0" animBg="1"/>
      <p:bldP spid="48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5|16.7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1173</Words>
  <Application>Microsoft Office PowerPoint</Application>
  <PresentationFormat>On-screen Show (4:3)</PresentationFormat>
  <Paragraphs>189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.VnBodoniH</vt:lpstr>
      <vt:lpstr>Arial</vt:lpstr>
      <vt:lpstr>Calibri</vt:lpstr>
      <vt:lpstr>Cambria</vt:lpstr>
      <vt:lpstr>Times New Roman</vt:lpstr>
      <vt:lpstr>Verdana</vt:lpstr>
      <vt:lpstr>VNI-Times</vt:lpstr>
      <vt:lpstr>Office Theme</vt:lpstr>
      <vt:lpstr>3_Office Theme</vt:lpstr>
      <vt:lpstr>4_Office Theme</vt:lpstr>
      <vt:lpstr>5_Office Theme</vt:lpstr>
      <vt:lpstr>7_Office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VIENTHONGA-PC</dc:creator>
  <cp:lastModifiedBy>Hoàng Nga</cp:lastModifiedBy>
  <cp:revision>88</cp:revision>
  <dcterms:created xsi:type="dcterms:W3CDTF">2019-11-20T11:24:17Z</dcterms:created>
  <dcterms:modified xsi:type="dcterms:W3CDTF">2021-12-17T15:23:56Z</dcterms:modified>
</cp:coreProperties>
</file>