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
  </p:notesMasterIdLst>
  <p:sldIdLst>
    <p:sldId id="259" r:id="rId2"/>
    <p:sldId id="257"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Sans Condensed" panose="020BE200000000000000"/>
      <p:bold r:id="rId18"/>
    </p:embeddedFont>
    <p:embeddedFont>
      <p:font typeface="Tahoma" panose="020B0604030504040204" pitchFamily="34" charset="0"/>
      <p:regular r:id="rId19"/>
      <p:bold r:id="rId20"/>
    </p:embeddedFont>
  </p:embeddedFontLst>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ahoma"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Tahoma" pitchFamily="34" charset="0"/>
              </a:defRPr>
            </a:lvl1pPr>
          </a:lstStyle>
          <a:p>
            <a:pPr>
              <a:defRPr/>
            </a:pPr>
            <a:fld id="{5E1E27CC-B2FA-477F-A985-05F66715CDB9}" type="datetimeFigureOut">
              <a:rPr lang="en-US" smtClean="0"/>
              <a:pPr>
                <a:defRPr/>
              </a:pPr>
              <a:t>10/31/2021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ahoma"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Tahoma" pitchFamily="34" charset="0"/>
              </a:defRPr>
            </a:lvl1pPr>
          </a:lstStyle>
          <a:p>
            <a:pPr>
              <a:defRPr/>
            </a:pPr>
            <a:fld id="{2EACD447-B7A4-4012-A9E9-EA9D59FC61B8}" type="slidenum">
              <a:rPr lang="en-US" smtClean="0"/>
              <a:pPr>
                <a:defRPr/>
              </a:pPr>
              <a:t>‹#›</a:t>
            </a:fld>
            <a:endParaRPr lang="en-US"/>
          </a:p>
        </p:txBody>
      </p:sp>
    </p:spTree>
    <p:extLst>
      <p:ext uri="{BB962C8B-B14F-4D97-AF65-F5344CB8AC3E}">
        <p14:creationId xmlns:p14="http://schemas.microsoft.com/office/powerpoint/2010/main" val="3500599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ctrTitle"/>
          </p:nvPr>
        </p:nvSpPr>
        <p:spPr>
          <a:xfrm>
            <a:off x="1371600" y="304800"/>
            <a:ext cx="6400800" cy="841375"/>
          </a:xfrm>
        </p:spPr>
        <p:txBody>
          <a:bodyPr/>
          <a:lstStyle>
            <a:lvl1pPr>
              <a:defRPr sz="4000" smtClean="0">
                <a:latin typeface="Tahoma" pitchFamily="34" charset="0"/>
              </a:defRPr>
            </a:lvl1pPr>
          </a:lstStyle>
          <a:p>
            <a:pPr lvl="0"/>
            <a:r>
              <a:rPr lang="en-US" noProof="0"/>
              <a:t>Click to edit Master title style</a:t>
            </a:r>
          </a:p>
        </p:txBody>
      </p:sp>
      <p:sp>
        <p:nvSpPr>
          <p:cNvPr id="5123" name="Text Placeholder 2"/>
          <p:cNvSpPr>
            <a:spLocks noGrp="1"/>
          </p:cNvSpPr>
          <p:nvPr>
            <p:ph type="subTitle" idx="1"/>
          </p:nvPr>
        </p:nvSpPr>
        <p:spPr>
          <a:xfrm>
            <a:off x="1371600" y="1069975"/>
            <a:ext cx="6400800" cy="609600"/>
          </a:xfrm>
        </p:spPr>
        <p:txBody>
          <a:bodyPr/>
          <a:lstStyle>
            <a:lvl1pPr marL="0" indent="0" algn="ctr">
              <a:buFont typeface="Arial" pitchFamily="34" charset="0"/>
              <a:buNone/>
              <a:defRPr sz="2800" smtClean="0">
                <a:solidFill>
                  <a:schemeClr val="accent1"/>
                </a:solidFill>
                <a:latin typeface="Tahoma" pitchFamily="34" charset="0"/>
              </a:defRPr>
            </a:lvl1pPr>
          </a:lstStyle>
          <a:p>
            <a:pPr lvl="0"/>
            <a:r>
              <a:rPr lang="en-US" noProof="0"/>
              <a:t>Click to edit Master subtitle style</a:t>
            </a:r>
          </a:p>
        </p:txBody>
      </p:sp>
      <p:sp>
        <p:nvSpPr>
          <p:cNvPr id="4" name="Date Placeholder 3"/>
          <p:cNvSpPr>
            <a:spLocks noGrp="1"/>
          </p:cNvSpPr>
          <p:nvPr>
            <p:ph type="dt" sz="half" idx="2"/>
          </p:nvPr>
        </p:nvSpPr>
        <p:spPr>
          <a:xfrm>
            <a:off x="457200" y="6245225"/>
            <a:ext cx="2133600" cy="476250"/>
          </a:xfrm>
        </p:spPr>
        <p:txBody>
          <a:bodyPr/>
          <a:lstStyle>
            <a:lvl1pPr algn="l" fontAlgn="auto">
              <a:spcBef>
                <a:spcPts val="0"/>
              </a:spcBef>
              <a:spcAft>
                <a:spcPts val="0"/>
              </a:spcAft>
              <a:defRPr sz="1200">
                <a:solidFill>
                  <a:schemeClr val="tx1">
                    <a:tint val="75000"/>
                  </a:schemeClr>
                </a:solidFill>
                <a:latin typeface="Tahoma" pitchFamily="34" charset="0"/>
              </a:defRPr>
            </a:lvl1pPr>
          </a:lstStyle>
          <a:p>
            <a:pPr>
              <a:defRPr/>
            </a:pPr>
            <a:fld id="{6A5F55C8-BA33-424E-8A30-8E0DFBBF736C}" type="datetimeFigureOut">
              <a:rPr lang="en-US" smtClean="0"/>
              <a:pPr>
                <a:defRPr/>
              </a:pPr>
              <a:t>10/31/2021</a:t>
            </a:fld>
            <a:endParaRPr lang="en-US"/>
          </a:p>
        </p:txBody>
      </p:sp>
      <p:sp>
        <p:nvSpPr>
          <p:cNvPr id="5" name="Footer Placeholder 4"/>
          <p:cNvSpPr>
            <a:spLocks noGrp="1"/>
          </p:cNvSpPr>
          <p:nvPr>
            <p:ph type="ftr" sz="quarter" idx="3"/>
          </p:nvPr>
        </p:nvSpPr>
        <p:spPr>
          <a:xfrm>
            <a:off x="3124200" y="6245225"/>
            <a:ext cx="2895600" cy="476250"/>
          </a:xfrm>
        </p:spPr>
        <p:txBody>
          <a:bodyPr/>
          <a:lstStyle>
            <a:lvl1pPr algn="ctr" fontAlgn="auto">
              <a:spcBef>
                <a:spcPts val="0"/>
              </a:spcBef>
              <a:spcAft>
                <a:spcPts val="0"/>
              </a:spcAft>
              <a:defRPr sz="1200">
                <a:solidFill>
                  <a:schemeClr val="tx1">
                    <a:tint val="75000"/>
                  </a:schemeClr>
                </a:solidFill>
                <a:latin typeface="Tahoma" pitchFamily="34" charset="0"/>
              </a:defRPr>
            </a:lvl1pPr>
          </a:lstStyle>
          <a:p>
            <a:pPr>
              <a:defRPr/>
            </a:pPr>
            <a:endParaRPr lang="en-US"/>
          </a:p>
        </p:txBody>
      </p:sp>
      <p:sp>
        <p:nvSpPr>
          <p:cNvPr id="6" name="Slide Number Placeholder 5"/>
          <p:cNvSpPr>
            <a:spLocks noGrp="1"/>
          </p:cNvSpPr>
          <p:nvPr>
            <p:ph type="sldNum" sz="quarter" idx="4"/>
          </p:nvPr>
        </p:nvSpPr>
        <p:spPr>
          <a:xfrm>
            <a:off x="6553200" y="6245225"/>
            <a:ext cx="2133600" cy="476250"/>
          </a:xfrm>
        </p:spPr>
        <p:txBody>
          <a:bodyPr/>
          <a:lstStyle>
            <a:lvl1pPr algn="r" fontAlgn="auto">
              <a:spcBef>
                <a:spcPts val="0"/>
              </a:spcBef>
              <a:spcAft>
                <a:spcPts val="0"/>
              </a:spcAft>
              <a:defRPr sz="1200">
                <a:solidFill>
                  <a:schemeClr val="tx1">
                    <a:tint val="75000"/>
                  </a:schemeClr>
                </a:solidFill>
                <a:latin typeface="Tahoma" pitchFamily="34" charset="0"/>
              </a:defRPr>
            </a:lvl1pPr>
          </a:lstStyle>
          <a:p>
            <a:pPr>
              <a:defRPr/>
            </a:pPr>
            <a:fld id="{16EFD3E4-9654-44C0-BC38-61BC9CE6ACA6}"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8FCE91-7D27-4D1B-9447-8B12A4182184}" type="datetimeFigureOut">
              <a:rPr lang="en-US"/>
              <a:pPr>
                <a:defRPr/>
              </a:pPr>
              <a:t>10/31/2021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B377D0-024C-47C4-8FBC-158DC79B293D}" type="slidenum">
              <a:rPr lang="en-US"/>
              <a:pPr>
                <a:defRPr/>
              </a:pPr>
              <a:t>‹#›</a:t>
            </a:fld>
            <a:endParaRPr lang="en-US"/>
          </a:p>
        </p:txBody>
      </p:sp>
    </p:spTree>
    <p:extLst>
      <p:ext uri="{BB962C8B-B14F-4D97-AF65-F5344CB8AC3E}">
        <p14:creationId xmlns:p14="http://schemas.microsoft.com/office/powerpoint/2010/main" val="2797247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B2D1211-60F5-4DD0-A3F8-313D04ECD3D9}" type="datetimeFigureOut">
              <a:rPr lang="en-US"/>
              <a:pPr>
                <a:defRPr/>
              </a:pPr>
              <a:t>10/31/2021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AE0226-3B87-4B0D-82A0-76602E4B8AAE}" type="slidenum">
              <a:rPr lang="en-US"/>
              <a:pPr>
                <a:defRPr/>
              </a:pPr>
              <a:t>‹#›</a:t>
            </a:fld>
            <a:endParaRPr lang="en-US"/>
          </a:p>
        </p:txBody>
      </p:sp>
    </p:spTree>
    <p:extLst>
      <p:ext uri="{BB962C8B-B14F-4D97-AF65-F5344CB8AC3E}">
        <p14:creationId xmlns:p14="http://schemas.microsoft.com/office/powerpoint/2010/main" val="167041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C787E5F-B161-4890-8AD0-BFA6ACE89542}" type="datetimeFigureOut">
              <a:rPr lang="en-US"/>
              <a:pPr>
                <a:defRPr/>
              </a:pPr>
              <a:t>10/31/2021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8BD213-E59F-4F08-A2E3-142E3D6A3EB8}" type="slidenum">
              <a:rPr lang="en-US"/>
              <a:pPr>
                <a:defRPr/>
              </a:pPr>
              <a:t>‹#›</a:t>
            </a:fld>
            <a:endParaRPr lang="en-US"/>
          </a:p>
        </p:txBody>
      </p:sp>
    </p:spTree>
    <p:extLst>
      <p:ext uri="{BB962C8B-B14F-4D97-AF65-F5344CB8AC3E}">
        <p14:creationId xmlns:p14="http://schemas.microsoft.com/office/powerpoint/2010/main" val="99743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F985423-A934-4C31-90D3-69C0F6D7BBF4}" type="datetimeFigureOut">
              <a:rPr lang="en-US"/>
              <a:pPr>
                <a:defRPr/>
              </a:pPr>
              <a:t>10/31/2021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2B4BED-66FA-4533-A495-B067E1762F61}" type="slidenum">
              <a:rPr lang="en-US"/>
              <a:pPr>
                <a:defRPr/>
              </a:pPr>
              <a:t>‹#›</a:t>
            </a:fld>
            <a:endParaRPr lang="en-US"/>
          </a:p>
        </p:txBody>
      </p:sp>
    </p:spTree>
    <p:extLst>
      <p:ext uri="{BB962C8B-B14F-4D97-AF65-F5344CB8AC3E}">
        <p14:creationId xmlns:p14="http://schemas.microsoft.com/office/powerpoint/2010/main" val="11318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6EDF686-5F3F-40D3-B817-08056D408292}" type="datetimeFigureOut">
              <a:rPr lang="en-US"/>
              <a:pPr>
                <a:defRPr/>
              </a:pPr>
              <a:t>10/31/2021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255C11-467A-4A72-883D-E8ED9E1F8786}" type="slidenum">
              <a:rPr lang="en-US"/>
              <a:pPr>
                <a:defRPr/>
              </a:pPr>
              <a:t>‹#›</a:t>
            </a:fld>
            <a:endParaRPr lang="en-US"/>
          </a:p>
        </p:txBody>
      </p:sp>
    </p:spTree>
    <p:extLst>
      <p:ext uri="{BB962C8B-B14F-4D97-AF65-F5344CB8AC3E}">
        <p14:creationId xmlns:p14="http://schemas.microsoft.com/office/powerpoint/2010/main" val="321256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4F89634-5584-43B7-99F9-E102336639E3}" type="datetimeFigureOut">
              <a:rPr lang="en-US"/>
              <a:pPr>
                <a:defRPr/>
              </a:pPr>
              <a:t>10/31/2021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767A908-854F-4320-87BF-B50D811E0B2E}" type="slidenum">
              <a:rPr lang="en-US"/>
              <a:pPr>
                <a:defRPr/>
              </a:pPr>
              <a:t>‹#›</a:t>
            </a:fld>
            <a:endParaRPr lang="en-US"/>
          </a:p>
        </p:txBody>
      </p:sp>
    </p:spTree>
    <p:extLst>
      <p:ext uri="{BB962C8B-B14F-4D97-AF65-F5344CB8AC3E}">
        <p14:creationId xmlns:p14="http://schemas.microsoft.com/office/powerpoint/2010/main" val="197794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C7995AD-ACE5-45E0-9BE0-8AE7642664B0}" type="datetimeFigureOut">
              <a:rPr lang="en-US"/>
              <a:pPr>
                <a:defRPr/>
              </a:pPr>
              <a:t>10/31/2021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0821EA-79DC-49AB-B892-68165DF26857}" type="slidenum">
              <a:rPr lang="en-US"/>
              <a:pPr>
                <a:defRPr/>
              </a:pPr>
              <a:t>‹#›</a:t>
            </a:fld>
            <a:endParaRPr lang="en-US"/>
          </a:p>
        </p:txBody>
      </p:sp>
    </p:spTree>
    <p:extLst>
      <p:ext uri="{BB962C8B-B14F-4D97-AF65-F5344CB8AC3E}">
        <p14:creationId xmlns:p14="http://schemas.microsoft.com/office/powerpoint/2010/main" val="350218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E0EA43-9E3F-47C0-BF83-E2B54FC7E3E7}" type="datetimeFigureOut">
              <a:rPr lang="en-US"/>
              <a:pPr>
                <a:defRPr/>
              </a:pPr>
              <a:t>10/31/2021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CCD415-0FE6-4179-B1F6-5F0932A5225F}" type="slidenum">
              <a:rPr lang="en-US"/>
              <a:pPr>
                <a:defRPr/>
              </a:pPr>
              <a:t>‹#›</a:t>
            </a:fld>
            <a:endParaRPr lang="en-US"/>
          </a:p>
        </p:txBody>
      </p:sp>
    </p:spTree>
    <p:extLst>
      <p:ext uri="{BB962C8B-B14F-4D97-AF65-F5344CB8AC3E}">
        <p14:creationId xmlns:p14="http://schemas.microsoft.com/office/powerpoint/2010/main" val="82032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50EA464-B45E-4E0F-BF30-98BB3C975533}" type="datetimeFigureOut">
              <a:rPr lang="en-US"/>
              <a:pPr>
                <a:defRPr/>
              </a:pPr>
              <a:t>10/31/2021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AD28D3-4329-4A9E-91A5-D0F71D94F8DA}" type="slidenum">
              <a:rPr lang="en-US"/>
              <a:pPr>
                <a:defRPr/>
              </a:pPr>
              <a:t>‹#›</a:t>
            </a:fld>
            <a:endParaRPr lang="en-US"/>
          </a:p>
        </p:txBody>
      </p:sp>
    </p:spTree>
    <p:extLst>
      <p:ext uri="{BB962C8B-B14F-4D97-AF65-F5344CB8AC3E}">
        <p14:creationId xmlns:p14="http://schemas.microsoft.com/office/powerpoint/2010/main" val="414236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ABE05F7-AAED-46D5-9E26-862E9668CCB7}" type="datetimeFigureOut">
              <a:rPr lang="en-US"/>
              <a:pPr>
                <a:defRPr/>
              </a:pPr>
              <a:t>10/31/2021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FFC670-491A-49A4-8320-3B4D200A05B3}" type="slidenum">
              <a:rPr lang="en-US"/>
              <a:pPr>
                <a:defRPr/>
              </a:pPr>
              <a:t>‹#›</a:t>
            </a:fld>
            <a:endParaRPr lang="en-US"/>
          </a:p>
        </p:txBody>
      </p:sp>
    </p:spTree>
    <p:extLst>
      <p:ext uri="{BB962C8B-B14F-4D97-AF65-F5344CB8AC3E}">
        <p14:creationId xmlns:p14="http://schemas.microsoft.com/office/powerpoint/2010/main" val="366977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ahoma" pitchFamily="34" charset="0"/>
              </a:defRPr>
            </a:lvl1pPr>
          </a:lstStyle>
          <a:p>
            <a:pPr>
              <a:defRPr/>
            </a:pPr>
            <a:fld id="{E57F845F-1D9F-4AEF-8BE3-1049975AEEA3}" type="datetimeFigureOut">
              <a:rPr lang="en-US" smtClean="0"/>
              <a:pPr>
                <a:defRPr/>
              </a:pPr>
              <a:t>10/31/2021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Tahoma"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ahoma" pitchFamily="34" charset="0"/>
              </a:defRPr>
            </a:lvl1pPr>
          </a:lstStyle>
          <a:p>
            <a:pPr>
              <a:defRPr/>
            </a:pPr>
            <a:fld id="{56D202E9-E39B-4E42-8806-1FD520BF488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600" kern="1200">
          <a:solidFill>
            <a:schemeClr val="bg1"/>
          </a:solidFill>
          <a:latin typeface="Tahoma" pitchFamily="34" charset="0"/>
          <a:ea typeface="+mj-ea"/>
          <a:cs typeface="+mj-cs"/>
        </a:defRPr>
      </a:lvl1pPr>
      <a:lvl2pPr algn="ctr" rtl="0" eaLnBrk="1" fontAlgn="base" hangingPunct="1">
        <a:spcBef>
          <a:spcPct val="0"/>
        </a:spcBef>
        <a:spcAft>
          <a:spcPct val="0"/>
        </a:spcAft>
        <a:defRPr sz="3600">
          <a:solidFill>
            <a:schemeClr val="bg1"/>
          </a:solidFill>
          <a:latin typeface="Sans Condensed" pitchFamily="34" charset="0"/>
        </a:defRPr>
      </a:lvl2pPr>
      <a:lvl3pPr algn="ctr" rtl="0" eaLnBrk="1" fontAlgn="base" hangingPunct="1">
        <a:spcBef>
          <a:spcPct val="0"/>
        </a:spcBef>
        <a:spcAft>
          <a:spcPct val="0"/>
        </a:spcAft>
        <a:defRPr sz="3600">
          <a:solidFill>
            <a:schemeClr val="bg1"/>
          </a:solidFill>
          <a:latin typeface="Sans Condensed" pitchFamily="34" charset="0"/>
        </a:defRPr>
      </a:lvl3pPr>
      <a:lvl4pPr algn="ctr" rtl="0" eaLnBrk="1" fontAlgn="base" hangingPunct="1">
        <a:spcBef>
          <a:spcPct val="0"/>
        </a:spcBef>
        <a:spcAft>
          <a:spcPct val="0"/>
        </a:spcAft>
        <a:defRPr sz="3600">
          <a:solidFill>
            <a:schemeClr val="bg1"/>
          </a:solidFill>
          <a:latin typeface="Sans Condensed" pitchFamily="34" charset="0"/>
        </a:defRPr>
      </a:lvl4pPr>
      <a:lvl5pPr algn="ctr" rtl="0" eaLnBrk="1" fontAlgn="base" hangingPunct="1">
        <a:spcBef>
          <a:spcPct val="0"/>
        </a:spcBef>
        <a:spcAft>
          <a:spcPct val="0"/>
        </a:spcAft>
        <a:defRPr sz="3600">
          <a:solidFill>
            <a:schemeClr val="bg1"/>
          </a:solidFill>
          <a:latin typeface="Sans Condensed" pitchFamily="34" charset="0"/>
        </a:defRPr>
      </a:lvl5pPr>
      <a:lvl6pPr marL="457200" algn="l" rtl="0" eaLnBrk="1" fontAlgn="base" hangingPunct="1">
        <a:spcBef>
          <a:spcPct val="0"/>
        </a:spcBef>
        <a:spcAft>
          <a:spcPct val="0"/>
        </a:spcAft>
        <a:defRPr sz="3600">
          <a:solidFill>
            <a:schemeClr val="tx1"/>
          </a:solidFill>
          <a:latin typeface="Sans Condensed" pitchFamily="34" charset="0"/>
        </a:defRPr>
      </a:lvl6pPr>
      <a:lvl7pPr marL="914400" algn="l" rtl="0" eaLnBrk="1" fontAlgn="base" hangingPunct="1">
        <a:spcBef>
          <a:spcPct val="0"/>
        </a:spcBef>
        <a:spcAft>
          <a:spcPct val="0"/>
        </a:spcAft>
        <a:defRPr sz="3600">
          <a:solidFill>
            <a:schemeClr val="tx1"/>
          </a:solidFill>
          <a:latin typeface="Sans Condensed" pitchFamily="34" charset="0"/>
        </a:defRPr>
      </a:lvl7pPr>
      <a:lvl8pPr marL="1371600" algn="l" rtl="0" eaLnBrk="1" fontAlgn="base" hangingPunct="1">
        <a:spcBef>
          <a:spcPct val="0"/>
        </a:spcBef>
        <a:spcAft>
          <a:spcPct val="0"/>
        </a:spcAft>
        <a:defRPr sz="3600">
          <a:solidFill>
            <a:schemeClr val="tx1"/>
          </a:solidFill>
          <a:latin typeface="Sans Condensed" pitchFamily="34" charset="0"/>
        </a:defRPr>
      </a:lvl8pPr>
      <a:lvl9pPr marL="1828800" algn="l" rtl="0" eaLnBrk="1" fontAlgn="base" hangingPunct="1">
        <a:spcBef>
          <a:spcPct val="0"/>
        </a:spcBef>
        <a:spcAft>
          <a:spcPct val="0"/>
        </a:spcAft>
        <a:defRPr sz="3600">
          <a:solidFill>
            <a:schemeClr val="tx1"/>
          </a:solidFill>
          <a:latin typeface="Sans Condensed"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Tahoma"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Tahoma"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Tahoma"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Tahoma"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Tahoma"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713107" y="1447800"/>
            <a:ext cx="7906332" cy="313932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err="1">
                <a:ln w="11430"/>
                <a:solidFill>
                  <a:srgbClr val="FF0000"/>
                </a:solidFill>
                <a:effectLst>
                  <a:outerShdw blurRad="76200" dist="50800" dir="5400000" algn="tl" rotWithShape="0">
                    <a:srgbClr val="000000">
                      <a:alpha val="65000"/>
                    </a:srgbClr>
                  </a:outerShdw>
                </a:effectLst>
                <a:latin typeface="Tahoma" pitchFamily="34" charset="0"/>
              </a:rPr>
              <a:t>Bài</a:t>
            </a:r>
            <a:r>
              <a:rPr lang="en-US" sz="6600" b="1" spc="50">
                <a:ln w="11430"/>
                <a:solidFill>
                  <a:srgbClr val="FF0000"/>
                </a:solidFill>
                <a:effectLst>
                  <a:outerShdw blurRad="76200" dist="50800" dir="5400000" algn="tl" rotWithShape="0">
                    <a:srgbClr val="000000">
                      <a:alpha val="65000"/>
                    </a:srgbClr>
                  </a:outerShdw>
                </a:effectLst>
                <a:latin typeface="Tahoma" pitchFamily="34" charset="0"/>
              </a:rPr>
              <a:t> 7</a:t>
            </a:r>
          </a:p>
          <a:p>
            <a:pPr algn="ctr"/>
            <a:r>
              <a:rPr lang="en-US" sz="6600" b="1" spc="50">
                <a:ln w="11430"/>
                <a:solidFill>
                  <a:srgbClr val="FF0000"/>
                </a:solidFill>
                <a:effectLst>
                  <a:outerShdw blurRad="76200" dist="50800" dir="5400000" algn="tl" rotWithShape="0">
                    <a:srgbClr val="000000">
                      <a:alpha val="65000"/>
                    </a:srgbClr>
                  </a:outerShdw>
                </a:effectLst>
                <a:latin typeface="Tahoma" pitchFamily="34" charset="0"/>
              </a:rPr>
              <a:t>Các thủ tục chuẩn</a:t>
            </a:r>
          </a:p>
          <a:p>
            <a:pPr algn="ctr"/>
            <a:r>
              <a:rPr lang="en-US" sz="6600" b="1" spc="50">
                <a:ln w="11430"/>
                <a:solidFill>
                  <a:srgbClr val="FF0000"/>
                </a:solidFill>
                <a:effectLst>
                  <a:outerShdw blurRad="76200" dist="50800" dir="5400000" algn="tl" rotWithShape="0">
                    <a:srgbClr val="000000">
                      <a:alpha val="65000"/>
                    </a:srgbClr>
                  </a:outerShdw>
                </a:effectLst>
                <a:latin typeface="Tahoma" pitchFamily="34" charset="0"/>
              </a:rPr>
              <a:t>vào/ra đơn giản</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 Biên dịch</a:t>
            </a:r>
          </a:p>
        </p:txBody>
      </p:sp>
      <p:pic>
        <p:nvPicPr>
          <p:cNvPr id="4" name="Picture 3" descr="D:\TINHOC~2\2016-2~1\2.K11\7B7CAC~1.SOA\TURBOP~1.0WI\BIN\TURBO.EX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1750"/>
            <a:ext cx="9144000" cy="4694499"/>
          </a:xfrm>
          <a:prstGeom prst="rect">
            <a:avLst/>
          </a:prstGeom>
        </p:spPr>
      </p:pic>
    </p:spTree>
    <p:extLst>
      <p:ext uri="{BB962C8B-B14F-4D97-AF65-F5344CB8AC3E}">
        <p14:creationId xmlns:p14="http://schemas.microsoft.com/office/powerpoint/2010/main" val="599911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4. Thực hiện</a:t>
            </a:r>
          </a:p>
        </p:txBody>
      </p:sp>
      <p:pic>
        <p:nvPicPr>
          <p:cNvPr id="4" name="Content Placeholder 3" descr="D:\TINHOC~2\2016-2~1\2.K11\7B7CAC~1.SOA\TURBOP~1.0WI\BIN\TURBO.EX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26857"/>
            <a:ext cx="8229600" cy="4225049"/>
          </a:xfrm>
        </p:spPr>
      </p:pic>
    </p:spTree>
    <p:extLst>
      <p:ext uri="{BB962C8B-B14F-4D97-AF65-F5344CB8AC3E}">
        <p14:creationId xmlns:p14="http://schemas.microsoft.com/office/powerpoint/2010/main" val="1300137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b="1"/>
              <a:t>1. Nhập dữ liệu vào từ bàn phím.</a:t>
            </a:r>
          </a:p>
        </p:txBody>
      </p:sp>
      <p:sp>
        <p:nvSpPr>
          <p:cNvPr id="4" name="Content Placeholder 3"/>
          <p:cNvSpPr>
            <a:spLocks noGrp="1"/>
          </p:cNvSpPr>
          <p:nvPr>
            <p:ph idx="1"/>
          </p:nvPr>
        </p:nvSpPr>
        <p:spPr>
          <a:xfrm>
            <a:off x="381000" y="1371600"/>
            <a:ext cx="8534400" cy="5334000"/>
          </a:xfrm>
        </p:spPr>
        <p:txBody>
          <a:bodyPr>
            <a:normAutofit/>
          </a:bodyPr>
          <a:lstStyle/>
          <a:p>
            <a:r>
              <a:rPr lang="en-US">
                <a:solidFill>
                  <a:srgbClr val="FF0000"/>
                </a:solidFill>
              </a:rPr>
              <a:t>Cú pháp: </a:t>
            </a:r>
          </a:p>
          <a:p>
            <a:r>
              <a:rPr lang="en-US">
                <a:solidFill>
                  <a:srgbClr val="0000CC"/>
                </a:solidFill>
              </a:rPr>
              <a:t>Read(&lt;</a:t>
            </a:r>
            <a:r>
              <a:rPr lang="en-US" i="1">
                <a:solidFill>
                  <a:srgbClr val="0000CC"/>
                </a:solidFill>
              </a:rPr>
              <a:t>danh sách biến vào</a:t>
            </a:r>
            <a:r>
              <a:rPr lang="en-US">
                <a:solidFill>
                  <a:srgbClr val="0000CC"/>
                </a:solidFill>
              </a:rPr>
              <a:t>&gt;);</a:t>
            </a:r>
          </a:p>
          <a:p>
            <a:r>
              <a:rPr lang="en-US">
                <a:solidFill>
                  <a:srgbClr val="0000CC"/>
                </a:solidFill>
              </a:rPr>
              <a:t>Readln(&lt;</a:t>
            </a:r>
            <a:r>
              <a:rPr lang="en-US" i="1">
                <a:solidFill>
                  <a:srgbClr val="0000CC"/>
                </a:solidFill>
              </a:rPr>
              <a:t>danh sách biến vào</a:t>
            </a:r>
            <a:r>
              <a:rPr lang="en-US">
                <a:solidFill>
                  <a:srgbClr val="0000CC"/>
                </a:solidFill>
              </a:rPr>
              <a:t>&gt;);</a:t>
            </a:r>
          </a:p>
          <a:p>
            <a:pPr lvl="1"/>
            <a:r>
              <a:rPr lang="en-US" i="1">
                <a:solidFill>
                  <a:srgbClr val="C00000"/>
                </a:solidFill>
              </a:rPr>
              <a:t>Danh sách biến là một hoặc nhiều biến đơn (trừ biến logic), nếu nhiều biến thì các biến được viết cách nhau bởi dấu phẩy.</a:t>
            </a:r>
          </a:p>
          <a:p>
            <a:r>
              <a:rPr lang="en-US"/>
              <a:t>VD:</a:t>
            </a:r>
          </a:p>
          <a:p>
            <a:pPr marL="457200" lvl="1" indent="0">
              <a:buNone/>
            </a:pPr>
            <a:r>
              <a:rPr lang="en-US"/>
              <a:t>Read(siso);</a:t>
            </a:r>
          </a:p>
          <a:p>
            <a:pPr marL="457200" lvl="1" indent="0">
              <a:buNone/>
            </a:pPr>
            <a:r>
              <a:rPr lang="en-US"/>
              <a:t>Readln(ktmieng, kt15, kt1t, kthk);</a:t>
            </a:r>
          </a:p>
          <a:p>
            <a:r>
              <a:rPr lang="en-US"/>
              <a:t>Nhập dữ liệu cho biến:</a:t>
            </a:r>
          </a:p>
          <a:p>
            <a:pPr lvl="1"/>
            <a:r>
              <a:rPr lang="en-US"/>
              <a:t>Giá trị nhập cho biến nhập cách nhau bởi khoảng trắng hoặc Enter.</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2. Đưa dữ liệu ra màn hình.</a:t>
            </a:r>
          </a:p>
        </p:txBody>
      </p:sp>
      <p:sp>
        <p:nvSpPr>
          <p:cNvPr id="3" name="Content Placeholder 2"/>
          <p:cNvSpPr>
            <a:spLocks noGrp="1"/>
          </p:cNvSpPr>
          <p:nvPr>
            <p:ph idx="1"/>
          </p:nvPr>
        </p:nvSpPr>
        <p:spPr>
          <a:xfrm>
            <a:off x="457200" y="1371600"/>
            <a:ext cx="8229600" cy="4876800"/>
          </a:xfrm>
        </p:spPr>
        <p:txBody>
          <a:bodyPr>
            <a:normAutofit/>
          </a:bodyPr>
          <a:lstStyle/>
          <a:p>
            <a:r>
              <a:rPr lang="en-US">
                <a:solidFill>
                  <a:srgbClr val="FF0000"/>
                </a:solidFill>
              </a:rPr>
              <a:t>Cú pháp:</a:t>
            </a:r>
          </a:p>
          <a:p>
            <a:r>
              <a:rPr lang="en-US">
                <a:solidFill>
                  <a:srgbClr val="0000CC"/>
                </a:solidFill>
              </a:rPr>
              <a:t>Write(&lt;danh sách kết quả ra&gt;);</a:t>
            </a:r>
          </a:p>
          <a:p>
            <a:r>
              <a:rPr lang="en-US">
                <a:solidFill>
                  <a:srgbClr val="0000CC"/>
                </a:solidFill>
              </a:rPr>
              <a:t>Writeln(&lt;danh sách kết quả ra&gt;);</a:t>
            </a:r>
          </a:p>
          <a:p>
            <a:pPr lvl="1"/>
            <a:r>
              <a:rPr lang="en-US" i="1">
                <a:solidFill>
                  <a:srgbClr val="C00000"/>
                </a:solidFill>
              </a:rPr>
              <a:t>Danh sách kết quả ra có thể là hằng, biểu thức, biến đơn. Nếu có nhiều thành phần trong danh sách kết quả ra thì được viết cách nhau bởi dấu phẩy.</a:t>
            </a:r>
          </a:p>
          <a:p>
            <a:r>
              <a:rPr lang="en-US"/>
              <a:t>VD:</a:t>
            </a:r>
          </a:p>
          <a:p>
            <a:pPr>
              <a:lnSpc>
                <a:spcPct val="150000"/>
              </a:lnSpc>
            </a:pPr>
            <a:r>
              <a:rPr lang="en-US" sz="2000"/>
              <a:t>Write(‘In thong tin ra man hinh’); { </a:t>
            </a:r>
            <a:r>
              <a:rPr lang="en-US" sz="2000" i="1"/>
              <a:t>đưa hằng chuỗi ra màn hình </a:t>
            </a:r>
            <a:r>
              <a:rPr lang="en-US" sz="2000"/>
              <a:t>}</a:t>
            </a:r>
          </a:p>
          <a:p>
            <a:pPr>
              <a:lnSpc>
                <a:spcPct val="150000"/>
              </a:lnSpc>
            </a:pPr>
            <a:r>
              <a:rPr lang="en-US" sz="2000"/>
              <a:t>Writeln(‘Danh sach lop ‘, LOP , ‘ Co si so la: ‘, SISO);</a:t>
            </a:r>
          </a:p>
          <a:p>
            <a:pPr>
              <a:lnSpc>
                <a:spcPct val="150000"/>
              </a:lnSpc>
            </a:pPr>
            <a:r>
              <a:rPr lang="en-US" sz="2000"/>
              <a:t>{in ra màn hình “Danh sach lop 11B5 Co si so la: 40” sau đó xuống dòng }</a:t>
            </a:r>
          </a:p>
          <a:p>
            <a:endParaRPr lang="en-US"/>
          </a:p>
        </p:txBody>
      </p:sp>
    </p:spTree>
    <p:extLst>
      <p:ext uri="{BB962C8B-B14F-4D97-AF65-F5344CB8AC3E}">
        <p14:creationId xmlns:p14="http://schemas.microsoft.com/office/powerpoint/2010/main" val="402974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3. Ví dụ minh họa vào/ ra dữ liệu.</a:t>
            </a:r>
          </a:p>
        </p:txBody>
      </p:sp>
      <p:sp>
        <p:nvSpPr>
          <p:cNvPr id="3" name="Content Placeholder 2"/>
          <p:cNvSpPr>
            <a:spLocks noGrp="1"/>
          </p:cNvSpPr>
          <p:nvPr>
            <p:ph idx="1"/>
          </p:nvPr>
        </p:nvSpPr>
        <p:spPr>
          <a:xfrm>
            <a:off x="457200" y="1219200"/>
            <a:ext cx="8382000" cy="5486400"/>
          </a:xfrm>
        </p:spPr>
        <p:txBody>
          <a:bodyPr>
            <a:normAutofit/>
          </a:bodyPr>
          <a:lstStyle/>
          <a:p>
            <a:pPr marL="117475" indent="0">
              <a:buNone/>
            </a:pPr>
            <a:r>
              <a:rPr lang="en-US" sz="2400">
                <a:solidFill>
                  <a:srgbClr val="FF0000"/>
                </a:solidFill>
              </a:rPr>
              <a:t>Program</a:t>
            </a:r>
            <a:r>
              <a:rPr lang="en-US" sz="2400"/>
              <a:t> VD;</a:t>
            </a:r>
          </a:p>
          <a:p>
            <a:pPr marL="117475" indent="0">
              <a:buNone/>
            </a:pPr>
            <a:r>
              <a:rPr lang="en-US" sz="2400">
                <a:solidFill>
                  <a:srgbClr val="FF0000"/>
                </a:solidFill>
              </a:rPr>
              <a:t>Uses</a:t>
            </a:r>
            <a:r>
              <a:rPr lang="en-US" sz="2400"/>
              <a:t> Crt;</a:t>
            </a:r>
          </a:p>
          <a:p>
            <a:pPr marL="117475" indent="0">
              <a:buNone/>
            </a:pPr>
            <a:r>
              <a:rPr lang="en-US" sz="2400">
                <a:solidFill>
                  <a:srgbClr val="FF0000"/>
                </a:solidFill>
              </a:rPr>
              <a:t>Var</a:t>
            </a:r>
            <a:r>
              <a:rPr lang="en-US" sz="2400"/>
              <a:t>  Siso: byte;</a:t>
            </a:r>
          </a:p>
          <a:p>
            <a:pPr marL="117475" indent="0">
              <a:buNone/>
            </a:pPr>
            <a:r>
              <a:rPr lang="en-US" sz="2400">
                <a:solidFill>
                  <a:srgbClr val="FF0000"/>
                </a:solidFill>
              </a:rPr>
              <a:t>Begin</a:t>
            </a:r>
          </a:p>
          <a:p>
            <a:pPr marL="117475" lvl="1" indent="228600">
              <a:buNone/>
            </a:pPr>
            <a:r>
              <a:rPr lang="en-US" sz="2400"/>
              <a:t>Write(‘Lop ban co bao nhieu nguoi? ‘);</a:t>
            </a:r>
          </a:p>
          <a:p>
            <a:pPr marL="117475" lvl="1" indent="228600">
              <a:buNone/>
            </a:pPr>
            <a:r>
              <a:rPr lang="en-US" sz="2400"/>
              <a:t>Readln(Siso);</a:t>
            </a:r>
          </a:p>
          <a:p>
            <a:pPr marL="117475" lvl="1" indent="228600">
              <a:buNone/>
            </a:pPr>
            <a:r>
              <a:rPr lang="en-US" sz="2400"/>
              <a:t>Writeln(‘Vay la ban co ‘, Siso -1 , ‘ nguoi ban trong lop.’);</a:t>
            </a:r>
          </a:p>
          <a:p>
            <a:pPr marL="117475" lvl="1" indent="228600">
              <a:buNone/>
            </a:pPr>
            <a:r>
              <a:rPr lang="en-US" sz="2400"/>
              <a:t>Write(‘nhan Enter de ket thuc chuong trinh’);</a:t>
            </a:r>
          </a:p>
          <a:p>
            <a:pPr marL="117475" lvl="1" indent="228600">
              <a:buNone/>
            </a:pPr>
            <a:r>
              <a:rPr lang="en-US" sz="2400"/>
              <a:t>Readln</a:t>
            </a:r>
          </a:p>
          <a:p>
            <a:pPr marL="117475" indent="0">
              <a:buNone/>
            </a:pPr>
            <a:r>
              <a:rPr lang="en-US" sz="2400">
                <a:solidFill>
                  <a:srgbClr val="FF0000"/>
                </a:solidFill>
              </a:rPr>
              <a:t>End.</a:t>
            </a:r>
            <a:endParaRPr lang="en-US"/>
          </a:p>
        </p:txBody>
      </p:sp>
    </p:spTree>
    <p:extLst>
      <p:ext uri="{BB962C8B-B14F-4D97-AF65-F5344CB8AC3E}">
        <p14:creationId xmlns:p14="http://schemas.microsoft.com/office/powerpoint/2010/main" val="347080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4. Một số lưu ý.</a:t>
            </a:r>
          </a:p>
        </p:txBody>
      </p:sp>
      <p:sp>
        <p:nvSpPr>
          <p:cNvPr id="6" name="Content Placeholder 3"/>
          <p:cNvSpPr>
            <a:spLocks noGrp="1"/>
          </p:cNvSpPr>
          <p:nvPr>
            <p:ph sz="quarter" idx="1"/>
          </p:nvPr>
        </p:nvSpPr>
        <p:spPr>
          <a:xfrm>
            <a:off x="228600" y="1371600"/>
            <a:ext cx="8763000" cy="5105400"/>
          </a:xfrm>
        </p:spPr>
        <p:txBody>
          <a:bodyPr>
            <a:normAutofit/>
          </a:bodyPr>
          <a:lstStyle/>
          <a:p>
            <a:r>
              <a:rPr lang="en-US">
                <a:solidFill>
                  <a:srgbClr val="0000CC"/>
                </a:solidFill>
              </a:rPr>
              <a:t>Thủ tục Writeln không tham số in một dòng trống.</a:t>
            </a:r>
          </a:p>
          <a:p>
            <a:r>
              <a:rPr lang="en-US">
                <a:solidFill>
                  <a:srgbClr val="0000CC"/>
                </a:solidFill>
              </a:rPr>
              <a:t>Thủ tục Readln không tham số chờ nhập một phím mới thực hiện lệnh tiếp theo.</a:t>
            </a:r>
          </a:p>
          <a:p>
            <a:r>
              <a:rPr lang="en-US">
                <a:solidFill>
                  <a:srgbClr val="0000CC"/>
                </a:solidFill>
              </a:rPr>
              <a:t>Thủ tục Write và Writeln sau mỗi kết quả có thể thêm phần quy cách có dạng:</a:t>
            </a:r>
          </a:p>
          <a:p>
            <a:pPr lvl="1"/>
            <a:r>
              <a:rPr lang="en-US"/>
              <a:t>Đối với số thực:</a:t>
            </a:r>
          </a:p>
          <a:p>
            <a:pPr marL="457200" lvl="1" indent="0">
              <a:buNone/>
            </a:pPr>
            <a:r>
              <a:rPr lang="en-US">
                <a:solidFill>
                  <a:srgbClr val="FF0000"/>
                </a:solidFill>
              </a:rPr>
              <a:t>	&lt;kết quả&gt;: &lt;độ rộng&gt; : &lt;số chữ số phần thập phân&gt;</a:t>
            </a:r>
          </a:p>
          <a:p>
            <a:pPr lvl="1"/>
            <a:r>
              <a:rPr lang="en-US"/>
              <a:t>Đối với kết quả khác:</a:t>
            </a:r>
          </a:p>
          <a:p>
            <a:pPr marL="914400" lvl="2" indent="0">
              <a:buNone/>
            </a:pPr>
            <a:r>
              <a:rPr lang="en-US">
                <a:solidFill>
                  <a:srgbClr val="FF0000"/>
                </a:solidFill>
              </a:rPr>
              <a:t>&lt;kết quả&gt; : &lt;độ rộng&gt;</a:t>
            </a:r>
          </a:p>
          <a:p>
            <a:pPr marL="594360" lvl="2" indent="0">
              <a:buNone/>
            </a:pPr>
            <a:r>
              <a:rPr lang="en-US"/>
              <a:t>VD:</a:t>
            </a:r>
          </a:p>
          <a:p>
            <a:pPr marL="594360" lvl="2" indent="0">
              <a:buNone/>
            </a:pPr>
            <a:r>
              <a:rPr lang="en-US"/>
              <a:t>Writeln(siso: 5, diemTB:6:2) -&gt; </a:t>
            </a:r>
            <a:r>
              <a:rPr lang="en-US">
                <a:sym typeface="Symbol"/>
              </a:rPr>
              <a:t>   42;   7.28</a:t>
            </a:r>
            <a:endParaRPr lang="en-US"/>
          </a:p>
          <a:p>
            <a:pPr marL="0" indent="0">
              <a:buNone/>
              <a:tabLst>
                <a:tab pos="1774825" algn="l"/>
                <a:tab pos="3767138" algn="l"/>
                <a:tab pos="5595938" algn="l"/>
                <a:tab pos="7137400" algn="l"/>
              </a:tabLst>
            </a:pPr>
            <a:endParaRPr lang="en-US" sz="2000">
              <a:solidFill>
                <a:srgbClr val="0000CC"/>
              </a:solidFill>
            </a:endParaRPr>
          </a:p>
        </p:txBody>
      </p:sp>
    </p:spTree>
    <p:extLst>
      <p:ext uri="{BB962C8B-B14F-4D97-AF65-F5344CB8AC3E}">
        <p14:creationId xmlns:p14="http://schemas.microsoft.com/office/powerpoint/2010/main" val="102974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17853" y="1447800"/>
            <a:ext cx="9161853"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a:ln w="11430"/>
                <a:solidFill>
                  <a:srgbClr val="FF0000"/>
                </a:solidFill>
                <a:effectLst>
                  <a:outerShdw blurRad="76200" dist="50800" dir="5400000" algn="tl" rotWithShape="0">
                    <a:srgbClr val="000000">
                      <a:alpha val="65000"/>
                    </a:srgbClr>
                  </a:outerShdw>
                </a:effectLst>
                <a:latin typeface="Tahoma" pitchFamily="34" charset="0"/>
              </a:rPr>
              <a:t>Bài 8</a:t>
            </a:r>
          </a:p>
          <a:p>
            <a:pPr algn="ctr"/>
            <a:r>
              <a:rPr lang="en-US" sz="6000" b="1" spc="50">
                <a:ln w="11430"/>
                <a:solidFill>
                  <a:srgbClr val="FF0000"/>
                </a:solidFill>
                <a:effectLst>
                  <a:outerShdw blurRad="76200" dist="50800" dir="5400000" algn="tl" rotWithShape="0">
                    <a:srgbClr val="000000">
                      <a:alpha val="65000"/>
                    </a:srgbClr>
                  </a:outerShdw>
                </a:effectLst>
                <a:latin typeface="Tahoma" pitchFamily="34" charset="0"/>
              </a:rPr>
              <a:t>Soạn thảo, Dịch,</a:t>
            </a:r>
          </a:p>
          <a:p>
            <a:pPr algn="ctr"/>
            <a:r>
              <a:rPr lang="en-US" sz="6000" b="1" spc="50">
                <a:ln w="11430"/>
                <a:solidFill>
                  <a:srgbClr val="FF0000"/>
                </a:solidFill>
                <a:effectLst>
                  <a:outerShdw blurRad="76200" dist="50800" dir="5400000" algn="tl" rotWithShape="0">
                    <a:srgbClr val="000000">
                      <a:alpha val="65000"/>
                    </a:srgbClr>
                  </a:outerShdw>
                </a:effectLst>
                <a:latin typeface="Tahoma" pitchFamily="34" charset="0"/>
              </a:rPr>
              <a:t>Thực hiện và Hiệu chỉnh</a:t>
            </a:r>
          </a:p>
        </p:txBody>
      </p:sp>
    </p:spTree>
    <p:extLst>
      <p:ext uri="{BB962C8B-B14F-4D97-AF65-F5344CB8AC3E}">
        <p14:creationId xmlns:p14="http://schemas.microsoft.com/office/powerpoint/2010/main" val="24722584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 Khởi động</a:t>
            </a:r>
          </a:p>
        </p:txBody>
      </p:sp>
      <p:sp>
        <p:nvSpPr>
          <p:cNvPr id="3" name="Content Placeholder 2"/>
          <p:cNvSpPr>
            <a:spLocks noGrp="1"/>
          </p:cNvSpPr>
          <p:nvPr>
            <p:ph idx="1"/>
          </p:nvPr>
        </p:nvSpPr>
        <p:spPr/>
        <p:txBody>
          <a:bodyPr/>
          <a:lstStyle/>
          <a:p>
            <a:r>
              <a:rPr lang="en-US"/>
              <a:t>Chọn thư mục khởi động phần mềm Pascal:</a:t>
            </a:r>
          </a:p>
          <a:p>
            <a:pPr marL="0" indent="0">
              <a:buNone/>
            </a:pPr>
            <a:r>
              <a:rPr lang="en-US"/>
              <a:t>	D:\Turbo Pascal 7.0 Win 7 32Bit\BIN\TURBO.EXE</a:t>
            </a:r>
          </a:p>
        </p:txBody>
      </p:sp>
      <p:grpSp>
        <p:nvGrpSpPr>
          <p:cNvPr id="6" name="Group 5"/>
          <p:cNvGrpSpPr/>
          <p:nvPr/>
        </p:nvGrpSpPr>
        <p:grpSpPr>
          <a:xfrm>
            <a:off x="762000" y="2859233"/>
            <a:ext cx="2971800" cy="3084367"/>
            <a:chOff x="2895600" y="2743200"/>
            <a:chExt cx="2971800" cy="3084367"/>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743200"/>
              <a:ext cx="2971800" cy="3084367"/>
            </a:xfrm>
            <a:prstGeom prst="rect">
              <a:avLst/>
            </a:prstGeom>
          </p:spPr>
        </p:pic>
        <p:sp>
          <p:nvSpPr>
            <p:cNvPr id="5" name="Rectangle 4"/>
            <p:cNvSpPr/>
            <p:nvPr/>
          </p:nvSpPr>
          <p:spPr>
            <a:xfrm>
              <a:off x="3048000" y="3886200"/>
              <a:ext cx="19812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D:\TINHOC~2\2016-2~1\2.K11\7B7CAC~1.SOA\TURBOP~1.0WI\BIN\TURBO.EX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4973" y="2859233"/>
            <a:ext cx="5029200" cy="3760646"/>
          </a:xfrm>
          <a:prstGeom prst="rect">
            <a:avLst/>
          </a:prstGeom>
        </p:spPr>
      </p:pic>
    </p:spTree>
    <p:extLst>
      <p:ext uri="{BB962C8B-B14F-4D97-AF65-F5344CB8AC3E}">
        <p14:creationId xmlns:p14="http://schemas.microsoft.com/office/powerpoint/2010/main" val="148820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 Soạn thảo</a:t>
            </a:r>
          </a:p>
        </p:txBody>
      </p:sp>
      <p:pic>
        <p:nvPicPr>
          <p:cNvPr id="4" name="Picture 3" descr="D:\TINHOC~2\2016-2~1\2.K11\7B7CAC~1.SOA\TURBOP~1.0WI\BIN\TURBO.EX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95400"/>
            <a:ext cx="8534400" cy="5356072"/>
          </a:xfrm>
          <a:prstGeom prst="rect">
            <a:avLst/>
          </a:prstGeom>
        </p:spPr>
      </p:pic>
      <p:sp>
        <p:nvSpPr>
          <p:cNvPr id="5" name="TextBox 4"/>
          <p:cNvSpPr txBox="1"/>
          <p:nvPr/>
        </p:nvSpPr>
        <p:spPr>
          <a:xfrm>
            <a:off x="3048000" y="3745421"/>
            <a:ext cx="2667000" cy="523220"/>
          </a:xfrm>
          <a:prstGeom prst="rect">
            <a:avLst/>
          </a:prstGeom>
          <a:noFill/>
        </p:spPr>
        <p:txBody>
          <a:bodyPr wrap="square" rtlCol="0">
            <a:spAutoFit/>
          </a:bodyPr>
          <a:lstStyle/>
          <a:p>
            <a:r>
              <a:rPr lang="en-US" sz="2800">
                <a:solidFill>
                  <a:srgbClr val="FFFF00"/>
                </a:solidFill>
              </a:rPr>
              <a:t>Vùng soạn thảo</a:t>
            </a:r>
          </a:p>
        </p:txBody>
      </p:sp>
      <p:sp>
        <p:nvSpPr>
          <p:cNvPr id="6" name="Rounded Rectangular Callout 5"/>
          <p:cNvSpPr/>
          <p:nvPr/>
        </p:nvSpPr>
        <p:spPr>
          <a:xfrm>
            <a:off x="3794234" y="2552700"/>
            <a:ext cx="1905000" cy="533400"/>
          </a:xfrm>
          <a:prstGeom prst="wedgeRoundRectCallout">
            <a:avLst>
              <a:gd name="adj1" fmla="val -14530"/>
              <a:gd name="adj2" fmla="val -1619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Tên tập tin</a:t>
            </a:r>
          </a:p>
        </p:txBody>
      </p:sp>
    </p:spTree>
    <p:extLst>
      <p:ext uri="{BB962C8B-B14F-4D97-AF65-F5344CB8AC3E}">
        <p14:creationId xmlns:p14="http://schemas.microsoft.com/office/powerpoint/2010/main" val="2411393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 Lưu tập tin.</a:t>
            </a:r>
          </a:p>
        </p:txBody>
      </p:sp>
      <p:pic>
        <p:nvPicPr>
          <p:cNvPr id="4" name="Picture 3" descr="D:\TINHOC~2\2016-2~1\2.K11\7B7CAC~1.SOA\TURBOP~1.0WI\BIN\TURBO.EX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0"/>
            <a:ext cx="9144000" cy="4694499"/>
          </a:xfrm>
          <a:prstGeom prst="rect">
            <a:avLst/>
          </a:prstGeom>
        </p:spPr>
      </p:pic>
    </p:spTree>
    <p:extLst>
      <p:ext uri="{BB962C8B-B14F-4D97-AF65-F5344CB8AC3E}">
        <p14:creationId xmlns:p14="http://schemas.microsoft.com/office/powerpoint/2010/main" val="889505550"/>
      </p:ext>
    </p:extLst>
  </p:cSld>
  <p:clrMapOvr>
    <a:masterClrMapping/>
  </p:clrMapOvr>
</p:sld>
</file>

<file path=ppt/theme/theme1.xml><?xml version="1.0" encoding="utf-8"?>
<a:theme xmlns:a="http://schemas.openxmlformats.org/drawingml/2006/main" name="07042_Network Connections">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07042_Network Connections</Template>
  <TotalTime>110</TotalTime>
  <Words>468</Words>
  <Application>Microsoft Office PowerPoint</Application>
  <PresentationFormat>On-screen Show (4:3)</PresentationFormat>
  <Paragraphs>55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Sans Condensed</vt:lpstr>
      <vt:lpstr>Calibri</vt:lpstr>
      <vt:lpstr>Tahoma</vt:lpstr>
      <vt:lpstr>07042_Network Connections</vt:lpstr>
      <vt:lpstr>PowerPoint Presentation</vt:lpstr>
      <vt:lpstr>1. Nhập dữ liệu vào từ bàn phím.</vt:lpstr>
      <vt:lpstr>2. Đưa dữ liệu ra màn hình.</vt:lpstr>
      <vt:lpstr>3. Ví dụ minh họa vào/ ra dữ liệu.</vt:lpstr>
      <vt:lpstr>4. Một số lưu ý.</vt:lpstr>
      <vt:lpstr>PowerPoint Presentation</vt:lpstr>
      <vt:lpstr>1. Khởi động</vt:lpstr>
      <vt:lpstr>2. Soạn thảo</vt:lpstr>
      <vt:lpstr>2. Lưu tập tin.</vt:lpstr>
      <vt:lpstr>3. Biên dịch</vt:lpstr>
      <vt:lpstr>4. Thực hiện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subject>PowerPoint Templates</dc:subject>
  <dc:creator>NguyenChien</dc:creator>
  <cp:lastModifiedBy>QUAN</cp:lastModifiedBy>
  <cp:revision>39</cp:revision>
  <dcterms:created xsi:type="dcterms:W3CDTF">2016-08-22T05:52:41Z</dcterms:created>
  <dcterms:modified xsi:type="dcterms:W3CDTF">2021-10-31T03:31:38Z</dcterms:modified>
</cp:coreProperties>
</file>