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75" r:id="rId2"/>
    <p:sldId id="310" r:id="rId3"/>
    <p:sldId id="311" r:id="rId4"/>
    <p:sldId id="274" r:id="rId5"/>
    <p:sldId id="314" r:id="rId6"/>
    <p:sldId id="290" r:id="rId7"/>
    <p:sldId id="271" r:id="rId8"/>
    <p:sldId id="302" r:id="rId9"/>
    <p:sldId id="312" r:id="rId10"/>
    <p:sldId id="304" r:id="rId11"/>
    <p:sldId id="313" r:id="rId12"/>
    <p:sldId id="306" r:id="rId13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FFCC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05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7" Type="http://schemas.openxmlformats.org/officeDocument/2006/relationships/image" Target="../media/image13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6" Type="http://schemas.openxmlformats.org/officeDocument/2006/relationships/image" Target="../media/image15.wmf"/><Relationship Id="rId5" Type="http://schemas.openxmlformats.org/officeDocument/2006/relationships/image" Target="../media/image19.wmf"/><Relationship Id="rId4" Type="http://schemas.openxmlformats.org/officeDocument/2006/relationships/image" Target="../media/image2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4" Type="http://schemas.openxmlformats.org/officeDocument/2006/relationships/image" Target="../media/image27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image" Target="../media/image31.wmf"/><Relationship Id="rId7" Type="http://schemas.openxmlformats.org/officeDocument/2006/relationships/image" Target="../media/image35.wmf"/><Relationship Id="rId2" Type="http://schemas.openxmlformats.org/officeDocument/2006/relationships/image" Target="../media/image30.wmf"/><Relationship Id="rId1" Type="http://schemas.openxmlformats.org/officeDocument/2006/relationships/image" Target="../media/image27.wmf"/><Relationship Id="rId6" Type="http://schemas.openxmlformats.org/officeDocument/2006/relationships/image" Target="../media/image34.wmf"/><Relationship Id="rId5" Type="http://schemas.openxmlformats.org/officeDocument/2006/relationships/image" Target="../media/image33.wmf"/><Relationship Id="rId10" Type="http://schemas.openxmlformats.org/officeDocument/2006/relationships/image" Target="../media/image38.wmf"/><Relationship Id="rId4" Type="http://schemas.openxmlformats.org/officeDocument/2006/relationships/image" Target="../media/image32.wmf"/><Relationship Id="rId9" Type="http://schemas.openxmlformats.org/officeDocument/2006/relationships/image" Target="../media/image3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3"/>
          <p:cNvSpPr>
            <a:spLocks/>
          </p:cNvSpPr>
          <p:nvPr/>
        </p:nvSpPr>
        <p:spPr bwMode="auto">
          <a:xfrm>
            <a:off x="-31750" y="4321175"/>
            <a:ext cx="1395413" cy="781050"/>
          </a:xfrm>
          <a:custGeom>
            <a:avLst/>
            <a:gdLst>
              <a:gd name="T0" fmla="*/ 174594415 w 8042"/>
              <a:gd name="T1" fmla="*/ 61003910 h 10000"/>
              <a:gd name="T2" fmla="*/ 179471940 w 8042"/>
              <a:gd name="T3" fmla="*/ 60271832 h 10000"/>
              <a:gd name="T4" fmla="*/ 180284861 w 8042"/>
              <a:gd name="T5" fmla="*/ 59905832 h 10000"/>
              <a:gd name="T6" fmla="*/ 242126018 w 8042"/>
              <a:gd name="T7" fmla="*/ 32088033 h 10000"/>
              <a:gd name="T8" fmla="*/ 242126018 w 8042"/>
              <a:gd name="T9" fmla="*/ 28799969 h 10000"/>
              <a:gd name="T10" fmla="*/ 180284861 w 8042"/>
              <a:gd name="T11" fmla="*/ 1348170 h 10000"/>
              <a:gd name="T12" fmla="*/ 179471940 w 8042"/>
              <a:gd name="T13" fmla="*/ 976078 h 10000"/>
              <a:gd name="T14" fmla="*/ 174594415 w 8042"/>
              <a:gd name="T15" fmla="*/ 250092 h 10000"/>
              <a:gd name="T16" fmla="*/ 541889 w 8042"/>
              <a:gd name="T17" fmla="*/ 0 h 10000"/>
              <a:gd name="T18" fmla="*/ 0 w 8042"/>
              <a:gd name="T19" fmla="*/ 60949002 h 10000"/>
              <a:gd name="T20" fmla="*/ 174594415 w 8042"/>
              <a:gd name="T21" fmla="*/ 61003910 h 100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863" y="4529138"/>
            <a:ext cx="584200" cy="365125"/>
          </a:xfrm>
        </p:spPr>
        <p:txBody>
          <a:bodyPr/>
          <a:lstStyle>
            <a:lvl1pPr>
              <a:defRPr/>
            </a:lvl1pPr>
          </a:lstStyle>
          <a:p>
            <a:fld id="{69315BC5-3897-4281-AD79-2EAFE985A1D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6056191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233511534 w 7908"/>
              <a:gd name="T1" fmla="*/ 12113514 h 10000"/>
              <a:gd name="T2" fmla="*/ 194150002 w 7908"/>
              <a:gd name="T3" fmla="*/ 485140 h 10000"/>
              <a:gd name="T4" fmla="*/ 193293730 w 7908"/>
              <a:gd name="T5" fmla="*/ 242570 h 10000"/>
              <a:gd name="T6" fmla="*/ 190842796 w 7908"/>
              <a:gd name="T7" fmla="*/ 0 h 10000"/>
              <a:gd name="T8" fmla="*/ 175251704 w 7908"/>
              <a:gd name="T9" fmla="*/ 0 h 10000"/>
              <a:gd name="T10" fmla="*/ 0 w 7908"/>
              <a:gd name="T11" fmla="*/ 160020 h 10000"/>
              <a:gd name="T12" fmla="*/ 0 w 7908"/>
              <a:gd name="T13" fmla="*/ 25806400 h 10000"/>
              <a:gd name="T14" fmla="*/ 175251704 w 7908"/>
              <a:gd name="T15" fmla="*/ 25682550 h 10000"/>
              <a:gd name="T16" fmla="*/ 190842796 w 7908"/>
              <a:gd name="T17" fmla="*/ 25682550 h 10000"/>
              <a:gd name="T18" fmla="*/ 193293730 w 7908"/>
              <a:gd name="T19" fmla="*/ 25442520 h 10000"/>
              <a:gd name="T20" fmla="*/ 194150002 w 7908"/>
              <a:gd name="T21" fmla="*/ 25197359 h 10000"/>
              <a:gd name="T22" fmla="*/ 233511534 w 7908"/>
              <a:gd name="T23" fmla="*/ 13568985 h 10000"/>
              <a:gd name="T24" fmla="*/ 233511534 w 7908"/>
              <a:gd name="T25" fmla="*/ 12113514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fld id="{0D528443-6058-4B12-BE27-0FEE5FE0EC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1221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233511534 w 7908"/>
              <a:gd name="T1" fmla="*/ 12113514 h 10000"/>
              <a:gd name="T2" fmla="*/ 194150002 w 7908"/>
              <a:gd name="T3" fmla="*/ 485140 h 10000"/>
              <a:gd name="T4" fmla="*/ 193293730 w 7908"/>
              <a:gd name="T5" fmla="*/ 242570 h 10000"/>
              <a:gd name="T6" fmla="*/ 190842796 w 7908"/>
              <a:gd name="T7" fmla="*/ 0 h 10000"/>
              <a:gd name="T8" fmla="*/ 175251704 w 7908"/>
              <a:gd name="T9" fmla="*/ 0 h 10000"/>
              <a:gd name="T10" fmla="*/ 0 w 7908"/>
              <a:gd name="T11" fmla="*/ 160020 h 10000"/>
              <a:gd name="T12" fmla="*/ 0 w 7908"/>
              <a:gd name="T13" fmla="*/ 25806400 h 10000"/>
              <a:gd name="T14" fmla="*/ 175251704 w 7908"/>
              <a:gd name="T15" fmla="*/ 25682550 h 10000"/>
              <a:gd name="T16" fmla="*/ 190842796 w 7908"/>
              <a:gd name="T17" fmla="*/ 25682550 h 10000"/>
              <a:gd name="T18" fmla="*/ 193293730 w 7908"/>
              <a:gd name="T19" fmla="*/ 25442520 h 10000"/>
              <a:gd name="T20" fmla="*/ 194150002 w 7908"/>
              <a:gd name="T21" fmla="*/ 25197359 h 10000"/>
              <a:gd name="T22" fmla="*/ 233511534 w 7908"/>
              <a:gd name="T23" fmla="*/ 13568985 h 10000"/>
              <a:gd name="T24" fmla="*/ 233511534 w 7908"/>
              <a:gd name="T25" fmla="*/ 12113514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808163" y="647700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8000" smtClean="0">
                <a:solidFill>
                  <a:schemeClr val="accent1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7" name="TextBox 62"/>
          <p:cNvSpPr txBox="1">
            <a:spLocks noChangeArrowheads="1"/>
          </p:cNvSpPr>
          <p:nvPr/>
        </p:nvSpPr>
        <p:spPr bwMode="auto">
          <a:xfrm>
            <a:off x="8169275" y="290512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8000" smtClean="0">
                <a:solidFill>
                  <a:schemeClr val="accent1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fld id="{2C5D2574-C334-4F23-9B24-2BF1713D36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68937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233511534 w 7908"/>
              <a:gd name="T1" fmla="*/ 12113514 h 10000"/>
              <a:gd name="T2" fmla="*/ 194150002 w 7908"/>
              <a:gd name="T3" fmla="*/ 485140 h 10000"/>
              <a:gd name="T4" fmla="*/ 193293730 w 7908"/>
              <a:gd name="T5" fmla="*/ 242570 h 10000"/>
              <a:gd name="T6" fmla="*/ 190842796 w 7908"/>
              <a:gd name="T7" fmla="*/ 0 h 10000"/>
              <a:gd name="T8" fmla="*/ 175251704 w 7908"/>
              <a:gd name="T9" fmla="*/ 0 h 10000"/>
              <a:gd name="T10" fmla="*/ 0 w 7908"/>
              <a:gd name="T11" fmla="*/ 160020 h 10000"/>
              <a:gd name="T12" fmla="*/ 0 w 7908"/>
              <a:gd name="T13" fmla="*/ 25806400 h 10000"/>
              <a:gd name="T14" fmla="*/ 175251704 w 7908"/>
              <a:gd name="T15" fmla="*/ 25682550 h 10000"/>
              <a:gd name="T16" fmla="*/ 190842796 w 7908"/>
              <a:gd name="T17" fmla="*/ 25682550 h 10000"/>
              <a:gd name="T18" fmla="*/ 193293730 w 7908"/>
              <a:gd name="T19" fmla="*/ 25442520 h 10000"/>
              <a:gd name="T20" fmla="*/ 194150002 w 7908"/>
              <a:gd name="T21" fmla="*/ 25197359 h 10000"/>
              <a:gd name="T22" fmla="*/ 233511534 w 7908"/>
              <a:gd name="T23" fmla="*/ 13568985 h 10000"/>
              <a:gd name="T24" fmla="*/ 233511534 w 7908"/>
              <a:gd name="T25" fmla="*/ 12113514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fld id="{4E3B6ABB-2581-48F6-BEBB-F44D8BCF61D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3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233511534 w 7908"/>
              <a:gd name="T1" fmla="*/ 12113514 h 10000"/>
              <a:gd name="T2" fmla="*/ 194150002 w 7908"/>
              <a:gd name="T3" fmla="*/ 485140 h 10000"/>
              <a:gd name="T4" fmla="*/ 193293730 w 7908"/>
              <a:gd name="T5" fmla="*/ 242570 h 10000"/>
              <a:gd name="T6" fmla="*/ 190842796 w 7908"/>
              <a:gd name="T7" fmla="*/ 0 h 10000"/>
              <a:gd name="T8" fmla="*/ 175251704 w 7908"/>
              <a:gd name="T9" fmla="*/ 0 h 10000"/>
              <a:gd name="T10" fmla="*/ 0 w 7908"/>
              <a:gd name="T11" fmla="*/ 160020 h 10000"/>
              <a:gd name="T12" fmla="*/ 0 w 7908"/>
              <a:gd name="T13" fmla="*/ 25806400 h 10000"/>
              <a:gd name="T14" fmla="*/ 175251704 w 7908"/>
              <a:gd name="T15" fmla="*/ 25682550 h 10000"/>
              <a:gd name="T16" fmla="*/ 190842796 w 7908"/>
              <a:gd name="T17" fmla="*/ 25682550 h 10000"/>
              <a:gd name="T18" fmla="*/ 193293730 w 7908"/>
              <a:gd name="T19" fmla="*/ 25442520 h 10000"/>
              <a:gd name="T20" fmla="*/ 194150002 w 7908"/>
              <a:gd name="T21" fmla="*/ 25197359 h 10000"/>
              <a:gd name="T22" fmla="*/ 233511534 w 7908"/>
              <a:gd name="T23" fmla="*/ 13568985 h 10000"/>
              <a:gd name="T24" fmla="*/ 233511534 w 7908"/>
              <a:gd name="T25" fmla="*/ 12113514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808163" y="647700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8000" smtClean="0">
                <a:solidFill>
                  <a:schemeClr val="accent1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7" name="TextBox 62"/>
          <p:cNvSpPr txBox="1">
            <a:spLocks noChangeArrowheads="1"/>
          </p:cNvSpPr>
          <p:nvPr/>
        </p:nvSpPr>
        <p:spPr bwMode="auto">
          <a:xfrm>
            <a:off x="8169275" y="290512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8000" smtClean="0">
                <a:solidFill>
                  <a:schemeClr val="accent1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fld id="{C4514703-4676-4C26-9FB8-3357543EAA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02769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233511534 w 7908"/>
              <a:gd name="T1" fmla="*/ 12113514 h 10000"/>
              <a:gd name="T2" fmla="*/ 194150002 w 7908"/>
              <a:gd name="T3" fmla="*/ 485140 h 10000"/>
              <a:gd name="T4" fmla="*/ 193293730 w 7908"/>
              <a:gd name="T5" fmla="*/ 242570 h 10000"/>
              <a:gd name="T6" fmla="*/ 190842796 w 7908"/>
              <a:gd name="T7" fmla="*/ 0 h 10000"/>
              <a:gd name="T8" fmla="*/ 175251704 w 7908"/>
              <a:gd name="T9" fmla="*/ 0 h 10000"/>
              <a:gd name="T10" fmla="*/ 0 w 7908"/>
              <a:gd name="T11" fmla="*/ 160020 h 10000"/>
              <a:gd name="T12" fmla="*/ 0 w 7908"/>
              <a:gd name="T13" fmla="*/ 25806400 h 10000"/>
              <a:gd name="T14" fmla="*/ 175251704 w 7908"/>
              <a:gd name="T15" fmla="*/ 25682550 h 10000"/>
              <a:gd name="T16" fmla="*/ 190842796 w 7908"/>
              <a:gd name="T17" fmla="*/ 25682550 h 10000"/>
              <a:gd name="T18" fmla="*/ 193293730 w 7908"/>
              <a:gd name="T19" fmla="*/ 25442520 h 10000"/>
              <a:gd name="T20" fmla="*/ 194150002 w 7908"/>
              <a:gd name="T21" fmla="*/ 25197359 h 10000"/>
              <a:gd name="T22" fmla="*/ 233511534 w 7908"/>
              <a:gd name="T23" fmla="*/ 13568985 h 10000"/>
              <a:gd name="T24" fmla="*/ 233511534 w 7908"/>
              <a:gd name="T25" fmla="*/ 12113514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fld id="{608F411B-149B-4A91-AF9B-A669773579D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5953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33511534 w 7908"/>
              <a:gd name="T1" fmla="*/ 12113514 h 10000"/>
              <a:gd name="T2" fmla="*/ 194150002 w 7908"/>
              <a:gd name="T3" fmla="*/ 485140 h 10000"/>
              <a:gd name="T4" fmla="*/ 193293730 w 7908"/>
              <a:gd name="T5" fmla="*/ 242570 h 10000"/>
              <a:gd name="T6" fmla="*/ 190842796 w 7908"/>
              <a:gd name="T7" fmla="*/ 0 h 10000"/>
              <a:gd name="T8" fmla="*/ 175251704 w 7908"/>
              <a:gd name="T9" fmla="*/ 0 h 10000"/>
              <a:gd name="T10" fmla="*/ 0 w 7908"/>
              <a:gd name="T11" fmla="*/ 160020 h 10000"/>
              <a:gd name="T12" fmla="*/ 0 w 7908"/>
              <a:gd name="T13" fmla="*/ 25806400 h 10000"/>
              <a:gd name="T14" fmla="*/ 175251704 w 7908"/>
              <a:gd name="T15" fmla="*/ 25682550 h 10000"/>
              <a:gd name="T16" fmla="*/ 190842796 w 7908"/>
              <a:gd name="T17" fmla="*/ 25682550 h 10000"/>
              <a:gd name="T18" fmla="*/ 193293730 w 7908"/>
              <a:gd name="T19" fmla="*/ 25442520 h 10000"/>
              <a:gd name="T20" fmla="*/ 194150002 w 7908"/>
              <a:gd name="T21" fmla="*/ 25197359 h 10000"/>
              <a:gd name="T22" fmla="*/ 233511534 w 7908"/>
              <a:gd name="T23" fmla="*/ 13568985 h 10000"/>
              <a:gd name="T24" fmla="*/ 233511534 w 7908"/>
              <a:gd name="T25" fmla="*/ 12113514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C8BC53-4D76-460C-94ED-CF00B382D96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1879113"/>
      </p:ext>
    </p:extLst>
  </p:cSld>
  <p:clrMapOvr>
    <a:masterClrMapping/>
  </p:clrMapOvr>
  <p:transition spd="slow">
    <p:push dir="u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33511534 w 7908"/>
              <a:gd name="T1" fmla="*/ 12113514 h 10000"/>
              <a:gd name="T2" fmla="*/ 194150002 w 7908"/>
              <a:gd name="T3" fmla="*/ 485140 h 10000"/>
              <a:gd name="T4" fmla="*/ 193293730 w 7908"/>
              <a:gd name="T5" fmla="*/ 242570 h 10000"/>
              <a:gd name="T6" fmla="*/ 190842796 w 7908"/>
              <a:gd name="T7" fmla="*/ 0 h 10000"/>
              <a:gd name="T8" fmla="*/ 175251704 w 7908"/>
              <a:gd name="T9" fmla="*/ 0 h 10000"/>
              <a:gd name="T10" fmla="*/ 0 w 7908"/>
              <a:gd name="T11" fmla="*/ 160020 h 10000"/>
              <a:gd name="T12" fmla="*/ 0 w 7908"/>
              <a:gd name="T13" fmla="*/ 25806400 h 10000"/>
              <a:gd name="T14" fmla="*/ 175251704 w 7908"/>
              <a:gd name="T15" fmla="*/ 25682550 h 10000"/>
              <a:gd name="T16" fmla="*/ 190842796 w 7908"/>
              <a:gd name="T17" fmla="*/ 25682550 h 10000"/>
              <a:gd name="T18" fmla="*/ 193293730 w 7908"/>
              <a:gd name="T19" fmla="*/ 25442520 h 10000"/>
              <a:gd name="T20" fmla="*/ 194150002 w 7908"/>
              <a:gd name="T21" fmla="*/ 25197359 h 10000"/>
              <a:gd name="T22" fmla="*/ 233511534 w 7908"/>
              <a:gd name="T23" fmla="*/ 13568985 h 10000"/>
              <a:gd name="T24" fmla="*/ 233511534 w 7908"/>
              <a:gd name="T25" fmla="*/ 12113514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F4230B-8441-4F54-8506-2A36F4AC318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6556970"/>
      </p:ext>
    </p:extLst>
  </p:cSld>
  <p:clrMapOvr>
    <a:masterClrMapping/>
  </p:clrMapOvr>
  <p:transition spd="slow">
    <p:push dir="u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0E44A9-6177-4F94-A20E-B1B23E2CDDA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5064272"/>
      </p:ext>
    </p:extLst>
  </p:cSld>
  <p:clrMapOvr>
    <a:masterClrMapping/>
  </p:clrMapOvr>
  <p:transition spd="slow">
    <p:push dir="u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182688" y="2017713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1182688" y="4151313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13A591-0135-4BC9-AD34-36DDFEC82D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853095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33511534 w 7908"/>
              <a:gd name="T1" fmla="*/ 12113514 h 10000"/>
              <a:gd name="T2" fmla="*/ 194150002 w 7908"/>
              <a:gd name="T3" fmla="*/ 485140 h 10000"/>
              <a:gd name="T4" fmla="*/ 193293730 w 7908"/>
              <a:gd name="T5" fmla="*/ 242570 h 10000"/>
              <a:gd name="T6" fmla="*/ 190842796 w 7908"/>
              <a:gd name="T7" fmla="*/ 0 h 10000"/>
              <a:gd name="T8" fmla="*/ 175251704 w 7908"/>
              <a:gd name="T9" fmla="*/ 0 h 10000"/>
              <a:gd name="T10" fmla="*/ 0 w 7908"/>
              <a:gd name="T11" fmla="*/ 160020 h 10000"/>
              <a:gd name="T12" fmla="*/ 0 w 7908"/>
              <a:gd name="T13" fmla="*/ 25806400 h 10000"/>
              <a:gd name="T14" fmla="*/ 175251704 w 7908"/>
              <a:gd name="T15" fmla="*/ 25682550 h 10000"/>
              <a:gd name="T16" fmla="*/ 190842796 w 7908"/>
              <a:gd name="T17" fmla="*/ 25682550 h 10000"/>
              <a:gd name="T18" fmla="*/ 193293730 w 7908"/>
              <a:gd name="T19" fmla="*/ 25442520 h 10000"/>
              <a:gd name="T20" fmla="*/ 194150002 w 7908"/>
              <a:gd name="T21" fmla="*/ 25197359 h 10000"/>
              <a:gd name="T22" fmla="*/ 233511534 w 7908"/>
              <a:gd name="T23" fmla="*/ 13568985 h 10000"/>
              <a:gd name="T24" fmla="*/ 233511534 w 7908"/>
              <a:gd name="T25" fmla="*/ 12113514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1199C3-8D17-479F-BFEF-EBABF46146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0629695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233511534 w 7908"/>
              <a:gd name="T1" fmla="*/ 12113514 h 10000"/>
              <a:gd name="T2" fmla="*/ 194150002 w 7908"/>
              <a:gd name="T3" fmla="*/ 485140 h 10000"/>
              <a:gd name="T4" fmla="*/ 193293730 w 7908"/>
              <a:gd name="T5" fmla="*/ 242570 h 10000"/>
              <a:gd name="T6" fmla="*/ 190842796 w 7908"/>
              <a:gd name="T7" fmla="*/ 0 h 10000"/>
              <a:gd name="T8" fmla="*/ 175251704 w 7908"/>
              <a:gd name="T9" fmla="*/ 0 h 10000"/>
              <a:gd name="T10" fmla="*/ 0 w 7908"/>
              <a:gd name="T11" fmla="*/ 160020 h 10000"/>
              <a:gd name="T12" fmla="*/ 0 w 7908"/>
              <a:gd name="T13" fmla="*/ 25806400 h 10000"/>
              <a:gd name="T14" fmla="*/ 175251704 w 7908"/>
              <a:gd name="T15" fmla="*/ 25682550 h 10000"/>
              <a:gd name="T16" fmla="*/ 190842796 w 7908"/>
              <a:gd name="T17" fmla="*/ 25682550 h 10000"/>
              <a:gd name="T18" fmla="*/ 193293730 w 7908"/>
              <a:gd name="T19" fmla="*/ 25442520 h 10000"/>
              <a:gd name="T20" fmla="*/ 194150002 w 7908"/>
              <a:gd name="T21" fmla="*/ 25197359 h 10000"/>
              <a:gd name="T22" fmla="*/ 233511534 w 7908"/>
              <a:gd name="T23" fmla="*/ 13568985 h 10000"/>
              <a:gd name="T24" fmla="*/ 233511534 w 7908"/>
              <a:gd name="T25" fmla="*/ 12113514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fld id="{3D7FBF10-082C-429F-97AD-48DC55031E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8373399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33511534 w 7908"/>
              <a:gd name="T1" fmla="*/ 12113514 h 10000"/>
              <a:gd name="T2" fmla="*/ 194150002 w 7908"/>
              <a:gd name="T3" fmla="*/ 485140 h 10000"/>
              <a:gd name="T4" fmla="*/ 193293730 w 7908"/>
              <a:gd name="T5" fmla="*/ 242570 h 10000"/>
              <a:gd name="T6" fmla="*/ 190842796 w 7908"/>
              <a:gd name="T7" fmla="*/ 0 h 10000"/>
              <a:gd name="T8" fmla="*/ 175251704 w 7908"/>
              <a:gd name="T9" fmla="*/ 0 h 10000"/>
              <a:gd name="T10" fmla="*/ 0 w 7908"/>
              <a:gd name="T11" fmla="*/ 160020 h 10000"/>
              <a:gd name="T12" fmla="*/ 0 w 7908"/>
              <a:gd name="T13" fmla="*/ 25806400 h 10000"/>
              <a:gd name="T14" fmla="*/ 175251704 w 7908"/>
              <a:gd name="T15" fmla="*/ 25682550 h 10000"/>
              <a:gd name="T16" fmla="*/ 190842796 w 7908"/>
              <a:gd name="T17" fmla="*/ 25682550 h 10000"/>
              <a:gd name="T18" fmla="*/ 193293730 w 7908"/>
              <a:gd name="T19" fmla="*/ 25442520 h 10000"/>
              <a:gd name="T20" fmla="*/ 194150002 w 7908"/>
              <a:gd name="T21" fmla="*/ 25197359 h 10000"/>
              <a:gd name="T22" fmla="*/ 233511534 w 7908"/>
              <a:gd name="T23" fmla="*/ 13568985 h 10000"/>
              <a:gd name="T24" fmla="*/ 233511534 w 7908"/>
              <a:gd name="T25" fmla="*/ 12113514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FB7364-8A86-4F5D-B5F7-A20D98A794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604249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33511534 w 7908"/>
              <a:gd name="T1" fmla="*/ 12113514 h 10000"/>
              <a:gd name="T2" fmla="*/ 194150002 w 7908"/>
              <a:gd name="T3" fmla="*/ 485140 h 10000"/>
              <a:gd name="T4" fmla="*/ 193293730 w 7908"/>
              <a:gd name="T5" fmla="*/ 242570 h 10000"/>
              <a:gd name="T6" fmla="*/ 190842796 w 7908"/>
              <a:gd name="T7" fmla="*/ 0 h 10000"/>
              <a:gd name="T8" fmla="*/ 175251704 w 7908"/>
              <a:gd name="T9" fmla="*/ 0 h 10000"/>
              <a:gd name="T10" fmla="*/ 0 w 7908"/>
              <a:gd name="T11" fmla="*/ 160020 h 10000"/>
              <a:gd name="T12" fmla="*/ 0 w 7908"/>
              <a:gd name="T13" fmla="*/ 25806400 h 10000"/>
              <a:gd name="T14" fmla="*/ 175251704 w 7908"/>
              <a:gd name="T15" fmla="*/ 25682550 h 10000"/>
              <a:gd name="T16" fmla="*/ 190842796 w 7908"/>
              <a:gd name="T17" fmla="*/ 25682550 h 10000"/>
              <a:gd name="T18" fmla="*/ 193293730 w 7908"/>
              <a:gd name="T19" fmla="*/ 25442520 h 10000"/>
              <a:gd name="T20" fmla="*/ 194150002 w 7908"/>
              <a:gd name="T21" fmla="*/ 25197359 h 10000"/>
              <a:gd name="T22" fmla="*/ 233511534 w 7908"/>
              <a:gd name="T23" fmla="*/ 13568985 h 10000"/>
              <a:gd name="T24" fmla="*/ 233511534 w 7908"/>
              <a:gd name="T25" fmla="*/ 12113514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9486B1-8318-4FEA-8DB3-22E4B8C94AC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8727430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33511534 w 7908"/>
              <a:gd name="T1" fmla="*/ 12113514 h 10000"/>
              <a:gd name="T2" fmla="*/ 194150002 w 7908"/>
              <a:gd name="T3" fmla="*/ 485140 h 10000"/>
              <a:gd name="T4" fmla="*/ 193293730 w 7908"/>
              <a:gd name="T5" fmla="*/ 242570 h 10000"/>
              <a:gd name="T6" fmla="*/ 190842796 w 7908"/>
              <a:gd name="T7" fmla="*/ 0 h 10000"/>
              <a:gd name="T8" fmla="*/ 175251704 w 7908"/>
              <a:gd name="T9" fmla="*/ 0 h 10000"/>
              <a:gd name="T10" fmla="*/ 0 w 7908"/>
              <a:gd name="T11" fmla="*/ 160020 h 10000"/>
              <a:gd name="T12" fmla="*/ 0 w 7908"/>
              <a:gd name="T13" fmla="*/ 25806400 h 10000"/>
              <a:gd name="T14" fmla="*/ 175251704 w 7908"/>
              <a:gd name="T15" fmla="*/ 25682550 h 10000"/>
              <a:gd name="T16" fmla="*/ 190842796 w 7908"/>
              <a:gd name="T17" fmla="*/ 25682550 h 10000"/>
              <a:gd name="T18" fmla="*/ 193293730 w 7908"/>
              <a:gd name="T19" fmla="*/ 25442520 h 10000"/>
              <a:gd name="T20" fmla="*/ 194150002 w 7908"/>
              <a:gd name="T21" fmla="*/ 25197359 h 10000"/>
              <a:gd name="T22" fmla="*/ 233511534 w 7908"/>
              <a:gd name="T23" fmla="*/ 13568985 h 10000"/>
              <a:gd name="T24" fmla="*/ 233511534 w 7908"/>
              <a:gd name="T25" fmla="*/ 12113514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FF8D49-1BE9-40EF-99FF-7410738776C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8800941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33511534 w 7908"/>
              <a:gd name="T1" fmla="*/ 12113514 h 10000"/>
              <a:gd name="T2" fmla="*/ 194150002 w 7908"/>
              <a:gd name="T3" fmla="*/ 485140 h 10000"/>
              <a:gd name="T4" fmla="*/ 193293730 w 7908"/>
              <a:gd name="T5" fmla="*/ 242570 h 10000"/>
              <a:gd name="T6" fmla="*/ 190842796 w 7908"/>
              <a:gd name="T7" fmla="*/ 0 h 10000"/>
              <a:gd name="T8" fmla="*/ 175251704 w 7908"/>
              <a:gd name="T9" fmla="*/ 0 h 10000"/>
              <a:gd name="T10" fmla="*/ 0 w 7908"/>
              <a:gd name="T11" fmla="*/ 160020 h 10000"/>
              <a:gd name="T12" fmla="*/ 0 w 7908"/>
              <a:gd name="T13" fmla="*/ 25806400 h 10000"/>
              <a:gd name="T14" fmla="*/ 175251704 w 7908"/>
              <a:gd name="T15" fmla="*/ 25682550 h 10000"/>
              <a:gd name="T16" fmla="*/ 190842796 w 7908"/>
              <a:gd name="T17" fmla="*/ 25682550 h 10000"/>
              <a:gd name="T18" fmla="*/ 193293730 w 7908"/>
              <a:gd name="T19" fmla="*/ 25442520 h 10000"/>
              <a:gd name="T20" fmla="*/ 194150002 w 7908"/>
              <a:gd name="T21" fmla="*/ 25197359 h 10000"/>
              <a:gd name="T22" fmla="*/ 233511534 w 7908"/>
              <a:gd name="T23" fmla="*/ 13568985 h 10000"/>
              <a:gd name="T24" fmla="*/ 233511534 w 7908"/>
              <a:gd name="T25" fmla="*/ 12113514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CC41A0-A44C-4BD1-94F8-006108D79DC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8109504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33511534 w 7908"/>
              <a:gd name="T1" fmla="*/ 12113514 h 10000"/>
              <a:gd name="T2" fmla="*/ 194150002 w 7908"/>
              <a:gd name="T3" fmla="*/ 485140 h 10000"/>
              <a:gd name="T4" fmla="*/ 193293730 w 7908"/>
              <a:gd name="T5" fmla="*/ 242570 h 10000"/>
              <a:gd name="T6" fmla="*/ 190842796 w 7908"/>
              <a:gd name="T7" fmla="*/ 0 h 10000"/>
              <a:gd name="T8" fmla="*/ 175251704 w 7908"/>
              <a:gd name="T9" fmla="*/ 0 h 10000"/>
              <a:gd name="T10" fmla="*/ 0 w 7908"/>
              <a:gd name="T11" fmla="*/ 160020 h 10000"/>
              <a:gd name="T12" fmla="*/ 0 w 7908"/>
              <a:gd name="T13" fmla="*/ 25806400 h 10000"/>
              <a:gd name="T14" fmla="*/ 175251704 w 7908"/>
              <a:gd name="T15" fmla="*/ 25682550 h 10000"/>
              <a:gd name="T16" fmla="*/ 190842796 w 7908"/>
              <a:gd name="T17" fmla="*/ 25682550 h 10000"/>
              <a:gd name="T18" fmla="*/ 193293730 w 7908"/>
              <a:gd name="T19" fmla="*/ 25442520 h 10000"/>
              <a:gd name="T20" fmla="*/ 194150002 w 7908"/>
              <a:gd name="T21" fmla="*/ 25197359 h 10000"/>
              <a:gd name="T22" fmla="*/ 233511534 w 7908"/>
              <a:gd name="T23" fmla="*/ 13568985 h 10000"/>
              <a:gd name="T24" fmla="*/ 233511534 w 7908"/>
              <a:gd name="T25" fmla="*/ 12113514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5985AE-C0BF-4B7A-94DC-1FFAB58202B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734636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233511534 w 7908"/>
              <a:gd name="T1" fmla="*/ 12113514 h 10000"/>
              <a:gd name="T2" fmla="*/ 194150002 w 7908"/>
              <a:gd name="T3" fmla="*/ 485140 h 10000"/>
              <a:gd name="T4" fmla="*/ 193293730 w 7908"/>
              <a:gd name="T5" fmla="*/ 242570 h 10000"/>
              <a:gd name="T6" fmla="*/ 190842796 w 7908"/>
              <a:gd name="T7" fmla="*/ 0 h 10000"/>
              <a:gd name="T8" fmla="*/ 175251704 w 7908"/>
              <a:gd name="T9" fmla="*/ 0 h 10000"/>
              <a:gd name="T10" fmla="*/ 0 w 7908"/>
              <a:gd name="T11" fmla="*/ 160020 h 10000"/>
              <a:gd name="T12" fmla="*/ 0 w 7908"/>
              <a:gd name="T13" fmla="*/ 25806400 h 10000"/>
              <a:gd name="T14" fmla="*/ 175251704 w 7908"/>
              <a:gd name="T15" fmla="*/ 25682550 h 10000"/>
              <a:gd name="T16" fmla="*/ 190842796 w 7908"/>
              <a:gd name="T17" fmla="*/ 25682550 h 10000"/>
              <a:gd name="T18" fmla="*/ 193293730 w 7908"/>
              <a:gd name="T19" fmla="*/ 25442520 h 10000"/>
              <a:gd name="T20" fmla="*/ 194150002 w 7908"/>
              <a:gd name="T21" fmla="*/ 25197359 h 10000"/>
              <a:gd name="T22" fmla="*/ 233511534 w 7908"/>
              <a:gd name="T23" fmla="*/ 13568985 h 10000"/>
              <a:gd name="T24" fmla="*/ 233511534 w 7908"/>
              <a:gd name="T25" fmla="*/ 12113514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fld id="{B0A2DA97-016B-4464-A91B-97FF336997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2473644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0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35"/>
          <p:cNvGrpSpPr>
            <a:grpSpLocks/>
          </p:cNvGrpSpPr>
          <p:nvPr/>
        </p:nvGrpSpPr>
        <p:grpSpPr bwMode="auto">
          <a:xfrm>
            <a:off x="0" y="228600"/>
            <a:ext cx="1981200" cy="6638925"/>
            <a:chOff x="2487613" y="285750"/>
            <a:chExt cx="2428875" cy="5654676"/>
          </a:xfrm>
        </p:grpSpPr>
        <p:sp>
          <p:nvSpPr>
            <p:cNvPr id="1046" name="Freeform 11"/>
            <p:cNvSpPr>
              <a:spLocks/>
            </p:cNvSpPr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>
                <a:gd name="T0" fmla="*/ 334035256 w 22"/>
                <a:gd name="T1" fmla="*/ 2092026176 h 136"/>
                <a:gd name="T2" fmla="*/ 258117975 w 22"/>
                <a:gd name="T3" fmla="*/ 1230604787 h 136"/>
                <a:gd name="T4" fmla="*/ 0 w 22"/>
                <a:gd name="T5" fmla="*/ 0 h 136"/>
                <a:gd name="T6" fmla="*/ 0 w 22"/>
                <a:gd name="T7" fmla="*/ 538388859 h 136"/>
                <a:gd name="T8" fmla="*/ 303669123 w 22"/>
                <a:gd name="T9" fmla="*/ 1907434478 h 136"/>
                <a:gd name="T10" fmla="*/ 334035256 w 22"/>
                <a:gd name="T11" fmla="*/ 2092026176 h 1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7" name="Freeform 12"/>
            <p:cNvSpPr>
              <a:spLocks/>
            </p:cNvSpPr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>
                <a:gd name="T0" fmla="*/ 1331463414 w 140"/>
                <a:gd name="T1" fmla="*/ 2147483646 h 504"/>
                <a:gd name="T2" fmla="*/ 2147483646 w 140"/>
                <a:gd name="T3" fmla="*/ 2147483646 h 504"/>
                <a:gd name="T4" fmla="*/ 2147483646 w 140"/>
                <a:gd name="T5" fmla="*/ 2147483646 h 504"/>
                <a:gd name="T6" fmla="*/ 1470804210 w 140"/>
                <a:gd name="T7" fmla="*/ 2147483646 h 504"/>
                <a:gd name="T8" fmla="*/ 0 w 140"/>
                <a:gd name="T9" fmla="*/ 0 h 504"/>
                <a:gd name="T10" fmla="*/ 92891241 w 140"/>
                <a:gd name="T11" fmla="*/ 939577574 h 504"/>
                <a:gd name="T12" fmla="*/ 1331463414 w 140"/>
                <a:gd name="T13" fmla="*/ 2147483646 h 50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8" name="Freeform 13"/>
            <p:cNvSpPr>
              <a:spLocks/>
            </p:cNvSpPr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>
                <a:gd name="T0" fmla="*/ 123725864 w 132"/>
                <a:gd name="T1" fmla="*/ 339357040 h 308"/>
                <a:gd name="T2" fmla="*/ 0 w 132"/>
                <a:gd name="T3" fmla="*/ 0 h 308"/>
                <a:gd name="T4" fmla="*/ 0 w 132"/>
                <a:gd name="T5" fmla="*/ 447336244 h 308"/>
                <a:gd name="T6" fmla="*/ 1051683611 w 132"/>
                <a:gd name="T7" fmla="*/ 2147483646 h 308"/>
                <a:gd name="T8" fmla="*/ 1902309252 w 132"/>
                <a:gd name="T9" fmla="*/ 2147483646 h 308"/>
                <a:gd name="T10" fmla="*/ 2041502324 w 132"/>
                <a:gd name="T11" fmla="*/ 2147483646 h 308"/>
                <a:gd name="T12" fmla="*/ 1190876683 w 132"/>
                <a:gd name="T13" fmla="*/ 2147483646 h 308"/>
                <a:gd name="T14" fmla="*/ 123725864 w 132"/>
                <a:gd name="T15" fmla="*/ 339357040 h 30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9" name="Freeform 14"/>
            <p:cNvSpPr>
              <a:spLocks/>
            </p:cNvSpPr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>
                <a:gd name="T0" fmla="*/ 436271086 w 37"/>
                <a:gd name="T1" fmla="*/ 1213028493 h 79"/>
                <a:gd name="T2" fmla="*/ 576502770 w 37"/>
                <a:gd name="T3" fmla="*/ 1213028493 h 79"/>
                <a:gd name="T4" fmla="*/ 0 w 37"/>
                <a:gd name="T5" fmla="*/ 0 h 79"/>
                <a:gd name="T6" fmla="*/ 436271086 w 37"/>
                <a:gd name="T7" fmla="*/ 1213028493 h 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0" name="Freeform 15"/>
            <p:cNvSpPr>
              <a:spLocks/>
            </p:cNvSpPr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>
                <a:gd name="T0" fmla="*/ 2147483646 w 178"/>
                <a:gd name="T1" fmla="*/ 2147483646 h 722"/>
                <a:gd name="T2" fmla="*/ 1794416005 w 178"/>
                <a:gd name="T3" fmla="*/ 2147483646 h 722"/>
                <a:gd name="T4" fmla="*/ 618763733 w 178"/>
                <a:gd name="T5" fmla="*/ 2147483646 h 722"/>
                <a:gd name="T6" fmla="*/ 185629513 w 178"/>
                <a:gd name="T7" fmla="*/ 786478582 h 722"/>
                <a:gd name="T8" fmla="*/ 0 w 178"/>
                <a:gd name="T9" fmla="*/ 0 h 722"/>
                <a:gd name="T10" fmla="*/ 510482144 w 178"/>
                <a:gd name="T11" fmla="*/ 2147483646 h 722"/>
                <a:gd name="T12" fmla="*/ 1655192887 w 178"/>
                <a:gd name="T13" fmla="*/ 2147483646 h 722"/>
                <a:gd name="T14" fmla="*/ 2147483646 w 178"/>
                <a:gd name="T15" fmla="*/ 2147483646 h 722"/>
                <a:gd name="T16" fmla="*/ 2147483646 w 178"/>
                <a:gd name="T17" fmla="*/ 2147483646 h 722"/>
                <a:gd name="T18" fmla="*/ 2147483646 w 178"/>
                <a:gd name="T19" fmla="*/ 2147483646 h 722"/>
                <a:gd name="T20" fmla="*/ 2147483646 w 178"/>
                <a:gd name="T21" fmla="*/ 2147483646 h 72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1" name="Freeform 16"/>
            <p:cNvSpPr>
              <a:spLocks/>
            </p:cNvSpPr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>
                <a:gd name="T0" fmla="*/ 170263008 w 23"/>
                <a:gd name="T1" fmla="*/ 2147483646 h 635"/>
                <a:gd name="T2" fmla="*/ 185740390 w 23"/>
                <a:gd name="T3" fmla="*/ 2147483646 h 635"/>
                <a:gd name="T4" fmla="*/ 340526015 w 23"/>
                <a:gd name="T5" fmla="*/ 2147483646 h 635"/>
                <a:gd name="T6" fmla="*/ 356003398 w 23"/>
                <a:gd name="T7" fmla="*/ 2147483646 h 635"/>
                <a:gd name="T8" fmla="*/ 263131235 w 23"/>
                <a:gd name="T9" fmla="*/ 2147483646 h 635"/>
                <a:gd name="T10" fmla="*/ 77390846 w 23"/>
                <a:gd name="T11" fmla="*/ 2147483646 h 635"/>
                <a:gd name="T12" fmla="*/ 232176471 w 23"/>
                <a:gd name="T13" fmla="*/ 0 h 635"/>
                <a:gd name="T14" fmla="*/ 185740390 w 23"/>
                <a:gd name="T15" fmla="*/ 0 h 635"/>
                <a:gd name="T16" fmla="*/ 15477382 w 23"/>
                <a:gd name="T17" fmla="*/ 2147483646 h 635"/>
                <a:gd name="T18" fmla="*/ 170263008 w 23"/>
                <a:gd name="T19" fmla="*/ 2147483646 h 6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2" name="Freeform 17"/>
            <p:cNvSpPr>
              <a:spLocks/>
            </p:cNvSpPr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>
                <a:gd name="T0" fmla="*/ 0 w 17"/>
                <a:gd name="T1" fmla="*/ 0 h 107"/>
                <a:gd name="T2" fmla="*/ 76911574 w 17"/>
                <a:gd name="T3" fmla="*/ 865646159 h 107"/>
                <a:gd name="T4" fmla="*/ 261503272 w 17"/>
                <a:gd name="T5" fmla="*/ 1654003676 h 107"/>
                <a:gd name="T6" fmla="*/ 169209384 w 17"/>
                <a:gd name="T7" fmla="*/ 711068875 h 107"/>
                <a:gd name="T8" fmla="*/ 153827069 w 17"/>
                <a:gd name="T9" fmla="*/ 664694903 h 107"/>
                <a:gd name="T10" fmla="*/ 0 w 17"/>
                <a:gd name="T11" fmla="*/ 0 h 10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3" name="Freeform 18"/>
            <p:cNvSpPr>
              <a:spLocks/>
            </p:cNvSpPr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>
                <a:gd name="T0" fmla="*/ 0 w 41"/>
                <a:gd name="T1" fmla="*/ 0 h 222"/>
                <a:gd name="T2" fmla="*/ 77988609 w 41"/>
                <a:gd name="T3" fmla="*/ 1438567829 h 222"/>
                <a:gd name="T4" fmla="*/ 265162061 w 41"/>
                <a:gd name="T5" fmla="*/ 2147483646 h 222"/>
                <a:gd name="T6" fmla="*/ 374342954 w 41"/>
                <a:gd name="T7" fmla="*/ 2147483646 h 222"/>
                <a:gd name="T8" fmla="*/ 639505015 w 41"/>
                <a:gd name="T9" fmla="*/ 2147483646 h 222"/>
                <a:gd name="T10" fmla="*/ 592712640 w 41"/>
                <a:gd name="T11" fmla="*/ 2147483646 h 222"/>
                <a:gd name="T12" fmla="*/ 202769594 w 41"/>
                <a:gd name="T13" fmla="*/ 1423099358 h 222"/>
                <a:gd name="T14" fmla="*/ 124780985 w 41"/>
                <a:gd name="T15" fmla="*/ 340306368 h 222"/>
                <a:gd name="T16" fmla="*/ 109184843 w 41"/>
                <a:gd name="T17" fmla="*/ 278432483 h 222"/>
                <a:gd name="T18" fmla="*/ 0 w 41"/>
                <a:gd name="T19" fmla="*/ 0 h 22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4" name="Freeform 19"/>
            <p:cNvSpPr>
              <a:spLocks/>
            </p:cNvSpPr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>
                <a:gd name="T0" fmla="*/ 108112772 w 450"/>
                <a:gd name="T1" fmla="*/ 2147483646 h 878"/>
                <a:gd name="T2" fmla="*/ 772222294 w 450"/>
                <a:gd name="T3" fmla="*/ 2147483646 h 878"/>
                <a:gd name="T4" fmla="*/ 2147483646 w 450"/>
                <a:gd name="T5" fmla="*/ 2147483646 h 878"/>
                <a:gd name="T6" fmla="*/ 2147483646 w 450"/>
                <a:gd name="T7" fmla="*/ 2147483646 h 878"/>
                <a:gd name="T8" fmla="*/ 2147483646 w 450"/>
                <a:gd name="T9" fmla="*/ 1372614510 h 878"/>
                <a:gd name="T10" fmla="*/ 2147483646 w 450"/>
                <a:gd name="T11" fmla="*/ 678594305 h 878"/>
                <a:gd name="T12" fmla="*/ 2147483646 w 450"/>
                <a:gd name="T13" fmla="*/ 15421973 h 878"/>
                <a:gd name="T14" fmla="*/ 2147483646 w 450"/>
                <a:gd name="T15" fmla="*/ 0 h 878"/>
                <a:gd name="T16" fmla="*/ 2147483646 w 450"/>
                <a:gd name="T17" fmla="*/ 663172332 h 878"/>
                <a:gd name="T18" fmla="*/ 2147483646 w 450"/>
                <a:gd name="T19" fmla="*/ 1357188610 h 878"/>
                <a:gd name="T20" fmla="*/ 2147483646 w 450"/>
                <a:gd name="T21" fmla="*/ 2147483646 h 878"/>
                <a:gd name="T22" fmla="*/ 2147483646 w 450"/>
                <a:gd name="T23" fmla="*/ 2147483646 h 878"/>
                <a:gd name="T24" fmla="*/ 695002815 w 450"/>
                <a:gd name="T25" fmla="*/ 2147483646 h 878"/>
                <a:gd name="T26" fmla="*/ 0 w 450"/>
                <a:gd name="T27" fmla="*/ 2147483646 h 878"/>
                <a:gd name="T28" fmla="*/ 0 w 450"/>
                <a:gd name="T29" fmla="*/ 2147483646 h 878"/>
                <a:gd name="T30" fmla="*/ 108112772 w 450"/>
                <a:gd name="T31" fmla="*/ 2147483646 h 878"/>
                <a:gd name="T32" fmla="*/ 108112772 w 450"/>
                <a:gd name="T33" fmla="*/ 2147483646 h 87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5" name="Freeform 20"/>
            <p:cNvSpPr>
              <a:spLocks/>
            </p:cNvSpPr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>
                <a:gd name="T0" fmla="*/ 0 w 35"/>
                <a:gd name="T1" fmla="*/ 0 h 73"/>
                <a:gd name="T2" fmla="*/ 404860502 w 35"/>
                <a:gd name="T3" fmla="*/ 1131001729 h 73"/>
                <a:gd name="T4" fmla="*/ 545005736 w 35"/>
                <a:gd name="T5" fmla="*/ 1131001729 h 73"/>
                <a:gd name="T6" fmla="*/ 0 w 35"/>
                <a:gd name="T7" fmla="*/ 0 h 7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6" name="Freeform 21"/>
            <p:cNvSpPr>
              <a:spLocks/>
            </p:cNvSpPr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>
                <a:gd name="T0" fmla="*/ 110255844 w 8"/>
                <a:gd name="T1" fmla="*/ 681543004 h 48"/>
                <a:gd name="T2" fmla="*/ 126007813 w 8"/>
                <a:gd name="T3" fmla="*/ 743502533 h 48"/>
                <a:gd name="T4" fmla="*/ 126007813 w 8"/>
                <a:gd name="T5" fmla="*/ 294302840 h 48"/>
                <a:gd name="T6" fmla="*/ 15751969 w 8"/>
                <a:gd name="T7" fmla="*/ 0 h 48"/>
                <a:gd name="T8" fmla="*/ 0 w 8"/>
                <a:gd name="T9" fmla="*/ 402731031 h 48"/>
                <a:gd name="T10" fmla="*/ 110255844 w 8"/>
                <a:gd name="T11" fmla="*/ 681543004 h 4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7" name="Freeform 22"/>
            <p:cNvSpPr>
              <a:spLocks/>
            </p:cNvSpPr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>
                <a:gd name="T0" fmla="*/ 106891015 w 52"/>
                <a:gd name="T1" fmla="*/ 277669014 h 135"/>
                <a:gd name="T2" fmla="*/ 0 w 52"/>
                <a:gd name="T3" fmla="*/ 0 h 135"/>
                <a:gd name="T4" fmla="*/ 183239508 w 52"/>
                <a:gd name="T5" fmla="*/ 740445466 h 135"/>
                <a:gd name="T6" fmla="*/ 244320646 w 52"/>
                <a:gd name="T7" fmla="*/ 956412000 h 135"/>
                <a:gd name="T8" fmla="*/ 778771815 w 52"/>
                <a:gd name="T9" fmla="*/ 2082507782 h 135"/>
                <a:gd name="T10" fmla="*/ 794043077 w 52"/>
                <a:gd name="T11" fmla="*/ 2082507782 h 135"/>
                <a:gd name="T12" fmla="*/ 366482923 w 52"/>
                <a:gd name="T13" fmla="*/ 863854353 h 135"/>
                <a:gd name="T14" fmla="*/ 106891015 w 52"/>
                <a:gd name="T15" fmla="*/ 277669014 h 13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27" name="Group 48"/>
          <p:cNvGrpSpPr>
            <a:grpSpLocks/>
          </p:cNvGrpSpPr>
          <p:nvPr/>
        </p:nvGrpSpPr>
        <p:grpSpPr bwMode="auto">
          <a:xfrm>
            <a:off x="20638" y="0"/>
            <a:ext cx="1952625" cy="6853238"/>
            <a:chOff x="6627813" y="195717"/>
            <a:chExt cx="1952625" cy="5678034"/>
          </a:xfrm>
        </p:grpSpPr>
        <p:sp>
          <p:nvSpPr>
            <p:cNvPr id="1034" name="Freeform 27"/>
            <p:cNvSpPr>
              <a:spLocks/>
            </p:cNvSpPr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>
                <a:gd name="T0" fmla="*/ 110684661 w 103"/>
                <a:gd name="T1" fmla="*/ 2147483646 h 920"/>
                <a:gd name="T2" fmla="*/ 411117865 w 103"/>
                <a:gd name="T3" fmla="*/ 2147483646 h 920"/>
                <a:gd name="T4" fmla="*/ 901295634 w 103"/>
                <a:gd name="T5" fmla="*/ 2147483646 h 920"/>
                <a:gd name="T6" fmla="*/ 1597032336 w 103"/>
                <a:gd name="T7" fmla="*/ 2147483646 h 920"/>
                <a:gd name="T8" fmla="*/ 1628657093 w 103"/>
                <a:gd name="T9" fmla="*/ 2147483646 h 920"/>
                <a:gd name="T10" fmla="*/ 1565407579 w 103"/>
                <a:gd name="T11" fmla="*/ 2147483646 h 920"/>
                <a:gd name="T12" fmla="*/ 1565407579 w 103"/>
                <a:gd name="T13" fmla="*/ 2147483646 h 920"/>
                <a:gd name="T14" fmla="*/ 996169906 w 103"/>
                <a:gd name="T15" fmla="*/ 2147483646 h 920"/>
                <a:gd name="T16" fmla="*/ 474367379 w 103"/>
                <a:gd name="T17" fmla="*/ 2147483646 h 920"/>
                <a:gd name="T18" fmla="*/ 142309418 w 103"/>
                <a:gd name="T19" fmla="*/ 2147483646 h 920"/>
                <a:gd name="T20" fmla="*/ 47435147 w 103"/>
                <a:gd name="T21" fmla="*/ 1445313264 h 920"/>
                <a:gd name="T22" fmla="*/ 15810390 w 103"/>
                <a:gd name="T23" fmla="*/ 0 h 920"/>
                <a:gd name="T24" fmla="*/ 0 w 103"/>
                <a:gd name="T25" fmla="*/ 0 h 920"/>
                <a:gd name="T26" fmla="*/ 15810390 w 103"/>
                <a:gd name="T27" fmla="*/ 1445313264 h 920"/>
                <a:gd name="T28" fmla="*/ 110684661 w 103"/>
                <a:gd name="T29" fmla="*/ 2147483646 h 92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5" name="Freeform 28"/>
            <p:cNvSpPr>
              <a:spLocks/>
            </p:cNvSpPr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>
                <a:gd name="T0" fmla="*/ 842409880 w 88"/>
                <a:gd name="T1" fmla="*/ 2147483646 h 330"/>
                <a:gd name="T2" fmla="*/ 1398719344 w 88"/>
                <a:gd name="T3" fmla="*/ 2147483646 h 330"/>
                <a:gd name="T4" fmla="*/ 1398719344 w 88"/>
                <a:gd name="T5" fmla="*/ 2147483646 h 330"/>
                <a:gd name="T6" fmla="*/ 1398719344 w 88"/>
                <a:gd name="T7" fmla="*/ 2147483646 h 330"/>
                <a:gd name="T8" fmla="*/ 985460087 w 88"/>
                <a:gd name="T9" fmla="*/ 2147483646 h 330"/>
                <a:gd name="T10" fmla="*/ 0 w 88"/>
                <a:gd name="T11" fmla="*/ 0 h 330"/>
                <a:gd name="T12" fmla="*/ 111263488 w 88"/>
                <a:gd name="T13" fmla="*/ 992310910 h 330"/>
                <a:gd name="T14" fmla="*/ 842409880 w 88"/>
                <a:gd name="T15" fmla="*/ 2147483646 h 33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6" name="Freeform 29"/>
            <p:cNvSpPr>
              <a:spLocks/>
            </p:cNvSpPr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>
                <a:gd name="T0" fmla="*/ 94507976 w 90"/>
                <a:gd name="T1" fmla="*/ 235809526 h 207"/>
                <a:gd name="T2" fmla="*/ 0 w 90"/>
                <a:gd name="T3" fmla="*/ 0 h 207"/>
                <a:gd name="T4" fmla="*/ 15751991 w 90"/>
                <a:gd name="T5" fmla="*/ 455898152 h 207"/>
                <a:gd name="T6" fmla="*/ 661543926 w 90"/>
                <a:gd name="T7" fmla="*/ 1996514571 h 207"/>
                <a:gd name="T8" fmla="*/ 1260079889 w 90"/>
                <a:gd name="T9" fmla="*/ 2147483646 h 207"/>
                <a:gd name="T10" fmla="*/ 1417591859 w 90"/>
                <a:gd name="T11" fmla="*/ 2147483646 h 207"/>
                <a:gd name="T12" fmla="*/ 787551915 w 90"/>
                <a:gd name="T13" fmla="*/ 1933630974 h 207"/>
                <a:gd name="T14" fmla="*/ 94507976 w 90"/>
                <a:gd name="T15" fmla="*/ 235809526 h 20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7" name="Freeform 30"/>
            <p:cNvSpPr>
              <a:spLocks/>
            </p:cNvSpPr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>
                <a:gd name="T0" fmla="*/ 1596387350 w 115"/>
                <a:gd name="T1" fmla="*/ 2147483646 h 467"/>
                <a:gd name="T2" fmla="*/ 1232853715 w 115"/>
                <a:gd name="T3" fmla="*/ 2147483646 h 467"/>
                <a:gd name="T4" fmla="*/ 458368842 w 115"/>
                <a:gd name="T5" fmla="*/ 2147483646 h 467"/>
                <a:gd name="T6" fmla="*/ 205473631 w 115"/>
                <a:gd name="T7" fmla="*/ 834088423 h 467"/>
                <a:gd name="T8" fmla="*/ 0 w 115"/>
                <a:gd name="T9" fmla="*/ 0 h 467"/>
                <a:gd name="T10" fmla="*/ 331923224 w 115"/>
                <a:gd name="T11" fmla="*/ 2147483646 h 467"/>
                <a:gd name="T12" fmla="*/ 1090600904 w 115"/>
                <a:gd name="T13" fmla="*/ 2147483646 h 467"/>
                <a:gd name="T14" fmla="*/ 1627997760 w 115"/>
                <a:gd name="T15" fmla="*/ 2147483646 h 467"/>
                <a:gd name="T16" fmla="*/ 1817668174 w 115"/>
                <a:gd name="T17" fmla="*/ 2147483646 h 467"/>
                <a:gd name="T18" fmla="*/ 1770250570 w 115"/>
                <a:gd name="T19" fmla="*/ 2147483646 h 467"/>
                <a:gd name="T20" fmla="*/ 1596387350 w 115"/>
                <a:gd name="T21" fmla="*/ 2147483646 h 46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8" name="Freeform 31"/>
            <p:cNvSpPr>
              <a:spLocks/>
            </p:cNvSpPr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>
                <a:gd name="T0" fmla="*/ 273753372 w 36"/>
                <a:gd name="T1" fmla="*/ 2147483646 h 633"/>
                <a:gd name="T2" fmla="*/ 209338926 w 36"/>
                <a:gd name="T3" fmla="*/ 2147483646 h 633"/>
                <a:gd name="T4" fmla="*/ 80514045 w 36"/>
                <a:gd name="T5" fmla="*/ 2147483646 h 633"/>
                <a:gd name="T6" fmla="*/ 209338926 w 36"/>
                <a:gd name="T7" fmla="*/ 2147483646 h 633"/>
                <a:gd name="T8" fmla="*/ 354267417 w 36"/>
                <a:gd name="T9" fmla="*/ 1554425528 h 633"/>
                <a:gd name="T10" fmla="*/ 579709955 w 36"/>
                <a:gd name="T11" fmla="*/ 0 h 633"/>
                <a:gd name="T12" fmla="*/ 563606343 w 36"/>
                <a:gd name="T13" fmla="*/ 0 h 633"/>
                <a:gd name="T14" fmla="*/ 322060194 w 36"/>
                <a:gd name="T15" fmla="*/ 1554425528 h 633"/>
                <a:gd name="T16" fmla="*/ 161032104 w 36"/>
                <a:gd name="T17" fmla="*/ 2147483646 h 633"/>
                <a:gd name="T18" fmla="*/ 16103612 w 36"/>
                <a:gd name="T19" fmla="*/ 2147483646 h 633"/>
                <a:gd name="T20" fmla="*/ 112721269 w 36"/>
                <a:gd name="T21" fmla="*/ 2147483646 h 633"/>
                <a:gd name="T22" fmla="*/ 257649761 w 36"/>
                <a:gd name="T23" fmla="*/ 2147483646 h 633"/>
                <a:gd name="T24" fmla="*/ 273753372 w 36"/>
                <a:gd name="T25" fmla="*/ 2147483646 h 63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9" name="Freeform 32"/>
            <p:cNvSpPr>
              <a:spLocks/>
            </p:cNvSpPr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>
                <a:gd name="T0" fmla="*/ 346523469 w 28"/>
                <a:gd name="T1" fmla="*/ 923021860 h 59"/>
                <a:gd name="T2" fmla="*/ 441027344 w 28"/>
                <a:gd name="T3" fmla="*/ 923021860 h 59"/>
                <a:gd name="T4" fmla="*/ 0 w 28"/>
                <a:gd name="T5" fmla="*/ 0 h 59"/>
                <a:gd name="T6" fmla="*/ 346523469 w 28"/>
                <a:gd name="T7" fmla="*/ 923021860 h 5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Freeform 33"/>
            <p:cNvSpPr>
              <a:spLocks/>
            </p:cNvSpPr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>
                <a:gd name="T0" fmla="*/ 64496489 w 17"/>
                <a:gd name="T1" fmla="*/ 847377402 h 107"/>
                <a:gd name="T2" fmla="*/ 274108069 w 17"/>
                <a:gd name="T3" fmla="*/ 1679063951 h 107"/>
                <a:gd name="T4" fmla="*/ 161241221 w 17"/>
                <a:gd name="T5" fmla="*/ 690456982 h 107"/>
                <a:gd name="T6" fmla="*/ 145115092 w 17"/>
                <a:gd name="T7" fmla="*/ 674762167 h 107"/>
                <a:gd name="T8" fmla="*/ 0 w 17"/>
                <a:gd name="T9" fmla="*/ 0 h 107"/>
                <a:gd name="T10" fmla="*/ 0 w 17"/>
                <a:gd name="T11" fmla="*/ 125538713 h 107"/>
                <a:gd name="T12" fmla="*/ 64496489 w 17"/>
                <a:gd name="T13" fmla="*/ 847377402 h 10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1" name="Freeform 34"/>
            <p:cNvSpPr>
              <a:spLocks/>
            </p:cNvSpPr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>
                <a:gd name="T0" fmla="*/ 126350140 w 294"/>
                <a:gd name="T1" fmla="*/ 2147483646 h 568"/>
                <a:gd name="T2" fmla="*/ 552784347 w 294"/>
                <a:gd name="T3" fmla="*/ 2147483646 h 568"/>
                <a:gd name="T4" fmla="*/ 1563593416 w 294"/>
                <a:gd name="T5" fmla="*/ 2147483646 h 568"/>
                <a:gd name="T6" fmla="*/ 2147483646 w 294"/>
                <a:gd name="T7" fmla="*/ 1869089766 h 568"/>
                <a:gd name="T8" fmla="*/ 2147483646 w 294"/>
                <a:gd name="T9" fmla="*/ 910983896 h 568"/>
                <a:gd name="T10" fmla="*/ 2147483646 w 294"/>
                <a:gd name="T11" fmla="*/ 439783962 h 568"/>
                <a:gd name="T12" fmla="*/ 2147483646 w 294"/>
                <a:gd name="T13" fmla="*/ 0 h 568"/>
                <a:gd name="T14" fmla="*/ 2147483646 w 294"/>
                <a:gd name="T15" fmla="*/ 0 h 568"/>
                <a:gd name="T16" fmla="*/ 2147483646 w 294"/>
                <a:gd name="T17" fmla="*/ 424077958 h 568"/>
                <a:gd name="T18" fmla="*/ 2147483646 w 294"/>
                <a:gd name="T19" fmla="*/ 879571888 h 568"/>
                <a:gd name="T20" fmla="*/ 2147483646 w 294"/>
                <a:gd name="T21" fmla="*/ 1837677758 h 568"/>
                <a:gd name="T22" fmla="*/ 1500416359 w 294"/>
                <a:gd name="T23" fmla="*/ 2147483646 h 568"/>
                <a:gd name="T24" fmla="*/ 473814019 w 294"/>
                <a:gd name="T25" fmla="*/ 2147483646 h 568"/>
                <a:gd name="T26" fmla="*/ 0 w 294"/>
                <a:gd name="T27" fmla="*/ 2147483646 h 568"/>
                <a:gd name="T28" fmla="*/ 110556869 w 294"/>
                <a:gd name="T29" fmla="*/ 2147483646 h 568"/>
                <a:gd name="T30" fmla="*/ 126350140 w 294"/>
                <a:gd name="T31" fmla="*/ 2147483646 h 56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2" name="Freeform 35"/>
            <p:cNvSpPr>
              <a:spLocks/>
            </p:cNvSpPr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>
                <a:gd name="T0" fmla="*/ 0 w 25"/>
                <a:gd name="T1" fmla="*/ 0 h 53"/>
                <a:gd name="T2" fmla="*/ 304079525 w 25"/>
                <a:gd name="T3" fmla="*/ 828513255 h 53"/>
                <a:gd name="T4" fmla="*/ 400104007 w 25"/>
                <a:gd name="T5" fmla="*/ 828513255 h 53"/>
                <a:gd name="T6" fmla="*/ 0 w 25"/>
                <a:gd name="T7" fmla="*/ 0 h 5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3" name="Freeform 36"/>
            <p:cNvSpPr>
              <a:spLocks/>
            </p:cNvSpPr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>
                <a:gd name="T0" fmla="*/ 0 w 29"/>
                <a:gd name="T1" fmla="*/ 0 h 141"/>
                <a:gd name="T2" fmla="*/ 108742655 w 29"/>
                <a:gd name="T3" fmla="*/ 1397863960 h 141"/>
                <a:gd name="T4" fmla="*/ 279621155 w 29"/>
                <a:gd name="T5" fmla="*/ 1837639560 h 141"/>
                <a:gd name="T6" fmla="*/ 450499655 w 29"/>
                <a:gd name="T7" fmla="*/ 2147483646 h 141"/>
                <a:gd name="T8" fmla="*/ 419429762 w 29"/>
                <a:gd name="T9" fmla="*/ 2120352729 h 141"/>
                <a:gd name="T10" fmla="*/ 124275631 w 29"/>
                <a:gd name="T11" fmla="*/ 345540519 h 141"/>
                <a:gd name="T12" fmla="*/ 62139786 w 29"/>
                <a:gd name="T13" fmla="*/ 172768278 h 141"/>
                <a:gd name="T14" fmla="*/ 0 w 29"/>
                <a:gd name="T15" fmla="*/ 0 h 1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" name="Freeform 37"/>
            <p:cNvSpPr>
              <a:spLocks/>
            </p:cNvSpPr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>
                <a:gd name="T0" fmla="*/ 0 w 8"/>
                <a:gd name="T1" fmla="*/ 402731031 h 48"/>
                <a:gd name="T2" fmla="*/ 63003906 w 8"/>
                <a:gd name="T3" fmla="*/ 573114814 h 48"/>
                <a:gd name="T4" fmla="*/ 126007813 w 8"/>
                <a:gd name="T5" fmla="*/ 743502533 h 48"/>
                <a:gd name="T6" fmla="*/ 110255844 w 8"/>
                <a:gd name="T7" fmla="*/ 294302840 h 48"/>
                <a:gd name="T8" fmla="*/ 0 w 8"/>
                <a:gd name="T9" fmla="*/ 0 h 48"/>
                <a:gd name="T10" fmla="*/ 0 w 8"/>
                <a:gd name="T11" fmla="*/ 61959528 h 48"/>
                <a:gd name="T12" fmla="*/ 0 w 8"/>
                <a:gd name="T13" fmla="*/ 402731031 h 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5" name="Freeform 38"/>
            <p:cNvSpPr>
              <a:spLocks/>
            </p:cNvSpPr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>
                <a:gd name="T0" fmla="*/ 173259750 w 44"/>
                <a:gd name="T1" fmla="*/ 439440880 h 111"/>
                <a:gd name="T2" fmla="*/ 0 w 44"/>
                <a:gd name="T3" fmla="*/ 0 h 111"/>
                <a:gd name="T4" fmla="*/ 173259750 w 44"/>
                <a:gd name="T5" fmla="*/ 769022530 h 111"/>
                <a:gd name="T6" fmla="*/ 220515656 w 44"/>
                <a:gd name="T7" fmla="*/ 910269545 h 111"/>
                <a:gd name="T8" fmla="*/ 614287094 w 44"/>
                <a:gd name="T9" fmla="*/ 1742067645 h 111"/>
                <a:gd name="T10" fmla="*/ 693042969 w 44"/>
                <a:gd name="T11" fmla="*/ 1742067645 h 111"/>
                <a:gd name="T12" fmla="*/ 346523469 w 44"/>
                <a:gd name="T13" fmla="*/ 816102227 h 111"/>
                <a:gd name="T14" fmla="*/ 173259750 w 44"/>
                <a:gd name="T15" fmla="*/ 439440880 h 11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2" name="Rectangle 61"/>
          <p:cNvSpPr/>
          <p:nvPr/>
        </p:nvSpPr>
        <p:spPr>
          <a:xfrm>
            <a:off x="0" y="0"/>
            <a:ext cx="182563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1944688" y="623888"/>
            <a:ext cx="6589712" cy="128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943100" y="2133600"/>
            <a:ext cx="65913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688"/>
            <a:ext cx="766763" cy="369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3100" y="6135688"/>
            <a:ext cx="57165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175" y="787400"/>
            <a:ext cx="58578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A15A388-A149-4671-8C4C-878B610D7D0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  <p:sldLayoutId id="2147483795" r:id="rId12"/>
    <p:sldLayoutId id="2147483796" r:id="rId13"/>
    <p:sldLayoutId id="2147483797" r:id="rId14"/>
    <p:sldLayoutId id="2147483798" r:id="rId15"/>
    <p:sldLayoutId id="2147483799" r:id="rId16"/>
    <p:sldLayoutId id="2147483782" r:id="rId17"/>
    <p:sldLayoutId id="2147483783" r:id="rId18"/>
  </p:sldLayoutIdLst>
  <p:transition spd="slow">
    <p:push dir="u"/>
  </p:transition>
  <p:timing>
    <p:tnLst>
      <p:par>
        <p:cTn id="1" dur="indefinite" restart="never" nodeType="tmRoot"/>
      </p:par>
    </p:tnLst>
  </p:timing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262626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13" Type="http://schemas.openxmlformats.org/officeDocument/2006/relationships/oleObject" Target="../embeddings/oleObject38.bin"/><Relationship Id="rId18" Type="http://schemas.openxmlformats.org/officeDocument/2006/relationships/image" Target="../media/image36.wmf"/><Relationship Id="rId3" Type="http://schemas.openxmlformats.org/officeDocument/2006/relationships/oleObject" Target="../embeddings/oleObject33.bin"/><Relationship Id="rId21" Type="http://schemas.openxmlformats.org/officeDocument/2006/relationships/oleObject" Target="../embeddings/oleObject42.bin"/><Relationship Id="rId7" Type="http://schemas.openxmlformats.org/officeDocument/2006/relationships/oleObject" Target="../embeddings/oleObject35.bin"/><Relationship Id="rId12" Type="http://schemas.openxmlformats.org/officeDocument/2006/relationships/image" Target="../media/image33.wmf"/><Relationship Id="rId17" Type="http://schemas.openxmlformats.org/officeDocument/2006/relationships/oleObject" Target="../embeddings/oleObject40.bin"/><Relationship Id="rId2" Type="http://schemas.openxmlformats.org/officeDocument/2006/relationships/slideLayout" Target="../slideLayouts/slideLayout17.xml"/><Relationship Id="rId16" Type="http://schemas.openxmlformats.org/officeDocument/2006/relationships/image" Target="../media/image35.wmf"/><Relationship Id="rId20" Type="http://schemas.openxmlformats.org/officeDocument/2006/relationships/image" Target="../media/image37.wmf"/><Relationship Id="rId1" Type="http://schemas.openxmlformats.org/officeDocument/2006/relationships/vmlDrawing" Target="../drawings/vmlDrawing9.vml"/><Relationship Id="rId6" Type="http://schemas.openxmlformats.org/officeDocument/2006/relationships/image" Target="../media/image30.wmf"/><Relationship Id="rId11" Type="http://schemas.openxmlformats.org/officeDocument/2006/relationships/oleObject" Target="../embeddings/oleObject37.bin"/><Relationship Id="rId5" Type="http://schemas.openxmlformats.org/officeDocument/2006/relationships/oleObject" Target="../embeddings/oleObject34.bin"/><Relationship Id="rId15" Type="http://schemas.openxmlformats.org/officeDocument/2006/relationships/oleObject" Target="../embeddings/oleObject39.bin"/><Relationship Id="rId10" Type="http://schemas.openxmlformats.org/officeDocument/2006/relationships/image" Target="../media/image32.wmf"/><Relationship Id="rId19" Type="http://schemas.openxmlformats.org/officeDocument/2006/relationships/oleObject" Target="../embeddings/oleObject41.bin"/><Relationship Id="rId4" Type="http://schemas.openxmlformats.org/officeDocument/2006/relationships/image" Target="../media/image27.wmf"/><Relationship Id="rId9" Type="http://schemas.openxmlformats.org/officeDocument/2006/relationships/oleObject" Target="../embeddings/oleObject36.bin"/><Relationship Id="rId14" Type="http://schemas.openxmlformats.org/officeDocument/2006/relationships/image" Target="../media/image34.wmf"/><Relationship Id="rId22" Type="http://schemas.openxmlformats.org/officeDocument/2006/relationships/image" Target="../media/image38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44.bin"/><Relationship Id="rId4" Type="http://schemas.openxmlformats.org/officeDocument/2006/relationships/image" Target="../media/image39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7.bin"/><Relationship Id="rId3" Type="http://schemas.openxmlformats.org/officeDocument/2006/relationships/oleObject" Target="../embeddings/oleObject45.bin"/><Relationship Id="rId7" Type="http://schemas.openxmlformats.org/officeDocument/2006/relationships/image" Target="../media/image43.wmf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2.wmf"/><Relationship Id="rId5" Type="http://schemas.openxmlformats.org/officeDocument/2006/relationships/oleObject" Target="../embeddings/oleObject46.bin"/><Relationship Id="rId4" Type="http://schemas.openxmlformats.org/officeDocument/2006/relationships/image" Target="../media/image41.wmf"/><Relationship Id="rId9" Type="http://schemas.openxmlformats.org/officeDocument/2006/relationships/image" Target="../media/image16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image" Target="../media/image6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10" Type="http://schemas.openxmlformats.org/officeDocument/2006/relationships/oleObject" Target="../embeddings/oleObject5.bin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oleObject" Target="../embeddings/oleObject12.bin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3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5" Type="http://schemas.openxmlformats.org/officeDocument/2006/relationships/oleObject" Target="../embeddings/oleObject13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10.bin"/><Relationship Id="rId14" Type="http://schemas.openxmlformats.org/officeDocument/2006/relationships/image" Target="../media/image12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17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19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13" Type="http://schemas.openxmlformats.org/officeDocument/2006/relationships/oleObject" Target="../embeddings/oleObject26.bin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12" Type="http://schemas.openxmlformats.org/officeDocument/2006/relationships/image" Target="../media/image19.wmf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1.wmf"/><Relationship Id="rId11" Type="http://schemas.openxmlformats.org/officeDocument/2006/relationships/oleObject" Target="../embeddings/oleObject25.bin"/><Relationship Id="rId5" Type="http://schemas.openxmlformats.org/officeDocument/2006/relationships/oleObject" Target="../embeddings/oleObject22.bin"/><Relationship Id="rId10" Type="http://schemas.openxmlformats.org/officeDocument/2006/relationships/image" Target="../media/image23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24.bin"/><Relationship Id="rId14" Type="http://schemas.openxmlformats.org/officeDocument/2006/relationships/image" Target="../media/image15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29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8.bin"/><Relationship Id="rId10" Type="http://schemas.openxmlformats.org/officeDocument/2006/relationships/image" Target="../media/image27.wmf"/><Relationship Id="rId4" Type="http://schemas.openxmlformats.org/officeDocument/2006/relationships/image" Target="../media/image24.wmf"/><Relationship Id="rId9" Type="http://schemas.openxmlformats.org/officeDocument/2006/relationships/oleObject" Target="../embeddings/oleObject30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32.bin"/><Relationship Id="rId4" Type="http://schemas.openxmlformats.org/officeDocument/2006/relationships/image" Target="../media/image2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ChangeArrowheads="1"/>
          </p:cNvSpPr>
          <p:nvPr/>
        </p:nvSpPr>
        <p:spPr bwMode="auto">
          <a:xfrm>
            <a:off x="709613" y="485775"/>
            <a:ext cx="8458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400" u="sng">
                <a:solidFill>
                  <a:schemeClr val="folHlink"/>
                </a:solidFill>
                <a:latin typeface="Times New Roman" pitchFamily="18" charset="0"/>
              </a:rPr>
              <a:t>TIẾT 8</a:t>
            </a:r>
            <a:r>
              <a:rPr lang="en-US" altLang="en-US" sz="2400">
                <a:solidFill>
                  <a:schemeClr val="folHlink"/>
                </a:solidFill>
                <a:latin typeface="Times New Roman" pitchFamily="18" charset="0"/>
              </a:rPr>
              <a:t>: KHÁI NIỆM VỀ THỂ TÍCH KHỐI ĐA DIỆN</a:t>
            </a:r>
            <a:endParaRPr lang="en-US" altLang="en-US">
              <a:solidFill>
                <a:schemeClr val="folHlink"/>
              </a:solidFill>
              <a:latin typeface="Times New Roman" pitchFamily="18" charset="0"/>
            </a:endParaRPr>
          </a:p>
        </p:txBody>
      </p:sp>
      <p:sp>
        <p:nvSpPr>
          <p:cNvPr id="3075" name="Line 13"/>
          <p:cNvSpPr>
            <a:spLocks noChangeShapeType="1"/>
          </p:cNvSpPr>
          <p:nvPr/>
        </p:nvSpPr>
        <p:spPr bwMode="auto">
          <a:xfrm flipH="1">
            <a:off x="1219200" y="2743200"/>
            <a:ext cx="9144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6" name="Line 14"/>
          <p:cNvSpPr>
            <a:spLocks noChangeShapeType="1"/>
          </p:cNvSpPr>
          <p:nvPr/>
        </p:nvSpPr>
        <p:spPr bwMode="auto">
          <a:xfrm>
            <a:off x="2133600" y="2743200"/>
            <a:ext cx="18288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" name="Line 10"/>
          <p:cNvSpPr>
            <a:spLocks noChangeShapeType="1"/>
          </p:cNvSpPr>
          <p:nvPr/>
        </p:nvSpPr>
        <p:spPr bwMode="auto">
          <a:xfrm>
            <a:off x="1227138" y="4267200"/>
            <a:ext cx="914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8" name="Line 11"/>
          <p:cNvSpPr>
            <a:spLocks noChangeShapeType="1"/>
          </p:cNvSpPr>
          <p:nvPr/>
        </p:nvSpPr>
        <p:spPr bwMode="auto">
          <a:xfrm flipH="1">
            <a:off x="2125663" y="4267200"/>
            <a:ext cx="1828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9" name="Line 9"/>
          <p:cNvSpPr>
            <a:spLocks noChangeShapeType="1"/>
          </p:cNvSpPr>
          <p:nvPr/>
        </p:nvSpPr>
        <p:spPr bwMode="auto">
          <a:xfrm>
            <a:off x="1227138" y="4267200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0" name="Line 12"/>
          <p:cNvSpPr>
            <a:spLocks noChangeShapeType="1"/>
          </p:cNvSpPr>
          <p:nvPr/>
        </p:nvSpPr>
        <p:spPr bwMode="auto">
          <a:xfrm>
            <a:off x="2141538" y="2743200"/>
            <a:ext cx="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1" name="TextBox 3"/>
          <p:cNvSpPr txBox="1">
            <a:spLocks noChangeArrowheads="1"/>
          </p:cNvSpPr>
          <p:nvPr/>
        </p:nvSpPr>
        <p:spPr bwMode="auto">
          <a:xfrm>
            <a:off x="1785938" y="2559050"/>
            <a:ext cx="3397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>
                <a:solidFill>
                  <a:schemeClr val="tx1"/>
                </a:solidFill>
                <a:latin typeface="Arial" charset="0"/>
              </a:rPr>
              <a:t>A</a:t>
            </a:r>
          </a:p>
        </p:txBody>
      </p:sp>
      <p:sp>
        <p:nvSpPr>
          <p:cNvPr id="3082" name="TextBox 4"/>
          <p:cNvSpPr txBox="1">
            <a:spLocks noChangeArrowheads="1"/>
          </p:cNvSpPr>
          <p:nvPr/>
        </p:nvSpPr>
        <p:spPr bwMode="auto">
          <a:xfrm>
            <a:off x="2033588" y="5195888"/>
            <a:ext cx="3619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>
                <a:solidFill>
                  <a:schemeClr val="tx1"/>
                </a:solidFill>
                <a:latin typeface="Times New Roman" pitchFamily="18" charset="0"/>
              </a:rPr>
              <a:t>C</a:t>
            </a:r>
          </a:p>
        </p:txBody>
      </p:sp>
      <p:sp>
        <p:nvSpPr>
          <p:cNvPr id="3083" name="TextBox 5"/>
          <p:cNvSpPr txBox="1">
            <a:spLocks noChangeArrowheads="1"/>
          </p:cNvSpPr>
          <p:nvPr/>
        </p:nvSpPr>
        <p:spPr bwMode="auto">
          <a:xfrm>
            <a:off x="3986213" y="4083050"/>
            <a:ext cx="4667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>
                <a:solidFill>
                  <a:schemeClr val="tx1"/>
                </a:solidFill>
                <a:latin typeface="Times New Roman" pitchFamily="18" charset="0"/>
              </a:rPr>
              <a:t>B</a:t>
            </a:r>
          </a:p>
        </p:txBody>
      </p:sp>
      <p:sp>
        <p:nvSpPr>
          <p:cNvPr id="3084" name="Rectangle 6"/>
          <p:cNvSpPr>
            <a:spLocks noChangeArrowheads="1"/>
          </p:cNvSpPr>
          <p:nvPr/>
        </p:nvSpPr>
        <p:spPr bwMode="auto">
          <a:xfrm>
            <a:off x="876300" y="4083050"/>
            <a:ext cx="3508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>
                <a:solidFill>
                  <a:schemeClr val="tx1"/>
                </a:solidFill>
                <a:latin typeface="Times New Roman" pitchFamily="18" charset="0"/>
              </a:rPr>
              <a:t>D</a:t>
            </a:r>
          </a:p>
        </p:txBody>
      </p:sp>
      <p:sp>
        <p:nvSpPr>
          <p:cNvPr id="3085" name="Line 81"/>
          <p:cNvSpPr>
            <a:spLocks noChangeShapeType="1"/>
          </p:cNvSpPr>
          <p:nvPr/>
        </p:nvSpPr>
        <p:spPr bwMode="auto">
          <a:xfrm flipH="1">
            <a:off x="4916488" y="2233613"/>
            <a:ext cx="914400" cy="274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6" name="Line 83"/>
          <p:cNvSpPr>
            <a:spLocks noChangeShapeType="1"/>
          </p:cNvSpPr>
          <p:nvPr/>
        </p:nvSpPr>
        <p:spPr bwMode="auto">
          <a:xfrm>
            <a:off x="5816600" y="2254250"/>
            <a:ext cx="27432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7" name="Line 80"/>
          <p:cNvSpPr>
            <a:spLocks noChangeShapeType="1"/>
          </p:cNvSpPr>
          <p:nvPr/>
        </p:nvSpPr>
        <p:spPr bwMode="auto">
          <a:xfrm>
            <a:off x="5830888" y="2284413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8" name="Line 76"/>
          <p:cNvSpPr>
            <a:spLocks noChangeShapeType="1"/>
          </p:cNvSpPr>
          <p:nvPr/>
        </p:nvSpPr>
        <p:spPr bwMode="auto">
          <a:xfrm>
            <a:off x="5816600" y="4083050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9" name="Line 78"/>
          <p:cNvSpPr>
            <a:spLocks noChangeShapeType="1"/>
          </p:cNvSpPr>
          <p:nvPr/>
        </p:nvSpPr>
        <p:spPr bwMode="auto">
          <a:xfrm flipV="1">
            <a:off x="4924425" y="4051300"/>
            <a:ext cx="914400" cy="914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0" name="Line 77"/>
          <p:cNvSpPr>
            <a:spLocks noChangeShapeType="1"/>
          </p:cNvSpPr>
          <p:nvPr/>
        </p:nvSpPr>
        <p:spPr bwMode="auto">
          <a:xfrm>
            <a:off x="4924425" y="4976813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1" name="Line 79"/>
          <p:cNvSpPr>
            <a:spLocks noChangeShapeType="1"/>
          </p:cNvSpPr>
          <p:nvPr/>
        </p:nvSpPr>
        <p:spPr bwMode="auto">
          <a:xfrm flipV="1">
            <a:off x="7659688" y="4051300"/>
            <a:ext cx="914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2" name="Line 82"/>
          <p:cNvSpPr>
            <a:spLocks noChangeShapeType="1"/>
          </p:cNvSpPr>
          <p:nvPr/>
        </p:nvSpPr>
        <p:spPr bwMode="auto">
          <a:xfrm>
            <a:off x="5838825" y="2249488"/>
            <a:ext cx="1828800" cy="274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3" name="Line 84"/>
          <p:cNvSpPr>
            <a:spLocks noChangeShapeType="1"/>
          </p:cNvSpPr>
          <p:nvPr/>
        </p:nvSpPr>
        <p:spPr bwMode="auto">
          <a:xfrm>
            <a:off x="5827713" y="4078288"/>
            <a:ext cx="1828800" cy="914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4" name="Line 119"/>
          <p:cNvSpPr>
            <a:spLocks noChangeShapeType="1"/>
          </p:cNvSpPr>
          <p:nvPr/>
        </p:nvSpPr>
        <p:spPr bwMode="auto">
          <a:xfrm flipV="1">
            <a:off x="4938713" y="4064000"/>
            <a:ext cx="3581400" cy="914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5" name="Line 106"/>
          <p:cNvSpPr>
            <a:spLocks noChangeShapeType="1"/>
          </p:cNvSpPr>
          <p:nvPr/>
        </p:nvSpPr>
        <p:spPr bwMode="auto">
          <a:xfrm flipH="1">
            <a:off x="6629400" y="3498850"/>
            <a:ext cx="28575" cy="1022350"/>
          </a:xfrm>
          <a:prstGeom prst="line">
            <a:avLst/>
          </a:prstGeom>
          <a:noFill/>
          <a:ln w="9525">
            <a:solidFill>
              <a:srgbClr val="FF33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096" name="Straight Connector 11"/>
          <p:cNvCxnSpPr>
            <a:cxnSpLocks noChangeShapeType="1"/>
          </p:cNvCxnSpPr>
          <p:nvPr/>
        </p:nvCxnSpPr>
        <p:spPr bwMode="auto">
          <a:xfrm>
            <a:off x="5943600" y="2471738"/>
            <a:ext cx="0" cy="1709737"/>
          </a:xfrm>
          <a:prstGeom prst="line">
            <a:avLst/>
          </a:prstGeom>
          <a:noFill/>
          <a:ln w="9525" algn="ctr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97" name="Straight Connector 51"/>
          <p:cNvCxnSpPr>
            <a:cxnSpLocks noChangeShapeType="1"/>
          </p:cNvCxnSpPr>
          <p:nvPr/>
        </p:nvCxnSpPr>
        <p:spPr bwMode="auto">
          <a:xfrm>
            <a:off x="6096000" y="2711450"/>
            <a:ext cx="0" cy="1555750"/>
          </a:xfrm>
          <a:prstGeom prst="line">
            <a:avLst/>
          </a:prstGeom>
          <a:noFill/>
          <a:ln w="9525" algn="ctr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98" name="Straight Connector 53"/>
          <p:cNvCxnSpPr>
            <a:cxnSpLocks noChangeShapeType="1"/>
          </p:cNvCxnSpPr>
          <p:nvPr/>
        </p:nvCxnSpPr>
        <p:spPr bwMode="auto">
          <a:xfrm>
            <a:off x="6248400" y="2927350"/>
            <a:ext cx="0" cy="1417638"/>
          </a:xfrm>
          <a:prstGeom prst="line">
            <a:avLst/>
          </a:prstGeom>
          <a:noFill/>
          <a:ln w="9525" algn="ctr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99" name="Straight Connector 59"/>
          <p:cNvCxnSpPr>
            <a:cxnSpLocks noChangeShapeType="1"/>
          </p:cNvCxnSpPr>
          <p:nvPr/>
        </p:nvCxnSpPr>
        <p:spPr bwMode="auto">
          <a:xfrm>
            <a:off x="6400800" y="3079750"/>
            <a:ext cx="0" cy="1265238"/>
          </a:xfrm>
          <a:prstGeom prst="line">
            <a:avLst/>
          </a:prstGeom>
          <a:noFill/>
          <a:ln w="9525" algn="ctr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00" name="Straight Connector 61"/>
          <p:cNvCxnSpPr>
            <a:cxnSpLocks noChangeShapeType="1"/>
          </p:cNvCxnSpPr>
          <p:nvPr/>
        </p:nvCxnSpPr>
        <p:spPr bwMode="auto">
          <a:xfrm flipH="1">
            <a:off x="6505575" y="3303588"/>
            <a:ext cx="12700" cy="1147762"/>
          </a:xfrm>
          <a:prstGeom prst="line">
            <a:avLst/>
          </a:prstGeom>
          <a:noFill/>
          <a:ln w="9525" algn="ctr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01" name="Line 106"/>
          <p:cNvSpPr>
            <a:spLocks noChangeShapeType="1"/>
          </p:cNvSpPr>
          <p:nvPr/>
        </p:nvSpPr>
        <p:spPr bwMode="auto">
          <a:xfrm flipH="1">
            <a:off x="6753225" y="3733800"/>
            <a:ext cx="33338" cy="787400"/>
          </a:xfrm>
          <a:prstGeom prst="line">
            <a:avLst/>
          </a:prstGeom>
          <a:noFill/>
          <a:ln w="9525">
            <a:solidFill>
              <a:srgbClr val="FF33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02" name="Line 106"/>
          <p:cNvSpPr>
            <a:spLocks noChangeShapeType="1"/>
          </p:cNvSpPr>
          <p:nvPr/>
        </p:nvSpPr>
        <p:spPr bwMode="auto">
          <a:xfrm flipH="1">
            <a:off x="6913563" y="3873500"/>
            <a:ext cx="0" cy="774700"/>
          </a:xfrm>
          <a:prstGeom prst="line">
            <a:avLst/>
          </a:prstGeom>
          <a:noFill/>
          <a:ln w="9525">
            <a:solidFill>
              <a:srgbClr val="FF33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04" name="Line 106"/>
          <p:cNvSpPr>
            <a:spLocks noChangeShapeType="1"/>
          </p:cNvSpPr>
          <p:nvPr/>
        </p:nvSpPr>
        <p:spPr bwMode="auto">
          <a:xfrm>
            <a:off x="7065963" y="4111625"/>
            <a:ext cx="14287" cy="561975"/>
          </a:xfrm>
          <a:prstGeom prst="line">
            <a:avLst/>
          </a:prstGeom>
          <a:noFill/>
          <a:ln w="9525">
            <a:solidFill>
              <a:srgbClr val="FF33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05" name="Line 106"/>
          <p:cNvSpPr>
            <a:spLocks noChangeShapeType="1"/>
          </p:cNvSpPr>
          <p:nvPr/>
        </p:nvSpPr>
        <p:spPr bwMode="auto">
          <a:xfrm>
            <a:off x="7191375" y="4267200"/>
            <a:ext cx="38100" cy="525463"/>
          </a:xfrm>
          <a:prstGeom prst="line">
            <a:avLst/>
          </a:prstGeom>
          <a:noFill/>
          <a:ln w="9525">
            <a:solidFill>
              <a:srgbClr val="FF33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06" name="Line 106"/>
          <p:cNvSpPr>
            <a:spLocks noChangeShapeType="1"/>
          </p:cNvSpPr>
          <p:nvPr/>
        </p:nvSpPr>
        <p:spPr bwMode="auto">
          <a:xfrm flipH="1">
            <a:off x="7332663" y="4538663"/>
            <a:ext cx="0" cy="304800"/>
          </a:xfrm>
          <a:prstGeom prst="line">
            <a:avLst/>
          </a:prstGeom>
          <a:noFill/>
          <a:ln w="9525">
            <a:solidFill>
              <a:srgbClr val="FF33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07" name="Line 106"/>
          <p:cNvSpPr>
            <a:spLocks noChangeShapeType="1"/>
          </p:cNvSpPr>
          <p:nvPr/>
        </p:nvSpPr>
        <p:spPr bwMode="auto">
          <a:xfrm flipH="1">
            <a:off x="7481888" y="4673600"/>
            <a:ext cx="0" cy="212725"/>
          </a:xfrm>
          <a:prstGeom prst="line">
            <a:avLst/>
          </a:prstGeom>
          <a:noFill/>
          <a:ln w="9525">
            <a:solidFill>
              <a:srgbClr val="FF33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08" name="Rectangle 56"/>
          <p:cNvSpPr>
            <a:spLocks noChangeArrowheads="1"/>
          </p:cNvSpPr>
          <p:nvPr/>
        </p:nvSpPr>
        <p:spPr bwMode="auto">
          <a:xfrm>
            <a:off x="5568950" y="1962150"/>
            <a:ext cx="3397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>
                <a:solidFill>
                  <a:schemeClr val="tx1"/>
                </a:solidFill>
                <a:latin typeface="Arial" charset="0"/>
              </a:rPr>
              <a:t>S</a:t>
            </a:r>
          </a:p>
        </p:txBody>
      </p:sp>
      <p:sp>
        <p:nvSpPr>
          <p:cNvPr id="3109" name="Rectangle 57"/>
          <p:cNvSpPr>
            <a:spLocks noChangeArrowheads="1"/>
          </p:cNvSpPr>
          <p:nvPr/>
        </p:nvSpPr>
        <p:spPr bwMode="auto">
          <a:xfrm>
            <a:off x="5522913" y="3835400"/>
            <a:ext cx="3508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>
                <a:solidFill>
                  <a:schemeClr val="tx1"/>
                </a:solidFill>
                <a:latin typeface="Arial" charset="0"/>
              </a:rPr>
              <a:t>A</a:t>
            </a:r>
          </a:p>
        </p:txBody>
      </p:sp>
      <p:sp>
        <p:nvSpPr>
          <p:cNvPr id="3110" name="Rectangle 58"/>
          <p:cNvSpPr>
            <a:spLocks noChangeArrowheads="1"/>
          </p:cNvSpPr>
          <p:nvPr/>
        </p:nvSpPr>
        <p:spPr bwMode="auto">
          <a:xfrm>
            <a:off x="8532813" y="3954463"/>
            <a:ext cx="3508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>
                <a:solidFill>
                  <a:schemeClr val="tx1"/>
                </a:solidFill>
                <a:latin typeface="Arial" charset="0"/>
              </a:rPr>
              <a:t>B</a:t>
            </a:r>
          </a:p>
        </p:txBody>
      </p:sp>
      <p:sp>
        <p:nvSpPr>
          <p:cNvPr id="3111" name="Rectangle 60"/>
          <p:cNvSpPr>
            <a:spLocks noChangeArrowheads="1"/>
          </p:cNvSpPr>
          <p:nvPr/>
        </p:nvSpPr>
        <p:spPr bwMode="auto">
          <a:xfrm>
            <a:off x="7640638" y="4991100"/>
            <a:ext cx="3508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>
                <a:solidFill>
                  <a:schemeClr val="tx1"/>
                </a:solidFill>
                <a:latin typeface="Arial" charset="0"/>
              </a:rPr>
              <a:t>C</a:t>
            </a:r>
          </a:p>
        </p:txBody>
      </p:sp>
      <p:sp>
        <p:nvSpPr>
          <p:cNvPr id="3112" name="Rectangle 62"/>
          <p:cNvSpPr>
            <a:spLocks noChangeArrowheads="1"/>
          </p:cNvSpPr>
          <p:nvPr/>
        </p:nvSpPr>
        <p:spPr bwMode="auto">
          <a:xfrm>
            <a:off x="4738688" y="5021263"/>
            <a:ext cx="3524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>
                <a:solidFill>
                  <a:schemeClr val="tx1"/>
                </a:solidFill>
                <a:latin typeface="Arial" charset="0"/>
              </a:rPr>
              <a:t>D</a:t>
            </a:r>
          </a:p>
        </p:txBody>
      </p:sp>
      <p:sp>
        <p:nvSpPr>
          <p:cNvPr id="3113" name="Rectangle 64"/>
          <p:cNvSpPr>
            <a:spLocks noChangeArrowheads="1"/>
          </p:cNvSpPr>
          <p:nvPr/>
        </p:nvSpPr>
        <p:spPr bwMode="auto">
          <a:xfrm>
            <a:off x="1604963" y="1298575"/>
            <a:ext cx="51482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 KHỐI ĐA DIỆN THƯỜNG GẶP</a:t>
            </a:r>
          </a:p>
        </p:txBody>
      </p:sp>
      <p:sp>
        <p:nvSpPr>
          <p:cNvPr id="3114" name="TextBox 65"/>
          <p:cNvSpPr txBox="1">
            <a:spLocks noChangeArrowheads="1"/>
          </p:cNvSpPr>
          <p:nvPr/>
        </p:nvSpPr>
        <p:spPr bwMode="auto">
          <a:xfrm>
            <a:off x="1227138" y="2057400"/>
            <a:ext cx="27590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rgbClr val="FF0000"/>
                </a:solidFill>
                <a:latin typeface="Times New Roman" pitchFamily="18" charset="0"/>
              </a:rPr>
              <a:t>KHỐI CHÓP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3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3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3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3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3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3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3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3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3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3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3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3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 animBg="1"/>
      <p:bldP spid="3076" grpId="0" animBg="1"/>
      <p:bldP spid="3077" grpId="0" animBg="1"/>
      <p:bldP spid="3078" grpId="0" animBg="1"/>
      <p:bldP spid="3079" grpId="0" animBg="1"/>
      <p:bldP spid="3080" grpId="0" animBg="1"/>
      <p:bldP spid="3081" grpId="0"/>
      <p:bldP spid="3082" grpId="0"/>
      <p:bldP spid="3083" grpId="0"/>
      <p:bldP spid="3084" grpId="0"/>
      <p:bldP spid="3085" grpId="0" animBg="1"/>
      <p:bldP spid="3086" grpId="0" animBg="1"/>
      <p:bldP spid="3087" grpId="0" animBg="1"/>
      <p:bldP spid="3088" grpId="0" animBg="1"/>
      <p:bldP spid="3089" grpId="0" animBg="1"/>
      <p:bldP spid="3090" grpId="0" animBg="1"/>
      <p:bldP spid="3091" grpId="0" animBg="1"/>
      <p:bldP spid="3092" grpId="0" animBg="1"/>
      <p:bldP spid="3093" grpId="0" animBg="1"/>
      <p:bldP spid="3094" grpId="0" animBg="1"/>
      <p:bldP spid="3095" grpId="0" animBg="1"/>
      <p:bldP spid="3101" grpId="0" animBg="1"/>
      <p:bldP spid="3102" grpId="0" animBg="1"/>
      <p:bldP spid="3104" grpId="0" animBg="1"/>
      <p:bldP spid="3105" grpId="0" animBg="1"/>
      <p:bldP spid="3106" grpId="0" animBg="1"/>
      <p:bldP spid="3107" grpId="0" animBg="1"/>
      <p:bldP spid="3108" grpId="0"/>
      <p:bldP spid="3109" grpId="0"/>
      <p:bldP spid="3110" grpId="0"/>
      <p:bldP spid="3111" grpId="0"/>
      <p:bldP spid="311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Line 3"/>
          <p:cNvSpPr>
            <a:spLocks noChangeShapeType="1"/>
          </p:cNvSpPr>
          <p:nvPr/>
        </p:nvSpPr>
        <p:spPr bwMode="auto">
          <a:xfrm flipH="1">
            <a:off x="1724025" y="1793875"/>
            <a:ext cx="28575" cy="48768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1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2" name="Rectangle 7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4" name="Rectangle 9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5" name="Rectangle 10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6" name="Rectangle 11"/>
          <p:cNvSpPr>
            <a:spLocks noChangeArrowheads="1"/>
          </p:cNvSpPr>
          <p:nvPr/>
        </p:nvSpPr>
        <p:spPr bwMode="auto">
          <a:xfrm>
            <a:off x="0" y="3233738"/>
            <a:ext cx="8713788" cy="7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93198" name="Text Box 14"/>
          <p:cNvSpPr txBox="1">
            <a:spLocks noChangeArrowheads="1"/>
          </p:cNvSpPr>
          <p:nvPr/>
        </p:nvSpPr>
        <p:spPr bwMode="auto">
          <a:xfrm>
            <a:off x="3900488" y="1939925"/>
            <a:ext cx="1219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u="sng">
                <a:solidFill>
                  <a:schemeClr val="folHlink"/>
                </a:solidFill>
                <a:latin typeface="Times New Roman" pitchFamily="18" charset="0"/>
              </a:rPr>
              <a:t> GIẢI</a:t>
            </a:r>
          </a:p>
        </p:txBody>
      </p:sp>
      <p:sp>
        <p:nvSpPr>
          <p:cNvPr id="12300" name="Text Box 15"/>
          <p:cNvSpPr txBox="1">
            <a:spLocks noChangeArrowheads="1"/>
          </p:cNvSpPr>
          <p:nvPr/>
        </p:nvSpPr>
        <p:spPr bwMode="auto">
          <a:xfrm>
            <a:off x="533400" y="30163"/>
            <a:ext cx="82296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200" u="sng">
                <a:solidFill>
                  <a:schemeClr val="folHlink"/>
                </a:solidFill>
                <a:latin typeface="Times New Roman" pitchFamily="18" charset="0"/>
              </a:rPr>
              <a:t>TIẾT 8</a:t>
            </a:r>
            <a:r>
              <a:rPr lang="en-US" altLang="en-US" sz="2200">
                <a:solidFill>
                  <a:schemeClr val="folHlink"/>
                </a:solidFill>
                <a:latin typeface="Times New Roman" pitchFamily="18" charset="0"/>
              </a:rPr>
              <a:t>: KHÁI NIỆM VỀ THỂ TÍCH KHỐI ĐA DIỆN</a:t>
            </a:r>
          </a:p>
        </p:txBody>
      </p:sp>
      <p:sp>
        <p:nvSpPr>
          <p:cNvPr id="12302" name="Text Box 19"/>
          <p:cNvSpPr txBox="1">
            <a:spLocks noChangeArrowheads="1"/>
          </p:cNvSpPr>
          <p:nvPr/>
        </p:nvSpPr>
        <p:spPr bwMode="auto">
          <a:xfrm>
            <a:off x="914400" y="381000"/>
            <a:ext cx="8001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b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altLang="en-US" u="sng">
                <a:solidFill>
                  <a:schemeClr val="folHlink"/>
                </a:solidFill>
                <a:latin typeface="Times New Roman" pitchFamily="18" charset="0"/>
              </a:rPr>
              <a:t>VÍ DỤ </a:t>
            </a:r>
            <a:r>
              <a:rPr lang="en-US" altLang="en-US">
                <a:solidFill>
                  <a:schemeClr val="folHlink"/>
                </a:solidFill>
                <a:latin typeface="Times New Roman" pitchFamily="18" charset="0"/>
              </a:rPr>
              <a:t>:</a:t>
            </a:r>
            <a:r>
              <a:rPr lang="en-US" altLang="en-US" b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altLang="en-US" sz="2000" b="0">
                <a:solidFill>
                  <a:schemeClr val="tx1"/>
                </a:solidFill>
                <a:latin typeface="Times New Roman" pitchFamily="18" charset="0"/>
              </a:rPr>
              <a:t>Cho chóp tam giác </a:t>
            </a:r>
            <a:r>
              <a:rPr lang="en-US" altLang="en-US" b="0">
                <a:solidFill>
                  <a:schemeClr val="tx1"/>
                </a:solidFill>
                <a:latin typeface="Times New Roman" pitchFamily="18" charset="0"/>
              </a:rPr>
              <a:t>S.ABC</a:t>
            </a:r>
            <a:r>
              <a:rPr lang="en-US" altLang="en-US" sz="2000" b="0">
                <a:solidFill>
                  <a:schemeClr val="tx1"/>
                </a:solidFill>
                <a:latin typeface="Times New Roman" pitchFamily="18" charset="0"/>
              </a:rPr>
              <a:t> có đáy là tam giác vuông tại B. Cạnh SA vuông góc với đáy, biết rằng 		                    . Gọi </a:t>
            </a:r>
            <a:r>
              <a:rPr lang="en-US" altLang="en-US" b="0">
                <a:solidFill>
                  <a:schemeClr val="tx1"/>
                </a:solidFill>
                <a:latin typeface="Times New Roman" pitchFamily="18" charset="0"/>
              </a:rPr>
              <a:t>M</a:t>
            </a:r>
            <a:r>
              <a:rPr lang="en-US" altLang="en-US" sz="2000" b="0">
                <a:solidFill>
                  <a:schemeClr val="tx1"/>
                </a:solidFill>
                <a:latin typeface="Times New Roman" pitchFamily="18" charset="0"/>
              </a:rPr>
              <a:t> là điểm trên cạnh </a:t>
            </a:r>
            <a:r>
              <a:rPr lang="en-US" altLang="en-US" b="0">
                <a:solidFill>
                  <a:schemeClr val="tx1"/>
                </a:solidFill>
                <a:latin typeface="Times New Roman" pitchFamily="18" charset="0"/>
              </a:rPr>
              <a:t>SB</a:t>
            </a:r>
            <a:r>
              <a:rPr lang="en-US" altLang="en-US" sz="2000" b="0">
                <a:solidFill>
                  <a:schemeClr val="tx1"/>
                </a:solidFill>
                <a:latin typeface="Times New Roman" pitchFamily="18" charset="0"/>
              </a:rPr>
              <a:t> sao cho </a:t>
            </a:r>
            <a:r>
              <a:rPr lang="en-US" altLang="en-US" b="0">
                <a:solidFill>
                  <a:schemeClr val="tx1"/>
                </a:solidFill>
                <a:latin typeface="Times New Roman" pitchFamily="18" charset="0"/>
              </a:rPr>
              <a:t>2SM=MB</a:t>
            </a:r>
            <a:r>
              <a:rPr lang="en-US" altLang="en-US" sz="2000" b="0">
                <a:solidFill>
                  <a:schemeClr val="tx1"/>
                </a:solidFill>
                <a:latin typeface="Times New Roman" pitchFamily="18" charset="0"/>
              </a:rPr>
              <a:t> và </a:t>
            </a:r>
            <a:r>
              <a:rPr lang="en-US" altLang="en-US" b="0">
                <a:solidFill>
                  <a:schemeClr val="tx1"/>
                </a:solidFill>
                <a:latin typeface="Times New Roman" pitchFamily="18" charset="0"/>
              </a:rPr>
              <a:t>N</a:t>
            </a:r>
            <a:r>
              <a:rPr lang="en-US" altLang="en-US" sz="2000" b="0">
                <a:solidFill>
                  <a:schemeClr val="tx1"/>
                </a:solidFill>
                <a:latin typeface="Times New Roman" pitchFamily="18" charset="0"/>
              </a:rPr>
              <a:t> là trung điểm của cạnh </a:t>
            </a:r>
            <a:r>
              <a:rPr lang="en-US" altLang="en-US" b="0">
                <a:solidFill>
                  <a:schemeClr val="tx1"/>
                </a:solidFill>
                <a:latin typeface="Times New Roman" pitchFamily="18" charset="0"/>
              </a:rPr>
              <a:t>SC</a:t>
            </a:r>
          </a:p>
        </p:txBody>
      </p:sp>
      <p:graphicFrame>
        <p:nvGraphicFramePr>
          <p:cNvPr id="12303" name="Object 20"/>
          <p:cNvGraphicFramePr>
            <a:graphicFrameLocks noChangeAspect="1"/>
          </p:cNvGraphicFramePr>
          <p:nvPr/>
        </p:nvGraphicFramePr>
        <p:xfrm>
          <a:off x="4024313" y="787400"/>
          <a:ext cx="2867025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27" name="Equation" r:id="rId3" imgW="1600200" imgH="203200" progId="Equation.3">
                  <p:embed/>
                </p:oleObj>
              </mc:Choice>
              <mc:Fallback>
                <p:oleObj name="Equation" r:id="rId3" imgW="1600200" imgH="20320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24313" y="787400"/>
                        <a:ext cx="2867025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215" name="Object 31"/>
          <p:cNvGraphicFramePr>
            <a:graphicFrameLocks noGrp="1" noChangeAspect="1"/>
          </p:cNvGraphicFramePr>
          <p:nvPr>
            <p:ph sz="half" idx="1"/>
          </p:nvPr>
        </p:nvGraphicFramePr>
        <p:xfrm>
          <a:off x="2198688" y="1282700"/>
          <a:ext cx="131127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28" name="Equation" r:id="rId5" imgW="825500" imgH="431800" progId="Equation.DSMT4">
                  <p:embed/>
                </p:oleObj>
              </mc:Choice>
              <mc:Fallback>
                <p:oleObj name="Equation" r:id="rId5" imgW="825500" imgH="431800" progId="Equation.DSMT4">
                  <p:embed/>
                  <p:pic>
                    <p:nvPicPr>
                      <p:cNvPr id="0" name="Object 31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8688" y="1282700"/>
                        <a:ext cx="1311275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3216" name="Rectangle 32"/>
          <p:cNvSpPr>
            <a:spLocks noChangeArrowheads="1"/>
          </p:cNvSpPr>
          <p:nvPr/>
        </p:nvSpPr>
        <p:spPr bwMode="auto">
          <a:xfrm>
            <a:off x="1419225" y="1330325"/>
            <a:ext cx="51911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altLang="en-US" sz="2000" b="0">
                <a:solidFill>
                  <a:srgbClr val="000000"/>
                </a:solidFill>
                <a:latin typeface="Times New Roman" pitchFamily="18" charset="0"/>
              </a:rPr>
              <a:t>d)</a:t>
            </a:r>
            <a:r>
              <a:rPr lang="en-US" altLang="en-US">
                <a:solidFill>
                  <a:schemeClr val="tx1"/>
                </a:solidFill>
                <a:latin typeface="Times New Roman" pitchFamily="18" charset="0"/>
              </a:rPr>
              <a:t> </a:t>
            </a:r>
          </a:p>
        </p:txBody>
      </p:sp>
      <p:grpSp>
        <p:nvGrpSpPr>
          <p:cNvPr id="93337" name="Group 153"/>
          <p:cNvGrpSpPr>
            <a:grpSpLocks/>
          </p:cNvGrpSpPr>
          <p:nvPr/>
        </p:nvGrpSpPr>
        <p:grpSpPr bwMode="auto">
          <a:xfrm>
            <a:off x="6627813" y="2611438"/>
            <a:ext cx="1681162" cy="2960687"/>
            <a:chOff x="4416" y="816"/>
            <a:chExt cx="1344" cy="1917"/>
          </a:xfrm>
        </p:grpSpPr>
        <p:grpSp>
          <p:nvGrpSpPr>
            <p:cNvPr id="27707" name="Group 133"/>
            <p:cNvGrpSpPr>
              <a:grpSpLocks/>
            </p:cNvGrpSpPr>
            <p:nvPr/>
          </p:nvGrpSpPr>
          <p:grpSpPr bwMode="auto">
            <a:xfrm>
              <a:off x="4416" y="816"/>
              <a:ext cx="1344" cy="1917"/>
              <a:chOff x="1296" y="2016"/>
              <a:chExt cx="1344" cy="1917"/>
            </a:xfrm>
          </p:grpSpPr>
          <p:sp>
            <p:nvSpPr>
              <p:cNvPr id="27717" name="Line 134"/>
              <p:cNvSpPr>
                <a:spLocks noChangeShapeType="1"/>
              </p:cNvSpPr>
              <p:nvPr/>
            </p:nvSpPr>
            <p:spPr bwMode="auto">
              <a:xfrm>
                <a:off x="1484" y="2295"/>
                <a:ext cx="0" cy="13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18" name="Line 135"/>
              <p:cNvSpPr>
                <a:spLocks noChangeShapeType="1"/>
              </p:cNvSpPr>
              <p:nvPr/>
            </p:nvSpPr>
            <p:spPr bwMode="auto">
              <a:xfrm>
                <a:off x="1471" y="2282"/>
                <a:ext cx="772" cy="69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19" name="Line 136"/>
              <p:cNvSpPr>
                <a:spLocks noChangeShapeType="1"/>
              </p:cNvSpPr>
              <p:nvPr/>
            </p:nvSpPr>
            <p:spPr bwMode="auto">
              <a:xfrm>
                <a:off x="1488" y="2286"/>
                <a:ext cx="201" cy="56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20" name="Text Box 137"/>
              <p:cNvSpPr txBox="1">
                <a:spLocks noChangeArrowheads="1"/>
              </p:cNvSpPr>
              <p:nvPr/>
            </p:nvSpPr>
            <p:spPr bwMode="auto">
              <a:xfrm>
                <a:off x="1440" y="2016"/>
                <a:ext cx="192" cy="23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prstDash val="dash"/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ts val="1000"/>
                  </a:spcBef>
                  <a:buClr>
                    <a:schemeClr val="accent1"/>
                  </a:buClr>
                  <a:buFont typeface="Wingdings 3" pitchFamily="18" charset="2"/>
                  <a:buChar char=""/>
                  <a:defRPr>
                    <a:solidFill>
                      <a:srgbClr val="404040"/>
                    </a:solidFill>
                    <a:latin typeface="Century Gothic" pitchFamily="34" charset="0"/>
                  </a:defRPr>
                </a:lvl1pPr>
                <a:lvl2pPr marL="742950" indent="-285750">
                  <a:spcBef>
                    <a:spcPts val="1000"/>
                  </a:spcBef>
                  <a:buClr>
                    <a:schemeClr val="accent1"/>
                  </a:buClr>
                  <a:buFont typeface="Wingdings 3" pitchFamily="18" charset="2"/>
                  <a:buChar char=""/>
                  <a:defRPr sz="1600">
                    <a:solidFill>
                      <a:srgbClr val="404040"/>
                    </a:solidFill>
                    <a:latin typeface="Century Gothic" pitchFamily="34" charset="0"/>
                  </a:defRPr>
                </a:lvl2pPr>
                <a:lvl3pPr marL="1143000" indent="-228600">
                  <a:spcBef>
                    <a:spcPts val="1000"/>
                  </a:spcBef>
                  <a:buClr>
                    <a:schemeClr val="accent1"/>
                  </a:buClr>
                  <a:buFont typeface="Wingdings 3" pitchFamily="18" charset="2"/>
                  <a:buChar char=""/>
                  <a:defRPr sz="1400">
                    <a:solidFill>
                      <a:srgbClr val="404040"/>
                    </a:solidFill>
                    <a:latin typeface="Century Gothic" pitchFamily="34" charset="0"/>
                  </a:defRPr>
                </a:lvl3pPr>
                <a:lvl4pPr marL="1600200" indent="-228600">
                  <a:spcBef>
                    <a:spcPts val="1000"/>
                  </a:spcBef>
                  <a:buClr>
                    <a:schemeClr val="accent1"/>
                  </a:buClr>
                  <a:buFont typeface="Wingdings 3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itchFamily="34" charset="0"/>
                  </a:defRPr>
                </a:lvl4pPr>
                <a:lvl5pPr marL="2057400" indent="-228600">
                  <a:spcBef>
                    <a:spcPts val="1000"/>
                  </a:spcBef>
                  <a:buClr>
                    <a:schemeClr val="accent1"/>
                  </a:buClr>
                  <a:buFont typeface="Wingdings 3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itchFamily="34" charset="0"/>
                  </a:defRPr>
                </a:lvl5pPr>
                <a:lvl6pPr marL="2514600" indent="-228600" eaLnBrk="0" fontAlgn="base" hangingPunct="0">
                  <a:spcBef>
                    <a:spcPts val="1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 3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itchFamily="34" charset="0"/>
                  </a:defRPr>
                </a:lvl6pPr>
                <a:lvl7pPr marL="2971800" indent="-228600" eaLnBrk="0" fontAlgn="base" hangingPunct="0">
                  <a:spcBef>
                    <a:spcPts val="1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 3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itchFamily="34" charset="0"/>
                  </a:defRPr>
                </a:lvl7pPr>
                <a:lvl8pPr marL="3429000" indent="-228600" eaLnBrk="0" fontAlgn="base" hangingPunct="0">
                  <a:spcBef>
                    <a:spcPts val="1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 3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itchFamily="34" charset="0"/>
                  </a:defRPr>
                </a:lvl8pPr>
                <a:lvl9pPr marL="3886200" indent="-228600" eaLnBrk="0" fontAlgn="base" hangingPunct="0">
                  <a:spcBef>
                    <a:spcPts val="1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 3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FontTx/>
                  <a:buNone/>
                </a:pPr>
                <a:r>
                  <a:rPr lang="en-US" altLang="en-US">
                    <a:solidFill>
                      <a:srgbClr val="FF0066"/>
                    </a:solidFill>
                    <a:latin typeface="Arial" charset="0"/>
                  </a:rPr>
                  <a:t>S</a:t>
                </a:r>
              </a:p>
            </p:txBody>
          </p:sp>
          <p:sp>
            <p:nvSpPr>
              <p:cNvPr id="27721" name="Line 138"/>
              <p:cNvSpPr>
                <a:spLocks noChangeShapeType="1"/>
              </p:cNvSpPr>
              <p:nvPr/>
            </p:nvSpPr>
            <p:spPr bwMode="auto">
              <a:xfrm flipH="1">
                <a:off x="1488" y="2841"/>
                <a:ext cx="205" cy="8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22" name="Text Box 139"/>
              <p:cNvSpPr txBox="1">
                <a:spLocks noChangeArrowheads="1"/>
              </p:cNvSpPr>
              <p:nvPr/>
            </p:nvSpPr>
            <p:spPr bwMode="auto">
              <a:xfrm>
                <a:off x="1296" y="3696"/>
                <a:ext cx="191" cy="23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prstDash val="dash"/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ts val="1000"/>
                  </a:spcBef>
                  <a:buClr>
                    <a:schemeClr val="accent1"/>
                  </a:buClr>
                  <a:buFont typeface="Wingdings 3" pitchFamily="18" charset="2"/>
                  <a:buChar char=""/>
                  <a:defRPr>
                    <a:solidFill>
                      <a:srgbClr val="404040"/>
                    </a:solidFill>
                    <a:latin typeface="Century Gothic" pitchFamily="34" charset="0"/>
                  </a:defRPr>
                </a:lvl1pPr>
                <a:lvl2pPr marL="742950" indent="-285750">
                  <a:spcBef>
                    <a:spcPts val="1000"/>
                  </a:spcBef>
                  <a:buClr>
                    <a:schemeClr val="accent1"/>
                  </a:buClr>
                  <a:buFont typeface="Wingdings 3" pitchFamily="18" charset="2"/>
                  <a:buChar char=""/>
                  <a:defRPr sz="1600">
                    <a:solidFill>
                      <a:srgbClr val="404040"/>
                    </a:solidFill>
                    <a:latin typeface="Century Gothic" pitchFamily="34" charset="0"/>
                  </a:defRPr>
                </a:lvl2pPr>
                <a:lvl3pPr marL="1143000" indent="-228600">
                  <a:spcBef>
                    <a:spcPts val="1000"/>
                  </a:spcBef>
                  <a:buClr>
                    <a:schemeClr val="accent1"/>
                  </a:buClr>
                  <a:buFont typeface="Wingdings 3" pitchFamily="18" charset="2"/>
                  <a:buChar char=""/>
                  <a:defRPr sz="1400">
                    <a:solidFill>
                      <a:srgbClr val="404040"/>
                    </a:solidFill>
                    <a:latin typeface="Century Gothic" pitchFamily="34" charset="0"/>
                  </a:defRPr>
                </a:lvl3pPr>
                <a:lvl4pPr marL="1600200" indent="-228600">
                  <a:spcBef>
                    <a:spcPts val="1000"/>
                  </a:spcBef>
                  <a:buClr>
                    <a:schemeClr val="accent1"/>
                  </a:buClr>
                  <a:buFont typeface="Wingdings 3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itchFamily="34" charset="0"/>
                  </a:defRPr>
                </a:lvl4pPr>
                <a:lvl5pPr marL="2057400" indent="-228600">
                  <a:spcBef>
                    <a:spcPts val="1000"/>
                  </a:spcBef>
                  <a:buClr>
                    <a:schemeClr val="accent1"/>
                  </a:buClr>
                  <a:buFont typeface="Wingdings 3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itchFamily="34" charset="0"/>
                  </a:defRPr>
                </a:lvl5pPr>
                <a:lvl6pPr marL="2514600" indent="-228600" eaLnBrk="0" fontAlgn="base" hangingPunct="0">
                  <a:spcBef>
                    <a:spcPts val="1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 3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itchFamily="34" charset="0"/>
                  </a:defRPr>
                </a:lvl6pPr>
                <a:lvl7pPr marL="2971800" indent="-228600" eaLnBrk="0" fontAlgn="base" hangingPunct="0">
                  <a:spcBef>
                    <a:spcPts val="1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 3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itchFamily="34" charset="0"/>
                  </a:defRPr>
                </a:lvl7pPr>
                <a:lvl8pPr marL="3429000" indent="-228600" eaLnBrk="0" fontAlgn="base" hangingPunct="0">
                  <a:spcBef>
                    <a:spcPts val="1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 3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itchFamily="34" charset="0"/>
                  </a:defRPr>
                </a:lvl8pPr>
                <a:lvl9pPr marL="3886200" indent="-228600" eaLnBrk="0" fontAlgn="base" hangingPunct="0">
                  <a:spcBef>
                    <a:spcPts val="1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 3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FontTx/>
                  <a:buNone/>
                </a:pPr>
                <a:r>
                  <a:rPr lang="en-US" altLang="en-US" b="0">
                    <a:solidFill>
                      <a:srgbClr val="FF0066"/>
                    </a:solidFill>
                    <a:latin typeface="Arial" charset="0"/>
                  </a:rPr>
                  <a:t>A</a:t>
                </a:r>
              </a:p>
            </p:txBody>
          </p:sp>
          <p:sp>
            <p:nvSpPr>
              <p:cNvPr id="27723" name="Text Box 140"/>
              <p:cNvSpPr txBox="1">
                <a:spLocks noChangeArrowheads="1"/>
              </p:cNvSpPr>
              <p:nvPr/>
            </p:nvSpPr>
            <p:spPr bwMode="auto">
              <a:xfrm>
                <a:off x="1680" y="2592"/>
                <a:ext cx="240" cy="23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prstDash val="dash"/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ts val="1000"/>
                  </a:spcBef>
                  <a:buClr>
                    <a:schemeClr val="accent1"/>
                  </a:buClr>
                  <a:buFont typeface="Wingdings 3" pitchFamily="18" charset="2"/>
                  <a:buChar char=""/>
                  <a:defRPr>
                    <a:solidFill>
                      <a:srgbClr val="404040"/>
                    </a:solidFill>
                    <a:latin typeface="Century Gothic" pitchFamily="34" charset="0"/>
                  </a:defRPr>
                </a:lvl1pPr>
                <a:lvl2pPr marL="742950" indent="-285750">
                  <a:spcBef>
                    <a:spcPts val="1000"/>
                  </a:spcBef>
                  <a:buClr>
                    <a:schemeClr val="accent1"/>
                  </a:buClr>
                  <a:buFont typeface="Wingdings 3" pitchFamily="18" charset="2"/>
                  <a:buChar char=""/>
                  <a:defRPr sz="1600">
                    <a:solidFill>
                      <a:srgbClr val="404040"/>
                    </a:solidFill>
                    <a:latin typeface="Century Gothic" pitchFamily="34" charset="0"/>
                  </a:defRPr>
                </a:lvl2pPr>
                <a:lvl3pPr marL="1143000" indent="-228600">
                  <a:spcBef>
                    <a:spcPts val="1000"/>
                  </a:spcBef>
                  <a:buClr>
                    <a:schemeClr val="accent1"/>
                  </a:buClr>
                  <a:buFont typeface="Wingdings 3" pitchFamily="18" charset="2"/>
                  <a:buChar char=""/>
                  <a:defRPr sz="1400">
                    <a:solidFill>
                      <a:srgbClr val="404040"/>
                    </a:solidFill>
                    <a:latin typeface="Century Gothic" pitchFamily="34" charset="0"/>
                  </a:defRPr>
                </a:lvl3pPr>
                <a:lvl4pPr marL="1600200" indent="-228600">
                  <a:spcBef>
                    <a:spcPts val="1000"/>
                  </a:spcBef>
                  <a:buClr>
                    <a:schemeClr val="accent1"/>
                  </a:buClr>
                  <a:buFont typeface="Wingdings 3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itchFamily="34" charset="0"/>
                  </a:defRPr>
                </a:lvl4pPr>
                <a:lvl5pPr marL="2057400" indent="-228600">
                  <a:spcBef>
                    <a:spcPts val="1000"/>
                  </a:spcBef>
                  <a:buClr>
                    <a:schemeClr val="accent1"/>
                  </a:buClr>
                  <a:buFont typeface="Wingdings 3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itchFamily="34" charset="0"/>
                  </a:defRPr>
                </a:lvl5pPr>
                <a:lvl6pPr marL="2514600" indent="-228600" eaLnBrk="0" fontAlgn="base" hangingPunct="0">
                  <a:spcBef>
                    <a:spcPts val="1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 3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itchFamily="34" charset="0"/>
                  </a:defRPr>
                </a:lvl6pPr>
                <a:lvl7pPr marL="2971800" indent="-228600" eaLnBrk="0" fontAlgn="base" hangingPunct="0">
                  <a:spcBef>
                    <a:spcPts val="1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 3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itchFamily="34" charset="0"/>
                  </a:defRPr>
                </a:lvl7pPr>
                <a:lvl8pPr marL="3429000" indent="-228600" eaLnBrk="0" fontAlgn="base" hangingPunct="0">
                  <a:spcBef>
                    <a:spcPts val="1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 3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itchFamily="34" charset="0"/>
                  </a:defRPr>
                </a:lvl8pPr>
                <a:lvl9pPr marL="3886200" indent="-228600" eaLnBrk="0" fontAlgn="base" hangingPunct="0">
                  <a:spcBef>
                    <a:spcPts val="1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 3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FontTx/>
                  <a:buNone/>
                </a:pPr>
                <a:r>
                  <a:rPr lang="en-US" altLang="en-US" b="0">
                    <a:solidFill>
                      <a:srgbClr val="FF0066"/>
                    </a:solidFill>
                    <a:latin typeface="Times New Roman" pitchFamily="18" charset="0"/>
                  </a:rPr>
                  <a:t>M</a:t>
                </a:r>
              </a:p>
            </p:txBody>
          </p:sp>
          <p:sp>
            <p:nvSpPr>
              <p:cNvPr id="27724" name="Text Box 141"/>
              <p:cNvSpPr txBox="1">
                <a:spLocks noChangeArrowheads="1"/>
              </p:cNvSpPr>
              <p:nvPr/>
            </p:nvSpPr>
            <p:spPr bwMode="auto">
              <a:xfrm>
                <a:off x="2256" y="2758"/>
                <a:ext cx="384" cy="2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prstDash val="dash"/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ts val="1000"/>
                  </a:spcBef>
                  <a:buClr>
                    <a:schemeClr val="accent1"/>
                  </a:buClr>
                  <a:buFont typeface="Wingdings 3" pitchFamily="18" charset="2"/>
                  <a:buChar char=""/>
                  <a:defRPr>
                    <a:solidFill>
                      <a:srgbClr val="404040"/>
                    </a:solidFill>
                    <a:latin typeface="Century Gothic" pitchFamily="34" charset="0"/>
                  </a:defRPr>
                </a:lvl1pPr>
                <a:lvl2pPr marL="742950" indent="-285750">
                  <a:spcBef>
                    <a:spcPts val="1000"/>
                  </a:spcBef>
                  <a:buClr>
                    <a:schemeClr val="accent1"/>
                  </a:buClr>
                  <a:buFont typeface="Wingdings 3" pitchFamily="18" charset="2"/>
                  <a:buChar char=""/>
                  <a:defRPr sz="1600">
                    <a:solidFill>
                      <a:srgbClr val="404040"/>
                    </a:solidFill>
                    <a:latin typeface="Century Gothic" pitchFamily="34" charset="0"/>
                  </a:defRPr>
                </a:lvl2pPr>
                <a:lvl3pPr marL="1143000" indent="-228600">
                  <a:spcBef>
                    <a:spcPts val="1000"/>
                  </a:spcBef>
                  <a:buClr>
                    <a:schemeClr val="accent1"/>
                  </a:buClr>
                  <a:buFont typeface="Wingdings 3" pitchFamily="18" charset="2"/>
                  <a:buChar char=""/>
                  <a:defRPr sz="1400">
                    <a:solidFill>
                      <a:srgbClr val="404040"/>
                    </a:solidFill>
                    <a:latin typeface="Century Gothic" pitchFamily="34" charset="0"/>
                  </a:defRPr>
                </a:lvl3pPr>
                <a:lvl4pPr marL="1600200" indent="-228600">
                  <a:spcBef>
                    <a:spcPts val="1000"/>
                  </a:spcBef>
                  <a:buClr>
                    <a:schemeClr val="accent1"/>
                  </a:buClr>
                  <a:buFont typeface="Wingdings 3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itchFamily="34" charset="0"/>
                  </a:defRPr>
                </a:lvl4pPr>
                <a:lvl5pPr marL="2057400" indent="-228600">
                  <a:spcBef>
                    <a:spcPts val="1000"/>
                  </a:spcBef>
                  <a:buClr>
                    <a:schemeClr val="accent1"/>
                  </a:buClr>
                  <a:buFont typeface="Wingdings 3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itchFamily="34" charset="0"/>
                  </a:defRPr>
                </a:lvl5pPr>
                <a:lvl6pPr marL="2514600" indent="-228600" eaLnBrk="0" fontAlgn="base" hangingPunct="0">
                  <a:spcBef>
                    <a:spcPts val="1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 3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itchFamily="34" charset="0"/>
                  </a:defRPr>
                </a:lvl6pPr>
                <a:lvl7pPr marL="2971800" indent="-228600" eaLnBrk="0" fontAlgn="base" hangingPunct="0">
                  <a:spcBef>
                    <a:spcPts val="1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 3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itchFamily="34" charset="0"/>
                  </a:defRPr>
                </a:lvl7pPr>
                <a:lvl8pPr marL="3429000" indent="-228600" eaLnBrk="0" fontAlgn="base" hangingPunct="0">
                  <a:spcBef>
                    <a:spcPts val="1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 3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itchFamily="34" charset="0"/>
                  </a:defRPr>
                </a:lvl8pPr>
                <a:lvl9pPr marL="3886200" indent="-228600" eaLnBrk="0" fontAlgn="base" hangingPunct="0">
                  <a:spcBef>
                    <a:spcPts val="1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 3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FontTx/>
                  <a:buNone/>
                </a:pPr>
                <a:r>
                  <a:rPr lang="en-US" altLang="en-US" b="0">
                    <a:solidFill>
                      <a:srgbClr val="FF0066"/>
                    </a:solidFill>
                    <a:latin typeface="Arial" charset="0"/>
                  </a:rPr>
                  <a:t>N</a:t>
                </a:r>
              </a:p>
            </p:txBody>
          </p:sp>
          <p:sp>
            <p:nvSpPr>
              <p:cNvPr id="27725" name="Line 142"/>
              <p:cNvSpPr>
                <a:spLocks noChangeShapeType="1"/>
              </p:cNvSpPr>
              <p:nvPr/>
            </p:nvSpPr>
            <p:spPr bwMode="auto">
              <a:xfrm>
                <a:off x="1706" y="2845"/>
                <a:ext cx="528" cy="1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26" name="Line 143"/>
              <p:cNvSpPr>
                <a:spLocks noChangeShapeType="1"/>
              </p:cNvSpPr>
              <p:nvPr/>
            </p:nvSpPr>
            <p:spPr bwMode="auto">
              <a:xfrm flipH="1">
                <a:off x="1475" y="2980"/>
                <a:ext cx="768" cy="72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7708" name="Line 144"/>
            <p:cNvSpPr>
              <a:spLocks noChangeShapeType="1"/>
            </p:cNvSpPr>
            <p:nvPr/>
          </p:nvSpPr>
          <p:spPr bwMode="auto">
            <a:xfrm>
              <a:off x="5136" y="1728"/>
              <a:ext cx="0" cy="288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709" name="Line 145"/>
            <p:cNvSpPr>
              <a:spLocks noChangeShapeType="1"/>
            </p:cNvSpPr>
            <p:nvPr/>
          </p:nvSpPr>
          <p:spPr bwMode="auto">
            <a:xfrm>
              <a:off x="4992" y="1680"/>
              <a:ext cx="0" cy="432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710" name="Line 146"/>
            <p:cNvSpPr>
              <a:spLocks noChangeShapeType="1"/>
            </p:cNvSpPr>
            <p:nvPr/>
          </p:nvSpPr>
          <p:spPr bwMode="auto">
            <a:xfrm>
              <a:off x="4922" y="1693"/>
              <a:ext cx="0" cy="48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711" name="Line 147"/>
            <p:cNvSpPr>
              <a:spLocks noChangeShapeType="1"/>
            </p:cNvSpPr>
            <p:nvPr/>
          </p:nvSpPr>
          <p:spPr bwMode="auto">
            <a:xfrm>
              <a:off x="4800" y="1680"/>
              <a:ext cx="0" cy="576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712" name="Line 148"/>
            <p:cNvSpPr>
              <a:spLocks noChangeShapeType="1"/>
            </p:cNvSpPr>
            <p:nvPr/>
          </p:nvSpPr>
          <p:spPr bwMode="auto">
            <a:xfrm>
              <a:off x="4756" y="2029"/>
              <a:ext cx="0" cy="288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713" name="Line 149"/>
            <p:cNvSpPr>
              <a:spLocks noChangeShapeType="1"/>
            </p:cNvSpPr>
            <p:nvPr/>
          </p:nvSpPr>
          <p:spPr bwMode="auto">
            <a:xfrm>
              <a:off x="5232" y="1776"/>
              <a:ext cx="0" cy="96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714" name="Line 150"/>
            <p:cNvSpPr>
              <a:spLocks noChangeShapeType="1"/>
            </p:cNvSpPr>
            <p:nvPr/>
          </p:nvSpPr>
          <p:spPr bwMode="auto">
            <a:xfrm>
              <a:off x="5040" y="1715"/>
              <a:ext cx="26" cy="336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715" name="Line 151"/>
            <p:cNvSpPr>
              <a:spLocks noChangeShapeType="1"/>
            </p:cNvSpPr>
            <p:nvPr/>
          </p:nvSpPr>
          <p:spPr bwMode="auto">
            <a:xfrm>
              <a:off x="4857" y="1680"/>
              <a:ext cx="0" cy="528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716" name="Line 152"/>
            <p:cNvSpPr>
              <a:spLocks noChangeShapeType="1"/>
            </p:cNvSpPr>
            <p:nvPr/>
          </p:nvSpPr>
          <p:spPr bwMode="auto">
            <a:xfrm>
              <a:off x="4704" y="2169"/>
              <a:ext cx="0" cy="218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3551" name="Group 367"/>
          <p:cNvGrpSpPr>
            <a:grpSpLocks/>
          </p:cNvGrpSpPr>
          <p:nvPr/>
        </p:nvGrpSpPr>
        <p:grpSpPr bwMode="auto">
          <a:xfrm>
            <a:off x="6630988" y="3481388"/>
            <a:ext cx="2451100" cy="2462212"/>
            <a:chOff x="1632" y="2228"/>
            <a:chExt cx="1544" cy="1551"/>
          </a:xfrm>
        </p:grpSpPr>
        <p:sp>
          <p:nvSpPr>
            <p:cNvPr id="27685" name="Text Box 297"/>
            <p:cNvSpPr txBox="1">
              <a:spLocks noChangeArrowheads="1"/>
            </p:cNvSpPr>
            <p:nvPr/>
          </p:nvSpPr>
          <p:spPr bwMode="auto">
            <a:xfrm>
              <a:off x="2172" y="3548"/>
              <a:ext cx="19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prstDash val="dash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>
                  <a:solidFill>
                    <a:srgbClr val="404040"/>
                  </a:solidFill>
                  <a:latin typeface="Century Gothic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 sz="1600">
                  <a:solidFill>
                    <a:srgbClr val="404040"/>
                  </a:solidFill>
                  <a:latin typeface="Century Gothic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 sz="1400">
                  <a:solidFill>
                    <a:srgbClr val="404040"/>
                  </a:solidFill>
                  <a:latin typeface="Century Gothic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>
                  <a:solidFill>
                    <a:srgbClr val="FF0066"/>
                  </a:solidFill>
                  <a:latin typeface="Arial" charset="0"/>
                </a:rPr>
                <a:t>B</a:t>
              </a:r>
            </a:p>
          </p:txBody>
        </p:sp>
        <p:sp>
          <p:nvSpPr>
            <p:cNvPr id="27686" name="Text Box 290"/>
            <p:cNvSpPr txBox="1">
              <a:spLocks noChangeArrowheads="1"/>
            </p:cNvSpPr>
            <p:nvPr/>
          </p:nvSpPr>
          <p:spPr bwMode="auto">
            <a:xfrm>
              <a:off x="2971" y="3208"/>
              <a:ext cx="15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>
                  <a:solidFill>
                    <a:srgbClr val="404040"/>
                  </a:solidFill>
                  <a:latin typeface="Century Gothic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 sz="1600">
                  <a:solidFill>
                    <a:srgbClr val="404040"/>
                  </a:solidFill>
                  <a:latin typeface="Century Gothic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 sz="1400">
                  <a:solidFill>
                    <a:srgbClr val="404040"/>
                  </a:solidFill>
                  <a:latin typeface="Century Gothic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>
                  <a:solidFill>
                    <a:srgbClr val="FF0066"/>
                  </a:solidFill>
                  <a:latin typeface="Arial" charset="0"/>
                </a:rPr>
                <a:t>C</a:t>
              </a:r>
            </a:p>
          </p:txBody>
        </p:sp>
        <p:sp>
          <p:nvSpPr>
            <p:cNvPr id="27687" name="Line 302"/>
            <p:cNvSpPr>
              <a:spLocks noChangeShapeType="1"/>
            </p:cNvSpPr>
            <p:nvPr/>
          </p:nvSpPr>
          <p:spPr bwMode="auto">
            <a:xfrm>
              <a:off x="1916" y="2664"/>
              <a:ext cx="0" cy="467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88" name="Line 286"/>
            <p:cNvSpPr>
              <a:spLocks noChangeShapeType="1"/>
            </p:cNvSpPr>
            <p:nvPr/>
          </p:nvSpPr>
          <p:spPr bwMode="auto">
            <a:xfrm>
              <a:off x="1968" y="2496"/>
              <a:ext cx="414" cy="1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89" name="Line 288"/>
            <p:cNvSpPr>
              <a:spLocks noChangeShapeType="1"/>
            </p:cNvSpPr>
            <p:nvPr/>
          </p:nvSpPr>
          <p:spPr bwMode="auto">
            <a:xfrm>
              <a:off x="1781" y="3315"/>
              <a:ext cx="498" cy="2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90" name="Line 289"/>
            <p:cNvSpPr>
              <a:spLocks noChangeShapeType="1"/>
            </p:cNvSpPr>
            <p:nvPr/>
          </p:nvSpPr>
          <p:spPr bwMode="auto">
            <a:xfrm flipV="1">
              <a:off x="1773" y="3251"/>
              <a:ext cx="1155" cy="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91" name="Text Box 291"/>
            <p:cNvSpPr txBox="1">
              <a:spLocks noChangeArrowheads="1"/>
            </p:cNvSpPr>
            <p:nvPr/>
          </p:nvSpPr>
          <p:spPr bwMode="auto">
            <a:xfrm>
              <a:off x="1632" y="3314"/>
              <a:ext cx="15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prstDash val="dash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>
                  <a:solidFill>
                    <a:srgbClr val="404040"/>
                  </a:solidFill>
                  <a:latin typeface="Century Gothic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 sz="1600">
                  <a:solidFill>
                    <a:srgbClr val="404040"/>
                  </a:solidFill>
                  <a:latin typeface="Century Gothic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 sz="1400">
                  <a:solidFill>
                    <a:srgbClr val="404040"/>
                  </a:solidFill>
                  <a:latin typeface="Century Gothic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>
                  <a:solidFill>
                    <a:srgbClr val="FF0066"/>
                  </a:solidFill>
                  <a:latin typeface="Arial" charset="0"/>
                </a:rPr>
                <a:t>A</a:t>
              </a:r>
            </a:p>
          </p:txBody>
        </p:sp>
        <p:sp>
          <p:nvSpPr>
            <p:cNvPr id="27692" name="Line 292"/>
            <p:cNvSpPr>
              <a:spLocks noChangeShapeType="1"/>
            </p:cNvSpPr>
            <p:nvPr/>
          </p:nvSpPr>
          <p:spPr bwMode="auto">
            <a:xfrm flipV="1">
              <a:off x="2261" y="3251"/>
              <a:ext cx="667" cy="29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93" name="Line 293"/>
            <p:cNvSpPr>
              <a:spLocks noChangeShapeType="1"/>
            </p:cNvSpPr>
            <p:nvPr/>
          </p:nvSpPr>
          <p:spPr bwMode="auto">
            <a:xfrm flipV="1">
              <a:off x="1771" y="2483"/>
              <a:ext cx="184" cy="82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94" name="Line 294"/>
            <p:cNvSpPr>
              <a:spLocks noChangeShapeType="1"/>
            </p:cNvSpPr>
            <p:nvPr/>
          </p:nvSpPr>
          <p:spPr bwMode="auto">
            <a:xfrm flipV="1">
              <a:off x="1796" y="2614"/>
              <a:ext cx="586" cy="67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95" name="Text Box 295"/>
            <p:cNvSpPr txBox="1">
              <a:spLocks noChangeArrowheads="1"/>
            </p:cNvSpPr>
            <p:nvPr/>
          </p:nvSpPr>
          <p:spPr bwMode="auto">
            <a:xfrm>
              <a:off x="1941" y="2228"/>
              <a:ext cx="18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prstDash val="dash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>
                  <a:solidFill>
                    <a:srgbClr val="404040"/>
                  </a:solidFill>
                  <a:latin typeface="Century Gothic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 sz="1600">
                  <a:solidFill>
                    <a:srgbClr val="404040"/>
                  </a:solidFill>
                  <a:latin typeface="Century Gothic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 sz="1400">
                  <a:solidFill>
                    <a:srgbClr val="404040"/>
                  </a:solidFill>
                  <a:latin typeface="Century Gothic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b="0">
                  <a:solidFill>
                    <a:srgbClr val="FF0066"/>
                  </a:solidFill>
                  <a:latin typeface="Times New Roman" pitchFamily="18" charset="0"/>
                </a:rPr>
                <a:t>M</a:t>
              </a:r>
            </a:p>
          </p:txBody>
        </p:sp>
        <p:sp>
          <p:nvSpPr>
            <p:cNvPr id="27696" name="Text Box 296"/>
            <p:cNvSpPr txBox="1">
              <a:spLocks noChangeArrowheads="1"/>
            </p:cNvSpPr>
            <p:nvPr/>
          </p:nvSpPr>
          <p:spPr bwMode="auto">
            <a:xfrm>
              <a:off x="2395" y="2397"/>
              <a:ext cx="30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prstDash val="dash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>
                  <a:solidFill>
                    <a:srgbClr val="404040"/>
                  </a:solidFill>
                  <a:latin typeface="Century Gothic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 sz="1600">
                  <a:solidFill>
                    <a:srgbClr val="404040"/>
                  </a:solidFill>
                  <a:latin typeface="Century Gothic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 sz="1400">
                  <a:solidFill>
                    <a:srgbClr val="404040"/>
                  </a:solidFill>
                  <a:latin typeface="Century Gothic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>
                  <a:solidFill>
                    <a:srgbClr val="FF0066"/>
                  </a:solidFill>
                  <a:latin typeface="Arial" charset="0"/>
                </a:rPr>
                <a:t>N</a:t>
              </a:r>
            </a:p>
          </p:txBody>
        </p:sp>
        <p:sp>
          <p:nvSpPr>
            <p:cNvPr id="27697" name="Line 298"/>
            <p:cNvSpPr>
              <a:spLocks noChangeShapeType="1"/>
            </p:cNvSpPr>
            <p:nvPr/>
          </p:nvSpPr>
          <p:spPr bwMode="auto">
            <a:xfrm>
              <a:off x="2388" y="2614"/>
              <a:ext cx="540" cy="6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98" name="Line 299"/>
            <p:cNvSpPr>
              <a:spLocks noChangeShapeType="1"/>
            </p:cNvSpPr>
            <p:nvPr/>
          </p:nvSpPr>
          <p:spPr bwMode="auto">
            <a:xfrm>
              <a:off x="1952" y="2486"/>
              <a:ext cx="313" cy="10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99" name="Line 300"/>
            <p:cNvSpPr>
              <a:spLocks noChangeShapeType="1"/>
            </p:cNvSpPr>
            <p:nvPr/>
          </p:nvSpPr>
          <p:spPr bwMode="auto">
            <a:xfrm>
              <a:off x="2231" y="2559"/>
              <a:ext cx="0" cy="187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700" name="Line 301"/>
            <p:cNvSpPr>
              <a:spLocks noChangeShapeType="1"/>
            </p:cNvSpPr>
            <p:nvPr/>
          </p:nvSpPr>
          <p:spPr bwMode="auto">
            <a:xfrm>
              <a:off x="2148" y="2586"/>
              <a:ext cx="14" cy="268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701" name="Line 303"/>
            <p:cNvSpPr>
              <a:spLocks noChangeShapeType="1"/>
            </p:cNvSpPr>
            <p:nvPr/>
          </p:nvSpPr>
          <p:spPr bwMode="auto">
            <a:xfrm>
              <a:off x="1983" y="2584"/>
              <a:ext cx="21" cy="442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702" name="Line 304"/>
            <p:cNvSpPr>
              <a:spLocks noChangeShapeType="1"/>
            </p:cNvSpPr>
            <p:nvPr/>
          </p:nvSpPr>
          <p:spPr bwMode="auto">
            <a:xfrm>
              <a:off x="1863" y="2898"/>
              <a:ext cx="0" cy="281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703" name="Line 305"/>
            <p:cNvSpPr>
              <a:spLocks noChangeShapeType="1"/>
            </p:cNvSpPr>
            <p:nvPr/>
          </p:nvSpPr>
          <p:spPr bwMode="auto">
            <a:xfrm>
              <a:off x="2090" y="2525"/>
              <a:ext cx="0" cy="373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704" name="Line 306"/>
            <p:cNvSpPr>
              <a:spLocks noChangeShapeType="1"/>
            </p:cNvSpPr>
            <p:nvPr/>
          </p:nvSpPr>
          <p:spPr bwMode="auto">
            <a:xfrm flipH="1">
              <a:off x="2041" y="2512"/>
              <a:ext cx="0" cy="14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705" name="Line 307"/>
            <p:cNvSpPr>
              <a:spLocks noChangeShapeType="1"/>
            </p:cNvSpPr>
            <p:nvPr/>
          </p:nvSpPr>
          <p:spPr bwMode="auto">
            <a:xfrm flipH="1">
              <a:off x="2280" y="2586"/>
              <a:ext cx="12" cy="132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706" name="Rectangle 336"/>
            <p:cNvSpPr>
              <a:spLocks noChangeArrowheads="1"/>
            </p:cNvSpPr>
            <p:nvPr/>
          </p:nvSpPr>
          <p:spPr bwMode="auto">
            <a:xfrm>
              <a:off x="3024" y="2409"/>
              <a:ext cx="15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>
                  <a:solidFill>
                    <a:srgbClr val="404040"/>
                  </a:solidFill>
                  <a:latin typeface="Century Gothic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 sz="1600">
                  <a:solidFill>
                    <a:srgbClr val="404040"/>
                  </a:solidFill>
                  <a:latin typeface="Century Gothic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 sz="1400">
                  <a:solidFill>
                    <a:srgbClr val="404040"/>
                  </a:solidFill>
                  <a:latin typeface="Century Gothic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>
                  <a:solidFill>
                    <a:schemeClr val="tx1"/>
                  </a:solidFill>
                  <a:latin typeface="Times New Roman" pitchFamily="18" charset="0"/>
                </a:rPr>
                <a:t> </a:t>
              </a:r>
            </a:p>
          </p:txBody>
        </p:sp>
      </p:grpSp>
      <p:grpSp>
        <p:nvGrpSpPr>
          <p:cNvPr id="93640" name="Group 456"/>
          <p:cNvGrpSpPr>
            <a:grpSpLocks/>
          </p:cNvGrpSpPr>
          <p:nvPr/>
        </p:nvGrpSpPr>
        <p:grpSpPr bwMode="auto">
          <a:xfrm>
            <a:off x="1828800" y="2371725"/>
            <a:ext cx="4308475" cy="4359275"/>
            <a:chOff x="1143" y="1488"/>
            <a:chExt cx="2714" cy="2746"/>
          </a:xfrm>
        </p:grpSpPr>
        <p:graphicFrame>
          <p:nvGraphicFramePr>
            <p:cNvPr id="27674" name="Object 444"/>
            <p:cNvGraphicFramePr>
              <a:graphicFrameLocks noChangeAspect="1"/>
            </p:cNvGraphicFramePr>
            <p:nvPr/>
          </p:nvGraphicFramePr>
          <p:xfrm>
            <a:off x="1200" y="1973"/>
            <a:ext cx="1188" cy="3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729" name="Equation" r:id="rId7" imgW="1218671" imgH="393529" progId="Equation.3">
                    <p:embed/>
                  </p:oleObj>
                </mc:Choice>
                <mc:Fallback>
                  <p:oleObj name="Equation" r:id="rId7" imgW="1218671" imgH="393529" progId="Equation.3">
                    <p:embed/>
                    <p:pic>
                      <p:nvPicPr>
                        <p:cNvPr id="0" name="Object 44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00" y="1973"/>
                          <a:ext cx="1188" cy="3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7675" name="Text Box 440"/>
            <p:cNvSpPr txBox="1">
              <a:spLocks noChangeArrowheads="1"/>
            </p:cNvSpPr>
            <p:nvPr/>
          </p:nvSpPr>
          <p:spPr bwMode="auto">
            <a:xfrm>
              <a:off x="1143" y="1532"/>
              <a:ext cx="6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>
                  <a:solidFill>
                    <a:srgbClr val="404040"/>
                  </a:solidFill>
                  <a:latin typeface="Century Gothic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 sz="1600">
                  <a:solidFill>
                    <a:srgbClr val="404040"/>
                  </a:solidFill>
                  <a:latin typeface="Century Gothic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 sz="1400">
                  <a:solidFill>
                    <a:srgbClr val="404040"/>
                  </a:solidFill>
                  <a:latin typeface="Century Gothic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b="0">
                  <a:solidFill>
                    <a:schemeClr val="tx1"/>
                  </a:solidFill>
                  <a:latin typeface="Arial" charset="0"/>
                </a:rPr>
                <a:t>Ta có:</a:t>
              </a:r>
            </a:p>
          </p:txBody>
        </p:sp>
        <p:sp>
          <p:nvSpPr>
            <p:cNvPr id="27676" name="Text Box 441"/>
            <p:cNvSpPr txBox="1">
              <a:spLocks noChangeArrowheads="1"/>
            </p:cNvSpPr>
            <p:nvPr/>
          </p:nvSpPr>
          <p:spPr bwMode="auto">
            <a:xfrm>
              <a:off x="1476" y="3869"/>
              <a:ext cx="67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>
                  <a:solidFill>
                    <a:srgbClr val="404040"/>
                  </a:solidFill>
                  <a:latin typeface="Century Gothic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 sz="1600">
                  <a:solidFill>
                    <a:srgbClr val="404040"/>
                  </a:solidFill>
                  <a:latin typeface="Century Gothic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 sz="1400">
                  <a:solidFill>
                    <a:srgbClr val="404040"/>
                  </a:solidFill>
                  <a:latin typeface="Century Gothic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b="0">
                  <a:solidFill>
                    <a:schemeClr val="tx1"/>
                  </a:solidFill>
                  <a:latin typeface="Arial" charset="0"/>
                </a:rPr>
                <a:t>Vậy: </a:t>
              </a:r>
            </a:p>
          </p:txBody>
        </p:sp>
        <p:graphicFrame>
          <p:nvGraphicFramePr>
            <p:cNvPr id="27677" name="Object 442"/>
            <p:cNvGraphicFramePr>
              <a:graphicFrameLocks noChangeAspect="1"/>
            </p:cNvGraphicFramePr>
            <p:nvPr/>
          </p:nvGraphicFramePr>
          <p:xfrm>
            <a:off x="1702" y="1536"/>
            <a:ext cx="1160" cy="4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730" name="Equation" r:id="rId9" imgW="1193800" imgH="431800" progId="Equation.3">
                    <p:embed/>
                  </p:oleObj>
                </mc:Choice>
                <mc:Fallback>
                  <p:oleObj name="Equation" r:id="rId9" imgW="1193800" imgH="431800" progId="Equation.3">
                    <p:embed/>
                    <p:pic>
                      <p:nvPicPr>
                        <p:cNvPr id="0" name="Object 44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02" y="1536"/>
                          <a:ext cx="1160" cy="4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7678" name="Object 443"/>
            <p:cNvGraphicFramePr>
              <a:graphicFrameLocks noChangeAspect="1"/>
            </p:cNvGraphicFramePr>
            <p:nvPr/>
          </p:nvGraphicFramePr>
          <p:xfrm>
            <a:off x="2957" y="1488"/>
            <a:ext cx="801" cy="5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731" name="Equation" r:id="rId11" imgW="672808" imgH="393529" progId="Equation.3">
                    <p:embed/>
                  </p:oleObj>
                </mc:Choice>
                <mc:Fallback>
                  <p:oleObj name="Equation" r:id="rId11" imgW="672808" imgH="393529" progId="Equation.3">
                    <p:embed/>
                    <p:pic>
                      <p:nvPicPr>
                        <p:cNvPr id="0" name="Object 44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57" y="1488"/>
                          <a:ext cx="801" cy="53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7679" name="Object 445"/>
            <p:cNvGraphicFramePr>
              <a:graphicFrameLocks noChangeAspect="1"/>
            </p:cNvGraphicFramePr>
            <p:nvPr/>
          </p:nvGraphicFramePr>
          <p:xfrm>
            <a:off x="2495" y="1960"/>
            <a:ext cx="1362" cy="4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732" name="Equation" r:id="rId13" imgW="1193800" imgH="393700" progId="Equation.3">
                    <p:embed/>
                  </p:oleObj>
                </mc:Choice>
                <mc:Fallback>
                  <p:oleObj name="Equation" r:id="rId13" imgW="1193800" imgH="393700" progId="Equation.3">
                    <p:embed/>
                    <p:pic>
                      <p:nvPicPr>
                        <p:cNvPr id="0" name="Object 44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95" y="1960"/>
                          <a:ext cx="1362" cy="45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7680" name="Object 446"/>
            <p:cNvGraphicFramePr>
              <a:graphicFrameLocks noChangeAspect="1"/>
            </p:cNvGraphicFramePr>
            <p:nvPr/>
          </p:nvGraphicFramePr>
          <p:xfrm>
            <a:off x="1865" y="2580"/>
            <a:ext cx="1669" cy="2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733" name="Equation" r:id="rId15" imgW="1447800" imgH="228600" progId="Equation.3">
                    <p:embed/>
                  </p:oleObj>
                </mc:Choice>
                <mc:Fallback>
                  <p:oleObj name="Equation" r:id="rId15" imgW="1447800" imgH="228600" progId="Equation.3">
                    <p:embed/>
                    <p:pic>
                      <p:nvPicPr>
                        <p:cNvPr id="0" name="Object 44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65" y="2580"/>
                          <a:ext cx="1669" cy="2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7681" name="Object 447"/>
            <p:cNvGraphicFramePr>
              <a:graphicFrameLocks noChangeAspect="1"/>
            </p:cNvGraphicFramePr>
            <p:nvPr/>
          </p:nvGraphicFramePr>
          <p:xfrm>
            <a:off x="1333" y="2903"/>
            <a:ext cx="2205" cy="32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734" name="Equation" r:id="rId17" imgW="1638300" imgH="228600" progId="Equation.3">
                    <p:embed/>
                  </p:oleObj>
                </mc:Choice>
                <mc:Fallback>
                  <p:oleObj name="Equation" r:id="rId17" imgW="1638300" imgH="228600" progId="Equation.3">
                    <p:embed/>
                    <p:pic>
                      <p:nvPicPr>
                        <p:cNvPr id="0" name="Object 44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33" y="2903"/>
                          <a:ext cx="2205" cy="32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7682" name="Object 448"/>
            <p:cNvGraphicFramePr>
              <a:graphicFrameLocks noChangeAspect="1"/>
            </p:cNvGraphicFramePr>
            <p:nvPr/>
          </p:nvGraphicFramePr>
          <p:xfrm>
            <a:off x="1795" y="3256"/>
            <a:ext cx="1918" cy="4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735" name="Equation" r:id="rId19" imgW="1562100" imgH="393700" progId="Equation.3">
                    <p:embed/>
                  </p:oleObj>
                </mc:Choice>
                <mc:Fallback>
                  <p:oleObj name="Equation" r:id="rId19" imgW="1562100" imgH="393700" progId="Equation.3">
                    <p:embed/>
                    <p:pic>
                      <p:nvPicPr>
                        <p:cNvPr id="0" name="Object 44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95" y="3256"/>
                          <a:ext cx="1918" cy="4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7683" name="Text Box 449"/>
            <p:cNvSpPr txBox="1">
              <a:spLocks noChangeArrowheads="1"/>
            </p:cNvSpPr>
            <p:nvPr/>
          </p:nvSpPr>
          <p:spPr bwMode="auto">
            <a:xfrm>
              <a:off x="1229" y="2383"/>
              <a:ext cx="7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>
                  <a:solidFill>
                    <a:srgbClr val="404040"/>
                  </a:solidFill>
                  <a:latin typeface="Century Gothic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 sz="1600">
                  <a:solidFill>
                    <a:srgbClr val="404040"/>
                  </a:solidFill>
                  <a:latin typeface="Century Gothic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 sz="1400">
                  <a:solidFill>
                    <a:srgbClr val="404040"/>
                  </a:solidFill>
                  <a:latin typeface="Century Gothic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b="0">
                  <a:solidFill>
                    <a:schemeClr val="tx1"/>
                  </a:solidFill>
                  <a:latin typeface="Arial" charset="0"/>
                </a:rPr>
                <a:t>Mặt khác</a:t>
              </a:r>
            </a:p>
          </p:txBody>
        </p:sp>
        <p:graphicFrame>
          <p:nvGraphicFramePr>
            <p:cNvPr id="27684" name="Object 450"/>
            <p:cNvGraphicFramePr>
              <a:graphicFrameLocks noChangeAspect="1"/>
            </p:cNvGraphicFramePr>
            <p:nvPr/>
          </p:nvGraphicFramePr>
          <p:xfrm>
            <a:off x="2194" y="3721"/>
            <a:ext cx="784" cy="5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736" name="Equation" r:id="rId21" imgW="723586" imgH="431613" progId="Equation.3">
                    <p:embed/>
                  </p:oleObj>
                </mc:Choice>
                <mc:Fallback>
                  <p:oleObj name="Equation" r:id="rId21" imgW="723586" imgH="431613" progId="Equation.3">
                    <p:embed/>
                    <p:pic>
                      <p:nvPicPr>
                        <p:cNvPr id="0" name="Object 45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94" y="3721"/>
                          <a:ext cx="784" cy="5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93638" name="Group 454"/>
          <p:cNvGrpSpPr>
            <a:grpSpLocks/>
          </p:cNvGrpSpPr>
          <p:nvPr/>
        </p:nvGrpSpPr>
        <p:grpSpPr bwMode="auto">
          <a:xfrm>
            <a:off x="7248525" y="3775075"/>
            <a:ext cx="828675" cy="1143000"/>
            <a:chOff x="4566" y="2378"/>
            <a:chExt cx="522" cy="720"/>
          </a:xfrm>
        </p:grpSpPr>
        <p:sp>
          <p:nvSpPr>
            <p:cNvPr id="27671" name="Rectangle 437"/>
            <p:cNvSpPr>
              <a:spLocks noChangeArrowheads="1"/>
            </p:cNvSpPr>
            <p:nvPr/>
          </p:nvSpPr>
          <p:spPr bwMode="auto">
            <a:xfrm>
              <a:off x="4566" y="2867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>
                  <a:solidFill>
                    <a:srgbClr val="404040"/>
                  </a:solidFill>
                  <a:latin typeface="Century Gothic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 sz="1600">
                  <a:solidFill>
                    <a:srgbClr val="404040"/>
                  </a:solidFill>
                  <a:latin typeface="Century Gothic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 sz="1400">
                  <a:solidFill>
                    <a:srgbClr val="404040"/>
                  </a:solidFill>
                  <a:latin typeface="Century Gothic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b="0">
                  <a:solidFill>
                    <a:schemeClr val="tx1"/>
                  </a:solidFill>
                  <a:latin typeface="Times New Roman" pitchFamily="18" charset="0"/>
                  <a:sym typeface="Wingdings 2" pitchFamily="18" charset="2"/>
                </a:rPr>
                <a:t></a:t>
              </a:r>
              <a:r>
                <a:rPr lang="en-US" altLang="en-US">
                  <a:solidFill>
                    <a:schemeClr val="tx1"/>
                  </a:solidFill>
                  <a:latin typeface="Times New Roman" pitchFamily="18" charset="0"/>
                </a:rPr>
                <a:t> </a:t>
              </a:r>
            </a:p>
          </p:txBody>
        </p:sp>
        <p:sp>
          <p:nvSpPr>
            <p:cNvPr id="27672" name="Line 439"/>
            <p:cNvSpPr>
              <a:spLocks noChangeShapeType="1"/>
            </p:cNvSpPr>
            <p:nvPr/>
          </p:nvSpPr>
          <p:spPr bwMode="auto">
            <a:xfrm flipH="1">
              <a:off x="5040" y="2719"/>
              <a:ext cx="48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73" name="Line 453"/>
            <p:cNvSpPr>
              <a:spLocks noChangeShapeType="1"/>
            </p:cNvSpPr>
            <p:nvPr/>
          </p:nvSpPr>
          <p:spPr bwMode="auto">
            <a:xfrm flipH="1">
              <a:off x="4756" y="2378"/>
              <a:ext cx="48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3645" name="Group 461"/>
          <p:cNvGrpSpPr>
            <a:grpSpLocks/>
          </p:cNvGrpSpPr>
          <p:nvPr/>
        </p:nvGrpSpPr>
        <p:grpSpPr bwMode="auto">
          <a:xfrm>
            <a:off x="6316663" y="4025900"/>
            <a:ext cx="2363787" cy="1627188"/>
            <a:chOff x="3979" y="2536"/>
            <a:chExt cx="1489" cy="1025"/>
          </a:xfrm>
        </p:grpSpPr>
        <p:sp>
          <p:nvSpPr>
            <p:cNvPr id="27668" name="Text Box 457"/>
            <p:cNvSpPr txBox="1">
              <a:spLocks noChangeArrowheads="1"/>
            </p:cNvSpPr>
            <p:nvPr/>
          </p:nvSpPr>
          <p:spPr bwMode="auto">
            <a:xfrm>
              <a:off x="3979" y="2536"/>
              <a:ext cx="41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>
                  <a:solidFill>
                    <a:srgbClr val="404040"/>
                  </a:solidFill>
                  <a:latin typeface="Century Gothic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 sz="1600">
                  <a:solidFill>
                    <a:srgbClr val="404040"/>
                  </a:solidFill>
                  <a:latin typeface="Century Gothic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 sz="1400">
                  <a:solidFill>
                    <a:srgbClr val="404040"/>
                  </a:solidFill>
                  <a:latin typeface="Century Gothic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b="0">
                  <a:solidFill>
                    <a:schemeClr val="folHlink"/>
                  </a:solidFill>
                  <a:latin typeface="Arial" charset="0"/>
                </a:rPr>
                <a:t>2a</a:t>
              </a:r>
            </a:p>
          </p:txBody>
        </p:sp>
        <p:sp>
          <p:nvSpPr>
            <p:cNvPr id="27669" name="Text Box 458"/>
            <p:cNvSpPr txBox="1">
              <a:spLocks noChangeArrowheads="1"/>
            </p:cNvSpPr>
            <p:nvPr/>
          </p:nvSpPr>
          <p:spPr bwMode="auto">
            <a:xfrm>
              <a:off x="4341" y="3330"/>
              <a:ext cx="2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>
                  <a:solidFill>
                    <a:srgbClr val="404040"/>
                  </a:solidFill>
                  <a:latin typeface="Century Gothic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 sz="1600">
                  <a:solidFill>
                    <a:srgbClr val="404040"/>
                  </a:solidFill>
                  <a:latin typeface="Century Gothic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 sz="1400">
                  <a:solidFill>
                    <a:srgbClr val="404040"/>
                  </a:solidFill>
                  <a:latin typeface="Century Gothic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b="0">
                  <a:solidFill>
                    <a:schemeClr val="folHlink"/>
                  </a:solidFill>
                  <a:latin typeface="Arial" charset="0"/>
                </a:rPr>
                <a:t>a</a:t>
              </a:r>
            </a:p>
          </p:txBody>
        </p:sp>
        <p:sp>
          <p:nvSpPr>
            <p:cNvPr id="27670" name="Text Box 459"/>
            <p:cNvSpPr txBox="1">
              <a:spLocks noChangeArrowheads="1"/>
            </p:cNvSpPr>
            <p:nvPr/>
          </p:nvSpPr>
          <p:spPr bwMode="auto">
            <a:xfrm>
              <a:off x="5165" y="3330"/>
              <a:ext cx="30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>
                  <a:solidFill>
                    <a:srgbClr val="404040"/>
                  </a:solidFill>
                  <a:latin typeface="Century Gothic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 sz="1600">
                  <a:solidFill>
                    <a:srgbClr val="404040"/>
                  </a:solidFill>
                  <a:latin typeface="Century Gothic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 sz="1400">
                  <a:solidFill>
                    <a:srgbClr val="404040"/>
                  </a:solidFill>
                  <a:latin typeface="Century Gothic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b="0">
                  <a:solidFill>
                    <a:schemeClr val="folHlink"/>
                  </a:solidFill>
                  <a:latin typeface="Arial" charset="0"/>
                </a:rPr>
                <a:t>b</a:t>
              </a:r>
            </a:p>
          </p:txBody>
        </p:sp>
      </p:grp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93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93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93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3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3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3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3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93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98" grpId="0"/>
      <p:bldP spid="12300" grpId="0"/>
      <p:bldP spid="12302" grpId="0"/>
      <p:bldP spid="932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5"/>
          <p:cNvSpPr>
            <a:spLocks noChangeArrowheads="1"/>
          </p:cNvSpPr>
          <p:nvPr/>
        </p:nvSpPr>
        <p:spPr bwMode="auto">
          <a:xfrm>
            <a:off x="1219200" y="533400"/>
            <a:ext cx="6781800" cy="1338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u="sng">
                <a:solidFill>
                  <a:schemeClr val="folHlink"/>
                </a:solidFill>
                <a:latin typeface="Times New Roman" pitchFamily="18" charset="0"/>
              </a:rPr>
              <a:t>VÍ DỤ</a:t>
            </a:r>
            <a:r>
              <a:rPr lang="en-US" altLang="en-US">
                <a:solidFill>
                  <a:schemeClr val="folHlink"/>
                </a:solidFill>
                <a:latin typeface="Times New Roman" pitchFamily="18" charset="0"/>
              </a:rPr>
              <a:t>:</a:t>
            </a:r>
            <a:r>
              <a:rPr lang="en-US" altLang="en-US" b="0">
                <a:solidFill>
                  <a:schemeClr val="tx1"/>
                </a:solidFill>
                <a:latin typeface="Times New Roman" pitchFamily="18" charset="0"/>
              </a:rPr>
              <a:t> Cho chóp tam giác S.ABC có đáy là tam giác vuông tại B. Cạnh SA vuông góc với đáy, biết rằng SA=2a,AB=a, BC=b. </a:t>
            </a:r>
          </a:p>
          <a:p>
            <a:pPr algn="just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b="0">
                <a:solidFill>
                  <a:schemeClr val="tx1"/>
                </a:solidFill>
                <a:latin typeface="Times New Roman" pitchFamily="18" charset="0"/>
              </a:rPr>
              <a:t>Gọi M là điểm trên cạnh SB sao cho 2SM=MB và N là trung điểm của cạnh SC</a:t>
            </a:r>
          </a:p>
        </p:txBody>
      </p:sp>
      <p:sp>
        <p:nvSpPr>
          <p:cNvPr id="13315" name="Rectangle 7"/>
          <p:cNvSpPr>
            <a:spLocks noChangeArrowheads="1"/>
          </p:cNvSpPr>
          <p:nvPr/>
        </p:nvSpPr>
        <p:spPr bwMode="auto">
          <a:xfrm>
            <a:off x="1196975" y="1981200"/>
            <a:ext cx="38782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b="0">
                <a:solidFill>
                  <a:schemeClr val="tx1"/>
                </a:solidFill>
                <a:latin typeface="Times New Roman" pitchFamily="18" charset="0"/>
              </a:rPr>
              <a:t>e) Tính khoảng cách từ C đến mp(SAB)</a:t>
            </a:r>
          </a:p>
        </p:txBody>
      </p:sp>
      <p:sp>
        <p:nvSpPr>
          <p:cNvPr id="13316" name="Rectangle 8"/>
          <p:cNvSpPr>
            <a:spLocks noChangeArrowheads="1"/>
          </p:cNvSpPr>
          <p:nvPr/>
        </p:nvSpPr>
        <p:spPr bwMode="auto">
          <a:xfrm>
            <a:off x="3352800" y="2460625"/>
            <a:ext cx="711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u="sng">
                <a:solidFill>
                  <a:schemeClr val="folHlink"/>
                </a:solidFill>
                <a:latin typeface="Times New Roman" pitchFamily="18" charset="0"/>
              </a:rPr>
              <a:t>GIẢI</a:t>
            </a:r>
          </a:p>
        </p:txBody>
      </p:sp>
      <p:sp>
        <p:nvSpPr>
          <p:cNvPr id="13317" name="Rectangle 9"/>
          <p:cNvSpPr>
            <a:spLocks noChangeArrowheads="1"/>
          </p:cNvSpPr>
          <p:nvPr/>
        </p:nvSpPr>
        <p:spPr bwMode="auto">
          <a:xfrm>
            <a:off x="990600" y="3200400"/>
            <a:ext cx="7524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b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 có:</a:t>
            </a:r>
          </a:p>
        </p:txBody>
      </p:sp>
      <p:graphicFrame>
        <p:nvGraphicFramePr>
          <p:cNvPr id="11" name="Object 113"/>
          <p:cNvGraphicFramePr>
            <a:graphicFrameLocks noChangeAspect="1"/>
          </p:cNvGraphicFramePr>
          <p:nvPr/>
        </p:nvGraphicFramePr>
        <p:xfrm>
          <a:off x="1905000" y="3035300"/>
          <a:ext cx="4025900" cy="212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1" name="Equation" r:id="rId3" imgW="1879600" imgH="1257300" progId="Equation.DSMT4">
                  <p:embed/>
                </p:oleObj>
              </mc:Choice>
              <mc:Fallback>
                <p:oleObj name="Equation" r:id="rId3" imgW="1879600" imgH="1257300" progId="Equation.DSMT4">
                  <p:embed/>
                  <p:pic>
                    <p:nvPicPr>
                      <p:cNvPr id="0" name="Object 1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3035300"/>
                        <a:ext cx="4025900" cy="2122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13"/>
          <p:cNvGraphicFramePr>
            <a:graphicFrameLocks noChangeAspect="1"/>
          </p:cNvGraphicFramePr>
          <p:nvPr/>
        </p:nvGraphicFramePr>
        <p:xfrm>
          <a:off x="1905000" y="5297488"/>
          <a:ext cx="4651375" cy="1030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2" name="Equation" r:id="rId5" imgW="2171700" imgH="609600" progId="Equation.DSMT4">
                  <p:embed/>
                </p:oleObj>
              </mc:Choice>
              <mc:Fallback>
                <p:oleObj name="Equation" r:id="rId5" imgW="2171700" imgH="609600" progId="Equation.DSMT4">
                  <p:embed/>
                  <p:pic>
                    <p:nvPicPr>
                      <p:cNvPr id="0" name="Object 1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5297488"/>
                        <a:ext cx="4651375" cy="1030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Rectangle 13"/>
          <p:cNvSpPr>
            <a:spLocks noChangeArrowheads="1"/>
          </p:cNvSpPr>
          <p:nvPr/>
        </p:nvSpPr>
        <p:spPr bwMode="auto">
          <a:xfrm>
            <a:off x="1366838" y="5708650"/>
            <a:ext cx="5699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b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endParaRPr lang="en-US" altLang="en-US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6" grpId="0"/>
      <p:bldP spid="13317" grpId="0"/>
      <p:bldP spid="1332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Text Box 2"/>
          <p:cNvSpPr txBox="1">
            <a:spLocks noChangeArrowheads="1"/>
          </p:cNvSpPr>
          <p:nvPr/>
        </p:nvSpPr>
        <p:spPr bwMode="auto">
          <a:xfrm>
            <a:off x="920750" y="893763"/>
            <a:ext cx="3048000" cy="58896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3200" u="sng">
                <a:solidFill>
                  <a:srgbClr val="FF0000"/>
                </a:solidFill>
                <a:latin typeface=".VnArabia" pitchFamily="34" charset="0"/>
              </a:rPr>
              <a:t>C</a:t>
            </a:r>
            <a:r>
              <a:rPr lang="en-US" altLang="en-US" sz="3200" u="sng">
                <a:solidFill>
                  <a:srgbClr val="FF0000"/>
                </a:solidFill>
                <a:latin typeface="Arial" charset="0"/>
              </a:rPr>
              <a:t>ủng cố </a:t>
            </a:r>
            <a:endParaRPr lang="en-US" altLang="en-US" sz="3200" u="sng">
              <a:solidFill>
                <a:srgbClr val="FF0000"/>
              </a:solidFill>
              <a:latin typeface=".VnArabia" pitchFamily="34" charset="0"/>
            </a:endParaRPr>
          </a:p>
        </p:txBody>
      </p:sp>
      <p:graphicFrame>
        <p:nvGraphicFramePr>
          <p:cNvPr id="96259" name="Object 3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1581150" y="3490913"/>
          <a:ext cx="985838" cy="623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5" name="Equation" r:id="rId3" imgW="622030" imgH="393529" progId="Equation.DSMT4">
                  <p:embed/>
                </p:oleObj>
              </mc:Choice>
              <mc:Fallback>
                <p:oleObj name="Equation" r:id="rId3" imgW="622030" imgH="393529" progId="Equation.DSMT4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1150" y="3490913"/>
                        <a:ext cx="985838" cy="623887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66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folHlink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260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3200400" y="3468688"/>
          <a:ext cx="2490788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6" name="Equation" r:id="rId5" imgW="1422400" imgH="444500" progId="Equation.DSMT4">
                  <p:embed/>
                </p:oleObj>
              </mc:Choice>
              <mc:Fallback>
                <p:oleObj name="Equation" r:id="rId5" imgW="1422400" imgH="444500" progId="Equation.DSMT4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3468688"/>
                        <a:ext cx="2490788" cy="77787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66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9701" name="Picture 6" descr="MCj03985890000[1]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8900" y="3556000"/>
            <a:ext cx="1435100" cy="1382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6263" name="Text Box 7"/>
          <p:cNvSpPr txBox="1">
            <a:spLocks noChangeArrowheads="1"/>
          </p:cNvSpPr>
          <p:nvPr/>
        </p:nvSpPr>
        <p:spPr bwMode="auto">
          <a:xfrm>
            <a:off x="762000" y="2279650"/>
            <a:ext cx="7620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400">
                <a:solidFill>
                  <a:schemeClr val="tx1"/>
                </a:solidFill>
                <a:latin typeface="Times New Roman" pitchFamily="18" charset="0"/>
              </a:rPr>
              <a:t>Qua bài học học sinh cần nắm vững công thức tính thể tích  khối chóp, tỷ số thể tích của khối chóp tam giác.</a:t>
            </a:r>
          </a:p>
        </p:txBody>
      </p:sp>
      <p:sp>
        <p:nvSpPr>
          <p:cNvPr id="14344" name="Text Box 9"/>
          <p:cNvSpPr txBox="1">
            <a:spLocks noChangeArrowheads="1"/>
          </p:cNvSpPr>
          <p:nvPr/>
        </p:nvSpPr>
        <p:spPr bwMode="auto">
          <a:xfrm>
            <a:off x="533400" y="258763"/>
            <a:ext cx="82296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200" u="sng">
                <a:solidFill>
                  <a:schemeClr val="folHlink"/>
                </a:solidFill>
                <a:latin typeface="Times New Roman" pitchFamily="18" charset="0"/>
              </a:rPr>
              <a:t>TIẾT 8</a:t>
            </a:r>
            <a:r>
              <a:rPr lang="en-US" altLang="en-US" sz="2200">
                <a:solidFill>
                  <a:schemeClr val="folHlink"/>
                </a:solidFill>
                <a:latin typeface="Times New Roman" pitchFamily="18" charset="0"/>
              </a:rPr>
              <a:t>: KHÁI NIỆM VỀ THỂ TÍCH KHỐI ĐA DIỆN</a:t>
            </a:r>
          </a:p>
        </p:txBody>
      </p:sp>
      <p:graphicFrame>
        <p:nvGraphicFramePr>
          <p:cNvPr id="9" name="Object 113"/>
          <p:cNvGraphicFramePr>
            <a:graphicFrameLocks noChangeAspect="1"/>
          </p:cNvGraphicFramePr>
          <p:nvPr/>
        </p:nvGraphicFramePr>
        <p:xfrm>
          <a:off x="1914525" y="5013325"/>
          <a:ext cx="4106863" cy="728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7" name="Equation" r:id="rId8" imgW="1917700" imgH="431800" progId="Equation.DSMT4">
                  <p:embed/>
                </p:oleObj>
              </mc:Choice>
              <mc:Fallback>
                <p:oleObj name="Equation" r:id="rId8" imgW="1917700" imgH="431800" progId="Equation.DSMT4">
                  <p:embed/>
                  <p:pic>
                    <p:nvPicPr>
                      <p:cNvPr id="0" name="Object 1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4525" y="5013325"/>
                        <a:ext cx="4106863" cy="728663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66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62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62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6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6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ChangeArrowheads="1"/>
          </p:cNvSpPr>
          <p:nvPr/>
        </p:nvSpPr>
        <p:spPr bwMode="auto">
          <a:xfrm>
            <a:off x="1143000" y="228600"/>
            <a:ext cx="6400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u="sng">
                <a:solidFill>
                  <a:schemeClr val="folHlink"/>
                </a:solidFill>
                <a:latin typeface="Times New Roman" pitchFamily="18" charset="0"/>
              </a:rPr>
              <a:t>TIẾT 8</a:t>
            </a:r>
            <a:r>
              <a:rPr lang="en-US" altLang="en-US">
                <a:solidFill>
                  <a:schemeClr val="folHlink"/>
                </a:solidFill>
                <a:latin typeface="Times New Roman" pitchFamily="18" charset="0"/>
              </a:rPr>
              <a:t>: KHÁI NIỆM VỀ THỂ TÍCH KHỐI ĐA DIỆN</a:t>
            </a:r>
            <a:endParaRPr lang="en-US" altLang="en-US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4099" name="Line 31"/>
          <p:cNvSpPr>
            <a:spLocks noChangeShapeType="1"/>
          </p:cNvSpPr>
          <p:nvPr/>
        </p:nvSpPr>
        <p:spPr bwMode="auto">
          <a:xfrm>
            <a:off x="5029200" y="22860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0" name="Line 39"/>
          <p:cNvSpPr>
            <a:spLocks noChangeShapeType="1"/>
          </p:cNvSpPr>
          <p:nvPr/>
        </p:nvSpPr>
        <p:spPr bwMode="auto">
          <a:xfrm flipV="1">
            <a:off x="4114800" y="2286000"/>
            <a:ext cx="914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Line 39"/>
          <p:cNvSpPr>
            <a:spLocks noChangeShapeType="1"/>
          </p:cNvSpPr>
          <p:nvPr/>
        </p:nvSpPr>
        <p:spPr bwMode="auto">
          <a:xfrm flipV="1">
            <a:off x="5961063" y="2286000"/>
            <a:ext cx="914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2" name="Line 31"/>
          <p:cNvSpPr>
            <a:spLocks noChangeShapeType="1"/>
          </p:cNvSpPr>
          <p:nvPr/>
        </p:nvSpPr>
        <p:spPr bwMode="auto">
          <a:xfrm>
            <a:off x="4132263" y="32004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3" name="Line 38"/>
          <p:cNvSpPr>
            <a:spLocks noChangeShapeType="1"/>
          </p:cNvSpPr>
          <p:nvPr/>
        </p:nvSpPr>
        <p:spPr bwMode="auto">
          <a:xfrm>
            <a:off x="6911975" y="22860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4" name="Line 41"/>
          <p:cNvSpPr>
            <a:spLocks noChangeShapeType="1"/>
          </p:cNvSpPr>
          <p:nvPr/>
        </p:nvSpPr>
        <p:spPr bwMode="auto">
          <a:xfrm flipV="1">
            <a:off x="5961063" y="4114800"/>
            <a:ext cx="914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5" name="Line 36"/>
          <p:cNvSpPr>
            <a:spLocks noChangeShapeType="1"/>
          </p:cNvSpPr>
          <p:nvPr/>
        </p:nvSpPr>
        <p:spPr bwMode="auto">
          <a:xfrm>
            <a:off x="5029200" y="41148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6" name="Line 38"/>
          <p:cNvSpPr>
            <a:spLocks noChangeShapeType="1"/>
          </p:cNvSpPr>
          <p:nvPr/>
        </p:nvSpPr>
        <p:spPr bwMode="auto">
          <a:xfrm>
            <a:off x="4132263" y="32004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7" name="Line 31"/>
          <p:cNvSpPr>
            <a:spLocks noChangeShapeType="1"/>
          </p:cNvSpPr>
          <p:nvPr/>
        </p:nvSpPr>
        <p:spPr bwMode="auto">
          <a:xfrm>
            <a:off x="4114800" y="50292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8" name="Line 38"/>
          <p:cNvSpPr>
            <a:spLocks noChangeShapeType="1"/>
          </p:cNvSpPr>
          <p:nvPr/>
        </p:nvSpPr>
        <p:spPr bwMode="auto">
          <a:xfrm>
            <a:off x="5961063" y="32004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9" name="Line 37"/>
          <p:cNvSpPr>
            <a:spLocks noChangeShapeType="1"/>
          </p:cNvSpPr>
          <p:nvPr/>
        </p:nvSpPr>
        <p:spPr bwMode="auto">
          <a:xfrm>
            <a:off x="5046663" y="22860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0" name="Line 40"/>
          <p:cNvSpPr>
            <a:spLocks noChangeShapeType="1"/>
          </p:cNvSpPr>
          <p:nvPr/>
        </p:nvSpPr>
        <p:spPr bwMode="auto">
          <a:xfrm flipV="1">
            <a:off x="4114800" y="4114800"/>
            <a:ext cx="914400" cy="914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1" name="Rectangle 17"/>
          <p:cNvSpPr>
            <a:spLocks noChangeArrowheads="1"/>
          </p:cNvSpPr>
          <p:nvPr/>
        </p:nvSpPr>
        <p:spPr bwMode="auto">
          <a:xfrm>
            <a:off x="4751388" y="3833813"/>
            <a:ext cx="3508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>
                <a:solidFill>
                  <a:schemeClr val="tx1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4112" name="Rectangle 18"/>
          <p:cNvSpPr>
            <a:spLocks noChangeArrowheads="1"/>
          </p:cNvSpPr>
          <p:nvPr/>
        </p:nvSpPr>
        <p:spPr bwMode="auto">
          <a:xfrm>
            <a:off x="6894513" y="3930650"/>
            <a:ext cx="3381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>
                <a:solidFill>
                  <a:schemeClr val="tx1"/>
                </a:solidFill>
                <a:latin typeface="Times New Roman" pitchFamily="18" charset="0"/>
              </a:rPr>
              <a:t>B</a:t>
            </a:r>
          </a:p>
        </p:txBody>
      </p:sp>
      <p:sp>
        <p:nvSpPr>
          <p:cNvPr id="4113" name="Rectangle 19"/>
          <p:cNvSpPr>
            <a:spLocks noChangeArrowheads="1"/>
          </p:cNvSpPr>
          <p:nvPr/>
        </p:nvSpPr>
        <p:spPr bwMode="auto">
          <a:xfrm>
            <a:off x="5919788" y="4932363"/>
            <a:ext cx="3524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>
                <a:solidFill>
                  <a:schemeClr val="tx1"/>
                </a:solidFill>
                <a:latin typeface="Times New Roman" pitchFamily="18" charset="0"/>
              </a:rPr>
              <a:t>C</a:t>
            </a:r>
          </a:p>
        </p:txBody>
      </p:sp>
      <p:sp>
        <p:nvSpPr>
          <p:cNvPr id="4114" name="Rectangle 20"/>
          <p:cNvSpPr>
            <a:spLocks noChangeArrowheads="1"/>
          </p:cNvSpPr>
          <p:nvPr/>
        </p:nvSpPr>
        <p:spPr bwMode="auto">
          <a:xfrm>
            <a:off x="3975100" y="4941888"/>
            <a:ext cx="3524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>
                <a:solidFill>
                  <a:schemeClr val="tx1"/>
                </a:solidFill>
                <a:latin typeface="Times New Roman" pitchFamily="18" charset="0"/>
              </a:rPr>
              <a:t>D</a:t>
            </a:r>
          </a:p>
        </p:txBody>
      </p:sp>
      <p:graphicFrame>
        <p:nvGraphicFramePr>
          <p:cNvPr id="4115" name="Object 21"/>
          <p:cNvGraphicFramePr>
            <a:graphicFrameLocks noChangeAspect="1"/>
          </p:cNvGraphicFramePr>
          <p:nvPr/>
        </p:nvGraphicFramePr>
        <p:xfrm>
          <a:off x="4876800" y="1828800"/>
          <a:ext cx="4191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6" name="Equation" r:id="rId3" imgW="164957" imgH="190335" progId="Equation.DSMT4">
                  <p:embed/>
                </p:oleObj>
              </mc:Choice>
              <mc:Fallback>
                <p:oleObj name="Equation" r:id="rId3" imgW="164957" imgH="190335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1828800"/>
                        <a:ext cx="41910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6" name="Object 22"/>
          <p:cNvGraphicFramePr>
            <a:graphicFrameLocks noChangeAspect="1"/>
          </p:cNvGraphicFramePr>
          <p:nvPr/>
        </p:nvGraphicFramePr>
        <p:xfrm>
          <a:off x="6821488" y="1930400"/>
          <a:ext cx="4191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7" name="Equation" r:id="rId5" imgW="164957" imgH="190335" progId="Equation.DSMT4">
                  <p:embed/>
                </p:oleObj>
              </mc:Choice>
              <mc:Fallback>
                <p:oleObj name="Equation" r:id="rId5" imgW="164957" imgH="190335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21488" y="1930400"/>
                        <a:ext cx="41910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7" name="Object 23"/>
          <p:cNvGraphicFramePr>
            <a:graphicFrameLocks noChangeAspect="1"/>
          </p:cNvGraphicFramePr>
          <p:nvPr/>
        </p:nvGraphicFramePr>
        <p:xfrm>
          <a:off x="5965825" y="3063875"/>
          <a:ext cx="452438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8" name="Equation" r:id="rId7" imgW="177569" imgH="202936" progId="Equation.DSMT4">
                  <p:embed/>
                </p:oleObj>
              </mc:Choice>
              <mc:Fallback>
                <p:oleObj name="Equation" r:id="rId7" imgW="177569" imgH="202936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65825" y="3063875"/>
                        <a:ext cx="452438" cy="379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9" name="Line 39"/>
          <p:cNvSpPr>
            <a:spLocks noChangeShapeType="1"/>
          </p:cNvSpPr>
          <p:nvPr/>
        </p:nvSpPr>
        <p:spPr bwMode="auto">
          <a:xfrm flipV="1">
            <a:off x="1624013" y="2351088"/>
            <a:ext cx="914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20" name="Line 31"/>
          <p:cNvSpPr>
            <a:spLocks noChangeShapeType="1"/>
          </p:cNvSpPr>
          <p:nvPr/>
        </p:nvSpPr>
        <p:spPr bwMode="auto">
          <a:xfrm>
            <a:off x="719138" y="23622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21" name="Line 38"/>
          <p:cNvSpPr>
            <a:spLocks noChangeShapeType="1"/>
          </p:cNvSpPr>
          <p:nvPr/>
        </p:nvSpPr>
        <p:spPr bwMode="auto">
          <a:xfrm>
            <a:off x="696913" y="23622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4122" name="Straight Connector 30"/>
          <p:cNvCxnSpPr>
            <a:cxnSpLocks noChangeShapeType="1"/>
          </p:cNvCxnSpPr>
          <p:nvPr/>
        </p:nvCxnSpPr>
        <p:spPr bwMode="auto">
          <a:xfrm>
            <a:off x="696913" y="2362200"/>
            <a:ext cx="914400" cy="9144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23" name="Straight Connector 31"/>
          <p:cNvCxnSpPr>
            <a:cxnSpLocks noChangeShapeType="1"/>
          </p:cNvCxnSpPr>
          <p:nvPr/>
        </p:nvCxnSpPr>
        <p:spPr bwMode="auto">
          <a:xfrm>
            <a:off x="722313" y="4191000"/>
            <a:ext cx="914400" cy="9144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24" name="Line 38"/>
          <p:cNvSpPr>
            <a:spLocks noChangeShapeType="1"/>
          </p:cNvSpPr>
          <p:nvPr/>
        </p:nvSpPr>
        <p:spPr bwMode="auto">
          <a:xfrm>
            <a:off x="1611313" y="32766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25" name="Line 38"/>
          <p:cNvSpPr>
            <a:spLocks noChangeShapeType="1"/>
          </p:cNvSpPr>
          <p:nvPr/>
        </p:nvSpPr>
        <p:spPr bwMode="auto">
          <a:xfrm>
            <a:off x="2547938" y="2352675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26" name="Line 39"/>
          <p:cNvSpPr>
            <a:spLocks noChangeShapeType="1"/>
          </p:cNvSpPr>
          <p:nvPr/>
        </p:nvSpPr>
        <p:spPr bwMode="auto">
          <a:xfrm flipV="1">
            <a:off x="1636713" y="4168775"/>
            <a:ext cx="914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27" name="Line 36"/>
          <p:cNvSpPr>
            <a:spLocks noChangeShapeType="1"/>
          </p:cNvSpPr>
          <p:nvPr/>
        </p:nvSpPr>
        <p:spPr bwMode="auto">
          <a:xfrm>
            <a:off x="719138" y="4181475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28" name="Rectangle 36"/>
          <p:cNvSpPr>
            <a:spLocks noChangeArrowheads="1"/>
          </p:cNvSpPr>
          <p:nvPr/>
        </p:nvSpPr>
        <p:spPr bwMode="auto">
          <a:xfrm>
            <a:off x="346075" y="3984625"/>
            <a:ext cx="3508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>
                <a:solidFill>
                  <a:schemeClr val="tx1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4129" name="Rectangle 37"/>
          <p:cNvSpPr>
            <a:spLocks noChangeArrowheads="1"/>
          </p:cNvSpPr>
          <p:nvPr/>
        </p:nvSpPr>
        <p:spPr bwMode="auto">
          <a:xfrm>
            <a:off x="2479675" y="4073525"/>
            <a:ext cx="3381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>
                <a:solidFill>
                  <a:schemeClr val="tx1"/>
                </a:solidFill>
                <a:latin typeface="Times New Roman" pitchFamily="18" charset="0"/>
              </a:rPr>
              <a:t>B</a:t>
            </a:r>
          </a:p>
        </p:txBody>
      </p:sp>
      <p:sp>
        <p:nvSpPr>
          <p:cNvPr id="4130" name="Rectangle 38"/>
          <p:cNvSpPr>
            <a:spLocks noChangeArrowheads="1"/>
          </p:cNvSpPr>
          <p:nvPr/>
        </p:nvSpPr>
        <p:spPr bwMode="auto">
          <a:xfrm>
            <a:off x="1462088" y="5081588"/>
            <a:ext cx="3524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>
                <a:solidFill>
                  <a:schemeClr val="tx1"/>
                </a:solidFill>
                <a:latin typeface="Times New Roman" pitchFamily="18" charset="0"/>
              </a:rPr>
              <a:t>C</a:t>
            </a:r>
          </a:p>
        </p:txBody>
      </p:sp>
      <p:graphicFrame>
        <p:nvGraphicFramePr>
          <p:cNvPr id="4131" name="Object 39"/>
          <p:cNvGraphicFramePr>
            <a:graphicFrameLocks noChangeAspect="1"/>
          </p:cNvGraphicFramePr>
          <p:nvPr/>
        </p:nvGraphicFramePr>
        <p:xfrm>
          <a:off x="377825" y="2182813"/>
          <a:ext cx="420688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9" name="Equation" r:id="rId9" imgW="164957" imgH="190335" progId="Equation.DSMT4">
                  <p:embed/>
                </p:oleObj>
              </mc:Choice>
              <mc:Fallback>
                <p:oleObj name="Equation" r:id="rId9" imgW="164957" imgH="190335" progId="Equation.DSMT4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825" y="2182813"/>
                        <a:ext cx="420688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32" name="Object 40"/>
          <p:cNvGraphicFramePr>
            <a:graphicFrameLocks noChangeAspect="1"/>
          </p:cNvGraphicFramePr>
          <p:nvPr/>
        </p:nvGraphicFramePr>
        <p:xfrm>
          <a:off x="2489200" y="2100263"/>
          <a:ext cx="420688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00" name="Equation" r:id="rId10" imgW="164957" imgH="190335" progId="Equation.DSMT4">
                  <p:embed/>
                </p:oleObj>
              </mc:Choice>
              <mc:Fallback>
                <p:oleObj name="Equation" r:id="rId10" imgW="164957" imgH="190335" progId="Equation.DSMT4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9200" y="2100263"/>
                        <a:ext cx="420688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33" name="Object 41"/>
          <p:cNvGraphicFramePr>
            <a:graphicFrameLocks noChangeAspect="1"/>
          </p:cNvGraphicFramePr>
          <p:nvPr/>
        </p:nvGraphicFramePr>
        <p:xfrm>
          <a:off x="1590675" y="3171825"/>
          <a:ext cx="452438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01" name="Equation" r:id="rId12" imgW="177569" imgH="202936" progId="Equation.DSMT4">
                  <p:embed/>
                </p:oleObj>
              </mc:Choice>
              <mc:Fallback>
                <p:oleObj name="Equation" r:id="rId12" imgW="177569" imgH="202936" progId="Equation.DSMT4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0675" y="3171825"/>
                        <a:ext cx="452438" cy="379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34" name="TextBox 42"/>
          <p:cNvSpPr txBox="1">
            <a:spLocks noChangeArrowheads="1"/>
          </p:cNvSpPr>
          <p:nvPr/>
        </p:nvSpPr>
        <p:spPr bwMode="auto">
          <a:xfrm>
            <a:off x="385763" y="5867400"/>
            <a:ext cx="2133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>
                <a:solidFill>
                  <a:srgbClr val="FF0000"/>
                </a:solidFill>
                <a:latin typeface="Times New Roman" pitchFamily="18" charset="0"/>
              </a:rPr>
              <a:t>KHỐI LĂNG TRỤ</a:t>
            </a:r>
          </a:p>
        </p:txBody>
      </p:sp>
      <p:sp>
        <p:nvSpPr>
          <p:cNvPr id="4135" name="Rectangle 45"/>
          <p:cNvSpPr>
            <a:spLocks noChangeArrowheads="1"/>
          </p:cNvSpPr>
          <p:nvPr/>
        </p:nvSpPr>
        <p:spPr bwMode="auto">
          <a:xfrm>
            <a:off x="3981450" y="5749925"/>
            <a:ext cx="26701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>
                <a:solidFill>
                  <a:srgbClr val="FF0000"/>
                </a:solidFill>
                <a:latin typeface="Times New Roman" pitchFamily="18" charset="0"/>
              </a:rPr>
              <a:t>KHỐI HỘP CHỮ NHẬT</a:t>
            </a:r>
          </a:p>
        </p:txBody>
      </p:sp>
      <p:sp>
        <p:nvSpPr>
          <p:cNvPr id="4136" name="Rectangle 46"/>
          <p:cNvSpPr>
            <a:spLocks noChangeArrowheads="1"/>
          </p:cNvSpPr>
          <p:nvPr/>
        </p:nvSpPr>
        <p:spPr bwMode="auto">
          <a:xfrm>
            <a:off x="1179513" y="1120775"/>
            <a:ext cx="40259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 KHỐI ĐA DIỆN THƯỜNG GẶP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4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animBg="1"/>
      <p:bldP spid="4100" grpId="0" animBg="1"/>
      <p:bldP spid="4101" grpId="0" animBg="1"/>
      <p:bldP spid="4102" grpId="0" animBg="1"/>
      <p:bldP spid="4103" grpId="0" animBg="1"/>
      <p:bldP spid="4104" grpId="0" animBg="1"/>
      <p:bldP spid="4105" grpId="0" animBg="1"/>
      <p:bldP spid="4106" grpId="0" animBg="1"/>
      <p:bldP spid="4107" grpId="0" animBg="1"/>
      <p:bldP spid="4108" grpId="0" animBg="1"/>
      <p:bldP spid="4109" grpId="0" animBg="1"/>
      <p:bldP spid="4110" grpId="0" animBg="1"/>
      <p:bldP spid="4111" grpId="0"/>
      <p:bldP spid="4112" grpId="0"/>
      <p:bldP spid="4113" grpId="0"/>
      <p:bldP spid="4114" grpId="0"/>
      <p:bldP spid="4119" grpId="0" animBg="1"/>
      <p:bldP spid="4120" grpId="0" animBg="1"/>
      <p:bldP spid="4121" grpId="0" animBg="1"/>
      <p:bldP spid="4124" grpId="0" animBg="1"/>
      <p:bldP spid="4125" grpId="0" animBg="1"/>
      <p:bldP spid="4126" grpId="0" animBg="1"/>
      <p:bldP spid="4127" grpId="0" animBg="1"/>
      <p:bldP spid="4128" grpId="0"/>
      <p:bldP spid="4129" grpId="0"/>
      <p:bldP spid="4130" grpId="0"/>
      <p:bldP spid="4134" grpId="0"/>
      <p:bldP spid="413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23875" y="1922463"/>
            <a:ext cx="8153400" cy="5600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000" dirty="0">
                <a:solidFill>
                  <a:srgbClr val="FF0000"/>
                </a:solidFill>
              </a:rPr>
              <a:t>ÔN KIẾN THỨC CŨ:</a:t>
            </a:r>
          </a:p>
          <a:p>
            <a:pPr marL="457200" indent="-457200" eaLnBrk="1" hangingPunct="1">
              <a:buFontTx/>
              <a:buAutoNum type="arabicParenR"/>
              <a:defRPr/>
            </a:pPr>
            <a:r>
              <a:rPr lang="en-US" sz="2000" dirty="0">
                <a:solidFill>
                  <a:srgbClr val="FF0000"/>
                </a:solidFill>
              </a:rPr>
              <a:t>Tam </a:t>
            </a:r>
            <a:r>
              <a:rPr lang="en-US" sz="2000" dirty="0" err="1">
                <a:solidFill>
                  <a:srgbClr val="FF0000"/>
                </a:solidFill>
              </a:rPr>
              <a:t>giác</a:t>
            </a:r>
            <a:r>
              <a:rPr lang="en-US" sz="2000" dirty="0">
                <a:solidFill>
                  <a:srgbClr val="FF0000"/>
                </a:solidFill>
              </a:rPr>
              <a:t> ABC </a:t>
            </a:r>
            <a:r>
              <a:rPr lang="en-US" sz="2000" dirty="0" err="1">
                <a:solidFill>
                  <a:srgbClr val="FF0000"/>
                </a:solidFill>
              </a:rPr>
              <a:t>vuông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tại</a:t>
            </a:r>
            <a:r>
              <a:rPr lang="en-US" sz="2000" dirty="0">
                <a:solidFill>
                  <a:srgbClr val="FF0000"/>
                </a:solidFill>
              </a:rPr>
              <a:t> A </a:t>
            </a:r>
            <a:r>
              <a:rPr lang="en-US" sz="2000" dirty="0" err="1">
                <a:solidFill>
                  <a:srgbClr val="FF0000"/>
                </a:solidFill>
              </a:rPr>
              <a:t>có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đường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cao</a:t>
            </a:r>
            <a:r>
              <a:rPr lang="en-US" sz="2000" dirty="0">
                <a:solidFill>
                  <a:srgbClr val="FF0000"/>
                </a:solidFill>
              </a:rPr>
              <a:t> AH </a:t>
            </a:r>
          </a:p>
          <a:p>
            <a:pPr eaLnBrk="1" hangingPunct="1">
              <a:defRPr/>
            </a:pPr>
            <a:endParaRPr lang="en-US" sz="2000" dirty="0">
              <a:solidFill>
                <a:srgbClr val="FF0000"/>
              </a:solidFill>
            </a:endParaRPr>
          </a:p>
          <a:p>
            <a:pPr eaLnBrk="1" hangingPunct="1">
              <a:defRPr/>
            </a:pPr>
            <a:endParaRPr lang="en-US" sz="2000" dirty="0">
              <a:solidFill>
                <a:srgbClr val="FF0000"/>
              </a:solidFill>
            </a:endParaRPr>
          </a:p>
          <a:p>
            <a:pPr eaLnBrk="1" hangingPunct="1">
              <a:defRPr/>
            </a:pPr>
            <a:endParaRPr lang="en-US" sz="2000" dirty="0">
              <a:solidFill>
                <a:srgbClr val="FF0000"/>
              </a:solidFill>
            </a:endParaRPr>
          </a:p>
          <a:p>
            <a:pPr eaLnBrk="1" hangingPunct="1">
              <a:defRPr/>
            </a:pPr>
            <a:r>
              <a:rPr lang="en-US" sz="2000" dirty="0">
                <a:solidFill>
                  <a:srgbClr val="FF0000"/>
                </a:solidFill>
              </a:rPr>
              <a:t>2) Tam </a:t>
            </a:r>
            <a:r>
              <a:rPr lang="en-US" sz="2000" dirty="0" err="1">
                <a:solidFill>
                  <a:srgbClr val="FF0000"/>
                </a:solidFill>
              </a:rPr>
              <a:t>giác</a:t>
            </a:r>
            <a:r>
              <a:rPr lang="en-US" sz="2000" dirty="0">
                <a:solidFill>
                  <a:srgbClr val="FF0000"/>
                </a:solidFill>
              </a:rPr>
              <a:t> ABC </a:t>
            </a:r>
            <a:r>
              <a:rPr lang="en-US" sz="2000" dirty="0" err="1">
                <a:solidFill>
                  <a:srgbClr val="FF0000"/>
                </a:solidFill>
              </a:rPr>
              <a:t>đều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cạnh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bằng</a:t>
            </a:r>
            <a:r>
              <a:rPr lang="en-US" sz="2000" dirty="0">
                <a:solidFill>
                  <a:srgbClr val="FF0000"/>
                </a:solidFill>
              </a:rPr>
              <a:t> a</a:t>
            </a:r>
          </a:p>
          <a:p>
            <a:pPr eaLnBrk="1" hangingPunct="1">
              <a:defRPr/>
            </a:pPr>
            <a:endParaRPr lang="en-US" sz="2000" dirty="0">
              <a:solidFill>
                <a:srgbClr val="FF0000"/>
              </a:solidFill>
            </a:endParaRPr>
          </a:p>
          <a:p>
            <a:pPr eaLnBrk="1" hangingPunct="1">
              <a:defRPr/>
            </a:pPr>
            <a:endParaRPr lang="en-US" sz="2000" dirty="0">
              <a:solidFill>
                <a:srgbClr val="FF0000"/>
              </a:solidFill>
            </a:endParaRPr>
          </a:p>
          <a:p>
            <a:pPr eaLnBrk="1" hangingPunct="1">
              <a:defRPr/>
            </a:pPr>
            <a:endParaRPr lang="en-US" sz="2000" dirty="0">
              <a:solidFill>
                <a:srgbClr val="FF0000"/>
              </a:solidFill>
            </a:endParaRPr>
          </a:p>
          <a:p>
            <a:pPr eaLnBrk="1" hangingPunct="1">
              <a:defRPr/>
            </a:pPr>
            <a:r>
              <a:rPr lang="en-US" sz="2000" b="0" dirty="0"/>
              <a:t>     </a:t>
            </a:r>
            <a:r>
              <a:rPr lang="en-US" sz="2000" b="0" dirty="0" err="1"/>
              <a:t>Đường</a:t>
            </a:r>
            <a:r>
              <a:rPr lang="en-US" sz="2000" b="0" dirty="0"/>
              <a:t> </a:t>
            </a:r>
            <a:r>
              <a:rPr lang="en-US" sz="2000" b="0" dirty="0" err="1"/>
              <a:t>cao</a:t>
            </a:r>
            <a:r>
              <a:rPr lang="en-US" sz="2000" b="0" dirty="0"/>
              <a:t> AH</a:t>
            </a:r>
          </a:p>
          <a:p>
            <a:pPr eaLnBrk="1" hangingPunct="1">
              <a:defRPr/>
            </a:pPr>
            <a:endParaRPr lang="en-US" sz="2000" dirty="0">
              <a:solidFill>
                <a:srgbClr val="FF0000"/>
              </a:solidFill>
            </a:endParaRPr>
          </a:p>
          <a:p>
            <a:pPr eaLnBrk="1" hangingPunct="1">
              <a:defRPr/>
            </a:pPr>
            <a:endParaRPr lang="en-US" sz="2000" dirty="0">
              <a:solidFill>
                <a:srgbClr val="FF0000"/>
              </a:solidFill>
            </a:endParaRPr>
          </a:p>
          <a:p>
            <a:pPr eaLnBrk="1" hangingPunct="1">
              <a:defRPr/>
            </a:pPr>
            <a:endParaRPr lang="en-US" sz="2000" dirty="0">
              <a:solidFill>
                <a:srgbClr val="FF0000"/>
              </a:solidFill>
            </a:endParaRPr>
          </a:p>
          <a:p>
            <a:pPr eaLnBrk="1" hangingPunct="1">
              <a:defRPr/>
            </a:pPr>
            <a:endParaRPr lang="en-US" sz="2000" dirty="0">
              <a:solidFill>
                <a:srgbClr val="FF0000"/>
              </a:solidFill>
            </a:endParaRPr>
          </a:p>
          <a:p>
            <a:pPr eaLnBrk="1" hangingPunct="1">
              <a:defRPr/>
            </a:pPr>
            <a:endParaRPr lang="en-US" sz="2000" dirty="0">
              <a:solidFill>
                <a:srgbClr val="FF0000"/>
              </a:solidFill>
            </a:endParaRPr>
          </a:p>
          <a:p>
            <a:pPr eaLnBrk="1" hangingPunct="1">
              <a:defRPr/>
            </a:pPr>
            <a:endParaRPr lang="en-US" sz="2000" dirty="0">
              <a:solidFill>
                <a:srgbClr val="FF0000"/>
              </a:solidFill>
            </a:endParaRPr>
          </a:p>
          <a:p>
            <a:pPr eaLnBrk="1" hangingPunct="1">
              <a:defRPr/>
            </a:pPr>
            <a:endParaRPr lang="en-US" sz="2000" dirty="0">
              <a:solidFill>
                <a:srgbClr val="FF0000"/>
              </a:solidFill>
            </a:endParaRPr>
          </a:p>
          <a:p>
            <a:pPr eaLnBrk="1" hangingPunct="1">
              <a:defRPr/>
            </a:pPr>
            <a:endParaRPr lang="en-US" sz="2000" dirty="0">
              <a:solidFill>
                <a:srgbClr val="FF0000"/>
              </a:solidFill>
            </a:endParaRPr>
          </a:p>
        </p:txBody>
      </p:sp>
      <p:cxnSp>
        <p:nvCxnSpPr>
          <p:cNvPr id="5123" name="Straight Connector 5"/>
          <p:cNvCxnSpPr>
            <a:cxnSpLocks noChangeShapeType="1"/>
          </p:cNvCxnSpPr>
          <p:nvPr/>
        </p:nvCxnSpPr>
        <p:spPr bwMode="auto">
          <a:xfrm flipH="1">
            <a:off x="5791200" y="2362200"/>
            <a:ext cx="685800" cy="1143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24" name="Straight Connector 7"/>
          <p:cNvCxnSpPr>
            <a:cxnSpLocks noChangeShapeType="1"/>
          </p:cNvCxnSpPr>
          <p:nvPr/>
        </p:nvCxnSpPr>
        <p:spPr bwMode="auto">
          <a:xfrm>
            <a:off x="6477000" y="2362200"/>
            <a:ext cx="1676400" cy="1143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25" name="Straight Connector 9"/>
          <p:cNvCxnSpPr>
            <a:cxnSpLocks noChangeShapeType="1"/>
          </p:cNvCxnSpPr>
          <p:nvPr/>
        </p:nvCxnSpPr>
        <p:spPr bwMode="auto">
          <a:xfrm>
            <a:off x="5791200" y="3505200"/>
            <a:ext cx="23622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26" name="Straight Connector 23"/>
          <p:cNvCxnSpPr>
            <a:cxnSpLocks noChangeShapeType="1"/>
          </p:cNvCxnSpPr>
          <p:nvPr/>
        </p:nvCxnSpPr>
        <p:spPr bwMode="auto">
          <a:xfrm>
            <a:off x="6478588" y="2362200"/>
            <a:ext cx="0" cy="1143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27" name="TextBox 25"/>
          <p:cNvSpPr txBox="1">
            <a:spLocks noChangeArrowheads="1"/>
          </p:cNvSpPr>
          <p:nvPr/>
        </p:nvSpPr>
        <p:spPr bwMode="auto">
          <a:xfrm>
            <a:off x="6305550" y="2098675"/>
            <a:ext cx="3429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>
                <a:solidFill>
                  <a:schemeClr val="tx1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5128" name="TextBox 26"/>
          <p:cNvSpPr txBox="1">
            <a:spLocks noChangeArrowheads="1"/>
          </p:cNvSpPr>
          <p:nvPr/>
        </p:nvSpPr>
        <p:spPr bwMode="auto">
          <a:xfrm>
            <a:off x="5507038" y="3451225"/>
            <a:ext cx="228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>
                <a:solidFill>
                  <a:schemeClr val="tx1"/>
                </a:solidFill>
                <a:latin typeface="Times New Roman" pitchFamily="18" charset="0"/>
              </a:rPr>
              <a:t>B</a:t>
            </a:r>
          </a:p>
        </p:txBody>
      </p:sp>
      <p:sp>
        <p:nvSpPr>
          <p:cNvPr id="5129" name="TextBox 27"/>
          <p:cNvSpPr txBox="1">
            <a:spLocks noChangeArrowheads="1"/>
          </p:cNvSpPr>
          <p:nvPr/>
        </p:nvSpPr>
        <p:spPr bwMode="auto">
          <a:xfrm>
            <a:off x="8110538" y="3340100"/>
            <a:ext cx="3524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>
                <a:solidFill>
                  <a:schemeClr val="tx1"/>
                </a:solidFill>
                <a:latin typeface="Times New Roman" pitchFamily="18" charset="0"/>
              </a:rPr>
              <a:t>C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130" name="TextBox 28"/>
          <p:cNvSpPr txBox="1">
            <a:spLocks noChangeArrowheads="1"/>
          </p:cNvSpPr>
          <p:nvPr/>
        </p:nvSpPr>
        <p:spPr bwMode="auto">
          <a:xfrm>
            <a:off x="6354763" y="3498850"/>
            <a:ext cx="355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>
                <a:solidFill>
                  <a:schemeClr val="tx1"/>
                </a:solidFill>
                <a:latin typeface="Times New Roman" pitchFamily="18" charset="0"/>
              </a:rPr>
              <a:t>H</a:t>
            </a:r>
          </a:p>
        </p:txBody>
      </p:sp>
      <p:graphicFrame>
        <p:nvGraphicFramePr>
          <p:cNvPr id="5131" name="Object 31"/>
          <p:cNvGraphicFramePr>
            <a:graphicFrameLocks noChangeAspect="1"/>
          </p:cNvGraphicFramePr>
          <p:nvPr/>
        </p:nvGraphicFramePr>
        <p:xfrm>
          <a:off x="1295400" y="2640013"/>
          <a:ext cx="3276600" cy="700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2" name="Equation" r:id="rId3" imgW="1828800" imgH="393700" progId="Equation.DSMT4">
                  <p:embed/>
                </p:oleObj>
              </mc:Choice>
              <mc:Fallback>
                <p:oleObj name="Equation" r:id="rId3" imgW="1828800" imgH="393700" progId="Equation.DSMT4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640013"/>
                        <a:ext cx="3276600" cy="700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2" name="Object 33"/>
          <p:cNvGraphicFramePr>
            <a:graphicFrameLocks noChangeAspect="1"/>
          </p:cNvGraphicFramePr>
          <p:nvPr/>
        </p:nvGraphicFramePr>
        <p:xfrm>
          <a:off x="6456363" y="3306763"/>
          <a:ext cx="195262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3" name="Equation" r:id="rId5" imgW="152268" imgH="203024" progId="Equation.DSMT4">
                  <p:embed/>
                </p:oleObj>
              </mc:Choice>
              <mc:Fallback>
                <p:oleObj name="Equation" r:id="rId5" imgW="152268" imgH="203024" progId="Equation.DSMT4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56363" y="3306763"/>
                        <a:ext cx="195262" cy="238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3" name="Object 34"/>
          <p:cNvGraphicFramePr>
            <a:graphicFrameLocks noChangeAspect="1"/>
          </p:cNvGraphicFramePr>
          <p:nvPr/>
        </p:nvGraphicFramePr>
        <p:xfrm>
          <a:off x="6407150" y="2251075"/>
          <a:ext cx="241300" cy="407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4" name="Equation" r:id="rId7" imgW="114201" imgH="203024" progId="Equation.DSMT4">
                  <p:embed/>
                </p:oleObj>
              </mc:Choice>
              <mc:Fallback>
                <p:oleObj name="Equation" r:id="rId7" imgW="114201" imgH="203024" progId="Equation.DSMT4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7150" y="2251075"/>
                        <a:ext cx="241300" cy="407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4" name="Object 35"/>
          <p:cNvGraphicFramePr>
            <a:graphicFrameLocks noChangeAspect="1"/>
          </p:cNvGraphicFramePr>
          <p:nvPr/>
        </p:nvGraphicFramePr>
        <p:xfrm>
          <a:off x="1176338" y="3954463"/>
          <a:ext cx="3209925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5" name="Equation" r:id="rId9" imgW="1790700" imgH="431800" progId="Equation.DSMT4">
                  <p:embed/>
                </p:oleObj>
              </mc:Choice>
              <mc:Fallback>
                <p:oleObj name="Equation" r:id="rId9" imgW="1790700" imgH="431800" progId="Equation.DSMT4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6338" y="3954463"/>
                        <a:ext cx="3209925" cy="768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5" name="TextBox 36"/>
          <p:cNvSpPr txBox="1">
            <a:spLocks noChangeArrowheads="1"/>
          </p:cNvSpPr>
          <p:nvPr/>
        </p:nvSpPr>
        <p:spPr bwMode="auto">
          <a:xfrm>
            <a:off x="523875" y="4951413"/>
            <a:ext cx="6629400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b="0">
              <a:solidFill>
                <a:schemeClr val="tx1"/>
              </a:solidFill>
              <a:latin typeface="Times New Roman" pitchFamily="18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>
              <a:solidFill>
                <a:schemeClr val="tx1"/>
              </a:solidFill>
              <a:latin typeface="Times New Roman" pitchFamily="18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>
                <a:solidFill>
                  <a:srgbClr val="FF0000"/>
                </a:solidFill>
                <a:latin typeface="Times New Roman" pitchFamily="18" charset="0"/>
              </a:rPr>
              <a:t>3) Hình vuông ABCD cạnh bằng a,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>
              <a:solidFill>
                <a:srgbClr val="FF0000"/>
              </a:solidFill>
              <a:latin typeface="Times New Roman" pitchFamily="18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>
                <a:solidFill>
                  <a:srgbClr val="FF0000"/>
                </a:solidFill>
                <a:latin typeface="Times New Roman" pitchFamily="18" charset="0"/>
              </a:rPr>
              <a:t>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>
              <a:solidFill>
                <a:schemeClr val="tx1"/>
              </a:solidFill>
              <a:latin typeface="Times New Roman" pitchFamily="18" charset="0"/>
            </a:endParaRPr>
          </a:p>
        </p:txBody>
      </p:sp>
      <p:graphicFrame>
        <p:nvGraphicFramePr>
          <p:cNvPr id="5136" name="Object 37"/>
          <p:cNvGraphicFramePr>
            <a:graphicFrameLocks noChangeAspect="1"/>
          </p:cNvGraphicFramePr>
          <p:nvPr/>
        </p:nvGraphicFramePr>
        <p:xfrm>
          <a:off x="2513013" y="4518025"/>
          <a:ext cx="2320925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6" name="Equation" r:id="rId11" imgW="1295400" imgH="431800" progId="Equation.DSMT4">
                  <p:embed/>
                </p:oleObj>
              </mc:Choice>
              <mc:Fallback>
                <p:oleObj name="Equation" r:id="rId11" imgW="1295400" imgH="431800" progId="Equation.DSMT4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3013" y="4518025"/>
                        <a:ext cx="2320925" cy="768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7" name="Object 38"/>
          <p:cNvGraphicFramePr>
            <a:graphicFrameLocks noChangeAspect="1"/>
          </p:cNvGraphicFramePr>
          <p:nvPr/>
        </p:nvGraphicFramePr>
        <p:xfrm>
          <a:off x="671513" y="5999163"/>
          <a:ext cx="1957387" cy="407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7" name="Equation" r:id="rId13" imgW="1091726" imgH="228501" progId="Equation.DSMT4">
                  <p:embed/>
                </p:oleObj>
              </mc:Choice>
              <mc:Fallback>
                <p:oleObj name="Equation" r:id="rId13" imgW="1091726" imgH="228501" progId="Equation.DSMT4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1513" y="5999163"/>
                        <a:ext cx="1957387" cy="407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8" name="TextBox 39"/>
          <p:cNvSpPr txBox="1">
            <a:spLocks noChangeArrowheads="1"/>
          </p:cNvSpPr>
          <p:nvPr/>
        </p:nvSpPr>
        <p:spPr bwMode="auto">
          <a:xfrm>
            <a:off x="2571750" y="6022975"/>
            <a:ext cx="25336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b="0">
                <a:solidFill>
                  <a:schemeClr val="tx1"/>
                </a:solidFill>
                <a:latin typeface="Times New Roman" pitchFamily="18" charset="0"/>
              </a:rPr>
              <a:t>Đường chéo AC=BD=</a:t>
            </a:r>
          </a:p>
        </p:txBody>
      </p:sp>
      <p:graphicFrame>
        <p:nvGraphicFramePr>
          <p:cNvPr id="5139" name="Object 40"/>
          <p:cNvGraphicFramePr>
            <a:graphicFrameLocks noChangeAspect="1"/>
          </p:cNvGraphicFramePr>
          <p:nvPr/>
        </p:nvGraphicFramePr>
        <p:xfrm>
          <a:off x="4978400" y="5981700"/>
          <a:ext cx="2025650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8" name="Equation" r:id="rId15" imgW="1129810" imgH="241195" progId="Equation.DSMT4">
                  <p:embed/>
                </p:oleObj>
              </mc:Choice>
              <mc:Fallback>
                <p:oleObj name="Equation" r:id="rId15" imgW="1129810" imgH="241195" progId="Equation.DSMT4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78400" y="5981700"/>
                        <a:ext cx="2025650" cy="425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40" name="Rectangle 41"/>
          <p:cNvSpPr>
            <a:spLocks noChangeArrowheads="1"/>
          </p:cNvSpPr>
          <p:nvPr/>
        </p:nvSpPr>
        <p:spPr bwMode="auto">
          <a:xfrm>
            <a:off x="1295400" y="417513"/>
            <a:ext cx="68151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u="sng">
                <a:solidFill>
                  <a:schemeClr val="folHlink"/>
                </a:solidFill>
                <a:latin typeface="Times New Roman" pitchFamily="18" charset="0"/>
              </a:rPr>
              <a:t>TIẾT 8</a:t>
            </a:r>
            <a:r>
              <a:rPr lang="en-US" altLang="en-US">
                <a:solidFill>
                  <a:schemeClr val="folHlink"/>
                </a:solidFill>
                <a:latin typeface="Times New Roman" pitchFamily="18" charset="0"/>
              </a:rPr>
              <a:t>: KHÁI NIỆM VỀ THỂ TÍCH KHỐI ĐA DIỆN</a:t>
            </a:r>
          </a:p>
        </p:txBody>
      </p:sp>
      <p:sp>
        <p:nvSpPr>
          <p:cNvPr id="5141" name="Rectangle 42"/>
          <p:cNvSpPr>
            <a:spLocks noChangeArrowheads="1"/>
          </p:cNvSpPr>
          <p:nvPr/>
        </p:nvSpPr>
        <p:spPr bwMode="auto">
          <a:xfrm>
            <a:off x="1620838" y="1123950"/>
            <a:ext cx="40259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 KHỐI ĐA DIỆN THƯỜNG GẶP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127" grpId="0"/>
      <p:bldP spid="5128" grpId="0"/>
      <p:bldP spid="5129" grpId="0"/>
      <p:bldP spid="5130" grpId="0"/>
      <p:bldP spid="5135" grpId="0"/>
      <p:bldP spid="5138" grpId="0"/>
      <p:bldP spid="514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9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1507" name="Rectangle 30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1508" name="Rectangle 31"/>
          <p:cNvSpPr>
            <a:spLocks noChangeArrowheads="1"/>
          </p:cNvSpPr>
          <p:nvPr/>
        </p:nvSpPr>
        <p:spPr bwMode="auto">
          <a:xfrm>
            <a:off x="0" y="30813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1509" name="Rectangle 32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6928" name="Text Box 64"/>
          <p:cNvSpPr txBox="1">
            <a:spLocks noChangeArrowheads="1"/>
          </p:cNvSpPr>
          <p:nvPr/>
        </p:nvSpPr>
        <p:spPr bwMode="auto">
          <a:xfrm>
            <a:off x="7493000" y="6324600"/>
            <a:ext cx="43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b="0">
                <a:solidFill>
                  <a:srgbClr val="000000"/>
                </a:solidFill>
                <a:latin typeface="Arial" charset="0"/>
              </a:rPr>
              <a:t>B</a:t>
            </a:r>
          </a:p>
        </p:txBody>
      </p:sp>
      <p:sp>
        <p:nvSpPr>
          <p:cNvPr id="36940" name="Text Box 76"/>
          <p:cNvSpPr txBox="1">
            <a:spLocks noChangeArrowheads="1"/>
          </p:cNvSpPr>
          <p:nvPr/>
        </p:nvSpPr>
        <p:spPr bwMode="auto">
          <a:xfrm>
            <a:off x="6629400" y="50292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b="0">
                <a:solidFill>
                  <a:srgbClr val="000000"/>
                </a:solidFill>
                <a:latin typeface="Arial" charset="0"/>
              </a:rPr>
              <a:t>A’</a:t>
            </a:r>
          </a:p>
        </p:txBody>
      </p:sp>
      <p:grpSp>
        <p:nvGrpSpPr>
          <p:cNvPr id="37028" name="Group 164"/>
          <p:cNvGrpSpPr>
            <a:grpSpLocks/>
          </p:cNvGrpSpPr>
          <p:nvPr/>
        </p:nvGrpSpPr>
        <p:grpSpPr bwMode="auto">
          <a:xfrm>
            <a:off x="6765925" y="4338638"/>
            <a:ext cx="2413000" cy="2005012"/>
            <a:chOff x="4262" y="2733"/>
            <a:chExt cx="1520" cy="1263"/>
          </a:xfrm>
        </p:grpSpPr>
        <p:sp>
          <p:nvSpPr>
            <p:cNvPr id="21559" name="Line 56"/>
            <p:cNvSpPr>
              <a:spLocks noChangeShapeType="1"/>
            </p:cNvSpPr>
            <p:nvPr/>
          </p:nvSpPr>
          <p:spPr bwMode="auto">
            <a:xfrm flipH="1">
              <a:off x="4443" y="2831"/>
              <a:ext cx="178" cy="974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60" name="Line 57"/>
            <p:cNvSpPr>
              <a:spLocks noChangeShapeType="1"/>
            </p:cNvSpPr>
            <p:nvPr/>
          </p:nvSpPr>
          <p:spPr bwMode="auto">
            <a:xfrm>
              <a:off x="4446" y="3800"/>
              <a:ext cx="356" cy="18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61" name="Line 58"/>
            <p:cNvSpPr>
              <a:spLocks noChangeShapeType="1"/>
            </p:cNvSpPr>
            <p:nvPr/>
          </p:nvSpPr>
          <p:spPr bwMode="auto">
            <a:xfrm flipV="1">
              <a:off x="4789" y="3806"/>
              <a:ext cx="622" cy="18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62" name="Line 59"/>
            <p:cNvSpPr>
              <a:spLocks noChangeShapeType="1"/>
            </p:cNvSpPr>
            <p:nvPr/>
          </p:nvSpPr>
          <p:spPr bwMode="auto">
            <a:xfrm>
              <a:off x="4617" y="2832"/>
              <a:ext cx="794" cy="984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63" name="Line 60"/>
            <p:cNvSpPr>
              <a:spLocks noChangeShapeType="1"/>
            </p:cNvSpPr>
            <p:nvPr/>
          </p:nvSpPr>
          <p:spPr bwMode="auto">
            <a:xfrm>
              <a:off x="4617" y="2832"/>
              <a:ext cx="185" cy="1164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64" name="Line 61"/>
            <p:cNvSpPr>
              <a:spLocks noChangeShapeType="1"/>
            </p:cNvSpPr>
            <p:nvPr/>
          </p:nvSpPr>
          <p:spPr bwMode="auto">
            <a:xfrm>
              <a:off x="4464" y="3792"/>
              <a:ext cx="912" cy="13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65" name="Text Box 65"/>
            <p:cNvSpPr txBox="1">
              <a:spLocks noChangeArrowheads="1"/>
            </p:cNvSpPr>
            <p:nvPr/>
          </p:nvSpPr>
          <p:spPr bwMode="auto">
            <a:xfrm>
              <a:off x="5376" y="3744"/>
              <a:ext cx="40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>
                  <a:solidFill>
                    <a:srgbClr val="404040"/>
                  </a:solidFill>
                  <a:latin typeface="Century Gothic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 sz="1600">
                  <a:solidFill>
                    <a:srgbClr val="404040"/>
                  </a:solidFill>
                  <a:latin typeface="Century Gothic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 sz="1400">
                  <a:solidFill>
                    <a:srgbClr val="404040"/>
                  </a:solidFill>
                  <a:latin typeface="Century Gothic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>
                  <a:solidFill>
                    <a:srgbClr val="000000"/>
                  </a:solidFill>
                  <a:latin typeface="Arial" charset="0"/>
                </a:rPr>
                <a:t>C</a:t>
              </a:r>
            </a:p>
          </p:txBody>
        </p:sp>
        <p:sp>
          <p:nvSpPr>
            <p:cNvPr id="21566" name="Text Box 77"/>
            <p:cNvSpPr txBox="1">
              <a:spLocks noChangeArrowheads="1"/>
            </p:cNvSpPr>
            <p:nvPr/>
          </p:nvSpPr>
          <p:spPr bwMode="auto">
            <a:xfrm>
              <a:off x="4262" y="3747"/>
              <a:ext cx="2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>
                  <a:solidFill>
                    <a:srgbClr val="404040"/>
                  </a:solidFill>
                  <a:latin typeface="Century Gothic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 sz="1600">
                  <a:solidFill>
                    <a:srgbClr val="404040"/>
                  </a:solidFill>
                  <a:latin typeface="Century Gothic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 sz="1400">
                  <a:solidFill>
                    <a:srgbClr val="404040"/>
                  </a:solidFill>
                  <a:latin typeface="Century Gothic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b="0">
                  <a:solidFill>
                    <a:srgbClr val="000000"/>
                  </a:solidFill>
                  <a:latin typeface="Arial" charset="0"/>
                </a:rPr>
                <a:t>A</a:t>
              </a:r>
            </a:p>
          </p:txBody>
        </p:sp>
        <p:sp>
          <p:nvSpPr>
            <p:cNvPr id="21567" name="Text Box 78"/>
            <p:cNvSpPr txBox="1">
              <a:spLocks noChangeArrowheads="1"/>
            </p:cNvSpPr>
            <p:nvPr/>
          </p:nvSpPr>
          <p:spPr bwMode="auto">
            <a:xfrm>
              <a:off x="4455" y="2733"/>
              <a:ext cx="20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>
                  <a:solidFill>
                    <a:srgbClr val="404040"/>
                  </a:solidFill>
                  <a:latin typeface="Century Gothic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 sz="1600">
                  <a:solidFill>
                    <a:srgbClr val="404040"/>
                  </a:solidFill>
                  <a:latin typeface="Century Gothic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 sz="1400">
                  <a:solidFill>
                    <a:srgbClr val="404040"/>
                  </a:solidFill>
                  <a:latin typeface="Century Gothic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b="0">
                  <a:solidFill>
                    <a:srgbClr val="000000"/>
                  </a:solidFill>
                  <a:latin typeface="Arial" charset="0"/>
                </a:rPr>
                <a:t>S</a:t>
              </a:r>
            </a:p>
          </p:txBody>
        </p:sp>
      </p:grpSp>
      <p:sp>
        <p:nvSpPr>
          <p:cNvPr id="36943" name="Text Box 79"/>
          <p:cNvSpPr txBox="1">
            <a:spLocks noChangeArrowheads="1"/>
          </p:cNvSpPr>
          <p:nvPr/>
        </p:nvSpPr>
        <p:spPr bwMode="auto">
          <a:xfrm>
            <a:off x="808038" y="2009775"/>
            <a:ext cx="6149975" cy="1201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b="0">
                <a:solidFill>
                  <a:schemeClr val="tx1"/>
                </a:solidFill>
                <a:latin typeface="Arial" charset="0"/>
              </a:rPr>
              <a:t>Thể tích khối chóp có diện tích đáy B và chiều cao h là:</a:t>
            </a:r>
          </a:p>
          <a:p>
            <a:pPr eaLnBrk="1" hangingPunct="1">
              <a:spcBef>
                <a:spcPct val="50000"/>
              </a:spcBef>
              <a:buClrTx/>
              <a:buFontTx/>
              <a:buNone/>
            </a:pPr>
            <a:endParaRPr lang="en-US" altLang="en-US" b="0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spcBef>
                <a:spcPct val="50000"/>
              </a:spcBef>
              <a:buClrTx/>
              <a:buFontTx/>
              <a:buNone/>
            </a:pPr>
            <a:endParaRPr lang="en-US" altLang="en-US" b="0">
              <a:solidFill>
                <a:schemeClr val="tx1"/>
              </a:solidFill>
              <a:latin typeface="Arial" charset="0"/>
            </a:endParaRPr>
          </a:p>
        </p:txBody>
      </p:sp>
      <p:graphicFrame>
        <p:nvGraphicFramePr>
          <p:cNvPr id="36944" name="Object 80"/>
          <p:cNvGraphicFramePr>
            <a:graphicFrameLocks noChangeAspect="1"/>
          </p:cNvGraphicFramePr>
          <p:nvPr/>
        </p:nvGraphicFramePr>
        <p:xfrm>
          <a:off x="1189038" y="2543175"/>
          <a:ext cx="5124450" cy="82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68" name="Equation" r:id="rId3" imgW="1803400" imgH="431800" progId="Equation.DSMT4">
                  <p:embed/>
                </p:oleObj>
              </mc:Choice>
              <mc:Fallback>
                <p:oleObj name="Equation" r:id="rId3" imgW="1803400" imgH="431800" progId="Equation.DSMT4">
                  <p:embed/>
                  <p:pic>
                    <p:nvPicPr>
                      <p:cNvPr id="0" name="Object 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9038" y="2543175"/>
                        <a:ext cx="5124450" cy="823913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66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948" name="Text Box 84"/>
          <p:cNvSpPr txBox="1">
            <a:spLocks noChangeArrowheads="1"/>
          </p:cNvSpPr>
          <p:nvPr/>
        </p:nvSpPr>
        <p:spPr bwMode="auto">
          <a:xfrm>
            <a:off x="533400" y="4779963"/>
            <a:ext cx="563880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u="sng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Tỉ số thể tích:</a:t>
            </a:r>
            <a:r>
              <a:rPr lang="en-US" altLang="en-US" b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Cho hình chóp S.ABC. Trên các đoạn thẳng SA, SB, SC lần lượt lấy ba điểm A’, B’, C’ khác S. Khi đó:</a:t>
            </a:r>
            <a:endParaRPr lang="en-US" altLang="en-US" b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6960" name="AutoShape 96"/>
          <p:cNvSpPr>
            <a:spLocks noChangeArrowheads="1"/>
          </p:cNvSpPr>
          <p:nvPr/>
        </p:nvSpPr>
        <p:spPr bwMode="auto">
          <a:xfrm>
            <a:off x="7183438" y="5181600"/>
            <a:ext cx="76200" cy="76200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6961" name="AutoShape 97"/>
          <p:cNvSpPr>
            <a:spLocks noChangeArrowheads="1"/>
          </p:cNvSpPr>
          <p:nvPr/>
        </p:nvSpPr>
        <p:spPr bwMode="auto">
          <a:xfrm flipH="1" flipV="1">
            <a:off x="7496175" y="5692775"/>
            <a:ext cx="76200" cy="76200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6962" name="AutoShape 98"/>
          <p:cNvSpPr>
            <a:spLocks noChangeArrowheads="1"/>
          </p:cNvSpPr>
          <p:nvPr/>
        </p:nvSpPr>
        <p:spPr bwMode="auto">
          <a:xfrm>
            <a:off x="7788275" y="5067300"/>
            <a:ext cx="76200" cy="76200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6964" name="Text Box 100"/>
          <p:cNvSpPr txBox="1">
            <a:spLocks noChangeArrowheads="1"/>
          </p:cNvSpPr>
          <p:nvPr/>
        </p:nvSpPr>
        <p:spPr bwMode="auto">
          <a:xfrm>
            <a:off x="7543800" y="5576888"/>
            <a:ext cx="609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b="0">
                <a:solidFill>
                  <a:srgbClr val="000000"/>
                </a:solidFill>
                <a:latin typeface="Arial" charset="0"/>
              </a:rPr>
              <a:t>B’</a:t>
            </a:r>
          </a:p>
        </p:txBody>
      </p:sp>
      <p:sp>
        <p:nvSpPr>
          <p:cNvPr id="36965" name="Text Box 101"/>
          <p:cNvSpPr txBox="1">
            <a:spLocks noChangeArrowheads="1"/>
          </p:cNvSpPr>
          <p:nvPr/>
        </p:nvSpPr>
        <p:spPr bwMode="auto">
          <a:xfrm>
            <a:off x="7848600" y="4724400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b="0">
                <a:solidFill>
                  <a:srgbClr val="000000"/>
                </a:solidFill>
                <a:latin typeface="Arial" charset="0"/>
              </a:rPr>
              <a:t>C’</a:t>
            </a:r>
          </a:p>
        </p:txBody>
      </p:sp>
      <p:sp>
        <p:nvSpPr>
          <p:cNvPr id="36966" name="Line 102"/>
          <p:cNvSpPr>
            <a:spLocks noChangeShapeType="1"/>
          </p:cNvSpPr>
          <p:nvPr/>
        </p:nvSpPr>
        <p:spPr bwMode="auto">
          <a:xfrm>
            <a:off x="7183438" y="5214938"/>
            <a:ext cx="381000" cy="5334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67" name="Line 103"/>
          <p:cNvSpPr>
            <a:spLocks noChangeShapeType="1"/>
          </p:cNvSpPr>
          <p:nvPr/>
        </p:nvSpPr>
        <p:spPr bwMode="auto">
          <a:xfrm flipV="1">
            <a:off x="7564438" y="5103813"/>
            <a:ext cx="228600" cy="6096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68" name="Line 104"/>
          <p:cNvSpPr>
            <a:spLocks noChangeShapeType="1"/>
          </p:cNvSpPr>
          <p:nvPr/>
        </p:nvSpPr>
        <p:spPr bwMode="auto">
          <a:xfrm flipV="1">
            <a:off x="7197725" y="5119688"/>
            <a:ext cx="609600" cy="95250"/>
          </a:xfrm>
          <a:prstGeom prst="line">
            <a:avLst/>
          </a:prstGeom>
          <a:noFill/>
          <a:ln w="9525">
            <a:solidFill>
              <a:schemeClr val="folHlink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73" name="Line 109"/>
          <p:cNvSpPr>
            <a:spLocks noChangeShapeType="1"/>
          </p:cNvSpPr>
          <p:nvPr/>
        </p:nvSpPr>
        <p:spPr bwMode="auto">
          <a:xfrm flipV="1">
            <a:off x="7045325" y="5713413"/>
            <a:ext cx="533400" cy="29845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74" name="Line 110"/>
          <p:cNvSpPr>
            <a:spLocks noChangeShapeType="1"/>
          </p:cNvSpPr>
          <p:nvPr/>
        </p:nvSpPr>
        <p:spPr bwMode="auto">
          <a:xfrm flipV="1">
            <a:off x="7045325" y="5097463"/>
            <a:ext cx="762000" cy="914400"/>
          </a:xfrm>
          <a:prstGeom prst="line">
            <a:avLst/>
          </a:prstGeom>
          <a:noFill/>
          <a:ln w="9525">
            <a:solidFill>
              <a:schemeClr val="folHlink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36977" name="Object 113"/>
          <p:cNvGraphicFramePr>
            <a:graphicFrameLocks noChangeAspect="1"/>
          </p:cNvGraphicFramePr>
          <p:nvPr/>
        </p:nvGraphicFramePr>
        <p:xfrm>
          <a:off x="1998663" y="5730875"/>
          <a:ext cx="3100387" cy="728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69" name="Equation" r:id="rId5" imgW="1447800" imgH="431800" progId="Equation.3">
                  <p:embed/>
                </p:oleObj>
              </mc:Choice>
              <mc:Fallback>
                <p:oleObj name="Equation" r:id="rId5" imgW="1447800" imgH="431800" progId="Equation.3">
                  <p:embed/>
                  <p:pic>
                    <p:nvPicPr>
                      <p:cNvPr id="0" name="Object 1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8663" y="5730875"/>
                        <a:ext cx="3100387" cy="728663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66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6989" name="Group 125"/>
          <p:cNvGrpSpPr>
            <a:grpSpLocks/>
          </p:cNvGrpSpPr>
          <p:nvPr/>
        </p:nvGrpSpPr>
        <p:grpSpPr bwMode="auto">
          <a:xfrm>
            <a:off x="1882775" y="1481138"/>
            <a:ext cx="6705600" cy="1676400"/>
            <a:chOff x="1968" y="1824"/>
            <a:chExt cx="3456" cy="912"/>
          </a:xfrm>
        </p:grpSpPr>
        <p:sp>
          <p:nvSpPr>
            <p:cNvPr id="21533" name="Rectangle 46"/>
            <p:cNvSpPr>
              <a:spLocks noChangeArrowheads="1"/>
            </p:cNvSpPr>
            <p:nvPr/>
          </p:nvSpPr>
          <p:spPr bwMode="auto">
            <a:xfrm>
              <a:off x="4728" y="2208"/>
              <a:ext cx="144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>
                  <a:solidFill>
                    <a:srgbClr val="404040"/>
                  </a:solidFill>
                  <a:latin typeface="Century Gothic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 sz="1600">
                  <a:solidFill>
                    <a:srgbClr val="404040"/>
                  </a:solidFill>
                  <a:latin typeface="Century Gothic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 sz="1400">
                  <a:solidFill>
                    <a:srgbClr val="404040"/>
                  </a:solidFill>
                  <a:latin typeface="Century Gothic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600" b="0">
                  <a:solidFill>
                    <a:srgbClr val="000000"/>
                  </a:solidFill>
                  <a:latin typeface="Arial" charset="0"/>
                </a:rPr>
                <a:t>h</a:t>
              </a:r>
              <a:endParaRPr lang="en-US" altLang="en-US" sz="1600" b="0">
                <a:solidFill>
                  <a:schemeClr val="tx1"/>
                </a:solidFill>
                <a:latin typeface="Arial" charset="0"/>
              </a:endParaRPr>
            </a:p>
          </p:txBody>
        </p:sp>
        <p:grpSp>
          <p:nvGrpSpPr>
            <p:cNvPr id="21534" name="Group 124"/>
            <p:cNvGrpSpPr>
              <a:grpSpLocks/>
            </p:cNvGrpSpPr>
            <p:nvPr/>
          </p:nvGrpSpPr>
          <p:grpSpPr bwMode="auto">
            <a:xfrm>
              <a:off x="1968" y="1824"/>
              <a:ext cx="3456" cy="912"/>
              <a:chOff x="2400" y="1728"/>
              <a:chExt cx="3456" cy="912"/>
            </a:xfrm>
          </p:grpSpPr>
          <p:sp>
            <p:nvSpPr>
              <p:cNvPr id="21535" name="Rectangle 47"/>
              <p:cNvSpPr>
                <a:spLocks noChangeArrowheads="1"/>
              </p:cNvSpPr>
              <p:nvPr/>
            </p:nvSpPr>
            <p:spPr bwMode="auto">
              <a:xfrm>
                <a:off x="5376" y="2304"/>
                <a:ext cx="91" cy="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ts val="1000"/>
                  </a:spcBef>
                  <a:buClr>
                    <a:schemeClr val="accent1"/>
                  </a:buClr>
                  <a:buFont typeface="Wingdings 3" pitchFamily="18" charset="2"/>
                  <a:buChar char=""/>
                  <a:defRPr>
                    <a:solidFill>
                      <a:srgbClr val="404040"/>
                    </a:solidFill>
                    <a:latin typeface="Century Gothic" pitchFamily="34" charset="0"/>
                  </a:defRPr>
                </a:lvl1pPr>
                <a:lvl2pPr marL="742950" indent="-285750">
                  <a:spcBef>
                    <a:spcPts val="1000"/>
                  </a:spcBef>
                  <a:buClr>
                    <a:schemeClr val="accent1"/>
                  </a:buClr>
                  <a:buFont typeface="Wingdings 3" pitchFamily="18" charset="2"/>
                  <a:buChar char=""/>
                  <a:defRPr sz="1600">
                    <a:solidFill>
                      <a:srgbClr val="404040"/>
                    </a:solidFill>
                    <a:latin typeface="Century Gothic" pitchFamily="34" charset="0"/>
                  </a:defRPr>
                </a:lvl2pPr>
                <a:lvl3pPr marL="1143000" indent="-228600">
                  <a:spcBef>
                    <a:spcPts val="1000"/>
                  </a:spcBef>
                  <a:buClr>
                    <a:schemeClr val="accent1"/>
                  </a:buClr>
                  <a:buFont typeface="Wingdings 3" pitchFamily="18" charset="2"/>
                  <a:buChar char=""/>
                  <a:defRPr sz="1400">
                    <a:solidFill>
                      <a:srgbClr val="404040"/>
                    </a:solidFill>
                    <a:latin typeface="Century Gothic" pitchFamily="34" charset="0"/>
                  </a:defRPr>
                </a:lvl3pPr>
                <a:lvl4pPr marL="1600200" indent="-228600">
                  <a:spcBef>
                    <a:spcPts val="1000"/>
                  </a:spcBef>
                  <a:buClr>
                    <a:schemeClr val="accent1"/>
                  </a:buClr>
                  <a:buFont typeface="Wingdings 3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itchFamily="34" charset="0"/>
                  </a:defRPr>
                </a:lvl4pPr>
                <a:lvl5pPr marL="2057400" indent="-228600">
                  <a:spcBef>
                    <a:spcPts val="1000"/>
                  </a:spcBef>
                  <a:buClr>
                    <a:schemeClr val="accent1"/>
                  </a:buClr>
                  <a:buFont typeface="Wingdings 3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itchFamily="34" charset="0"/>
                  </a:defRPr>
                </a:lvl5pPr>
                <a:lvl6pPr marL="2514600" indent="-228600" eaLnBrk="0" fontAlgn="base" hangingPunct="0">
                  <a:spcBef>
                    <a:spcPts val="1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 3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itchFamily="34" charset="0"/>
                  </a:defRPr>
                </a:lvl6pPr>
                <a:lvl7pPr marL="2971800" indent="-228600" eaLnBrk="0" fontAlgn="base" hangingPunct="0">
                  <a:spcBef>
                    <a:spcPts val="1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 3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itchFamily="34" charset="0"/>
                  </a:defRPr>
                </a:lvl7pPr>
                <a:lvl8pPr marL="3429000" indent="-228600" eaLnBrk="0" fontAlgn="base" hangingPunct="0">
                  <a:spcBef>
                    <a:spcPts val="1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 3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itchFamily="34" charset="0"/>
                  </a:defRPr>
                </a:lvl8pPr>
                <a:lvl9pPr marL="3886200" indent="-228600" eaLnBrk="0" fontAlgn="base" hangingPunct="0">
                  <a:spcBef>
                    <a:spcPts val="1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 3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100" b="0">
                    <a:solidFill>
                      <a:schemeClr val="hlink"/>
                    </a:solidFill>
                    <a:latin typeface="Arial" charset="0"/>
                  </a:rPr>
                  <a:t>B</a:t>
                </a:r>
                <a:endParaRPr lang="en-US" altLang="en-US" b="0">
                  <a:solidFill>
                    <a:schemeClr val="hlink"/>
                  </a:solidFill>
                  <a:latin typeface="Arial" charset="0"/>
                </a:endParaRPr>
              </a:p>
            </p:txBody>
          </p:sp>
          <p:grpSp>
            <p:nvGrpSpPr>
              <p:cNvPr id="21536" name="Group 123"/>
              <p:cNvGrpSpPr>
                <a:grpSpLocks/>
              </p:cNvGrpSpPr>
              <p:nvPr/>
            </p:nvGrpSpPr>
            <p:grpSpPr bwMode="auto">
              <a:xfrm>
                <a:off x="2400" y="1728"/>
                <a:ext cx="3456" cy="912"/>
                <a:chOff x="2112" y="1680"/>
                <a:chExt cx="3456" cy="912"/>
              </a:xfrm>
            </p:grpSpPr>
            <p:grpSp>
              <p:nvGrpSpPr>
                <p:cNvPr id="21537" name="Group 119"/>
                <p:cNvGrpSpPr>
                  <a:grpSpLocks/>
                </p:cNvGrpSpPr>
                <p:nvPr/>
              </p:nvGrpSpPr>
              <p:grpSpPr bwMode="auto">
                <a:xfrm>
                  <a:off x="4669" y="1687"/>
                  <a:ext cx="323" cy="894"/>
                  <a:chOff x="4682" y="1687"/>
                  <a:chExt cx="323" cy="894"/>
                </a:xfrm>
              </p:grpSpPr>
              <p:sp>
                <p:nvSpPr>
                  <p:cNvPr id="21555" name="Line 35"/>
                  <p:cNvSpPr>
                    <a:spLocks noChangeShapeType="1"/>
                  </p:cNvSpPr>
                  <p:nvPr/>
                </p:nvSpPr>
                <p:spPr bwMode="auto">
                  <a:xfrm>
                    <a:off x="4689" y="2402"/>
                    <a:ext cx="316" cy="179"/>
                  </a:xfrm>
                  <a:prstGeom prst="line">
                    <a:avLst/>
                  </a:prstGeom>
                  <a:noFill/>
                  <a:ln w="11113">
                    <a:solidFill>
                      <a:srgbClr val="00008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1556" name="Line 3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689" y="2216"/>
                    <a:ext cx="146" cy="186"/>
                  </a:xfrm>
                  <a:prstGeom prst="line">
                    <a:avLst/>
                  </a:prstGeom>
                  <a:noFill/>
                  <a:ln w="0">
                    <a:solidFill>
                      <a:srgbClr val="000080"/>
                    </a:solidFill>
                    <a:prstDash val="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1557" name="Line 4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689" y="1687"/>
                    <a:ext cx="244" cy="715"/>
                  </a:xfrm>
                  <a:prstGeom prst="line">
                    <a:avLst/>
                  </a:prstGeom>
                  <a:noFill/>
                  <a:ln w="11113">
                    <a:solidFill>
                      <a:srgbClr val="00008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1558" name="Oval 48"/>
                  <p:cNvSpPr>
                    <a:spLocks noChangeArrowheads="1"/>
                  </p:cNvSpPr>
                  <p:nvPr/>
                </p:nvSpPr>
                <p:spPr bwMode="auto">
                  <a:xfrm>
                    <a:off x="4682" y="2395"/>
                    <a:ext cx="17" cy="17"/>
                  </a:xfrm>
                  <a:prstGeom prst="ellipse">
                    <a:avLst/>
                  </a:prstGeom>
                  <a:solidFill>
                    <a:srgbClr val="FF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>
                    <a:lvl1pPr>
                      <a:spcBef>
                        <a:spcPts val="1000"/>
                      </a:spcBef>
                      <a:buClr>
                        <a:schemeClr val="accent1"/>
                      </a:buClr>
                      <a:buFont typeface="Wingdings 3" pitchFamily="18" charset="2"/>
                      <a:buChar char=""/>
                      <a:defRPr>
                        <a:solidFill>
                          <a:srgbClr val="404040"/>
                        </a:solidFill>
                        <a:latin typeface="Century Gothic" pitchFamily="34" charset="0"/>
                      </a:defRPr>
                    </a:lvl1pPr>
                    <a:lvl2pPr marL="742950" indent="-285750">
                      <a:spcBef>
                        <a:spcPts val="1000"/>
                      </a:spcBef>
                      <a:buClr>
                        <a:schemeClr val="accent1"/>
                      </a:buClr>
                      <a:buFont typeface="Wingdings 3" pitchFamily="18" charset="2"/>
                      <a:buChar char=""/>
                      <a:defRPr sz="1600">
                        <a:solidFill>
                          <a:srgbClr val="404040"/>
                        </a:solidFill>
                        <a:latin typeface="Century Gothic" pitchFamily="34" charset="0"/>
                      </a:defRPr>
                    </a:lvl2pPr>
                    <a:lvl3pPr marL="1143000" indent="-228600">
                      <a:spcBef>
                        <a:spcPts val="1000"/>
                      </a:spcBef>
                      <a:buClr>
                        <a:schemeClr val="accent1"/>
                      </a:buClr>
                      <a:buFont typeface="Wingdings 3" pitchFamily="18" charset="2"/>
                      <a:buChar char=""/>
                      <a:defRPr sz="1400">
                        <a:solidFill>
                          <a:srgbClr val="404040"/>
                        </a:solidFill>
                        <a:latin typeface="Century Gothic" pitchFamily="34" charset="0"/>
                      </a:defRPr>
                    </a:lvl3pPr>
                    <a:lvl4pPr marL="1600200" indent="-228600">
                      <a:spcBef>
                        <a:spcPts val="1000"/>
                      </a:spcBef>
                      <a:buClr>
                        <a:schemeClr val="accent1"/>
                      </a:buClr>
                      <a:buFont typeface="Wingdings 3" pitchFamily="18" charset="2"/>
                      <a:buChar char=""/>
                      <a:defRPr sz="1200">
                        <a:solidFill>
                          <a:srgbClr val="404040"/>
                        </a:solidFill>
                        <a:latin typeface="Century Gothic" pitchFamily="34" charset="0"/>
                      </a:defRPr>
                    </a:lvl4pPr>
                    <a:lvl5pPr marL="2057400" indent="-228600">
                      <a:spcBef>
                        <a:spcPts val="1000"/>
                      </a:spcBef>
                      <a:buClr>
                        <a:schemeClr val="accent1"/>
                      </a:buClr>
                      <a:buFont typeface="Wingdings 3" pitchFamily="18" charset="2"/>
                      <a:buChar char=""/>
                      <a:defRPr sz="1200">
                        <a:solidFill>
                          <a:srgbClr val="404040"/>
                        </a:solidFill>
                        <a:latin typeface="Century Gothic" pitchFamily="34" charset="0"/>
                      </a:defRPr>
                    </a:lvl5pPr>
                    <a:lvl6pPr marL="2514600" indent="-228600" eaLnBrk="0" fontAlgn="base" hangingPunct="0">
                      <a:spcBef>
                        <a:spcPts val="1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Font typeface="Wingdings 3" pitchFamily="18" charset="2"/>
                      <a:buChar char=""/>
                      <a:defRPr sz="1200">
                        <a:solidFill>
                          <a:srgbClr val="404040"/>
                        </a:solidFill>
                        <a:latin typeface="Century Gothic" pitchFamily="34" charset="0"/>
                      </a:defRPr>
                    </a:lvl6pPr>
                    <a:lvl7pPr marL="2971800" indent="-228600" eaLnBrk="0" fontAlgn="base" hangingPunct="0">
                      <a:spcBef>
                        <a:spcPts val="1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Font typeface="Wingdings 3" pitchFamily="18" charset="2"/>
                      <a:buChar char=""/>
                      <a:defRPr sz="1200">
                        <a:solidFill>
                          <a:srgbClr val="404040"/>
                        </a:solidFill>
                        <a:latin typeface="Century Gothic" pitchFamily="34" charset="0"/>
                      </a:defRPr>
                    </a:lvl7pPr>
                    <a:lvl8pPr marL="3429000" indent="-228600" eaLnBrk="0" fontAlgn="base" hangingPunct="0">
                      <a:spcBef>
                        <a:spcPts val="1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Font typeface="Wingdings 3" pitchFamily="18" charset="2"/>
                      <a:buChar char=""/>
                      <a:defRPr sz="1200">
                        <a:solidFill>
                          <a:srgbClr val="404040"/>
                        </a:solidFill>
                        <a:latin typeface="Century Gothic" pitchFamily="34" charset="0"/>
                      </a:defRPr>
                    </a:lvl8pPr>
                    <a:lvl9pPr marL="3886200" indent="-228600" eaLnBrk="0" fontAlgn="base" hangingPunct="0">
                      <a:spcBef>
                        <a:spcPts val="1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Font typeface="Wingdings 3" pitchFamily="18" charset="2"/>
                      <a:buChar char=""/>
                      <a:defRPr sz="1200">
                        <a:solidFill>
                          <a:srgbClr val="404040"/>
                        </a:solidFill>
                        <a:latin typeface="Century Gothic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en-US" altLang="en-US">
                      <a:solidFill>
                        <a:schemeClr val="tx1"/>
                      </a:solidFill>
                      <a:latin typeface="Times New Roman" pitchFamily="18" charset="0"/>
                    </a:endParaRPr>
                  </a:p>
                </p:txBody>
              </p:sp>
            </p:grpSp>
            <p:grpSp>
              <p:nvGrpSpPr>
                <p:cNvPr id="21538" name="Group 106"/>
                <p:cNvGrpSpPr>
                  <a:grpSpLocks/>
                </p:cNvGrpSpPr>
                <p:nvPr/>
              </p:nvGrpSpPr>
              <p:grpSpPr bwMode="auto">
                <a:xfrm>
                  <a:off x="2112" y="1680"/>
                  <a:ext cx="3456" cy="912"/>
                  <a:chOff x="0" y="964"/>
                  <a:chExt cx="5760" cy="1288"/>
                </a:xfrm>
              </p:grpSpPr>
              <p:grpSp>
                <p:nvGrpSpPr>
                  <p:cNvPr id="21539" name="Group 105"/>
                  <p:cNvGrpSpPr>
                    <a:grpSpLocks/>
                  </p:cNvGrpSpPr>
                  <p:nvPr/>
                </p:nvGrpSpPr>
                <p:grpSpPr bwMode="auto">
                  <a:xfrm>
                    <a:off x="4528" y="964"/>
                    <a:ext cx="884" cy="1288"/>
                    <a:chOff x="4528" y="964"/>
                    <a:chExt cx="884" cy="1288"/>
                  </a:xfrm>
                </p:grpSpPr>
                <p:sp>
                  <p:nvSpPr>
                    <p:cNvPr id="21541" name="Line 36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821" y="1955"/>
                      <a:ext cx="575" cy="282"/>
                    </a:xfrm>
                    <a:prstGeom prst="line">
                      <a:avLst/>
                    </a:prstGeom>
                    <a:noFill/>
                    <a:ln w="11113">
                      <a:solidFill>
                        <a:srgbClr val="00008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1542" name="Line 3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016" y="1740"/>
                      <a:ext cx="380" cy="215"/>
                    </a:xfrm>
                    <a:prstGeom prst="line">
                      <a:avLst/>
                    </a:prstGeom>
                    <a:noFill/>
                    <a:ln w="0">
                      <a:solidFill>
                        <a:srgbClr val="000080"/>
                      </a:solidFill>
                      <a:prstDash val="dashDot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1543" name="Line 3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539" y="1721"/>
                      <a:ext cx="477" cy="19"/>
                    </a:xfrm>
                    <a:prstGeom prst="line">
                      <a:avLst/>
                    </a:prstGeom>
                    <a:noFill/>
                    <a:ln w="0">
                      <a:solidFill>
                        <a:srgbClr val="000080"/>
                      </a:solidFill>
                      <a:prstDash val="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1544" name="Line 41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539" y="974"/>
                      <a:ext cx="162" cy="747"/>
                    </a:xfrm>
                    <a:prstGeom prst="line">
                      <a:avLst/>
                    </a:prstGeom>
                    <a:noFill/>
                    <a:ln w="0">
                      <a:solidFill>
                        <a:srgbClr val="000080"/>
                      </a:solidFill>
                      <a:prstDash val="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1545" name="Line 4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701" y="974"/>
                      <a:ext cx="315" cy="766"/>
                    </a:xfrm>
                    <a:prstGeom prst="line">
                      <a:avLst/>
                    </a:prstGeom>
                    <a:noFill/>
                    <a:ln w="0">
                      <a:solidFill>
                        <a:srgbClr val="000080"/>
                      </a:solidFill>
                      <a:prstDash val="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1546" name="Line 4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701" y="974"/>
                      <a:ext cx="695" cy="981"/>
                    </a:xfrm>
                    <a:prstGeom prst="line">
                      <a:avLst/>
                    </a:prstGeom>
                    <a:noFill/>
                    <a:ln w="11113">
                      <a:solidFill>
                        <a:srgbClr val="00008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1547" name="Line 4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701" y="974"/>
                      <a:ext cx="120" cy="1263"/>
                    </a:xfrm>
                    <a:prstGeom prst="line">
                      <a:avLst/>
                    </a:prstGeom>
                    <a:noFill/>
                    <a:ln w="11113">
                      <a:solidFill>
                        <a:srgbClr val="00008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1548" name="Line 4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701" y="974"/>
                      <a:ext cx="1" cy="971"/>
                    </a:xfrm>
                    <a:prstGeom prst="line">
                      <a:avLst/>
                    </a:prstGeom>
                    <a:noFill/>
                    <a:ln w="0">
                      <a:solidFill>
                        <a:srgbClr val="FF0066"/>
                      </a:solidFill>
                      <a:prstDash val="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1549" name="Oval 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810" y="2227"/>
                      <a:ext cx="27" cy="25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itchFamily="18" charset="2"/>
                        <a:buChar char=""/>
                        <a:defRPr>
                          <a:solidFill>
                            <a:srgbClr val="404040"/>
                          </a:solidFill>
                          <a:latin typeface="Century Gothic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itchFamily="18" charset="2"/>
                        <a:buChar char=""/>
                        <a:defRPr sz="1600">
                          <a:solidFill>
                            <a:srgbClr val="404040"/>
                          </a:solidFill>
                          <a:latin typeface="Century Gothic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itchFamily="18" charset="2"/>
                        <a:buChar char=""/>
                        <a:defRPr sz="1400">
                          <a:solidFill>
                            <a:srgbClr val="404040"/>
                          </a:solidFill>
                          <a:latin typeface="Century Gothic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itchFamily="18" charset="2"/>
                        <a:buChar char=""/>
                        <a:defRPr sz="1200">
                          <a:solidFill>
                            <a:srgbClr val="404040"/>
                          </a:solidFill>
                          <a:latin typeface="Century Gothic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itchFamily="18" charset="2"/>
                        <a:buChar char=""/>
                        <a:defRPr sz="1200">
                          <a:solidFill>
                            <a:srgbClr val="404040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itchFamily="18" charset="2"/>
                        <a:buChar char=""/>
                        <a:defRPr sz="1200">
                          <a:solidFill>
                            <a:srgbClr val="404040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itchFamily="18" charset="2"/>
                        <a:buChar char=""/>
                        <a:defRPr sz="1200">
                          <a:solidFill>
                            <a:srgbClr val="404040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itchFamily="18" charset="2"/>
                        <a:buChar char=""/>
                        <a:defRPr sz="1200">
                          <a:solidFill>
                            <a:srgbClr val="404040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itchFamily="18" charset="2"/>
                        <a:buChar char=""/>
                        <a:defRPr sz="1200">
                          <a:solidFill>
                            <a:srgbClr val="404040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ClrTx/>
                        <a:buFontTx/>
                        <a:buNone/>
                      </a:pPr>
                      <a:endParaRPr lang="en-US" altLang="en-US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21550" name="Oval 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385" y="1945"/>
                      <a:ext cx="27" cy="24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itchFamily="18" charset="2"/>
                        <a:buChar char=""/>
                        <a:defRPr>
                          <a:solidFill>
                            <a:srgbClr val="404040"/>
                          </a:solidFill>
                          <a:latin typeface="Century Gothic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itchFamily="18" charset="2"/>
                        <a:buChar char=""/>
                        <a:defRPr sz="1600">
                          <a:solidFill>
                            <a:srgbClr val="404040"/>
                          </a:solidFill>
                          <a:latin typeface="Century Gothic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itchFamily="18" charset="2"/>
                        <a:buChar char=""/>
                        <a:defRPr sz="1400">
                          <a:solidFill>
                            <a:srgbClr val="404040"/>
                          </a:solidFill>
                          <a:latin typeface="Century Gothic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itchFamily="18" charset="2"/>
                        <a:buChar char=""/>
                        <a:defRPr sz="1200">
                          <a:solidFill>
                            <a:srgbClr val="404040"/>
                          </a:solidFill>
                          <a:latin typeface="Century Gothic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itchFamily="18" charset="2"/>
                        <a:buChar char=""/>
                        <a:defRPr sz="1200">
                          <a:solidFill>
                            <a:srgbClr val="404040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itchFamily="18" charset="2"/>
                        <a:buChar char=""/>
                        <a:defRPr sz="1200">
                          <a:solidFill>
                            <a:srgbClr val="404040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itchFamily="18" charset="2"/>
                        <a:buChar char=""/>
                        <a:defRPr sz="1200">
                          <a:solidFill>
                            <a:srgbClr val="404040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itchFamily="18" charset="2"/>
                        <a:buChar char=""/>
                        <a:defRPr sz="1200">
                          <a:solidFill>
                            <a:srgbClr val="404040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itchFamily="18" charset="2"/>
                        <a:buChar char=""/>
                        <a:defRPr sz="1200">
                          <a:solidFill>
                            <a:srgbClr val="404040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ClrTx/>
                        <a:buFontTx/>
                        <a:buNone/>
                      </a:pPr>
                      <a:endParaRPr lang="en-US" altLang="en-US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21551" name="Oval 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005" y="1730"/>
                      <a:ext cx="27" cy="24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itchFamily="18" charset="2"/>
                        <a:buChar char=""/>
                        <a:defRPr>
                          <a:solidFill>
                            <a:srgbClr val="404040"/>
                          </a:solidFill>
                          <a:latin typeface="Century Gothic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itchFamily="18" charset="2"/>
                        <a:buChar char=""/>
                        <a:defRPr sz="1600">
                          <a:solidFill>
                            <a:srgbClr val="404040"/>
                          </a:solidFill>
                          <a:latin typeface="Century Gothic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itchFamily="18" charset="2"/>
                        <a:buChar char=""/>
                        <a:defRPr sz="1400">
                          <a:solidFill>
                            <a:srgbClr val="404040"/>
                          </a:solidFill>
                          <a:latin typeface="Century Gothic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itchFamily="18" charset="2"/>
                        <a:buChar char=""/>
                        <a:defRPr sz="1200">
                          <a:solidFill>
                            <a:srgbClr val="404040"/>
                          </a:solidFill>
                          <a:latin typeface="Century Gothic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itchFamily="18" charset="2"/>
                        <a:buChar char=""/>
                        <a:defRPr sz="1200">
                          <a:solidFill>
                            <a:srgbClr val="404040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itchFamily="18" charset="2"/>
                        <a:buChar char=""/>
                        <a:defRPr sz="1200">
                          <a:solidFill>
                            <a:srgbClr val="404040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itchFamily="18" charset="2"/>
                        <a:buChar char=""/>
                        <a:defRPr sz="1200">
                          <a:solidFill>
                            <a:srgbClr val="404040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itchFamily="18" charset="2"/>
                        <a:buChar char=""/>
                        <a:defRPr sz="1200">
                          <a:solidFill>
                            <a:srgbClr val="404040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itchFamily="18" charset="2"/>
                        <a:buChar char=""/>
                        <a:defRPr sz="1200">
                          <a:solidFill>
                            <a:srgbClr val="404040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ClrTx/>
                        <a:buFontTx/>
                        <a:buNone/>
                      </a:pPr>
                      <a:endParaRPr lang="en-US" altLang="en-US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21552" name="Oval 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528" y="1711"/>
                      <a:ext cx="27" cy="24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itchFamily="18" charset="2"/>
                        <a:buChar char=""/>
                        <a:defRPr>
                          <a:solidFill>
                            <a:srgbClr val="404040"/>
                          </a:solidFill>
                          <a:latin typeface="Century Gothic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itchFamily="18" charset="2"/>
                        <a:buChar char=""/>
                        <a:defRPr sz="1600">
                          <a:solidFill>
                            <a:srgbClr val="404040"/>
                          </a:solidFill>
                          <a:latin typeface="Century Gothic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itchFamily="18" charset="2"/>
                        <a:buChar char=""/>
                        <a:defRPr sz="1400">
                          <a:solidFill>
                            <a:srgbClr val="404040"/>
                          </a:solidFill>
                          <a:latin typeface="Century Gothic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itchFamily="18" charset="2"/>
                        <a:buChar char=""/>
                        <a:defRPr sz="1200">
                          <a:solidFill>
                            <a:srgbClr val="404040"/>
                          </a:solidFill>
                          <a:latin typeface="Century Gothic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itchFamily="18" charset="2"/>
                        <a:buChar char=""/>
                        <a:defRPr sz="1200">
                          <a:solidFill>
                            <a:srgbClr val="404040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itchFamily="18" charset="2"/>
                        <a:buChar char=""/>
                        <a:defRPr sz="1200">
                          <a:solidFill>
                            <a:srgbClr val="404040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itchFamily="18" charset="2"/>
                        <a:buChar char=""/>
                        <a:defRPr sz="1200">
                          <a:solidFill>
                            <a:srgbClr val="404040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itchFamily="18" charset="2"/>
                        <a:buChar char=""/>
                        <a:defRPr sz="1200">
                          <a:solidFill>
                            <a:srgbClr val="404040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itchFamily="18" charset="2"/>
                        <a:buChar char=""/>
                        <a:defRPr sz="1200">
                          <a:solidFill>
                            <a:srgbClr val="404040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ClrTx/>
                        <a:buFontTx/>
                        <a:buNone/>
                      </a:pPr>
                      <a:endParaRPr lang="en-US" altLang="en-US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21553" name="Oval 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691" y="964"/>
                      <a:ext cx="27" cy="25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itchFamily="18" charset="2"/>
                        <a:buChar char=""/>
                        <a:defRPr>
                          <a:solidFill>
                            <a:srgbClr val="404040"/>
                          </a:solidFill>
                          <a:latin typeface="Century Gothic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itchFamily="18" charset="2"/>
                        <a:buChar char=""/>
                        <a:defRPr sz="1600">
                          <a:solidFill>
                            <a:srgbClr val="404040"/>
                          </a:solidFill>
                          <a:latin typeface="Century Gothic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itchFamily="18" charset="2"/>
                        <a:buChar char=""/>
                        <a:defRPr sz="1400">
                          <a:solidFill>
                            <a:srgbClr val="404040"/>
                          </a:solidFill>
                          <a:latin typeface="Century Gothic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itchFamily="18" charset="2"/>
                        <a:buChar char=""/>
                        <a:defRPr sz="1200">
                          <a:solidFill>
                            <a:srgbClr val="404040"/>
                          </a:solidFill>
                          <a:latin typeface="Century Gothic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itchFamily="18" charset="2"/>
                        <a:buChar char=""/>
                        <a:defRPr sz="1200">
                          <a:solidFill>
                            <a:srgbClr val="404040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itchFamily="18" charset="2"/>
                        <a:buChar char=""/>
                        <a:defRPr sz="1200">
                          <a:solidFill>
                            <a:srgbClr val="404040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itchFamily="18" charset="2"/>
                        <a:buChar char=""/>
                        <a:defRPr sz="1200">
                          <a:solidFill>
                            <a:srgbClr val="404040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itchFamily="18" charset="2"/>
                        <a:buChar char=""/>
                        <a:defRPr sz="1200">
                          <a:solidFill>
                            <a:srgbClr val="404040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itchFamily="18" charset="2"/>
                        <a:buChar char=""/>
                        <a:defRPr sz="1200">
                          <a:solidFill>
                            <a:srgbClr val="404040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ClrTx/>
                        <a:buFontTx/>
                        <a:buNone/>
                      </a:pPr>
                      <a:endParaRPr lang="en-US" altLang="en-US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21554" name="Oval 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691" y="1936"/>
                      <a:ext cx="27" cy="23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itchFamily="18" charset="2"/>
                        <a:buChar char=""/>
                        <a:defRPr>
                          <a:solidFill>
                            <a:srgbClr val="404040"/>
                          </a:solidFill>
                          <a:latin typeface="Century Gothic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itchFamily="18" charset="2"/>
                        <a:buChar char=""/>
                        <a:defRPr sz="1600">
                          <a:solidFill>
                            <a:srgbClr val="404040"/>
                          </a:solidFill>
                          <a:latin typeface="Century Gothic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itchFamily="18" charset="2"/>
                        <a:buChar char=""/>
                        <a:defRPr sz="1400">
                          <a:solidFill>
                            <a:srgbClr val="404040"/>
                          </a:solidFill>
                          <a:latin typeface="Century Gothic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itchFamily="18" charset="2"/>
                        <a:buChar char=""/>
                        <a:defRPr sz="1200">
                          <a:solidFill>
                            <a:srgbClr val="404040"/>
                          </a:solidFill>
                          <a:latin typeface="Century Gothic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itchFamily="18" charset="2"/>
                        <a:buChar char=""/>
                        <a:defRPr sz="1200">
                          <a:solidFill>
                            <a:srgbClr val="404040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itchFamily="18" charset="2"/>
                        <a:buChar char=""/>
                        <a:defRPr sz="1200">
                          <a:solidFill>
                            <a:srgbClr val="404040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itchFamily="18" charset="2"/>
                        <a:buChar char=""/>
                        <a:defRPr sz="1200">
                          <a:solidFill>
                            <a:srgbClr val="404040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itchFamily="18" charset="2"/>
                        <a:buChar char=""/>
                        <a:defRPr sz="1200">
                          <a:solidFill>
                            <a:srgbClr val="404040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itchFamily="18" charset="2"/>
                        <a:buChar char=""/>
                        <a:defRPr sz="1200">
                          <a:solidFill>
                            <a:srgbClr val="404040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ClrTx/>
                        <a:buFontTx/>
                        <a:buNone/>
                      </a:pPr>
                      <a:endParaRPr lang="en-US" altLang="en-US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p:txBody>
                </p:sp>
              </p:grpSp>
              <p:sp>
                <p:nvSpPr>
                  <p:cNvPr id="21540" name="Rectangle 88"/>
                  <p:cNvSpPr>
                    <a:spLocks noChangeArrowheads="1"/>
                  </p:cNvSpPr>
                  <p:nvPr/>
                </p:nvSpPr>
                <p:spPr bwMode="auto">
                  <a:xfrm>
                    <a:off x="0" y="2016"/>
                    <a:ext cx="5760" cy="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anchor="ctr">
                    <a:spAutoFit/>
                  </a:bodyPr>
                  <a:lstStyle>
                    <a:lvl1pPr>
                      <a:spcBef>
                        <a:spcPts val="1000"/>
                      </a:spcBef>
                      <a:buClr>
                        <a:schemeClr val="accent1"/>
                      </a:buClr>
                      <a:buFont typeface="Wingdings 3" pitchFamily="18" charset="2"/>
                      <a:buChar char=""/>
                      <a:defRPr>
                        <a:solidFill>
                          <a:srgbClr val="404040"/>
                        </a:solidFill>
                        <a:latin typeface="Century Gothic" pitchFamily="34" charset="0"/>
                      </a:defRPr>
                    </a:lvl1pPr>
                    <a:lvl2pPr marL="742950" indent="-285750">
                      <a:spcBef>
                        <a:spcPts val="1000"/>
                      </a:spcBef>
                      <a:buClr>
                        <a:schemeClr val="accent1"/>
                      </a:buClr>
                      <a:buFont typeface="Wingdings 3" pitchFamily="18" charset="2"/>
                      <a:buChar char=""/>
                      <a:defRPr sz="1600">
                        <a:solidFill>
                          <a:srgbClr val="404040"/>
                        </a:solidFill>
                        <a:latin typeface="Century Gothic" pitchFamily="34" charset="0"/>
                      </a:defRPr>
                    </a:lvl2pPr>
                    <a:lvl3pPr marL="1143000" indent="-228600">
                      <a:spcBef>
                        <a:spcPts val="1000"/>
                      </a:spcBef>
                      <a:buClr>
                        <a:schemeClr val="accent1"/>
                      </a:buClr>
                      <a:buFont typeface="Wingdings 3" pitchFamily="18" charset="2"/>
                      <a:buChar char=""/>
                      <a:defRPr sz="1400">
                        <a:solidFill>
                          <a:srgbClr val="404040"/>
                        </a:solidFill>
                        <a:latin typeface="Century Gothic" pitchFamily="34" charset="0"/>
                      </a:defRPr>
                    </a:lvl3pPr>
                    <a:lvl4pPr marL="1600200" indent="-228600">
                      <a:spcBef>
                        <a:spcPts val="1000"/>
                      </a:spcBef>
                      <a:buClr>
                        <a:schemeClr val="accent1"/>
                      </a:buClr>
                      <a:buFont typeface="Wingdings 3" pitchFamily="18" charset="2"/>
                      <a:buChar char=""/>
                      <a:defRPr sz="1200">
                        <a:solidFill>
                          <a:srgbClr val="404040"/>
                        </a:solidFill>
                        <a:latin typeface="Century Gothic" pitchFamily="34" charset="0"/>
                      </a:defRPr>
                    </a:lvl4pPr>
                    <a:lvl5pPr marL="2057400" indent="-228600">
                      <a:spcBef>
                        <a:spcPts val="1000"/>
                      </a:spcBef>
                      <a:buClr>
                        <a:schemeClr val="accent1"/>
                      </a:buClr>
                      <a:buFont typeface="Wingdings 3" pitchFamily="18" charset="2"/>
                      <a:buChar char=""/>
                      <a:defRPr sz="1200">
                        <a:solidFill>
                          <a:srgbClr val="404040"/>
                        </a:solidFill>
                        <a:latin typeface="Century Gothic" pitchFamily="34" charset="0"/>
                      </a:defRPr>
                    </a:lvl5pPr>
                    <a:lvl6pPr marL="2514600" indent="-228600" eaLnBrk="0" fontAlgn="base" hangingPunct="0">
                      <a:spcBef>
                        <a:spcPts val="1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Font typeface="Wingdings 3" pitchFamily="18" charset="2"/>
                      <a:buChar char=""/>
                      <a:defRPr sz="1200">
                        <a:solidFill>
                          <a:srgbClr val="404040"/>
                        </a:solidFill>
                        <a:latin typeface="Century Gothic" pitchFamily="34" charset="0"/>
                      </a:defRPr>
                    </a:lvl6pPr>
                    <a:lvl7pPr marL="2971800" indent="-228600" eaLnBrk="0" fontAlgn="base" hangingPunct="0">
                      <a:spcBef>
                        <a:spcPts val="1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Font typeface="Wingdings 3" pitchFamily="18" charset="2"/>
                      <a:buChar char=""/>
                      <a:defRPr sz="1200">
                        <a:solidFill>
                          <a:srgbClr val="404040"/>
                        </a:solidFill>
                        <a:latin typeface="Century Gothic" pitchFamily="34" charset="0"/>
                      </a:defRPr>
                    </a:lvl7pPr>
                    <a:lvl8pPr marL="3429000" indent="-228600" eaLnBrk="0" fontAlgn="base" hangingPunct="0">
                      <a:spcBef>
                        <a:spcPts val="1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Font typeface="Wingdings 3" pitchFamily="18" charset="2"/>
                      <a:buChar char=""/>
                      <a:defRPr sz="1200">
                        <a:solidFill>
                          <a:srgbClr val="404040"/>
                        </a:solidFill>
                        <a:latin typeface="Century Gothic" pitchFamily="34" charset="0"/>
                      </a:defRPr>
                    </a:lvl8pPr>
                    <a:lvl9pPr marL="3886200" indent="-228600" eaLnBrk="0" fontAlgn="base" hangingPunct="0">
                      <a:spcBef>
                        <a:spcPts val="1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Font typeface="Wingdings 3" pitchFamily="18" charset="2"/>
                      <a:buChar char=""/>
                      <a:defRPr sz="1200">
                        <a:solidFill>
                          <a:srgbClr val="404040"/>
                        </a:solidFill>
                        <a:latin typeface="Century Gothic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en-US" altLang="en-US">
                      <a:solidFill>
                        <a:schemeClr val="tx1"/>
                      </a:solidFill>
                      <a:latin typeface="Times New Roman" pitchFamily="18" charset="0"/>
                    </a:endParaRPr>
                  </a:p>
                </p:txBody>
              </p:sp>
            </p:grpSp>
          </p:grpSp>
        </p:grpSp>
      </p:grpSp>
      <p:sp>
        <p:nvSpPr>
          <p:cNvPr id="6168" name="Text Box 163"/>
          <p:cNvSpPr txBox="1">
            <a:spLocks noChangeArrowheads="1"/>
          </p:cNvSpPr>
          <p:nvPr/>
        </p:nvSpPr>
        <p:spPr bwMode="auto">
          <a:xfrm>
            <a:off x="304800" y="196850"/>
            <a:ext cx="82296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200" u="sng">
                <a:solidFill>
                  <a:schemeClr val="folHlink"/>
                </a:solidFill>
                <a:latin typeface="Times New Roman" pitchFamily="18" charset="0"/>
              </a:rPr>
              <a:t>TIẾT 8</a:t>
            </a:r>
            <a:r>
              <a:rPr lang="en-US" altLang="en-US" sz="2200">
                <a:solidFill>
                  <a:schemeClr val="folHlink"/>
                </a:solidFill>
                <a:latin typeface="Times New Roman" pitchFamily="18" charset="0"/>
              </a:rPr>
              <a:t>: KHÁI NIỆM VỀ THỂ TÍCH KHỐI ĐA DIỆN</a:t>
            </a:r>
          </a:p>
        </p:txBody>
      </p:sp>
      <p:sp>
        <p:nvSpPr>
          <p:cNvPr id="21529" name="Rectangle 1"/>
          <p:cNvSpPr>
            <a:spLocks noChangeArrowheads="1"/>
          </p:cNvSpPr>
          <p:nvPr/>
        </p:nvSpPr>
        <p:spPr bwMode="auto">
          <a:xfrm>
            <a:off x="1416050" y="825500"/>
            <a:ext cx="40259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 KHỐI ĐA DIỆN THƯỜNG GẶP</a:t>
            </a:r>
          </a:p>
        </p:txBody>
      </p:sp>
      <p:sp>
        <p:nvSpPr>
          <p:cNvPr id="6170" name="TextBox 3"/>
          <p:cNvSpPr txBox="1">
            <a:spLocks noChangeArrowheads="1"/>
          </p:cNvSpPr>
          <p:nvPr/>
        </p:nvSpPr>
        <p:spPr bwMode="auto">
          <a:xfrm>
            <a:off x="122238" y="3833813"/>
            <a:ext cx="69056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u="sng">
                <a:solidFill>
                  <a:srgbClr val="FF0000"/>
                </a:solidFill>
                <a:latin typeface="Times New Roman" pitchFamily="18" charset="0"/>
              </a:rPr>
              <a:t>CHÚ Ý:</a:t>
            </a:r>
            <a:r>
              <a:rPr lang="en-US" altLang="en-US">
                <a:solidFill>
                  <a:schemeClr val="tx1"/>
                </a:solidFill>
                <a:latin typeface="Times New Roman" pitchFamily="18" charset="0"/>
              </a:rPr>
              <a:t> Với hình chóp tam giác ta có: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>
              <a:solidFill>
                <a:schemeClr val="tx1"/>
              </a:solidFill>
              <a:latin typeface="Times New Roman" pitchFamily="18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>
              <a:solidFill>
                <a:schemeClr val="tx1"/>
              </a:solidFill>
              <a:latin typeface="Times New Roman" pitchFamily="18" charset="0"/>
            </a:endParaRPr>
          </a:p>
        </p:txBody>
      </p:sp>
      <p:graphicFrame>
        <p:nvGraphicFramePr>
          <p:cNvPr id="71" name="Object 113"/>
          <p:cNvGraphicFramePr>
            <a:graphicFrameLocks noChangeAspect="1"/>
          </p:cNvGraphicFramePr>
          <p:nvPr/>
        </p:nvGraphicFramePr>
        <p:xfrm>
          <a:off x="4044950" y="3495675"/>
          <a:ext cx="4106863" cy="728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70" name="Equation" r:id="rId7" imgW="1917700" imgH="431800" progId="Equation.DSMT4">
                  <p:embed/>
                </p:oleObj>
              </mc:Choice>
              <mc:Fallback>
                <p:oleObj name="Equation" r:id="rId7" imgW="1917700" imgH="431800" progId="Equation.DSMT4">
                  <p:embed/>
                  <p:pic>
                    <p:nvPicPr>
                      <p:cNvPr id="0" name="Object 1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4950" y="3495675"/>
                        <a:ext cx="4106863" cy="728663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66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32" name="Rectangle 4"/>
          <p:cNvSpPr>
            <a:spLocks noChangeArrowheads="1"/>
          </p:cNvSpPr>
          <p:nvPr/>
        </p:nvSpPr>
        <p:spPr bwMode="auto">
          <a:xfrm>
            <a:off x="1290638" y="1397000"/>
            <a:ext cx="16843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I.KHỐI CHÓP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36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6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6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6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7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6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6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36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36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6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64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6" dur="500"/>
                                        <p:tgtEl>
                                          <p:spTgt spid="36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6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36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7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36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7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36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8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36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36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9" presetID="2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0" dur="500"/>
                                        <p:tgtEl>
                                          <p:spTgt spid="369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3" presetID="2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4" dur="500"/>
                                        <p:tgtEl>
                                          <p:spTgt spid="369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7" presetID="49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5 0.01017 L -0.01701 0.12159 " pathEditMode="relative" rAng="0" ptsTypes="AA">
                                      <p:cBhvr>
                                        <p:cTn id="98" dur="2000" fill="hold"/>
                                        <p:tgtEl>
                                          <p:spTgt spid="369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33" y="5571"/>
                                    </p:animMotion>
                                  </p:childTnLst>
                                </p:cTn>
                              </p:par>
                              <p:par>
                                <p:cTn id="99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58 -0.00601 L 0.0158 0.13662 " pathEditMode="relative" rAng="0" ptsTypes="AA">
                                      <p:cBhvr>
                                        <p:cTn id="100" dur="2000" fill="hold"/>
                                        <p:tgtEl>
                                          <p:spTgt spid="369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1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0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36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0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36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928" grpId="0"/>
      <p:bldP spid="36940" grpId="0"/>
      <p:bldP spid="36940" grpId="1"/>
      <p:bldP spid="36943" grpId="0"/>
      <p:bldP spid="36948" grpId="0"/>
      <p:bldP spid="36960" grpId="0" animBg="1"/>
      <p:bldP spid="36960" grpId="1" animBg="1"/>
      <p:bldP spid="36961" grpId="0" animBg="1"/>
      <p:bldP spid="36962" grpId="0" animBg="1"/>
      <p:bldP spid="36964" grpId="0"/>
      <p:bldP spid="36965" grpId="0"/>
      <p:bldP spid="36966" grpId="0" animBg="1"/>
      <p:bldP spid="36966" grpId="1" animBg="1"/>
      <p:bldP spid="36967" grpId="0" animBg="1"/>
      <p:bldP spid="36968" grpId="0" animBg="1"/>
      <p:bldP spid="36968" grpId="1" animBg="1"/>
      <p:bldP spid="36973" grpId="0" animBg="1"/>
      <p:bldP spid="36974" grpId="0" animBg="1"/>
      <p:bldP spid="6168" grpId="0"/>
      <p:bldP spid="617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4"/>
          <p:cNvSpPr txBox="1">
            <a:spLocks noChangeArrowheads="1"/>
          </p:cNvSpPr>
          <p:nvPr/>
        </p:nvSpPr>
        <p:spPr bwMode="auto">
          <a:xfrm>
            <a:off x="990600" y="990600"/>
            <a:ext cx="7315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>
                <a:solidFill>
                  <a:srgbClr val="FF0000"/>
                </a:solidFill>
                <a:latin typeface="Times New Roman" pitchFamily="18" charset="0"/>
              </a:rPr>
              <a:t>II. KHỐI LĂNG TRỤ, KHỐI LẬP PHƯƠNG,KHỐI HỘP CHỮ NHẬT</a:t>
            </a:r>
          </a:p>
        </p:txBody>
      </p:sp>
      <p:sp>
        <p:nvSpPr>
          <p:cNvPr id="7171" name="Rectangle 5"/>
          <p:cNvSpPr>
            <a:spLocks noChangeArrowheads="1"/>
          </p:cNvSpPr>
          <p:nvPr/>
        </p:nvSpPr>
        <p:spPr bwMode="auto">
          <a:xfrm>
            <a:off x="1020763" y="2362200"/>
            <a:ext cx="6446837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b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1) Thể tích khối lăng trụ: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b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b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b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2)Thể tích khối lập phương cạnh a: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b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b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b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3) Thể tích khối hộp chữ nhật có 3 kích thước a,b,c là V=a.b.c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>
              <a:solidFill>
                <a:schemeClr val="tx1"/>
              </a:solidFill>
              <a:latin typeface="Times New Roman" pitchFamily="18" charset="0"/>
            </a:endParaRPr>
          </a:p>
        </p:txBody>
      </p:sp>
      <p:graphicFrame>
        <p:nvGraphicFramePr>
          <p:cNvPr id="7" name="Object 80"/>
          <p:cNvGraphicFramePr>
            <a:graphicFrameLocks noChangeAspect="1"/>
          </p:cNvGraphicFramePr>
          <p:nvPr/>
        </p:nvGraphicFramePr>
        <p:xfrm>
          <a:off x="3505200" y="2362200"/>
          <a:ext cx="2598738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4" name="Equation" r:id="rId3" imgW="914400" imgH="228600" progId="Equation.DSMT4">
                  <p:embed/>
                </p:oleObj>
              </mc:Choice>
              <mc:Fallback>
                <p:oleObj name="Equation" r:id="rId3" imgW="914400" imgH="228600" progId="Equation.DSMT4">
                  <p:embed/>
                  <p:pic>
                    <p:nvPicPr>
                      <p:cNvPr id="0" name="Object 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2362200"/>
                        <a:ext cx="2598738" cy="436563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66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80"/>
          <p:cNvGraphicFramePr>
            <a:graphicFrameLocks noChangeAspect="1"/>
          </p:cNvGraphicFramePr>
          <p:nvPr/>
        </p:nvGraphicFramePr>
        <p:xfrm>
          <a:off x="4419600" y="3200400"/>
          <a:ext cx="2959100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5" name="Equation" r:id="rId5" imgW="1040948" imgH="228501" progId="Equation.DSMT4">
                  <p:embed/>
                </p:oleObj>
              </mc:Choice>
              <mc:Fallback>
                <p:oleObj name="Equation" r:id="rId5" imgW="1040948" imgH="228501" progId="Equation.DSMT4">
                  <p:embed/>
                  <p:pic>
                    <p:nvPicPr>
                      <p:cNvPr id="0" name="Object 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3200400"/>
                        <a:ext cx="2959100" cy="436563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66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Line 35"/>
          <p:cNvSpPr>
            <a:spLocks noChangeShapeType="1"/>
          </p:cNvSpPr>
          <p:nvPr/>
        </p:nvSpPr>
        <p:spPr bwMode="auto">
          <a:xfrm flipH="1">
            <a:off x="1495425" y="1793875"/>
            <a:ext cx="28575" cy="48768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5" name="Rectangle 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3556" name="Rectangle 38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8197" name="Text Box 40"/>
          <p:cNvSpPr txBox="1">
            <a:spLocks noChangeArrowheads="1"/>
          </p:cNvSpPr>
          <p:nvPr/>
        </p:nvSpPr>
        <p:spPr bwMode="auto">
          <a:xfrm>
            <a:off x="228600" y="2530475"/>
            <a:ext cx="10668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1400">
                <a:solidFill>
                  <a:schemeClr val="folHlink"/>
                </a:solidFill>
                <a:latin typeface="Arial" charset="0"/>
              </a:rPr>
              <a:t>Kiến thức cần nắm</a:t>
            </a:r>
          </a:p>
        </p:txBody>
      </p:sp>
      <p:sp>
        <p:nvSpPr>
          <p:cNvPr id="8198" name="Line 41"/>
          <p:cNvSpPr>
            <a:spLocks noChangeShapeType="1"/>
          </p:cNvSpPr>
          <p:nvPr/>
        </p:nvSpPr>
        <p:spPr bwMode="auto">
          <a:xfrm>
            <a:off x="228600" y="3124200"/>
            <a:ext cx="9906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9" name="Rectangle 4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>
              <a:solidFill>
                <a:schemeClr val="tx1"/>
              </a:solidFill>
              <a:latin typeface="Times New Roman" pitchFamily="18" charset="0"/>
            </a:endParaRPr>
          </a:p>
        </p:txBody>
      </p:sp>
      <p:grpSp>
        <p:nvGrpSpPr>
          <p:cNvPr id="8200" name="Group 68"/>
          <p:cNvGrpSpPr>
            <a:grpSpLocks/>
          </p:cNvGrpSpPr>
          <p:nvPr/>
        </p:nvGrpSpPr>
        <p:grpSpPr bwMode="auto">
          <a:xfrm>
            <a:off x="41275" y="3352800"/>
            <a:ext cx="1447800" cy="1252538"/>
            <a:chOff x="26" y="2112"/>
            <a:chExt cx="912" cy="789"/>
          </a:xfrm>
        </p:grpSpPr>
        <p:graphicFrame>
          <p:nvGraphicFramePr>
            <p:cNvPr id="23570" name="Object 33"/>
            <p:cNvGraphicFramePr>
              <a:graphicFrameLocks noChangeAspect="1"/>
            </p:cNvGraphicFramePr>
            <p:nvPr/>
          </p:nvGraphicFramePr>
          <p:xfrm>
            <a:off x="174" y="2112"/>
            <a:ext cx="594" cy="3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572" name="Equation" r:id="rId3" imgW="634725" imgH="393529" progId="Equation.3">
                    <p:embed/>
                  </p:oleObj>
                </mc:Choice>
                <mc:Fallback>
                  <p:oleObj name="Equation" r:id="rId3" imgW="634725" imgH="393529" progId="Equation.3">
                    <p:embed/>
                    <p:pic>
                      <p:nvPicPr>
                        <p:cNvPr id="0" name="Object 3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4" y="2112"/>
                          <a:ext cx="594" cy="336"/>
                        </a:xfrm>
                        <a:prstGeom prst="rect">
                          <a:avLst/>
                        </a:prstGeom>
                        <a:noFill/>
                        <a:ln w="9525">
                          <a:solidFill>
                            <a:srgbClr val="FF0066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folHlink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3571" name="Object 50"/>
            <p:cNvGraphicFramePr>
              <a:graphicFrameLocks noChangeAspect="1"/>
            </p:cNvGraphicFramePr>
            <p:nvPr/>
          </p:nvGraphicFramePr>
          <p:xfrm>
            <a:off x="26" y="2661"/>
            <a:ext cx="912" cy="2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573" name="Equation" r:id="rId5" imgW="1447800" imgH="431800" progId="Equation.3">
                    <p:embed/>
                  </p:oleObj>
                </mc:Choice>
                <mc:Fallback>
                  <p:oleObj name="Equation" r:id="rId5" imgW="1447800" imgH="431800" progId="Equation.3">
                    <p:embed/>
                    <p:pic>
                      <p:nvPicPr>
                        <p:cNvPr id="0" name="Object 5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" y="2661"/>
                          <a:ext cx="912" cy="240"/>
                        </a:xfrm>
                        <a:prstGeom prst="rect">
                          <a:avLst/>
                        </a:prstGeom>
                        <a:noFill/>
                        <a:ln w="9525">
                          <a:solidFill>
                            <a:srgbClr val="FF0066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3561" name="Rectangle 6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9694" name="Text Box 62"/>
          <p:cNvSpPr txBox="1">
            <a:spLocks noChangeArrowheads="1"/>
          </p:cNvSpPr>
          <p:nvPr/>
        </p:nvSpPr>
        <p:spPr bwMode="auto">
          <a:xfrm>
            <a:off x="1752600" y="1828800"/>
            <a:ext cx="2438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000" u="sng">
                <a:solidFill>
                  <a:schemeClr val="folHlink"/>
                </a:solidFill>
                <a:latin typeface="Times New Roman" pitchFamily="18" charset="0"/>
              </a:rPr>
              <a:t>VÍ DỤ</a:t>
            </a:r>
            <a:r>
              <a:rPr lang="en-US" altLang="en-US" sz="2400">
                <a:solidFill>
                  <a:schemeClr val="folHlink"/>
                </a:solidFill>
                <a:latin typeface="Times New Roman" pitchFamily="18" charset="0"/>
              </a:rPr>
              <a:t>:</a:t>
            </a:r>
            <a:r>
              <a:rPr lang="en-US" altLang="en-US" b="0">
                <a:solidFill>
                  <a:schemeClr val="tx1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8203" name="Text Box 63"/>
          <p:cNvSpPr txBox="1">
            <a:spLocks noChangeArrowheads="1"/>
          </p:cNvSpPr>
          <p:nvPr/>
        </p:nvSpPr>
        <p:spPr bwMode="auto">
          <a:xfrm>
            <a:off x="533400" y="738188"/>
            <a:ext cx="82296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200" u="sng">
                <a:solidFill>
                  <a:schemeClr val="folHlink"/>
                </a:solidFill>
                <a:latin typeface="Times New Roman" pitchFamily="18" charset="0"/>
              </a:rPr>
              <a:t>TIẾT 8</a:t>
            </a:r>
            <a:r>
              <a:rPr lang="en-US" altLang="en-US" sz="2200">
                <a:solidFill>
                  <a:schemeClr val="folHlink"/>
                </a:solidFill>
                <a:latin typeface="Times New Roman" pitchFamily="18" charset="0"/>
              </a:rPr>
              <a:t>: KHÁI NIỆM VỀ THỂ TÍCH KHỐI ĐA DIỆN</a:t>
            </a:r>
          </a:p>
        </p:txBody>
      </p:sp>
      <p:grpSp>
        <p:nvGrpSpPr>
          <p:cNvPr id="69702" name="Group 70"/>
          <p:cNvGrpSpPr>
            <a:grpSpLocks/>
          </p:cNvGrpSpPr>
          <p:nvPr/>
        </p:nvGrpSpPr>
        <p:grpSpPr bwMode="auto">
          <a:xfrm>
            <a:off x="1600200" y="2293938"/>
            <a:ext cx="7239000" cy="4086225"/>
            <a:chOff x="1008" y="1445"/>
            <a:chExt cx="4368" cy="2574"/>
          </a:xfrm>
        </p:grpSpPr>
        <p:sp>
          <p:nvSpPr>
            <p:cNvPr id="23565" name="Text Box 4"/>
            <p:cNvSpPr txBox="1">
              <a:spLocks noChangeArrowheads="1"/>
            </p:cNvSpPr>
            <p:nvPr/>
          </p:nvSpPr>
          <p:spPr bwMode="auto">
            <a:xfrm>
              <a:off x="1152" y="2352"/>
              <a:ext cx="3888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>
                  <a:solidFill>
                    <a:srgbClr val="404040"/>
                  </a:solidFill>
                  <a:latin typeface="Century Gothic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 sz="1600">
                  <a:solidFill>
                    <a:srgbClr val="404040"/>
                  </a:solidFill>
                  <a:latin typeface="Century Gothic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 sz="1400">
                  <a:solidFill>
                    <a:srgbClr val="404040"/>
                  </a:solidFill>
                  <a:latin typeface="Century Gothic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2000" b="0">
                  <a:solidFill>
                    <a:srgbClr val="000000"/>
                  </a:solidFill>
                  <a:latin typeface="Times New Roman" pitchFamily="18" charset="0"/>
                </a:rPr>
                <a:t>a)</a:t>
              </a:r>
              <a:r>
                <a:rPr lang="en-US" altLang="en-US" sz="2000" b="0">
                  <a:solidFill>
                    <a:schemeClr val="tx1"/>
                  </a:solidFill>
                  <a:latin typeface="Times New Roman" pitchFamily="18" charset="0"/>
                </a:rPr>
                <a:t>Tính thể tích khối chóp S.ABC.</a:t>
              </a:r>
            </a:p>
          </p:txBody>
        </p:sp>
        <p:grpSp>
          <p:nvGrpSpPr>
            <p:cNvPr id="23566" name="Group 69"/>
            <p:cNvGrpSpPr>
              <a:grpSpLocks/>
            </p:cNvGrpSpPr>
            <p:nvPr/>
          </p:nvGrpSpPr>
          <p:grpSpPr bwMode="auto">
            <a:xfrm>
              <a:off x="1008" y="1445"/>
              <a:ext cx="4368" cy="2574"/>
              <a:chOff x="1008" y="1445"/>
              <a:chExt cx="4368" cy="2574"/>
            </a:xfrm>
          </p:grpSpPr>
          <p:sp>
            <p:nvSpPr>
              <p:cNvPr id="23567" name="Text Box 3"/>
              <p:cNvSpPr txBox="1">
                <a:spLocks noChangeArrowheads="1"/>
              </p:cNvSpPr>
              <p:nvPr/>
            </p:nvSpPr>
            <p:spPr bwMode="auto">
              <a:xfrm>
                <a:off x="1008" y="1445"/>
                <a:ext cx="4368" cy="8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ts val="1000"/>
                  </a:spcBef>
                  <a:buClr>
                    <a:schemeClr val="accent1"/>
                  </a:buClr>
                  <a:buFont typeface="Wingdings 3" pitchFamily="18" charset="2"/>
                  <a:buChar char=""/>
                  <a:defRPr>
                    <a:solidFill>
                      <a:srgbClr val="404040"/>
                    </a:solidFill>
                    <a:latin typeface="Century Gothic" pitchFamily="34" charset="0"/>
                  </a:defRPr>
                </a:lvl1pPr>
                <a:lvl2pPr marL="742950" indent="-285750">
                  <a:spcBef>
                    <a:spcPts val="1000"/>
                  </a:spcBef>
                  <a:buClr>
                    <a:schemeClr val="accent1"/>
                  </a:buClr>
                  <a:buFont typeface="Wingdings 3" pitchFamily="18" charset="2"/>
                  <a:buChar char=""/>
                  <a:defRPr sz="1600">
                    <a:solidFill>
                      <a:srgbClr val="404040"/>
                    </a:solidFill>
                    <a:latin typeface="Century Gothic" pitchFamily="34" charset="0"/>
                  </a:defRPr>
                </a:lvl2pPr>
                <a:lvl3pPr marL="1143000" indent="-228600">
                  <a:spcBef>
                    <a:spcPts val="1000"/>
                  </a:spcBef>
                  <a:buClr>
                    <a:schemeClr val="accent1"/>
                  </a:buClr>
                  <a:buFont typeface="Wingdings 3" pitchFamily="18" charset="2"/>
                  <a:buChar char=""/>
                  <a:defRPr sz="1400">
                    <a:solidFill>
                      <a:srgbClr val="404040"/>
                    </a:solidFill>
                    <a:latin typeface="Century Gothic" pitchFamily="34" charset="0"/>
                  </a:defRPr>
                </a:lvl3pPr>
                <a:lvl4pPr marL="1600200" indent="-228600">
                  <a:spcBef>
                    <a:spcPts val="1000"/>
                  </a:spcBef>
                  <a:buClr>
                    <a:schemeClr val="accent1"/>
                  </a:buClr>
                  <a:buFont typeface="Wingdings 3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itchFamily="34" charset="0"/>
                  </a:defRPr>
                </a:lvl4pPr>
                <a:lvl5pPr marL="2057400" indent="-228600">
                  <a:spcBef>
                    <a:spcPts val="1000"/>
                  </a:spcBef>
                  <a:buClr>
                    <a:schemeClr val="accent1"/>
                  </a:buClr>
                  <a:buFont typeface="Wingdings 3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itchFamily="34" charset="0"/>
                  </a:defRPr>
                </a:lvl5pPr>
                <a:lvl6pPr marL="2514600" indent="-228600" eaLnBrk="0" fontAlgn="base" hangingPunct="0">
                  <a:spcBef>
                    <a:spcPts val="1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 3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itchFamily="34" charset="0"/>
                  </a:defRPr>
                </a:lvl6pPr>
                <a:lvl7pPr marL="2971800" indent="-228600" eaLnBrk="0" fontAlgn="base" hangingPunct="0">
                  <a:spcBef>
                    <a:spcPts val="1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 3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itchFamily="34" charset="0"/>
                  </a:defRPr>
                </a:lvl7pPr>
                <a:lvl8pPr marL="3429000" indent="-228600" eaLnBrk="0" fontAlgn="base" hangingPunct="0">
                  <a:spcBef>
                    <a:spcPts val="1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 3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itchFamily="34" charset="0"/>
                  </a:defRPr>
                </a:lvl8pPr>
                <a:lvl9pPr marL="3886200" indent="-228600" eaLnBrk="0" fontAlgn="base" hangingPunct="0">
                  <a:spcBef>
                    <a:spcPts val="1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 3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itchFamily="34" charset="0"/>
                  </a:defRPr>
                </a:lvl9pPr>
              </a:lstStyle>
              <a:p>
                <a:pPr algn="just" eaLnBrk="1" hangingPunct="1">
                  <a:spcBef>
                    <a:spcPct val="50000"/>
                  </a:spcBef>
                  <a:buClrTx/>
                  <a:buFontTx/>
                  <a:buNone/>
                </a:pPr>
                <a:r>
                  <a:rPr lang="en-US" altLang="en-US" sz="2000" b="0">
                    <a:solidFill>
                      <a:schemeClr val="tx1"/>
                    </a:solidFill>
                    <a:latin typeface="Times New Roman" pitchFamily="18" charset="0"/>
                  </a:rPr>
                  <a:t> Cho chóp tam giác S.ABC có đáy ABC  là  tam giác vuông tại B. Cạnh SA vuông góc với đáy, biết rằng SA=2a,AB=a, BC=b. Gọi M là điểm trên cạnh SB sao cho 2SM=MB và N là trung điểm của cạnh SC</a:t>
                </a:r>
              </a:p>
            </p:txBody>
          </p:sp>
          <p:sp>
            <p:nvSpPr>
              <p:cNvPr id="23568" name="Text Box 58"/>
              <p:cNvSpPr txBox="1">
                <a:spLocks noChangeArrowheads="1"/>
              </p:cNvSpPr>
              <p:nvPr/>
            </p:nvSpPr>
            <p:spPr bwMode="auto">
              <a:xfrm>
                <a:off x="1112" y="2563"/>
                <a:ext cx="3888" cy="8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ts val="1000"/>
                  </a:spcBef>
                  <a:buClr>
                    <a:schemeClr val="accent1"/>
                  </a:buClr>
                  <a:buFont typeface="Wingdings 3" pitchFamily="18" charset="2"/>
                  <a:buChar char=""/>
                  <a:defRPr>
                    <a:solidFill>
                      <a:srgbClr val="404040"/>
                    </a:solidFill>
                    <a:latin typeface="Century Gothic" pitchFamily="34" charset="0"/>
                  </a:defRPr>
                </a:lvl1pPr>
                <a:lvl2pPr marL="742950" indent="-285750">
                  <a:spcBef>
                    <a:spcPts val="1000"/>
                  </a:spcBef>
                  <a:buClr>
                    <a:schemeClr val="accent1"/>
                  </a:buClr>
                  <a:buFont typeface="Wingdings 3" pitchFamily="18" charset="2"/>
                  <a:buChar char=""/>
                  <a:defRPr sz="1600">
                    <a:solidFill>
                      <a:srgbClr val="404040"/>
                    </a:solidFill>
                    <a:latin typeface="Century Gothic" pitchFamily="34" charset="0"/>
                  </a:defRPr>
                </a:lvl2pPr>
                <a:lvl3pPr marL="1143000" indent="-228600">
                  <a:spcBef>
                    <a:spcPts val="1000"/>
                  </a:spcBef>
                  <a:buClr>
                    <a:schemeClr val="accent1"/>
                  </a:buClr>
                  <a:buFont typeface="Wingdings 3" pitchFamily="18" charset="2"/>
                  <a:buChar char=""/>
                  <a:defRPr sz="1400">
                    <a:solidFill>
                      <a:srgbClr val="404040"/>
                    </a:solidFill>
                    <a:latin typeface="Century Gothic" pitchFamily="34" charset="0"/>
                  </a:defRPr>
                </a:lvl3pPr>
                <a:lvl4pPr marL="1600200" indent="-228600">
                  <a:spcBef>
                    <a:spcPts val="1000"/>
                  </a:spcBef>
                  <a:buClr>
                    <a:schemeClr val="accent1"/>
                  </a:buClr>
                  <a:buFont typeface="Wingdings 3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itchFamily="34" charset="0"/>
                  </a:defRPr>
                </a:lvl4pPr>
                <a:lvl5pPr marL="2057400" indent="-228600">
                  <a:spcBef>
                    <a:spcPts val="1000"/>
                  </a:spcBef>
                  <a:buClr>
                    <a:schemeClr val="accent1"/>
                  </a:buClr>
                  <a:buFont typeface="Wingdings 3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itchFamily="34" charset="0"/>
                  </a:defRPr>
                </a:lvl5pPr>
                <a:lvl6pPr marL="2514600" indent="-228600" eaLnBrk="0" fontAlgn="base" hangingPunct="0">
                  <a:spcBef>
                    <a:spcPts val="1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 3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itchFamily="34" charset="0"/>
                  </a:defRPr>
                </a:lvl6pPr>
                <a:lvl7pPr marL="2971800" indent="-228600" eaLnBrk="0" fontAlgn="base" hangingPunct="0">
                  <a:spcBef>
                    <a:spcPts val="1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 3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itchFamily="34" charset="0"/>
                  </a:defRPr>
                </a:lvl7pPr>
                <a:lvl8pPr marL="3429000" indent="-228600" eaLnBrk="0" fontAlgn="base" hangingPunct="0">
                  <a:spcBef>
                    <a:spcPts val="1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 3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itchFamily="34" charset="0"/>
                  </a:defRPr>
                </a:lvl8pPr>
                <a:lvl9pPr marL="3886200" indent="-228600" eaLnBrk="0" fontAlgn="base" hangingPunct="0">
                  <a:spcBef>
                    <a:spcPts val="1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 3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FontTx/>
                  <a:buNone/>
                </a:pPr>
                <a:r>
                  <a:rPr lang="en-US" altLang="en-US" sz="2000" b="0">
                    <a:solidFill>
                      <a:srgbClr val="000000"/>
                    </a:solidFill>
                    <a:latin typeface="Times New Roman" pitchFamily="18" charset="0"/>
                  </a:rPr>
                  <a:t> b)</a:t>
                </a:r>
                <a:r>
                  <a:rPr lang="en-US" altLang="en-US" sz="2000" b="0">
                    <a:solidFill>
                      <a:schemeClr val="tx1"/>
                    </a:solidFill>
                    <a:latin typeface="Times New Roman" pitchFamily="18" charset="0"/>
                  </a:rPr>
                  <a:t> Tính thể tích của khối chóp N.ABC</a:t>
                </a:r>
              </a:p>
              <a:p>
                <a:pPr eaLnBrk="1" hangingPunct="1">
                  <a:spcBef>
                    <a:spcPct val="50000"/>
                  </a:spcBef>
                  <a:buClrTx/>
                  <a:buFontTx/>
                  <a:buNone/>
                </a:pPr>
                <a:r>
                  <a:rPr lang="en-US" altLang="en-US" sz="2000" b="0">
                    <a:solidFill>
                      <a:schemeClr val="tx1"/>
                    </a:solidFill>
                    <a:latin typeface="Times New Roman" pitchFamily="18" charset="0"/>
                  </a:rPr>
                  <a:t> c) Tính thể tích của khối chóp S.ABN</a:t>
                </a:r>
              </a:p>
              <a:p>
                <a:pPr eaLnBrk="1" hangingPunct="1">
                  <a:spcBef>
                    <a:spcPct val="50000"/>
                  </a:spcBef>
                  <a:buClrTx/>
                  <a:buFontTx/>
                  <a:buNone/>
                </a:pPr>
                <a:endParaRPr lang="en-US" altLang="en-US" sz="2000" b="0">
                  <a:solidFill>
                    <a:schemeClr val="tx1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569" name="Text Box 65"/>
              <p:cNvSpPr txBox="1">
                <a:spLocks noChangeArrowheads="1"/>
              </p:cNvSpPr>
              <p:nvPr/>
            </p:nvSpPr>
            <p:spPr bwMode="auto">
              <a:xfrm>
                <a:off x="1104" y="3205"/>
                <a:ext cx="3888" cy="81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ts val="1000"/>
                  </a:spcBef>
                  <a:buClr>
                    <a:schemeClr val="accent1"/>
                  </a:buClr>
                  <a:buFont typeface="Wingdings 3" pitchFamily="18" charset="2"/>
                  <a:buChar char=""/>
                  <a:defRPr>
                    <a:solidFill>
                      <a:srgbClr val="404040"/>
                    </a:solidFill>
                    <a:latin typeface="Century Gothic" pitchFamily="34" charset="0"/>
                  </a:defRPr>
                </a:lvl1pPr>
                <a:lvl2pPr marL="742950" indent="-285750">
                  <a:spcBef>
                    <a:spcPts val="1000"/>
                  </a:spcBef>
                  <a:buClr>
                    <a:schemeClr val="accent1"/>
                  </a:buClr>
                  <a:buFont typeface="Wingdings 3" pitchFamily="18" charset="2"/>
                  <a:buChar char=""/>
                  <a:defRPr sz="1600">
                    <a:solidFill>
                      <a:srgbClr val="404040"/>
                    </a:solidFill>
                    <a:latin typeface="Century Gothic" pitchFamily="34" charset="0"/>
                  </a:defRPr>
                </a:lvl2pPr>
                <a:lvl3pPr marL="1143000" indent="-228600">
                  <a:spcBef>
                    <a:spcPts val="1000"/>
                  </a:spcBef>
                  <a:buClr>
                    <a:schemeClr val="accent1"/>
                  </a:buClr>
                  <a:buFont typeface="Wingdings 3" pitchFamily="18" charset="2"/>
                  <a:buChar char=""/>
                  <a:defRPr sz="1400">
                    <a:solidFill>
                      <a:srgbClr val="404040"/>
                    </a:solidFill>
                    <a:latin typeface="Century Gothic" pitchFamily="34" charset="0"/>
                  </a:defRPr>
                </a:lvl3pPr>
                <a:lvl4pPr marL="1600200" indent="-228600">
                  <a:spcBef>
                    <a:spcPts val="1000"/>
                  </a:spcBef>
                  <a:buClr>
                    <a:schemeClr val="accent1"/>
                  </a:buClr>
                  <a:buFont typeface="Wingdings 3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itchFamily="34" charset="0"/>
                  </a:defRPr>
                </a:lvl4pPr>
                <a:lvl5pPr marL="2057400" indent="-228600">
                  <a:spcBef>
                    <a:spcPts val="1000"/>
                  </a:spcBef>
                  <a:buClr>
                    <a:schemeClr val="accent1"/>
                  </a:buClr>
                  <a:buFont typeface="Wingdings 3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itchFamily="34" charset="0"/>
                  </a:defRPr>
                </a:lvl5pPr>
                <a:lvl6pPr marL="2514600" indent="-228600" eaLnBrk="0" fontAlgn="base" hangingPunct="0">
                  <a:spcBef>
                    <a:spcPts val="1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 3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itchFamily="34" charset="0"/>
                  </a:defRPr>
                </a:lvl6pPr>
                <a:lvl7pPr marL="2971800" indent="-228600" eaLnBrk="0" fontAlgn="base" hangingPunct="0">
                  <a:spcBef>
                    <a:spcPts val="1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 3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itchFamily="34" charset="0"/>
                  </a:defRPr>
                </a:lvl7pPr>
                <a:lvl8pPr marL="3429000" indent="-228600" eaLnBrk="0" fontAlgn="base" hangingPunct="0">
                  <a:spcBef>
                    <a:spcPts val="1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 3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itchFamily="34" charset="0"/>
                  </a:defRPr>
                </a:lvl8pPr>
                <a:lvl9pPr marL="3886200" indent="-228600" eaLnBrk="0" fontAlgn="base" hangingPunct="0">
                  <a:spcBef>
                    <a:spcPts val="1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 3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itchFamily="34" charset="0"/>
                  </a:defRPr>
                </a:lvl9pPr>
              </a:lstStyle>
              <a:p>
                <a:pPr algn="just" eaLnBrk="1" hangingPunct="1">
                  <a:spcBef>
                    <a:spcPct val="50000"/>
                  </a:spcBef>
                  <a:buClrTx/>
                  <a:buFontTx/>
                  <a:buNone/>
                </a:pPr>
                <a:r>
                  <a:rPr lang="en-US" altLang="en-US">
                    <a:solidFill>
                      <a:srgbClr val="000000"/>
                    </a:solidFill>
                    <a:latin typeface="Times New Roman" pitchFamily="18" charset="0"/>
                  </a:rPr>
                  <a:t> </a:t>
                </a:r>
                <a:r>
                  <a:rPr lang="en-US" altLang="en-US" sz="2000" b="0">
                    <a:solidFill>
                      <a:srgbClr val="000000"/>
                    </a:solidFill>
                    <a:latin typeface="Times New Roman" pitchFamily="18" charset="0"/>
                  </a:rPr>
                  <a:t>d)</a:t>
                </a:r>
                <a:r>
                  <a:rPr lang="en-US" altLang="en-US" sz="2800" b="0">
                    <a:solidFill>
                      <a:schemeClr val="tx1"/>
                    </a:solidFill>
                    <a:latin typeface="Times New Roman" pitchFamily="18" charset="0"/>
                  </a:rPr>
                  <a:t> </a:t>
                </a:r>
                <a:r>
                  <a:rPr lang="en-US" altLang="en-US" sz="2000" b="0">
                    <a:solidFill>
                      <a:schemeClr val="tx1"/>
                    </a:solidFill>
                    <a:latin typeface="Times New Roman" pitchFamily="18" charset="0"/>
                  </a:rPr>
                  <a:t>Mặt phẳng (AMN) chia khối chóp thành hai khối đa diện. Tính tỉ số thể tích giữa hai khối đa diện đó?</a:t>
                </a:r>
              </a:p>
              <a:p>
                <a:pPr algn="just" eaLnBrk="1" hangingPunct="1">
                  <a:spcBef>
                    <a:spcPct val="50000"/>
                  </a:spcBef>
                  <a:buClrTx/>
                  <a:buFontTx/>
                  <a:buNone/>
                </a:pPr>
                <a:r>
                  <a:rPr lang="en-US" altLang="en-US" sz="2000" b="0">
                    <a:solidFill>
                      <a:schemeClr val="tx1"/>
                    </a:solidFill>
                    <a:latin typeface="Times New Roman" pitchFamily="18" charset="0"/>
                  </a:rPr>
                  <a:t> e) Tính khoảng cách từ C đến mp(SAB)</a:t>
                </a:r>
              </a:p>
            </p:txBody>
          </p:sp>
        </p:grpSp>
      </p:grp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96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96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/>
      <p:bldP spid="8198" grpId="0" animBg="1"/>
      <p:bldP spid="69694" grpId="0"/>
      <p:bldP spid="820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Line 5"/>
          <p:cNvSpPr>
            <a:spLocks noChangeShapeType="1"/>
          </p:cNvSpPr>
          <p:nvPr/>
        </p:nvSpPr>
        <p:spPr bwMode="auto">
          <a:xfrm>
            <a:off x="6188075" y="2438400"/>
            <a:ext cx="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8" name="Line 6"/>
          <p:cNvSpPr>
            <a:spLocks noChangeShapeType="1"/>
          </p:cNvSpPr>
          <p:nvPr/>
        </p:nvSpPr>
        <p:spPr bwMode="auto">
          <a:xfrm>
            <a:off x="6172200" y="4724400"/>
            <a:ext cx="914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9" name="Line 7"/>
          <p:cNvSpPr>
            <a:spLocks noChangeShapeType="1"/>
          </p:cNvSpPr>
          <p:nvPr/>
        </p:nvSpPr>
        <p:spPr bwMode="auto">
          <a:xfrm flipV="1">
            <a:off x="7086600" y="4724400"/>
            <a:ext cx="1600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0" name="Line 8"/>
          <p:cNvSpPr>
            <a:spLocks noChangeShapeType="1"/>
          </p:cNvSpPr>
          <p:nvPr/>
        </p:nvSpPr>
        <p:spPr bwMode="auto">
          <a:xfrm>
            <a:off x="6172200" y="2459038"/>
            <a:ext cx="251460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1" name="Line 9"/>
          <p:cNvSpPr>
            <a:spLocks noChangeShapeType="1"/>
          </p:cNvSpPr>
          <p:nvPr/>
        </p:nvSpPr>
        <p:spPr bwMode="auto">
          <a:xfrm>
            <a:off x="6172200" y="2438400"/>
            <a:ext cx="949325" cy="2687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2" name="Line 10"/>
          <p:cNvSpPr>
            <a:spLocks noChangeShapeType="1"/>
          </p:cNvSpPr>
          <p:nvPr/>
        </p:nvSpPr>
        <p:spPr bwMode="auto">
          <a:xfrm>
            <a:off x="6172200" y="47244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3" name="Text Box 11"/>
          <p:cNvSpPr txBox="1">
            <a:spLocks noChangeArrowheads="1"/>
          </p:cNvSpPr>
          <p:nvPr/>
        </p:nvSpPr>
        <p:spPr bwMode="auto">
          <a:xfrm>
            <a:off x="5867400" y="4697413"/>
            <a:ext cx="304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b="0">
                <a:solidFill>
                  <a:srgbClr val="000000"/>
                </a:solidFill>
                <a:latin typeface="Arial" charset="0"/>
              </a:rPr>
              <a:t>A</a:t>
            </a:r>
          </a:p>
        </p:txBody>
      </p:sp>
      <p:sp>
        <p:nvSpPr>
          <p:cNvPr id="33804" name="Text Box 12"/>
          <p:cNvSpPr txBox="1">
            <a:spLocks noChangeArrowheads="1"/>
          </p:cNvSpPr>
          <p:nvPr/>
        </p:nvSpPr>
        <p:spPr bwMode="auto">
          <a:xfrm>
            <a:off x="5867400" y="21336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>
                <a:solidFill>
                  <a:srgbClr val="000000"/>
                </a:solidFill>
                <a:latin typeface="Arial" charset="0"/>
              </a:rPr>
              <a:t>S</a:t>
            </a:r>
          </a:p>
        </p:txBody>
      </p:sp>
      <p:sp>
        <p:nvSpPr>
          <p:cNvPr id="33805" name="Text Box 13"/>
          <p:cNvSpPr txBox="1">
            <a:spLocks noChangeArrowheads="1"/>
          </p:cNvSpPr>
          <p:nvPr/>
        </p:nvSpPr>
        <p:spPr bwMode="auto">
          <a:xfrm>
            <a:off x="7010400" y="5119688"/>
            <a:ext cx="381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b="0">
                <a:solidFill>
                  <a:srgbClr val="000000"/>
                </a:solidFill>
                <a:latin typeface="Arial" charset="0"/>
              </a:rPr>
              <a:t>B</a:t>
            </a:r>
          </a:p>
        </p:txBody>
      </p:sp>
      <p:sp>
        <p:nvSpPr>
          <p:cNvPr id="33806" name="Text Box 14"/>
          <p:cNvSpPr txBox="1">
            <a:spLocks noChangeArrowheads="1"/>
          </p:cNvSpPr>
          <p:nvPr/>
        </p:nvSpPr>
        <p:spPr bwMode="auto">
          <a:xfrm>
            <a:off x="8686800" y="45720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b="0">
                <a:solidFill>
                  <a:srgbClr val="000000"/>
                </a:solidFill>
                <a:latin typeface="Arial" charset="0"/>
              </a:rPr>
              <a:t>C</a:t>
            </a:r>
          </a:p>
        </p:txBody>
      </p:sp>
      <p:grpSp>
        <p:nvGrpSpPr>
          <p:cNvPr id="33807" name="Group 15"/>
          <p:cNvGrpSpPr>
            <a:grpSpLocks/>
          </p:cNvGrpSpPr>
          <p:nvPr/>
        </p:nvGrpSpPr>
        <p:grpSpPr bwMode="auto">
          <a:xfrm>
            <a:off x="6934200" y="4953000"/>
            <a:ext cx="457200" cy="76200"/>
            <a:chOff x="4368" y="3120"/>
            <a:chExt cx="288" cy="48"/>
          </a:xfrm>
        </p:grpSpPr>
        <p:sp>
          <p:nvSpPr>
            <p:cNvPr id="24627" name="Line 16"/>
            <p:cNvSpPr>
              <a:spLocks noChangeShapeType="1"/>
            </p:cNvSpPr>
            <p:nvPr/>
          </p:nvSpPr>
          <p:spPr bwMode="auto">
            <a:xfrm flipV="1">
              <a:off x="4368" y="3120"/>
              <a:ext cx="144" cy="48"/>
            </a:xfrm>
            <a:prstGeom prst="line">
              <a:avLst/>
            </a:prstGeom>
            <a:noFill/>
            <a:ln w="9525">
              <a:solidFill>
                <a:srgbClr val="FF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28" name="Line 17"/>
            <p:cNvSpPr>
              <a:spLocks noChangeShapeType="1"/>
            </p:cNvSpPr>
            <p:nvPr/>
          </p:nvSpPr>
          <p:spPr bwMode="auto">
            <a:xfrm>
              <a:off x="4512" y="3120"/>
              <a:ext cx="144" cy="48"/>
            </a:xfrm>
            <a:prstGeom prst="line">
              <a:avLst/>
            </a:prstGeom>
            <a:noFill/>
            <a:ln w="9525">
              <a:solidFill>
                <a:srgbClr val="FF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3810" name="Group 18"/>
          <p:cNvGrpSpPr>
            <a:grpSpLocks/>
          </p:cNvGrpSpPr>
          <p:nvPr/>
        </p:nvGrpSpPr>
        <p:grpSpPr bwMode="auto">
          <a:xfrm>
            <a:off x="6172200" y="4454525"/>
            <a:ext cx="228600" cy="381000"/>
            <a:chOff x="3888" y="2819"/>
            <a:chExt cx="144" cy="240"/>
          </a:xfrm>
        </p:grpSpPr>
        <p:sp>
          <p:nvSpPr>
            <p:cNvPr id="24625" name="Line 19"/>
            <p:cNvSpPr>
              <a:spLocks noChangeShapeType="1"/>
            </p:cNvSpPr>
            <p:nvPr/>
          </p:nvSpPr>
          <p:spPr bwMode="auto">
            <a:xfrm>
              <a:off x="3888" y="2819"/>
              <a:ext cx="144" cy="70"/>
            </a:xfrm>
            <a:prstGeom prst="line">
              <a:avLst/>
            </a:prstGeom>
            <a:noFill/>
            <a:ln w="9525">
              <a:solidFill>
                <a:srgbClr val="FF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26" name="Line 20"/>
            <p:cNvSpPr>
              <a:spLocks noChangeShapeType="1"/>
            </p:cNvSpPr>
            <p:nvPr/>
          </p:nvSpPr>
          <p:spPr bwMode="auto">
            <a:xfrm>
              <a:off x="4019" y="2867"/>
              <a:ext cx="13" cy="192"/>
            </a:xfrm>
            <a:prstGeom prst="line">
              <a:avLst/>
            </a:prstGeom>
            <a:noFill/>
            <a:ln w="9525">
              <a:solidFill>
                <a:srgbClr val="FF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3813" name="Group 21"/>
          <p:cNvGrpSpPr>
            <a:grpSpLocks/>
          </p:cNvGrpSpPr>
          <p:nvPr/>
        </p:nvGrpSpPr>
        <p:grpSpPr bwMode="auto">
          <a:xfrm>
            <a:off x="6172200" y="4460875"/>
            <a:ext cx="304800" cy="249238"/>
            <a:chOff x="3888" y="2810"/>
            <a:chExt cx="192" cy="157"/>
          </a:xfrm>
        </p:grpSpPr>
        <p:sp>
          <p:nvSpPr>
            <p:cNvPr id="24623" name="Line 22"/>
            <p:cNvSpPr>
              <a:spLocks noChangeShapeType="1"/>
            </p:cNvSpPr>
            <p:nvPr/>
          </p:nvSpPr>
          <p:spPr bwMode="auto">
            <a:xfrm>
              <a:off x="3888" y="2810"/>
              <a:ext cx="192" cy="22"/>
            </a:xfrm>
            <a:prstGeom prst="line">
              <a:avLst/>
            </a:prstGeom>
            <a:noFill/>
            <a:ln w="9525">
              <a:solidFill>
                <a:srgbClr val="FF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24" name="Line 23"/>
            <p:cNvSpPr>
              <a:spLocks noChangeShapeType="1"/>
            </p:cNvSpPr>
            <p:nvPr/>
          </p:nvSpPr>
          <p:spPr bwMode="auto">
            <a:xfrm>
              <a:off x="4080" y="2823"/>
              <a:ext cx="0" cy="144"/>
            </a:xfrm>
            <a:prstGeom prst="line">
              <a:avLst/>
            </a:prstGeom>
            <a:noFill/>
            <a:ln w="9525">
              <a:solidFill>
                <a:srgbClr val="FF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817" name="Text Box 25"/>
          <p:cNvSpPr txBox="1">
            <a:spLocks noChangeArrowheads="1"/>
          </p:cNvSpPr>
          <p:nvPr/>
        </p:nvSpPr>
        <p:spPr bwMode="auto">
          <a:xfrm>
            <a:off x="5791200" y="35194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b="0">
                <a:solidFill>
                  <a:schemeClr val="folHlink"/>
                </a:solidFill>
                <a:latin typeface="Arial" charset="0"/>
              </a:rPr>
              <a:t>2a</a:t>
            </a:r>
          </a:p>
        </p:txBody>
      </p:sp>
      <p:sp>
        <p:nvSpPr>
          <p:cNvPr id="33818" name="Text Box 26"/>
          <p:cNvSpPr txBox="1">
            <a:spLocks noChangeArrowheads="1"/>
          </p:cNvSpPr>
          <p:nvPr/>
        </p:nvSpPr>
        <p:spPr bwMode="auto">
          <a:xfrm>
            <a:off x="6310313" y="4918075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b="0">
                <a:solidFill>
                  <a:schemeClr val="folHlink"/>
                </a:solidFill>
                <a:latin typeface="Arial" charset="0"/>
              </a:rPr>
              <a:t>a</a:t>
            </a:r>
          </a:p>
        </p:txBody>
      </p:sp>
      <p:sp>
        <p:nvSpPr>
          <p:cNvPr id="33819" name="Text Box 27"/>
          <p:cNvSpPr txBox="1">
            <a:spLocks noChangeArrowheads="1"/>
          </p:cNvSpPr>
          <p:nvPr/>
        </p:nvSpPr>
        <p:spPr bwMode="auto">
          <a:xfrm>
            <a:off x="7854950" y="4987925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b="0">
                <a:solidFill>
                  <a:schemeClr val="folHlink"/>
                </a:solidFill>
                <a:latin typeface="Arial" charset="0"/>
              </a:rPr>
              <a:t>b</a:t>
            </a:r>
          </a:p>
        </p:txBody>
      </p:sp>
      <p:sp>
        <p:nvSpPr>
          <p:cNvPr id="33821" name="Text Box 29"/>
          <p:cNvSpPr txBox="1">
            <a:spLocks noChangeArrowheads="1"/>
          </p:cNvSpPr>
          <p:nvPr/>
        </p:nvSpPr>
        <p:spPr bwMode="auto">
          <a:xfrm>
            <a:off x="1625600" y="3178175"/>
            <a:ext cx="1143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b="0">
                <a:solidFill>
                  <a:schemeClr val="tx1"/>
                </a:solidFill>
                <a:latin typeface="Arial" charset="0"/>
              </a:rPr>
              <a:t>Ta có:</a:t>
            </a:r>
          </a:p>
        </p:txBody>
      </p:sp>
      <p:sp>
        <p:nvSpPr>
          <p:cNvPr id="24595" name="Rectangle 30"/>
          <p:cNvSpPr>
            <a:spLocks noChangeArrowheads="1"/>
          </p:cNvSpPr>
          <p:nvPr/>
        </p:nvSpPr>
        <p:spPr bwMode="auto">
          <a:xfrm>
            <a:off x="0" y="2819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>
              <a:solidFill>
                <a:schemeClr val="tx1"/>
              </a:solidFill>
              <a:latin typeface="Times New Roman" pitchFamily="18" charset="0"/>
            </a:endParaRPr>
          </a:p>
        </p:txBody>
      </p:sp>
      <p:graphicFrame>
        <p:nvGraphicFramePr>
          <p:cNvPr id="33823" name="Object 31"/>
          <p:cNvGraphicFramePr>
            <a:graphicFrameLocks noChangeAspect="1"/>
          </p:cNvGraphicFramePr>
          <p:nvPr/>
        </p:nvGraphicFramePr>
        <p:xfrm>
          <a:off x="2338388" y="2930525"/>
          <a:ext cx="2462212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29" name="Equation" r:id="rId3" imgW="1193800" imgH="393700" progId="Equation.3">
                  <p:embed/>
                </p:oleObj>
              </mc:Choice>
              <mc:Fallback>
                <p:oleObj name="Equation" r:id="rId3" imgW="1193800" imgH="393700" progId="Equation.3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8388" y="2930525"/>
                        <a:ext cx="2462212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25" name="Object 33"/>
          <p:cNvGraphicFramePr>
            <a:graphicFrameLocks noChangeAspect="1"/>
          </p:cNvGraphicFramePr>
          <p:nvPr/>
        </p:nvGraphicFramePr>
        <p:xfrm>
          <a:off x="3124200" y="3886200"/>
          <a:ext cx="1979613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30" name="Equation" r:id="rId5" imgW="812447" imgH="393529" progId="Equation.3">
                  <p:embed/>
                </p:oleObj>
              </mc:Choice>
              <mc:Fallback>
                <p:oleObj name="Equation" r:id="rId5" imgW="812447" imgH="393529" progId="Equation.3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3886200"/>
                        <a:ext cx="1979613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98" name="Rectangle 34"/>
          <p:cNvSpPr>
            <a:spLocks noChangeArrowheads="1"/>
          </p:cNvSpPr>
          <p:nvPr/>
        </p:nvSpPr>
        <p:spPr bwMode="auto">
          <a:xfrm>
            <a:off x="0" y="3048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b="0">
              <a:solidFill>
                <a:schemeClr val="tx1"/>
              </a:solidFill>
              <a:latin typeface="Arial" charset="0"/>
            </a:endParaRPr>
          </a:p>
        </p:txBody>
      </p:sp>
      <p:graphicFrame>
        <p:nvGraphicFramePr>
          <p:cNvPr id="33828" name="Object 36"/>
          <p:cNvGraphicFramePr>
            <a:graphicFrameLocks noChangeAspect="1"/>
          </p:cNvGraphicFramePr>
          <p:nvPr/>
        </p:nvGraphicFramePr>
        <p:xfrm>
          <a:off x="3141663" y="4918075"/>
          <a:ext cx="2251075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31" name="Equation" r:id="rId7" imgW="825500" imgH="393700" progId="Equation.3">
                  <p:embed/>
                </p:oleObj>
              </mc:Choice>
              <mc:Fallback>
                <p:oleObj name="Equation" r:id="rId7" imgW="825500" imgH="393700" progId="Equation.3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1663" y="4918075"/>
                        <a:ext cx="2251075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600" name="Line 38"/>
          <p:cNvSpPr>
            <a:spLocks noChangeShapeType="1"/>
          </p:cNvSpPr>
          <p:nvPr/>
        </p:nvSpPr>
        <p:spPr bwMode="auto">
          <a:xfrm flipH="1">
            <a:off x="1495425" y="1793875"/>
            <a:ext cx="28575" cy="48768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1" name="Rectangle 5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4602" name="Rectangle 54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9243" name="Text Box 55"/>
          <p:cNvSpPr txBox="1">
            <a:spLocks noChangeArrowheads="1"/>
          </p:cNvSpPr>
          <p:nvPr/>
        </p:nvSpPr>
        <p:spPr bwMode="auto">
          <a:xfrm>
            <a:off x="228600" y="2530475"/>
            <a:ext cx="10668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1400">
                <a:solidFill>
                  <a:schemeClr val="folHlink"/>
                </a:solidFill>
                <a:latin typeface="Arial" charset="0"/>
              </a:rPr>
              <a:t>Kiến thức cần nắm</a:t>
            </a:r>
          </a:p>
        </p:txBody>
      </p:sp>
      <p:sp>
        <p:nvSpPr>
          <p:cNvPr id="9244" name="Line 56"/>
          <p:cNvSpPr>
            <a:spLocks noChangeShapeType="1"/>
          </p:cNvSpPr>
          <p:nvPr/>
        </p:nvSpPr>
        <p:spPr bwMode="auto">
          <a:xfrm>
            <a:off x="228600" y="3124200"/>
            <a:ext cx="9906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5" name="Rectangle 6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3853" name="Text Box 61"/>
          <p:cNvSpPr txBox="1">
            <a:spLocks noChangeArrowheads="1"/>
          </p:cNvSpPr>
          <p:nvPr/>
        </p:nvSpPr>
        <p:spPr bwMode="auto">
          <a:xfrm>
            <a:off x="3505200" y="2297113"/>
            <a:ext cx="1219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u="sng">
                <a:solidFill>
                  <a:schemeClr val="folHlink"/>
                </a:solidFill>
                <a:latin typeface="Times New Roman" pitchFamily="18" charset="0"/>
              </a:rPr>
              <a:t> GIẢI:</a:t>
            </a:r>
          </a:p>
        </p:txBody>
      </p:sp>
      <p:sp>
        <p:nvSpPr>
          <p:cNvPr id="9247" name="Text Box 78"/>
          <p:cNvSpPr txBox="1">
            <a:spLocks noChangeArrowheads="1"/>
          </p:cNvSpPr>
          <p:nvPr/>
        </p:nvSpPr>
        <p:spPr bwMode="auto">
          <a:xfrm>
            <a:off x="533400" y="76200"/>
            <a:ext cx="82296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200" u="sng">
                <a:solidFill>
                  <a:schemeClr val="folHlink"/>
                </a:solidFill>
                <a:latin typeface="Times New Roman" pitchFamily="18" charset="0"/>
              </a:rPr>
              <a:t>TIẾT 8</a:t>
            </a:r>
            <a:r>
              <a:rPr lang="en-US" altLang="en-US" sz="2200">
                <a:solidFill>
                  <a:schemeClr val="folHlink"/>
                </a:solidFill>
                <a:latin typeface="Times New Roman" pitchFamily="18" charset="0"/>
              </a:rPr>
              <a:t>: KHÁI NIỆM VỀ THỂ TÍCH KHỐI ĐA DIỆN</a:t>
            </a:r>
          </a:p>
        </p:txBody>
      </p:sp>
      <p:sp>
        <p:nvSpPr>
          <p:cNvPr id="9248" name="Text Box 80"/>
          <p:cNvSpPr txBox="1">
            <a:spLocks noChangeArrowheads="1"/>
          </p:cNvSpPr>
          <p:nvPr/>
        </p:nvSpPr>
        <p:spPr bwMode="auto">
          <a:xfrm>
            <a:off x="960438" y="481013"/>
            <a:ext cx="8001000" cy="1477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>
                <a:solidFill>
                  <a:schemeClr val="folHlink"/>
                </a:solidFill>
                <a:latin typeface="Times New Roman" pitchFamily="18" charset="0"/>
              </a:rPr>
              <a:t>VÍ DỤ:</a:t>
            </a:r>
            <a:r>
              <a:rPr lang="en-US" altLang="en-US" b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altLang="en-US" sz="2000" b="0">
                <a:solidFill>
                  <a:schemeClr val="tx1"/>
                </a:solidFill>
                <a:latin typeface="Times New Roman" pitchFamily="18" charset="0"/>
              </a:rPr>
              <a:t>Cho chóp tam giác </a:t>
            </a:r>
            <a:r>
              <a:rPr lang="en-US" altLang="en-US" b="0">
                <a:solidFill>
                  <a:schemeClr val="tx1"/>
                </a:solidFill>
                <a:latin typeface="Times New Roman" pitchFamily="18" charset="0"/>
              </a:rPr>
              <a:t>S.ABC</a:t>
            </a:r>
            <a:r>
              <a:rPr lang="en-US" altLang="en-US" sz="2000" b="0">
                <a:solidFill>
                  <a:schemeClr val="tx1"/>
                </a:solidFill>
                <a:latin typeface="Times New Roman" pitchFamily="18" charset="0"/>
              </a:rPr>
              <a:t> có đáy là tam giác vuông tại B. Cạnh SA vuông góc với đáy, biết rằng 		                    . Gọi </a:t>
            </a:r>
            <a:r>
              <a:rPr lang="en-US" altLang="en-US" b="0">
                <a:solidFill>
                  <a:schemeClr val="tx1"/>
                </a:solidFill>
                <a:latin typeface="Times New Roman" pitchFamily="18" charset="0"/>
              </a:rPr>
              <a:t>M</a:t>
            </a:r>
            <a:r>
              <a:rPr lang="en-US" altLang="en-US" sz="2000" b="0">
                <a:solidFill>
                  <a:schemeClr val="tx1"/>
                </a:solidFill>
                <a:latin typeface="Times New Roman" pitchFamily="18" charset="0"/>
              </a:rPr>
              <a:t> là điểm trên cạnh SB sao cho 2SM=MB và N là trung điểm của cạnh SC</a:t>
            </a:r>
          </a:p>
          <a:p>
            <a:pPr algn="just" eaLnBrk="1" hangingPunct="1">
              <a:spcBef>
                <a:spcPct val="50000"/>
              </a:spcBef>
              <a:buClrTx/>
              <a:buFontTx/>
              <a:buNone/>
            </a:pPr>
            <a:endParaRPr lang="en-US" altLang="en-US" sz="2000" b="0">
              <a:solidFill>
                <a:schemeClr val="tx1"/>
              </a:solidFill>
              <a:latin typeface="Times New Roman" pitchFamily="18" charset="0"/>
            </a:endParaRPr>
          </a:p>
        </p:txBody>
      </p:sp>
      <p:graphicFrame>
        <p:nvGraphicFramePr>
          <p:cNvPr id="9249" name="Object 81"/>
          <p:cNvGraphicFramePr>
            <a:graphicFrameLocks noChangeAspect="1"/>
          </p:cNvGraphicFramePr>
          <p:nvPr/>
        </p:nvGraphicFramePr>
        <p:xfrm>
          <a:off x="4029075" y="890588"/>
          <a:ext cx="2867025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32" name="Equation" r:id="rId9" imgW="1600200" imgH="203200" progId="Equation.3">
                  <p:embed/>
                </p:oleObj>
              </mc:Choice>
              <mc:Fallback>
                <p:oleObj name="Equation" r:id="rId9" imgW="1600200" imgH="203200" progId="Equation.3">
                  <p:embed/>
                  <p:pic>
                    <p:nvPicPr>
                      <p:cNvPr id="0" name="Object 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29075" y="890588"/>
                        <a:ext cx="2867025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250" name="Group 82"/>
          <p:cNvGrpSpPr>
            <a:grpSpLocks/>
          </p:cNvGrpSpPr>
          <p:nvPr/>
        </p:nvGrpSpPr>
        <p:grpSpPr bwMode="auto">
          <a:xfrm>
            <a:off x="41275" y="3352800"/>
            <a:ext cx="1447800" cy="1252538"/>
            <a:chOff x="26" y="2112"/>
            <a:chExt cx="912" cy="789"/>
          </a:xfrm>
        </p:grpSpPr>
        <p:graphicFrame>
          <p:nvGraphicFramePr>
            <p:cNvPr id="24621" name="Object 83"/>
            <p:cNvGraphicFramePr>
              <a:graphicFrameLocks noChangeAspect="1"/>
            </p:cNvGraphicFramePr>
            <p:nvPr/>
          </p:nvGraphicFramePr>
          <p:xfrm>
            <a:off x="174" y="2112"/>
            <a:ext cx="594" cy="3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633" name="Equation" r:id="rId11" imgW="634725" imgH="393529" progId="Equation.3">
                    <p:embed/>
                  </p:oleObj>
                </mc:Choice>
                <mc:Fallback>
                  <p:oleObj name="Equation" r:id="rId11" imgW="634725" imgH="393529" progId="Equation.3">
                    <p:embed/>
                    <p:pic>
                      <p:nvPicPr>
                        <p:cNvPr id="0" name="Object 8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4" y="2112"/>
                          <a:ext cx="594" cy="336"/>
                        </a:xfrm>
                        <a:prstGeom prst="rect">
                          <a:avLst/>
                        </a:prstGeom>
                        <a:noFill/>
                        <a:ln w="9525">
                          <a:solidFill>
                            <a:srgbClr val="FF0066"/>
                          </a:solidFill>
                          <a:miter lim="800000"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folHlink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4622" name="Object 84"/>
            <p:cNvGraphicFramePr>
              <a:graphicFrameLocks noChangeAspect="1"/>
            </p:cNvGraphicFramePr>
            <p:nvPr/>
          </p:nvGraphicFramePr>
          <p:xfrm>
            <a:off x="26" y="2661"/>
            <a:ext cx="912" cy="2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634" name="Equation" r:id="rId13" imgW="1447800" imgH="431800" progId="Equation.3">
                    <p:embed/>
                  </p:oleObj>
                </mc:Choice>
                <mc:Fallback>
                  <p:oleObj name="Equation" r:id="rId13" imgW="1447800" imgH="431800" progId="Equation.3">
                    <p:embed/>
                    <p:pic>
                      <p:nvPicPr>
                        <p:cNvPr id="0" name="Object 8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" y="2661"/>
                          <a:ext cx="912" cy="240"/>
                        </a:xfrm>
                        <a:prstGeom prst="rect">
                          <a:avLst/>
                        </a:prstGeom>
                        <a:noFill/>
                        <a:ln w="9525">
                          <a:solidFill>
                            <a:srgbClr val="FF0066"/>
                          </a:solidFill>
                          <a:miter lim="800000"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3885" name="Group 93"/>
          <p:cNvGrpSpPr>
            <a:grpSpLocks/>
          </p:cNvGrpSpPr>
          <p:nvPr/>
        </p:nvGrpSpPr>
        <p:grpSpPr bwMode="auto">
          <a:xfrm>
            <a:off x="6400800" y="3124200"/>
            <a:ext cx="1828800" cy="1377950"/>
            <a:chOff x="4032" y="1968"/>
            <a:chExt cx="1152" cy="868"/>
          </a:xfrm>
        </p:grpSpPr>
        <p:sp>
          <p:nvSpPr>
            <p:cNvPr id="24614" name="Rectangle 85"/>
            <p:cNvSpPr>
              <a:spLocks noChangeArrowheads="1"/>
            </p:cNvSpPr>
            <p:nvPr/>
          </p:nvSpPr>
          <p:spPr bwMode="auto">
            <a:xfrm>
              <a:off x="4656" y="2204"/>
              <a:ext cx="16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>
                  <a:solidFill>
                    <a:srgbClr val="404040"/>
                  </a:solidFill>
                  <a:latin typeface="Century Gothic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 sz="1600">
                  <a:solidFill>
                    <a:srgbClr val="404040"/>
                  </a:solidFill>
                  <a:latin typeface="Century Gothic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 sz="1400">
                  <a:solidFill>
                    <a:srgbClr val="404040"/>
                  </a:solidFill>
                  <a:latin typeface="Century Gothic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b="0">
                  <a:solidFill>
                    <a:schemeClr val="tx1"/>
                  </a:solidFill>
                  <a:latin typeface="Times New Roman" pitchFamily="18" charset="0"/>
                  <a:sym typeface="Wingdings 2" pitchFamily="18" charset="2"/>
                </a:rPr>
                <a:t></a:t>
              </a:r>
            </a:p>
          </p:txBody>
        </p:sp>
        <p:sp>
          <p:nvSpPr>
            <p:cNvPr id="24615" name="Rectangle 86"/>
            <p:cNvSpPr>
              <a:spLocks noChangeArrowheads="1"/>
            </p:cNvSpPr>
            <p:nvPr/>
          </p:nvSpPr>
          <p:spPr bwMode="auto">
            <a:xfrm>
              <a:off x="4220" y="2605"/>
              <a:ext cx="16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>
                  <a:solidFill>
                    <a:srgbClr val="404040"/>
                  </a:solidFill>
                  <a:latin typeface="Century Gothic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 sz="1600">
                  <a:solidFill>
                    <a:srgbClr val="404040"/>
                  </a:solidFill>
                  <a:latin typeface="Century Gothic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 sz="1400">
                  <a:solidFill>
                    <a:srgbClr val="404040"/>
                  </a:solidFill>
                  <a:latin typeface="Century Gothic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b="0">
                  <a:solidFill>
                    <a:schemeClr val="tx1"/>
                  </a:solidFill>
                  <a:latin typeface="Times New Roman" pitchFamily="18" charset="0"/>
                  <a:sym typeface="Wingdings 2" pitchFamily="18" charset="2"/>
                </a:rPr>
                <a:t></a:t>
              </a:r>
            </a:p>
          </p:txBody>
        </p:sp>
        <p:sp>
          <p:nvSpPr>
            <p:cNvPr id="24616" name="Rectangle 87"/>
            <p:cNvSpPr>
              <a:spLocks noChangeArrowheads="1"/>
            </p:cNvSpPr>
            <p:nvPr/>
          </p:nvSpPr>
          <p:spPr bwMode="auto">
            <a:xfrm>
              <a:off x="4032" y="2073"/>
              <a:ext cx="16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>
                  <a:solidFill>
                    <a:srgbClr val="404040"/>
                  </a:solidFill>
                  <a:latin typeface="Century Gothic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 sz="1600">
                  <a:solidFill>
                    <a:srgbClr val="404040"/>
                  </a:solidFill>
                  <a:latin typeface="Century Gothic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 sz="1400">
                  <a:solidFill>
                    <a:srgbClr val="404040"/>
                  </a:solidFill>
                  <a:latin typeface="Century Gothic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b="0">
                  <a:solidFill>
                    <a:schemeClr val="tx1"/>
                  </a:solidFill>
                  <a:latin typeface="Times New Roman" pitchFamily="18" charset="0"/>
                  <a:sym typeface="Wingdings 2" pitchFamily="18" charset="2"/>
                </a:rPr>
                <a:t></a:t>
              </a:r>
            </a:p>
          </p:txBody>
        </p:sp>
        <p:sp>
          <p:nvSpPr>
            <p:cNvPr id="24617" name="Text Box 88"/>
            <p:cNvSpPr txBox="1">
              <a:spLocks noChangeArrowheads="1"/>
            </p:cNvSpPr>
            <p:nvPr/>
          </p:nvSpPr>
          <p:spPr bwMode="auto">
            <a:xfrm>
              <a:off x="4704" y="2025"/>
              <a:ext cx="48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>
                  <a:solidFill>
                    <a:srgbClr val="404040"/>
                  </a:solidFill>
                  <a:latin typeface="Century Gothic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 sz="1600">
                  <a:solidFill>
                    <a:srgbClr val="404040"/>
                  </a:solidFill>
                  <a:latin typeface="Century Gothic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 sz="1400">
                  <a:solidFill>
                    <a:srgbClr val="404040"/>
                  </a:solidFill>
                  <a:latin typeface="Century Gothic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>
                  <a:solidFill>
                    <a:srgbClr val="000000"/>
                  </a:solidFill>
                  <a:latin typeface="Times New Roman" pitchFamily="18" charset="0"/>
                </a:rPr>
                <a:t>N</a:t>
              </a:r>
            </a:p>
          </p:txBody>
        </p:sp>
        <p:sp>
          <p:nvSpPr>
            <p:cNvPr id="24618" name="Text Box 89"/>
            <p:cNvSpPr txBox="1">
              <a:spLocks noChangeArrowheads="1"/>
            </p:cNvSpPr>
            <p:nvPr/>
          </p:nvSpPr>
          <p:spPr bwMode="auto">
            <a:xfrm>
              <a:off x="4176" y="1968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>
                  <a:solidFill>
                    <a:srgbClr val="404040"/>
                  </a:solidFill>
                  <a:latin typeface="Century Gothic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 sz="1600">
                  <a:solidFill>
                    <a:srgbClr val="404040"/>
                  </a:solidFill>
                  <a:latin typeface="Century Gothic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 sz="1400">
                  <a:solidFill>
                    <a:srgbClr val="404040"/>
                  </a:solidFill>
                  <a:latin typeface="Century Gothic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itchFamily="18" charset="2"/>
                <a:buChar char=""/>
                <a:defRPr sz="1200">
                  <a:solidFill>
                    <a:srgbClr val="404040"/>
                  </a:solidFill>
                  <a:latin typeface="Century Gothic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b="0">
                  <a:solidFill>
                    <a:srgbClr val="000000"/>
                  </a:solidFill>
                  <a:latin typeface="Times New Roman" pitchFamily="18" charset="0"/>
                </a:rPr>
                <a:t>M</a:t>
              </a:r>
            </a:p>
          </p:txBody>
        </p:sp>
        <p:sp>
          <p:nvSpPr>
            <p:cNvPr id="24619" name="Line 90"/>
            <p:cNvSpPr>
              <a:spLocks noChangeShapeType="1"/>
            </p:cNvSpPr>
            <p:nvPr/>
          </p:nvSpPr>
          <p:spPr bwMode="auto">
            <a:xfrm>
              <a:off x="4477" y="20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20" name="Line 91"/>
            <p:cNvSpPr>
              <a:spLocks noChangeShapeType="1"/>
            </p:cNvSpPr>
            <p:nvPr/>
          </p:nvSpPr>
          <p:spPr bwMode="auto">
            <a:xfrm>
              <a:off x="4992" y="249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4612" name="Rectangle 1"/>
          <p:cNvSpPr>
            <a:spLocks noChangeArrowheads="1"/>
          </p:cNvSpPr>
          <p:nvPr/>
        </p:nvSpPr>
        <p:spPr bwMode="auto">
          <a:xfrm>
            <a:off x="1571625" y="2181225"/>
            <a:ext cx="18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endParaRPr lang="en-US" altLang="en-US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9253" name="Rectangle 2"/>
          <p:cNvSpPr>
            <a:spLocks noChangeArrowheads="1"/>
          </p:cNvSpPr>
          <p:nvPr/>
        </p:nvSpPr>
        <p:spPr bwMode="auto">
          <a:xfrm>
            <a:off x="1885950" y="1920875"/>
            <a:ext cx="32369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b="0">
                <a:solidFill>
                  <a:srgbClr val="000000"/>
                </a:solidFill>
                <a:latin typeface="Times New Roman" pitchFamily="18" charset="0"/>
              </a:rPr>
              <a:t>a)</a:t>
            </a:r>
            <a:r>
              <a:rPr lang="en-US" altLang="en-US" b="0">
                <a:solidFill>
                  <a:schemeClr val="tx1"/>
                </a:solidFill>
                <a:latin typeface="Times New Roman" pitchFamily="18" charset="0"/>
              </a:rPr>
              <a:t>Tính thể tích khối chóp S.ABC</a:t>
            </a:r>
            <a:endParaRPr lang="en-US" altLang="en-US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38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3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3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3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3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3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3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3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3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3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3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3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3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3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3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3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3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3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3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3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3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9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9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9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7" grpId="0" animBg="1"/>
      <p:bldP spid="33798" grpId="0" animBg="1"/>
      <p:bldP spid="33799" grpId="0" animBg="1"/>
      <p:bldP spid="33800" grpId="0" animBg="1"/>
      <p:bldP spid="33801" grpId="0" animBg="1"/>
      <p:bldP spid="33802" grpId="0" animBg="1"/>
      <p:bldP spid="33803" grpId="0"/>
      <p:bldP spid="33804" grpId="0"/>
      <p:bldP spid="33805" grpId="0"/>
      <p:bldP spid="33806" grpId="0"/>
      <p:bldP spid="33817" grpId="0"/>
      <p:bldP spid="33818" grpId="0"/>
      <p:bldP spid="33819" grpId="0"/>
      <p:bldP spid="33821" grpId="0"/>
      <p:bldP spid="9243" grpId="0"/>
      <p:bldP spid="9244" grpId="0" animBg="1"/>
      <p:bldP spid="9247" grpId="0"/>
      <p:bldP spid="9248" grpId="0"/>
      <p:bldP spid="925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4"/>
          <p:cNvSpPr>
            <a:spLocks noChangeArrowheads="1"/>
          </p:cNvSpPr>
          <p:nvPr/>
        </p:nvSpPr>
        <p:spPr bwMode="auto">
          <a:xfrm>
            <a:off x="0" y="2667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5603" name="Line 8"/>
          <p:cNvSpPr>
            <a:spLocks noChangeShapeType="1"/>
          </p:cNvSpPr>
          <p:nvPr/>
        </p:nvSpPr>
        <p:spPr bwMode="auto">
          <a:xfrm flipH="1">
            <a:off x="481013" y="1787525"/>
            <a:ext cx="28575" cy="48768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4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0245" name="Line 13"/>
          <p:cNvSpPr>
            <a:spLocks noChangeShapeType="1"/>
          </p:cNvSpPr>
          <p:nvPr/>
        </p:nvSpPr>
        <p:spPr bwMode="auto">
          <a:xfrm>
            <a:off x="6243638" y="2209800"/>
            <a:ext cx="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6" name="Line 14"/>
          <p:cNvSpPr>
            <a:spLocks noChangeShapeType="1"/>
          </p:cNvSpPr>
          <p:nvPr/>
        </p:nvSpPr>
        <p:spPr bwMode="auto">
          <a:xfrm>
            <a:off x="6248400" y="4495800"/>
            <a:ext cx="914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7" name="Line 15"/>
          <p:cNvSpPr>
            <a:spLocks noChangeShapeType="1"/>
          </p:cNvSpPr>
          <p:nvPr/>
        </p:nvSpPr>
        <p:spPr bwMode="auto">
          <a:xfrm flipV="1">
            <a:off x="7162800" y="4495800"/>
            <a:ext cx="1600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8" name="Line 16"/>
          <p:cNvSpPr>
            <a:spLocks noChangeShapeType="1"/>
          </p:cNvSpPr>
          <p:nvPr/>
        </p:nvSpPr>
        <p:spPr bwMode="auto">
          <a:xfrm>
            <a:off x="6248400" y="2230438"/>
            <a:ext cx="251460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9" name="Line 17"/>
          <p:cNvSpPr>
            <a:spLocks noChangeShapeType="1"/>
          </p:cNvSpPr>
          <p:nvPr/>
        </p:nvSpPr>
        <p:spPr bwMode="auto">
          <a:xfrm>
            <a:off x="6248400" y="2209800"/>
            <a:ext cx="949325" cy="2687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0" name="Line 18"/>
          <p:cNvSpPr>
            <a:spLocks noChangeShapeType="1"/>
          </p:cNvSpPr>
          <p:nvPr/>
        </p:nvSpPr>
        <p:spPr bwMode="auto">
          <a:xfrm>
            <a:off x="6248400" y="44958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1" name="Text Box 19"/>
          <p:cNvSpPr txBox="1">
            <a:spLocks noChangeArrowheads="1"/>
          </p:cNvSpPr>
          <p:nvPr/>
        </p:nvSpPr>
        <p:spPr bwMode="auto">
          <a:xfrm>
            <a:off x="5943600" y="4468813"/>
            <a:ext cx="304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>
                <a:solidFill>
                  <a:srgbClr val="000000"/>
                </a:solidFill>
                <a:latin typeface="Arial" charset="0"/>
              </a:rPr>
              <a:t>A</a:t>
            </a:r>
          </a:p>
        </p:txBody>
      </p:sp>
      <p:sp>
        <p:nvSpPr>
          <p:cNvPr id="10252" name="Text Box 20"/>
          <p:cNvSpPr txBox="1">
            <a:spLocks noChangeArrowheads="1"/>
          </p:cNvSpPr>
          <p:nvPr/>
        </p:nvSpPr>
        <p:spPr bwMode="auto">
          <a:xfrm>
            <a:off x="5943600" y="19050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>
                <a:solidFill>
                  <a:srgbClr val="000000"/>
                </a:solidFill>
                <a:latin typeface="Arial" charset="0"/>
              </a:rPr>
              <a:t>S</a:t>
            </a:r>
          </a:p>
        </p:txBody>
      </p:sp>
      <p:sp>
        <p:nvSpPr>
          <p:cNvPr id="10253" name="Text Box 21"/>
          <p:cNvSpPr txBox="1">
            <a:spLocks noChangeArrowheads="1"/>
          </p:cNvSpPr>
          <p:nvPr/>
        </p:nvSpPr>
        <p:spPr bwMode="auto">
          <a:xfrm>
            <a:off x="7086600" y="48768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>
                <a:solidFill>
                  <a:srgbClr val="000000"/>
                </a:solidFill>
                <a:latin typeface="Arial" charset="0"/>
              </a:rPr>
              <a:t>B</a:t>
            </a:r>
          </a:p>
        </p:txBody>
      </p:sp>
      <p:grpSp>
        <p:nvGrpSpPr>
          <p:cNvPr id="10254" name="Group 22"/>
          <p:cNvGrpSpPr>
            <a:grpSpLocks/>
          </p:cNvGrpSpPr>
          <p:nvPr/>
        </p:nvGrpSpPr>
        <p:grpSpPr bwMode="auto">
          <a:xfrm>
            <a:off x="7010400" y="4724400"/>
            <a:ext cx="457200" cy="76200"/>
            <a:chOff x="4368" y="3120"/>
            <a:chExt cx="288" cy="48"/>
          </a:xfrm>
        </p:grpSpPr>
        <p:sp>
          <p:nvSpPr>
            <p:cNvPr id="25650" name="Line 23"/>
            <p:cNvSpPr>
              <a:spLocks noChangeShapeType="1"/>
            </p:cNvSpPr>
            <p:nvPr/>
          </p:nvSpPr>
          <p:spPr bwMode="auto">
            <a:xfrm flipV="1">
              <a:off x="4368" y="3120"/>
              <a:ext cx="144" cy="48"/>
            </a:xfrm>
            <a:prstGeom prst="line">
              <a:avLst/>
            </a:prstGeom>
            <a:noFill/>
            <a:ln w="9525">
              <a:solidFill>
                <a:srgbClr val="FF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51" name="Line 24"/>
            <p:cNvSpPr>
              <a:spLocks noChangeShapeType="1"/>
            </p:cNvSpPr>
            <p:nvPr/>
          </p:nvSpPr>
          <p:spPr bwMode="auto">
            <a:xfrm>
              <a:off x="4512" y="3120"/>
              <a:ext cx="144" cy="48"/>
            </a:xfrm>
            <a:prstGeom prst="line">
              <a:avLst/>
            </a:prstGeom>
            <a:noFill/>
            <a:ln w="9525">
              <a:solidFill>
                <a:srgbClr val="FF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255" name="Group 25"/>
          <p:cNvGrpSpPr>
            <a:grpSpLocks/>
          </p:cNvGrpSpPr>
          <p:nvPr/>
        </p:nvGrpSpPr>
        <p:grpSpPr bwMode="auto">
          <a:xfrm>
            <a:off x="6248400" y="4225925"/>
            <a:ext cx="228600" cy="381000"/>
            <a:chOff x="3888" y="2819"/>
            <a:chExt cx="144" cy="240"/>
          </a:xfrm>
        </p:grpSpPr>
        <p:sp>
          <p:nvSpPr>
            <p:cNvPr id="25648" name="Line 26"/>
            <p:cNvSpPr>
              <a:spLocks noChangeShapeType="1"/>
            </p:cNvSpPr>
            <p:nvPr/>
          </p:nvSpPr>
          <p:spPr bwMode="auto">
            <a:xfrm>
              <a:off x="3888" y="2819"/>
              <a:ext cx="144" cy="70"/>
            </a:xfrm>
            <a:prstGeom prst="line">
              <a:avLst/>
            </a:prstGeom>
            <a:noFill/>
            <a:ln w="9525">
              <a:solidFill>
                <a:srgbClr val="FF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49" name="Line 27"/>
            <p:cNvSpPr>
              <a:spLocks noChangeShapeType="1"/>
            </p:cNvSpPr>
            <p:nvPr/>
          </p:nvSpPr>
          <p:spPr bwMode="auto">
            <a:xfrm>
              <a:off x="4019" y="2867"/>
              <a:ext cx="13" cy="192"/>
            </a:xfrm>
            <a:prstGeom prst="line">
              <a:avLst/>
            </a:prstGeom>
            <a:noFill/>
            <a:ln w="9525">
              <a:solidFill>
                <a:srgbClr val="FF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256" name="Group 28"/>
          <p:cNvGrpSpPr>
            <a:grpSpLocks/>
          </p:cNvGrpSpPr>
          <p:nvPr/>
        </p:nvGrpSpPr>
        <p:grpSpPr bwMode="auto">
          <a:xfrm>
            <a:off x="6248400" y="4232275"/>
            <a:ext cx="304800" cy="249238"/>
            <a:chOff x="3888" y="2810"/>
            <a:chExt cx="192" cy="157"/>
          </a:xfrm>
        </p:grpSpPr>
        <p:sp>
          <p:nvSpPr>
            <p:cNvPr id="25646" name="Line 29"/>
            <p:cNvSpPr>
              <a:spLocks noChangeShapeType="1"/>
            </p:cNvSpPr>
            <p:nvPr/>
          </p:nvSpPr>
          <p:spPr bwMode="auto">
            <a:xfrm>
              <a:off x="3888" y="2810"/>
              <a:ext cx="192" cy="22"/>
            </a:xfrm>
            <a:prstGeom prst="line">
              <a:avLst/>
            </a:prstGeom>
            <a:noFill/>
            <a:ln w="9525">
              <a:solidFill>
                <a:srgbClr val="FF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47" name="Line 30"/>
            <p:cNvSpPr>
              <a:spLocks noChangeShapeType="1"/>
            </p:cNvSpPr>
            <p:nvPr/>
          </p:nvSpPr>
          <p:spPr bwMode="auto">
            <a:xfrm>
              <a:off x="4080" y="2823"/>
              <a:ext cx="0" cy="144"/>
            </a:xfrm>
            <a:prstGeom prst="line">
              <a:avLst/>
            </a:prstGeom>
            <a:noFill/>
            <a:ln w="9525">
              <a:solidFill>
                <a:srgbClr val="FF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57" name="Text Box 31"/>
          <p:cNvSpPr txBox="1">
            <a:spLocks noChangeArrowheads="1"/>
          </p:cNvSpPr>
          <p:nvPr/>
        </p:nvSpPr>
        <p:spPr bwMode="auto">
          <a:xfrm>
            <a:off x="5867400" y="31242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b="0">
                <a:solidFill>
                  <a:schemeClr val="folHlink"/>
                </a:solidFill>
                <a:latin typeface="Arial" charset="0"/>
              </a:rPr>
              <a:t>2a</a:t>
            </a:r>
          </a:p>
        </p:txBody>
      </p:sp>
      <p:sp>
        <p:nvSpPr>
          <p:cNvPr id="10258" name="Text Box 32"/>
          <p:cNvSpPr txBox="1">
            <a:spLocks noChangeArrowheads="1"/>
          </p:cNvSpPr>
          <p:nvPr/>
        </p:nvSpPr>
        <p:spPr bwMode="auto">
          <a:xfrm>
            <a:off x="6386513" y="4689475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b="0">
                <a:solidFill>
                  <a:schemeClr val="folHlink"/>
                </a:solidFill>
                <a:latin typeface="Arial" charset="0"/>
              </a:rPr>
              <a:t>a</a:t>
            </a:r>
          </a:p>
        </p:txBody>
      </p:sp>
      <p:sp>
        <p:nvSpPr>
          <p:cNvPr id="10259" name="Text Box 33"/>
          <p:cNvSpPr txBox="1">
            <a:spLocks noChangeArrowheads="1"/>
          </p:cNvSpPr>
          <p:nvPr/>
        </p:nvSpPr>
        <p:spPr bwMode="auto">
          <a:xfrm>
            <a:off x="7931150" y="4759325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b="0">
                <a:solidFill>
                  <a:schemeClr val="folHlink"/>
                </a:solidFill>
                <a:latin typeface="Arial" charset="0"/>
              </a:rPr>
              <a:t>b</a:t>
            </a:r>
          </a:p>
        </p:txBody>
      </p:sp>
      <p:sp>
        <p:nvSpPr>
          <p:cNvPr id="10260" name="Text Box 34"/>
          <p:cNvSpPr txBox="1">
            <a:spLocks noChangeArrowheads="1"/>
          </p:cNvSpPr>
          <p:nvPr/>
        </p:nvSpPr>
        <p:spPr bwMode="auto">
          <a:xfrm>
            <a:off x="7467600" y="2986088"/>
            <a:ext cx="609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>
                <a:solidFill>
                  <a:srgbClr val="000000"/>
                </a:solidFill>
                <a:latin typeface="Arial" charset="0"/>
              </a:rPr>
              <a:t>N</a:t>
            </a:r>
          </a:p>
        </p:txBody>
      </p:sp>
      <p:sp>
        <p:nvSpPr>
          <p:cNvPr id="10261" name="Line 35"/>
          <p:cNvSpPr>
            <a:spLocks noChangeShapeType="1"/>
          </p:cNvSpPr>
          <p:nvPr/>
        </p:nvSpPr>
        <p:spPr bwMode="auto">
          <a:xfrm flipH="1">
            <a:off x="6248400" y="3352800"/>
            <a:ext cx="1219200" cy="1143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2" name="Line 36"/>
          <p:cNvSpPr>
            <a:spLocks noChangeShapeType="1"/>
          </p:cNvSpPr>
          <p:nvPr/>
        </p:nvSpPr>
        <p:spPr bwMode="auto">
          <a:xfrm flipH="1">
            <a:off x="7183438" y="3352800"/>
            <a:ext cx="284162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125" name="Line 37"/>
          <p:cNvSpPr>
            <a:spLocks noChangeShapeType="1"/>
          </p:cNvSpPr>
          <p:nvPr/>
        </p:nvSpPr>
        <p:spPr bwMode="auto">
          <a:xfrm>
            <a:off x="7467600" y="3332163"/>
            <a:ext cx="0" cy="1163637"/>
          </a:xfrm>
          <a:prstGeom prst="line">
            <a:avLst/>
          </a:prstGeom>
          <a:noFill/>
          <a:ln w="9525">
            <a:solidFill>
              <a:srgbClr val="FF006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9126" name="Group 38"/>
          <p:cNvGrpSpPr>
            <a:grpSpLocks/>
          </p:cNvGrpSpPr>
          <p:nvPr/>
        </p:nvGrpSpPr>
        <p:grpSpPr bwMode="auto">
          <a:xfrm>
            <a:off x="7467600" y="4329113"/>
            <a:ext cx="187325" cy="152400"/>
            <a:chOff x="4656" y="2823"/>
            <a:chExt cx="144" cy="153"/>
          </a:xfrm>
        </p:grpSpPr>
        <p:sp>
          <p:nvSpPr>
            <p:cNvPr id="25644" name="Line 39"/>
            <p:cNvSpPr>
              <a:spLocks noChangeShapeType="1"/>
            </p:cNvSpPr>
            <p:nvPr/>
          </p:nvSpPr>
          <p:spPr bwMode="auto">
            <a:xfrm>
              <a:off x="4656" y="2823"/>
              <a:ext cx="144" cy="0"/>
            </a:xfrm>
            <a:prstGeom prst="line">
              <a:avLst/>
            </a:prstGeom>
            <a:noFill/>
            <a:ln w="9525">
              <a:solidFill>
                <a:srgbClr val="FF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45" name="Line 40"/>
            <p:cNvSpPr>
              <a:spLocks noChangeShapeType="1"/>
            </p:cNvSpPr>
            <p:nvPr/>
          </p:nvSpPr>
          <p:spPr bwMode="auto">
            <a:xfrm>
              <a:off x="4800" y="2832"/>
              <a:ext cx="0" cy="144"/>
            </a:xfrm>
            <a:prstGeom prst="line">
              <a:avLst/>
            </a:prstGeom>
            <a:noFill/>
            <a:ln w="9525">
              <a:solidFill>
                <a:srgbClr val="FF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9131" name="Text Box 43"/>
          <p:cNvSpPr txBox="1">
            <a:spLocks noChangeArrowheads="1"/>
          </p:cNvSpPr>
          <p:nvPr/>
        </p:nvSpPr>
        <p:spPr bwMode="auto">
          <a:xfrm>
            <a:off x="7351713" y="4464050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1600" b="0">
                <a:solidFill>
                  <a:schemeClr val="folHlink"/>
                </a:solidFill>
                <a:latin typeface="Arial" charset="0"/>
              </a:rPr>
              <a:t>H</a:t>
            </a:r>
          </a:p>
        </p:txBody>
      </p:sp>
      <p:sp>
        <p:nvSpPr>
          <p:cNvPr id="10266" name="Text Box 44"/>
          <p:cNvSpPr txBox="1">
            <a:spLocks noChangeArrowheads="1"/>
          </p:cNvSpPr>
          <p:nvPr/>
        </p:nvSpPr>
        <p:spPr bwMode="auto">
          <a:xfrm>
            <a:off x="8610600" y="44958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>
                <a:solidFill>
                  <a:srgbClr val="000000"/>
                </a:solidFill>
                <a:latin typeface="Arial" charset="0"/>
              </a:rPr>
              <a:t>C</a:t>
            </a:r>
          </a:p>
        </p:txBody>
      </p:sp>
      <p:graphicFrame>
        <p:nvGraphicFramePr>
          <p:cNvPr id="89133" name="Object 45"/>
          <p:cNvGraphicFramePr>
            <a:graphicFrameLocks noChangeAspect="1"/>
          </p:cNvGraphicFramePr>
          <p:nvPr/>
        </p:nvGraphicFramePr>
        <p:xfrm>
          <a:off x="2665413" y="3392488"/>
          <a:ext cx="2636837" cy="173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52" name="Equation" r:id="rId3" imgW="1269449" imgH="812447" progId="Equation.DSMT4">
                  <p:embed/>
                </p:oleObj>
              </mc:Choice>
              <mc:Fallback>
                <p:oleObj name="Equation" r:id="rId3" imgW="1269449" imgH="812447" progId="Equation.DSMT4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5413" y="3392488"/>
                        <a:ext cx="2636837" cy="173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134" name="Object 46"/>
          <p:cNvGraphicFramePr>
            <a:graphicFrameLocks noChangeAspect="1"/>
          </p:cNvGraphicFramePr>
          <p:nvPr/>
        </p:nvGraphicFramePr>
        <p:xfrm>
          <a:off x="3452813" y="6096000"/>
          <a:ext cx="239077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53" name="Equation" r:id="rId5" imgW="863225" imgH="393529" progId="Equation.DSMT4">
                  <p:embed/>
                </p:oleObj>
              </mc:Choice>
              <mc:Fallback>
                <p:oleObj name="Equation" r:id="rId5" imgW="863225" imgH="393529" progId="Equation.DSMT4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2813" y="6096000"/>
                        <a:ext cx="2390775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135" name="Object 47"/>
          <p:cNvGraphicFramePr>
            <a:graphicFrameLocks noChangeAspect="1"/>
          </p:cNvGraphicFramePr>
          <p:nvPr/>
        </p:nvGraphicFramePr>
        <p:xfrm>
          <a:off x="3505200" y="5218113"/>
          <a:ext cx="1916113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54" name="Equation" r:id="rId7" imgW="723586" imgH="393529" progId="Equation.3">
                  <p:embed/>
                </p:oleObj>
              </mc:Choice>
              <mc:Fallback>
                <p:oleObj name="Equation" r:id="rId7" imgW="723586" imgH="393529" progId="Equation.3">
                  <p:embed/>
                  <p:pic>
                    <p:nvPicPr>
                      <p:cNvPr id="0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5218113"/>
                        <a:ext cx="1916113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9136" name="Text Box 48"/>
          <p:cNvSpPr txBox="1">
            <a:spLocks noChangeArrowheads="1"/>
          </p:cNvSpPr>
          <p:nvPr/>
        </p:nvSpPr>
        <p:spPr bwMode="auto">
          <a:xfrm>
            <a:off x="2895600" y="2559050"/>
            <a:ext cx="1219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u="sng">
                <a:solidFill>
                  <a:schemeClr val="folHlink"/>
                </a:solidFill>
                <a:latin typeface="Times New Roman" pitchFamily="18" charset="0"/>
              </a:rPr>
              <a:t> GIẢI:</a:t>
            </a:r>
          </a:p>
        </p:txBody>
      </p:sp>
      <p:sp>
        <p:nvSpPr>
          <p:cNvPr id="10271" name="Text Box 57"/>
          <p:cNvSpPr txBox="1">
            <a:spLocks noChangeArrowheads="1"/>
          </p:cNvSpPr>
          <p:nvPr/>
        </p:nvSpPr>
        <p:spPr bwMode="auto">
          <a:xfrm>
            <a:off x="914400" y="495300"/>
            <a:ext cx="8001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b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altLang="en-US" u="sng">
                <a:solidFill>
                  <a:schemeClr val="folHlink"/>
                </a:solidFill>
                <a:latin typeface="Times New Roman" pitchFamily="18" charset="0"/>
              </a:rPr>
              <a:t>VÍ DỤ </a:t>
            </a:r>
            <a:r>
              <a:rPr lang="en-US" altLang="en-US">
                <a:solidFill>
                  <a:schemeClr val="folHlink"/>
                </a:solidFill>
                <a:latin typeface="Times New Roman" pitchFamily="18" charset="0"/>
              </a:rPr>
              <a:t>:</a:t>
            </a:r>
            <a:r>
              <a:rPr lang="en-US" altLang="en-US" b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altLang="en-US" sz="2000" b="0">
                <a:solidFill>
                  <a:schemeClr val="tx1"/>
                </a:solidFill>
                <a:latin typeface="Times New Roman" pitchFamily="18" charset="0"/>
              </a:rPr>
              <a:t>Cho chóp tam giác </a:t>
            </a:r>
            <a:r>
              <a:rPr lang="en-US" altLang="en-US" b="0">
                <a:solidFill>
                  <a:schemeClr val="tx1"/>
                </a:solidFill>
                <a:latin typeface="Times New Roman" pitchFamily="18" charset="0"/>
              </a:rPr>
              <a:t>S.ABC</a:t>
            </a:r>
            <a:r>
              <a:rPr lang="en-US" altLang="en-US" sz="2000" b="0">
                <a:solidFill>
                  <a:schemeClr val="tx1"/>
                </a:solidFill>
                <a:latin typeface="Times New Roman" pitchFamily="18" charset="0"/>
              </a:rPr>
              <a:t> có đáy là tam giác vuông tại B. Cạnh SA vuông góc với đáy, biết rằng 		                    . Gọi </a:t>
            </a:r>
            <a:r>
              <a:rPr lang="en-US" altLang="en-US" b="0">
                <a:solidFill>
                  <a:schemeClr val="tx1"/>
                </a:solidFill>
                <a:latin typeface="Times New Roman" pitchFamily="18" charset="0"/>
              </a:rPr>
              <a:t>M</a:t>
            </a:r>
            <a:r>
              <a:rPr lang="en-US" altLang="en-US" sz="2000" b="0">
                <a:solidFill>
                  <a:schemeClr val="tx1"/>
                </a:solidFill>
                <a:latin typeface="Times New Roman" pitchFamily="18" charset="0"/>
              </a:rPr>
              <a:t> là điểm trên cạnh </a:t>
            </a:r>
            <a:r>
              <a:rPr lang="en-US" altLang="en-US" b="0">
                <a:solidFill>
                  <a:schemeClr val="tx1"/>
                </a:solidFill>
                <a:latin typeface="Times New Roman" pitchFamily="18" charset="0"/>
              </a:rPr>
              <a:t>SB</a:t>
            </a:r>
            <a:r>
              <a:rPr lang="en-US" altLang="en-US" sz="2000" b="0">
                <a:solidFill>
                  <a:schemeClr val="tx1"/>
                </a:solidFill>
                <a:latin typeface="Times New Roman" pitchFamily="18" charset="0"/>
              </a:rPr>
              <a:t> sao cho </a:t>
            </a:r>
            <a:r>
              <a:rPr lang="en-US" altLang="en-US" b="0">
                <a:solidFill>
                  <a:schemeClr val="tx1"/>
                </a:solidFill>
                <a:latin typeface="Times New Roman" pitchFamily="18" charset="0"/>
              </a:rPr>
              <a:t>2SM=MB</a:t>
            </a:r>
            <a:r>
              <a:rPr lang="en-US" altLang="en-US" sz="2000" b="0">
                <a:solidFill>
                  <a:schemeClr val="tx1"/>
                </a:solidFill>
                <a:latin typeface="Times New Roman" pitchFamily="18" charset="0"/>
              </a:rPr>
              <a:t> và </a:t>
            </a:r>
            <a:r>
              <a:rPr lang="en-US" altLang="en-US" b="0">
                <a:solidFill>
                  <a:schemeClr val="tx1"/>
                </a:solidFill>
                <a:latin typeface="Times New Roman" pitchFamily="18" charset="0"/>
              </a:rPr>
              <a:t>N</a:t>
            </a:r>
            <a:r>
              <a:rPr lang="en-US" altLang="en-US" sz="2000" b="0">
                <a:solidFill>
                  <a:schemeClr val="tx1"/>
                </a:solidFill>
                <a:latin typeface="Times New Roman" pitchFamily="18" charset="0"/>
              </a:rPr>
              <a:t> là trung điểm của cạnh </a:t>
            </a:r>
            <a:r>
              <a:rPr lang="en-US" altLang="en-US" b="0">
                <a:solidFill>
                  <a:schemeClr val="tx1"/>
                </a:solidFill>
                <a:latin typeface="Times New Roman" pitchFamily="18" charset="0"/>
              </a:rPr>
              <a:t>SC</a:t>
            </a:r>
          </a:p>
        </p:txBody>
      </p:sp>
      <p:graphicFrame>
        <p:nvGraphicFramePr>
          <p:cNvPr id="10272" name="Object 58"/>
          <p:cNvGraphicFramePr>
            <a:graphicFrameLocks noChangeAspect="1"/>
          </p:cNvGraphicFramePr>
          <p:nvPr/>
        </p:nvGraphicFramePr>
        <p:xfrm>
          <a:off x="3952875" y="914400"/>
          <a:ext cx="2867025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55" name="Equation" r:id="rId9" imgW="1600200" imgH="203200" progId="Equation.3">
                  <p:embed/>
                </p:oleObj>
              </mc:Choice>
              <mc:Fallback>
                <p:oleObj name="Equation" r:id="rId9" imgW="1600200" imgH="203200" progId="Equation.3">
                  <p:embed/>
                  <p:pic>
                    <p:nvPicPr>
                      <p:cNvPr id="0" name="Object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75" y="914400"/>
                        <a:ext cx="2867025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3" name="Text Box 59"/>
          <p:cNvSpPr txBox="1">
            <a:spLocks noChangeArrowheads="1"/>
          </p:cNvSpPr>
          <p:nvPr/>
        </p:nvSpPr>
        <p:spPr bwMode="auto">
          <a:xfrm>
            <a:off x="533400" y="30163"/>
            <a:ext cx="82296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200" u="sng">
                <a:solidFill>
                  <a:schemeClr val="folHlink"/>
                </a:solidFill>
                <a:latin typeface="Times New Roman" pitchFamily="18" charset="0"/>
              </a:rPr>
              <a:t>TIẾT 8</a:t>
            </a:r>
            <a:r>
              <a:rPr lang="en-US" altLang="en-US" sz="2200">
                <a:solidFill>
                  <a:schemeClr val="folHlink"/>
                </a:solidFill>
                <a:latin typeface="Times New Roman" pitchFamily="18" charset="0"/>
              </a:rPr>
              <a:t>: KHÁI NIỆM VỀ THỂ TÍCH KHỐI ĐA DIỆN</a:t>
            </a:r>
          </a:p>
        </p:txBody>
      </p:sp>
      <p:sp>
        <p:nvSpPr>
          <p:cNvPr id="10274" name="Text Box 69"/>
          <p:cNvSpPr txBox="1">
            <a:spLocks noChangeArrowheads="1"/>
          </p:cNvSpPr>
          <p:nvPr/>
        </p:nvSpPr>
        <p:spPr bwMode="auto">
          <a:xfrm>
            <a:off x="6629400" y="2986088"/>
            <a:ext cx="381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>
                <a:solidFill>
                  <a:srgbClr val="000000"/>
                </a:solidFill>
                <a:latin typeface="Times New Roman" pitchFamily="18" charset="0"/>
              </a:rPr>
              <a:t>M</a:t>
            </a:r>
          </a:p>
        </p:txBody>
      </p:sp>
      <p:sp>
        <p:nvSpPr>
          <p:cNvPr id="10275" name="Rectangle 74"/>
          <p:cNvSpPr>
            <a:spLocks noChangeArrowheads="1"/>
          </p:cNvSpPr>
          <p:nvPr/>
        </p:nvSpPr>
        <p:spPr bwMode="auto">
          <a:xfrm>
            <a:off x="6781800" y="3900488"/>
            <a:ext cx="2667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b="0">
                <a:solidFill>
                  <a:schemeClr val="tx1"/>
                </a:solidFill>
                <a:latin typeface="Times New Roman" pitchFamily="18" charset="0"/>
                <a:sym typeface="Wingdings 2" pitchFamily="18" charset="2"/>
              </a:rPr>
              <a:t></a:t>
            </a:r>
          </a:p>
        </p:txBody>
      </p:sp>
      <p:sp>
        <p:nvSpPr>
          <p:cNvPr id="10276" name="Rectangle 75"/>
          <p:cNvSpPr>
            <a:spLocks noChangeArrowheads="1"/>
          </p:cNvSpPr>
          <p:nvPr/>
        </p:nvSpPr>
        <p:spPr bwMode="auto">
          <a:xfrm>
            <a:off x="6497638" y="3095625"/>
            <a:ext cx="266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b="0">
                <a:solidFill>
                  <a:schemeClr val="tx1"/>
                </a:solidFill>
                <a:latin typeface="Times New Roman" pitchFamily="18" charset="0"/>
                <a:sym typeface="Wingdings 2" pitchFamily="18" charset="2"/>
              </a:rPr>
              <a:t></a:t>
            </a:r>
          </a:p>
        </p:txBody>
      </p:sp>
      <p:sp>
        <p:nvSpPr>
          <p:cNvPr id="10277" name="Rectangle 77"/>
          <p:cNvSpPr>
            <a:spLocks noChangeArrowheads="1"/>
          </p:cNvSpPr>
          <p:nvPr/>
        </p:nvSpPr>
        <p:spPr bwMode="auto">
          <a:xfrm>
            <a:off x="7332663" y="3179763"/>
            <a:ext cx="2667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b="0">
                <a:solidFill>
                  <a:schemeClr val="tx1"/>
                </a:solidFill>
                <a:latin typeface="Times New Roman" pitchFamily="18" charset="0"/>
                <a:sym typeface="Wingdings 2" pitchFamily="18" charset="2"/>
              </a:rPr>
              <a:t></a:t>
            </a:r>
          </a:p>
        </p:txBody>
      </p:sp>
      <p:sp>
        <p:nvSpPr>
          <p:cNvPr id="89170" name="Text Box 82"/>
          <p:cNvSpPr txBox="1">
            <a:spLocks noChangeArrowheads="1"/>
          </p:cNvSpPr>
          <p:nvPr/>
        </p:nvSpPr>
        <p:spPr bwMode="auto">
          <a:xfrm>
            <a:off x="550863" y="3124200"/>
            <a:ext cx="54229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000" b="0">
                <a:solidFill>
                  <a:schemeClr val="tx1"/>
                </a:solidFill>
                <a:latin typeface="Times New Roman" pitchFamily="18" charset="0"/>
              </a:rPr>
              <a:t>Trong mp(</a:t>
            </a:r>
            <a:r>
              <a:rPr lang="en-US" altLang="en-US" b="0">
                <a:solidFill>
                  <a:schemeClr val="tx1"/>
                </a:solidFill>
                <a:latin typeface="Times New Roman" pitchFamily="18" charset="0"/>
              </a:rPr>
              <a:t>SAC</a:t>
            </a:r>
            <a:r>
              <a:rPr lang="en-US" altLang="en-US" sz="2000" b="0">
                <a:solidFill>
                  <a:schemeClr val="tx1"/>
                </a:solidFill>
                <a:latin typeface="Times New Roman" pitchFamily="18" charset="0"/>
              </a:rPr>
              <a:t>) kẻ </a:t>
            </a:r>
            <a:r>
              <a:rPr lang="en-US" altLang="en-US" b="0">
                <a:solidFill>
                  <a:schemeClr val="tx1"/>
                </a:solidFill>
                <a:latin typeface="Times New Roman" pitchFamily="18" charset="0"/>
              </a:rPr>
              <a:t>NH </a:t>
            </a:r>
            <a:r>
              <a:rPr lang="en-US" altLang="en-US" sz="2000" b="0">
                <a:solidFill>
                  <a:schemeClr val="tx1"/>
                </a:solidFill>
                <a:latin typeface="Times New Roman" pitchFamily="18" charset="0"/>
              </a:rPr>
              <a:t>// </a:t>
            </a:r>
            <a:r>
              <a:rPr lang="en-US" altLang="en-US" b="0">
                <a:solidFill>
                  <a:schemeClr val="tx1"/>
                </a:solidFill>
                <a:latin typeface="Times New Roman" pitchFamily="18" charset="0"/>
              </a:rPr>
              <a:t>SA(H là trung điểm của AC</a:t>
            </a:r>
          </a:p>
        </p:txBody>
      </p:sp>
      <p:sp>
        <p:nvSpPr>
          <p:cNvPr id="25639" name="Rectangle 8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89173" name="Text Box 85"/>
          <p:cNvSpPr txBox="1">
            <a:spLocks noChangeArrowheads="1"/>
          </p:cNvSpPr>
          <p:nvPr/>
        </p:nvSpPr>
        <p:spPr bwMode="auto">
          <a:xfrm>
            <a:off x="1827213" y="3633788"/>
            <a:ext cx="838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000" b="0">
                <a:solidFill>
                  <a:schemeClr val="tx1"/>
                </a:solidFill>
                <a:latin typeface="Times New Roman" pitchFamily="18" charset="0"/>
              </a:rPr>
              <a:t>Ta có</a:t>
            </a:r>
          </a:p>
        </p:txBody>
      </p:sp>
      <p:sp>
        <p:nvSpPr>
          <p:cNvPr id="10281" name="Line 86"/>
          <p:cNvSpPr>
            <a:spLocks noChangeShapeType="1"/>
          </p:cNvSpPr>
          <p:nvPr/>
        </p:nvSpPr>
        <p:spPr bwMode="auto">
          <a:xfrm flipH="1">
            <a:off x="7065963" y="2971800"/>
            <a:ext cx="111125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82" name="Line 88"/>
          <p:cNvSpPr>
            <a:spLocks noChangeShapeType="1"/>
          </p:cNvSpPr>
          <p:nvPr/>
        </p:nvSpPr>
        <p:spPr bwMode="auto">
          <a:xfrm flipH="1">
            <a:off x="7834313" y="3678238"/>
            <a:ext cx="111125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83" name="Rectangle 1"/>
          <p:cNvSpPr>
            <a:spLocks noChangeArrowheads="1"/>
          </p:cNvSpPr>
          <p:nvPr/>
        </p:nvSpPr>
        <p:spPr bwMode="auto">
          <a:xfrm>
            <a:off x="1339850" y="2043113"/>
            <a:ext cx="37195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b="0">
                <a:solidFill>
                  <a:schemeClr val="tx1"/>
                </a:solidFill>
                <a:latin typeface="Times New Roman" pitchFamily="18" charset="0"/>
              </a:rPr>
              <a:t>b) Tính thể tích của khối chóp N.ABC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9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0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0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0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0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89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89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89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0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0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0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0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10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0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10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89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89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89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89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89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89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animBg="1"/>
      <p:bldP spid="10246" grpId="0" animBg="1"/>
      <p:bldP spid="10247" grpId="0" animBg="1"/>
      <p:bldP spid="10248" grpId="0" animBg="1"/>
      <p:bldP spid="10249" grpId="0" animBg="1"/>
      <p:bldP spid="10250" grpId="0" animBg="1"/>
      <p:bldP spid="10251" grpId="0"/>
      <p:bldP spid="10252" grpId="0"/>
      <p:bldP spid="10253" grpId="0"/>
      <p:bldP spid="10257" grpId="0"/>
      <p:bldP spid="10258" grpId="0"/>
      <p:bldP spid="10259" grpId="0"/>
      <p:bldP spid="10260" grpId="0"/>
      <p:bldP spid="10261" grpId="0" animBg="1"/>
      <p:bldP spid="10262" grpId="0" animBg="1"/>
      <p:bldP spid="89125" grpId="0" animBg="1"/>
      <p:bldP spid="89131" grpId="0"/>
      <p:bldP spid="10266" grpId="0"/>
      <p:bldP spid="89136" grpId="0"/>
      <p:bldP spid="10271" grpId="0"/>
      <p:bldP spid="10273" grpId="0"/>
      <p:bldP spid="10274" grpId="0"/>
      <p:bldP spid="10275" grpId="0"/>
      <p:bldP spid="10276" grpId="0"/>
      <p:bldP spid="10277" grpId="0"/>
      <p:bldP spid="89173" grpId="0"/>
      <p:bldP spid="10281" grpId="0" animBg="1"/>
      <p:bldP spid="10282" grpId="0" animBg="1"/>
      <p:bldP spid="1028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6"/>
          <p:cNvSpPr>
            <a:spLocks noChangeArrowheads="1"/>
          </p:cNvSpPr>
          <p:nvPr/>
        </p:nvSpPr>
        <p:spPr bwMode="auto">
          <a:xfrm>
            <a:off x="1219200" y="304800"/>
            <a:ext cx="70866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u="sng">
                <a:solidFill>
                  <a:schemeClr val="folHlink"/>
                </a:solidFill>
                <a:latin typeface="Times New Roman" pitchFamily="18" charset="0"/>
              </a:rPr>
              <a:t>VÍ DỤ </a:t>
            </a:r>
            <a:r>
              <a:rPr lang="en-US" altLang="en-US">
                <a:solidFill>
                  <a:schemeClr val="folHlink"/>
                </a:solidFill>
                <a:latin typeface="Times New Roman" pitchFamily="18" charset="0"/>
              </a:rPr>
              <a:t>:</a:t>
            </a:r>
            <a:r>
              <a:rPr lang="en-US" altLang="en-US" b="0">
                <a:solidFill>
                  <a:schemeClr val="tx1"/>
                </a:solidFill>
                <a:latin typeface="Times New Roman" pitchFamily="18" charset="0"/>
              </a:rPr>
              <a:t> Cho chóp tam giác S.ABC có đáy là tam giác vuông tại B. Cạnh SA vuông góc với đáy, biết rằng SA=2a,AB=a, BC=b. Gọi M là điểm trên cạnh SB sao cho 2SM=MB và N là trung điểm của cạnh SC</a:t>
            </a:r>
          </a:p>
        </p:txBody>
      </p:sp>
      <p:sp>
        <p:nvSpPr>
          <p:cNvPr id="11267" name="Rectangle 7"/>
          <p:cNvSpPr>
            <a:spLocks noChangeArrowheads="1"/>
          </p:cNvSpPr>
          <p:nvPr/>
        </p:nvSpPr>
        <p:spPr bwMode="auto">
          <a:xfrm>
            <a:off x="1371600" y="1371600"/>
            <a:ext cx="36814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b="0">
                <a:solidFill>
                  <a:schemeClr val="tx1"/>
                </a:solidFill>
                <a:latin typeface="Times New Roman" pitchFamily="18" charset="0"/>
              </a:rPr>
              <a:t>c) Tính thể tích của khối chóp S.ABN</a:t>
            </a:r>
          </a:p>
        </p:txBody>
      </p:sp>
      <p:graphicFrame>
        <p:nvGraphicFramePr>
          <p:cNvPr id="9" name="Object 113"/>
          <p:cNvGraphicFramePr>
            <a:graphicFrameLocks noChangeAspect="1"/>
          </p:cNvGraphicFramePr>
          <p:nvPr/>
        </p:nvGraphicFramePr>
        <p:xfrm>
          <a:off x="534988" y="3009900"/>
          <a:ext cx="5029200" cy="1414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5" name="Equation" r:id="rId3" imgW="2349500" imgH="838200" progId="Equation.DSMT4">
                  <p:embed/>
                </p:oleObj>
              </mc:Choice>
              <mc:Fallback>
                <p:oleObj name="Equation" r:id="rId3" imgW="2349500" imgH="838200" progId="Equation.DSMT4">
                  <p:embed/>
                  <p:pic>
                    <p:nvPicPr>
                      <p:cNvPr id="0" name="Object 1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3009900"/>
                        <a:ext cx="5029200" cy="1414463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66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9" name="TextBox 9"/>
          <p:cNvSpPr txBox="1">
            <a:spLocks noChangeArrowheads="1"/>
          </p:cNvSpPr>
          <p:nvPr/>
        </p:nvSpPr>
        <p:spPr bwMode="auto">
          <a:xfrm>
            <a:off x="322263" y="5187950"/>
            <a:ext cx="70866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b="0">
                <a:solidFill>
                  <a:schemeClr val="tx1"/>
                </a:solidFill>
                <a:latin typeface="Times New Roman" pitchFamily="18" charset="0"/>
              </a:rPr>
              <a:t>Hoặc: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>
              <a:solidFill>
                <a:schemeClr val="tx1"/>
              </a:solidFill>
              <a:latin typeface="Times New Roman" pitchFamily="18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>
              <a:solidFill>
                <a:schemeClr val="tx1"/>
              </a:solidFill>
              <a:latin typeface="Times New Roman" pitchFamily="18" charset="0"/>
            </a:endParaRPr>
          </a:p>
        </p:txBody>
      </p:sp>
      <p:graphicFrame>
        <p:nvGraphicFramePr>
          <p:cNvPr id="11" name="Object 113"/>
          <p:cNvGraphicFramePr>
            <a:graphicFrameLocks noChangeAspect="1"/>
          </p:cNvGraphicFramePr>
          <p:nvPr/>
        </p:nvGraphicFramePr>
        <p:xfrm>
          <a:off x="1066800" y="5341938"/>
          <a:ext cx="5924550" cy="665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6" name="Equation" r:id="rId5" imgW="2768600" imgH="393700" progId="Equation.DSMT4">
                  <p:embed/>
                </p:oleObj>
              </mc:Choice>
              <mc:Fallback>
                <p:oleObj name="Equation" r:id="rId5" imgW="2768600" imgH="393700" progId="Equation.DSMT4">
                  <p:embed/>
                  <p:pic>
                    <p:nvPicPr>
                      <p:cNvPr id="0" name="Object 1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5341938"/>
                        <a:ext cx="5924550" cy="665162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66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1" name="Rectangle 11"/>
          <p:cNvSpPr>
            <a:spLocks noChangeArrowheads="1"/>
          </p:cNvSpPr>
          <p:nvPr/>
        </p:nvSpPr>
        <p:spPr bwMode="auto">
          <a:xfrm>
            <a:off x="2425700" y="2063750"/>
            <a:ext cx="7874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u="sng">
                <a:solidFill>
                  <a:schemeClr val="folHlink"/>
                </a:solidFill>
                <a:latin typeface="Times New Roman" pitchFamily="18" charset="0"/>
              </a:rPr>
              <a:t>GIẢI:</a:t>
            </a:r>
          </a:p>
        </p:txBody>
      </p:sp>
      <p:sp>
        <p:nvSpPr>
          <p:cNvPr id="11272" name="Line 13"/>
          <p:cNvSpPr>
            <a:spLocks noChangeShapeType="1"/>
          </p:cNvSpPr>
          <p:nvPr/>
        </p:nvSpPr>
        <p:spPr bwMode="auto">
          <a:xfrm>
            <a:off x="6324600" y="2063750"/>
            <a:ext cx="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3" name="Line 17"/>
          <p:cNvSpPr>
            <a:spLocks noChangeShapeType="1"/>
          </p:cNvSpPr>
          <p:nvPr/>
        </p:nvSpPr>
        <p:spPr bwMode="auto">
          <a:xfrm>
            <a:off x="6324600" y="2082800"/>
            <a:ext cx="949325" cy="2687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4" name="Line 14"/>
          <p:cNvSpPr>
            <a:spLocks noChangeShapeType="1"/>
          </p:cNvSpPr>
          <p:nvPr/>
        </p:nvSpPr>
        <p:spPr bwMode="auto">
          <a:xfrm>
            <a:off x="6324600" y="4349750"/>
            <a:ext cx="914400" cy="409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5" name="Line 15"/>
          <p:cNvSpPr>
            <a:spLocks noChangeShapeType="1"/>
          </p:cNvSpPr>
          <p:nvPr/>
        </p:nvSpPr>
        <p:spPr bwMode="auto">
          <a:xfrm flipV="1">
            <a:off x="7239000" y="4398963"/>
            <a:ext cx="1600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6" name="Line 16"/>
          <p:cNvSpPr>
            <a:spLocks noChangeShapeType="1"/>
          </p:cNvSpPr>
          <p:nvPr/>
        </p:nvSpPr>
        <p:spPr bwMode="auto">
          <a:xfrm>
            <a:off x="6324600" y="2092325"/>
            <a:ext cx="251460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7" name="Line 36"/>
          <p:cNvSpPr>
            <a:spLocks noChangeShapeType="1"/>
          </p:cNvSpPr>
          <p:nvPr/>
        </p:nvSpPr>
        <p:spPr bwMode="auto">
          <a:xfrm flipH="1">
            <a:off x="7267575" y="3244850"/>
            <a:ext cx="284163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8" name="Line 35"/>
          <p:cNvSpPr>
            <a:spLocks noChangeShapeType="1"/>
          </p:cNvSpPr>
          <p:nvPr/>
        </p:nvSpPr>
        <p:spPr bwMode="auto">
          <a:xfrm flipH="1">
            <a:off x="6329363" y="3233738"/>
            <a:ext cx="1219200" cy="1143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9" name="Line 18"/>
          <p:cNvSpPr>
            <a:spLocks noChangeShapeType="1"/>
          </p:cNvSpPr>
          <p:nvPr/>
        </p:nvSpPr>
        <p:spPr bwMode="auto">
          <a:xfrm>
            <a:off x="6324600" y="4376738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0" name="Rectangle 22"/>
          <p:cNvSpPr>
            <a:spLocks noChangeArrowheads="1"/>
          </p:cNvSpPr>
          <p:nvPr/>
        </p:nvSpPr>
        <p:spPr bwMode="auto">
          <a:xfrm>
            <a:off x="6046788" y="1811338"/>
            <a:ext cx="3397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>
                <a:solidFill>
                  <a:srgbClr val="000000"/>
                </a:solidFill>
                <a:latin typeface="Arial" charset="0"/>
              </a:rPr>
              <a:t>S</a:t>
            </a:r>
          </a:p>
        </p:txBody>
      </p:sp>
      <p:sp>
        <p:nvSpPr>
          <p:cNvPr id="11281" name="Rectangle 23"/>
          <p:cNvSpPr>
            <a:spLocks noChangeArrowheads="1"/>
          </p:cNvSpPr>
          <p:nvPr/>
        </p:nvSpPr>
        <p:spPr bwMode="auto">
          <a:xfrm>
            <a:off x="6005513" y="4198938"/>
            <a:ext cx="3508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>
                <a:solidFill>
                  <a:srgbClr val="000000"/>
                </a:solidFill>
                <a:latin typeface="Arial" charset="0"/>
              </a:rPr>
              <a:t>A</a:t>
            </a:r>
          </a:p>
        </p:txBody>
      </p:sp>
      <p:sp>
        <p:nvSpPr>
          <p:cNvPr id="11282" name="Rectangle 24"/>
          <p:cNvSpPr>
            <a:spLocks noChangeArrowheads="1"/>
          </p:cNvSpPr>
          <p:nvPr/>
        </p:nvSpPr>
        <p:spPr bwMode="auto">
          <a:xfrm>
            <a:off x="7097713" y="4799013"/>
            <a:ext cx="3524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>
                <a:solidFill>
                  <a:srgbClr val="000000"/>
                </a:solidFill>
                <a:latin typeface="Arial" charset="0"/>
              </a:rPr>
              <a:t>B</a:t>
            </a:r>
          </a:p>
        </p:txBody>
      </p:sp>
      <p:sp>
        <p:nvSpPr>
          <p:cNvPr id="11283" name="Rectangle 25"/>
          <p:cNvSpPr>
            <a:spLocks noChangeArrowheads="1"/>
          </p:cNvSpPr>
          <p:nvPr/>
        </p:nvSpPr>
        <p:spPr bwMode="auto">
          <a:xfrm>
            <a:off x="8691563" y="4376738"/>
            <a:ext cx="3508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>
                <a:solidFill>
                  <a:srgbClr val="000000"/>
                </a:solidFill>
                <a:latin typeface="Arial" charset="0"/>
              </a:rPr>
              <a:t>C</a:t>
            </a:r>
          </a:p>
        </p:txBody>
      </p:sp>
      <p:sp>
        <p:nvSpPr>
          <p:cNvPr id="11284" name="Rectangle 26"/>
          <p:cNvSpPr>
            <a:spLocks noChangeArrowheads="1"/>
          </p:cNvSpPr>
          <p:nvPr/>
        </p:nvSpPr>
        <p:spPr bwMode="auto">
          <a:xfrm>
            <a:off x="7481888" y="2938463"/>
            <a:ext cx="3508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>
                <a:solidFill>
                  <a:srgbClr val="000000"/>
                </a:solidFill>
                <a:latin typeface="Arial" charset="0"/>
              </a:rPr>
              <a:t>N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1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1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1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/>
      <p:bldP spid="11269" grpId="0"/>
      <p:bldP spid="11272" grpId="0" animBg="1"/>
      <p:bldP spid="11273" grpId="0" animBg="1"/>
      <p:bldP spid="11274" grpId="0" animBg="1"/>
      <p:bldP spid="11275" grpId="0" animBg="1"/>
      <p:bldP spid="11276" grpId="0" animBg="1"/>
      <p:bldP spid="11277" grpId="0" animBg="1"/>
      <p:bldP spid="11278" grpId="0" animBg="1"/>
      <p:bldP spid="11279" grpId="0" animBg="1"/>
      <p:bldP spid="11280" grpId="0"/>
      <p:bldP spid="11281" grpId="0"/>
      <p:bldP spid="11282" grpId="0"/>
      <p:bldP spid="11283" grpId="0"/>
      <p:bldP spid="1128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403&quot;&gt;&lt;property id=&quot;20148&quot; value=&quot;5&quot;/&gt;&lt;property id=&quot;20300&quot; value=&quot;Slide 2&quot;/&gt;&lt;property id=&quot;20307&quot; value=&quot;274&quot;/&gt;&lt;/object&gt;&lt;object type=&quot;3&quot; unique_id=&quot;10405&quot;&gt;&lt;property id=&quot;20148&quot; value=&quot;5&quot;/&gt;&lt;property id=&quot;20300&quot; value=&quot;Slide 4&quot;/&gt;&lt;property id=&quot;20307&quot; value=&quot;271&quot;/&gt;&lt;/object&gt;&lt;object type=&quot;3&quot; unique_id=&quot;10507&quot;&gt;&lt;property id=&quot;20148&quot; value=&quot;5&quot;/&gt;&lt;property id=&quot;20300&quot; value=&quot;Slide 1&quot;/&gt;&lt;property id=&quot;20307&quot; value=&quot;275&quot;/&gt;&lt;/object&gt;&lt;object type=&quot;3&quot; unique_id=&quot;11091&quot;&gt;&lt;property id=&quot;20148&quot; value=&quot;5&quot;/&gt;&lt;property id=&quot;20300&quot; value=&quot;Slide 8&quot;/&gt;&lt;property id=&quot;20307&quot; value=&quot;279&quot;/&gt;&lt;/object&gt;&lt;object type=&quot;3&quot; unique_id=&quot;11148&quot;&gt;&lt;property id=&quot;20148&quot; value=&quot;5&quot;/&gt;&lt;property id=&quot;20300&quot; value=&quot;Slide 10&quot;/&gt;&lt;property id=&quot;20307&quot; value=&quot;280&quot;/&gt;&lt;/object&gt;&lt;object type=&quot;3&quot; unique_id=&quot;11979&quot;&gt;&lt;property id=&quot;20148&quot; value=&quot;5&quot;/&gt;&lt;property id=&quot;20300&quot; value=&quot;Slide 9&quot;/&gt;&lt;property id=&quot;20307&quot; value=&quot;289&quot;/&gt;&lt;/object&gt;&lt;object type=&quot;3&quot; unique_id=&quot;11997&quot;&gt;&lt;property id=&quot;20148&quot; value=&quot;5&quot;/&gt;&lt;property id=&quot;20300&quot; value=&quot;Slide 3&quot;/&gt;&lt;property id=&quot;20307&quot; value=&quot;290&quot;/&gt;&lt;/object&gt;&lt;object type=&quot;3&quot; unique_id=&quot;13426&quot;&gt;&lt;property id=&quot;20148&quot; value=&quot;5&quot;/&gt;&lt;property id=&quot;20300&quot; value=&quot;Slide 5&quot;/&gt;&lt;property id=&quot;20307&quot; value=&quot;302&quot;/&gt;&lt;/object&gt;&lt;object type=&quot;3&quot; unique_id=&quot;13698&quot;&gt;&lt;property id=&quot;20148&quot; value=&quot;5&quot;/&gt;&lt;property id=&quot;20300&quot; value=&quot;Slide 6&quot;/&gt;&lt;property id=&quot;20307&quot; value=&quot;304&quot;/&gt;&lt;/object&gt;&lt;object type=&quot;3&quot; unique_id=&quot;13972&quot;&gt;&lt;property id=&quot;20148&quot; value=&quot;5&quot;/&gt;&lt;property id=&quot;20300&quot; value=&quot;Slide 11&quot;/&gt;&lt;property id=&quot;20307&quot; value=&quot;305&quot;/&gt;&lt;/object&gt;&lt;object type=&quot;3&quot; unique_id=&quot;13973&quot;&gt;&lt;property id=&quot;20148&quot; value=&quot;5&quot;/&gt;&lt;property id=&quot;20300&quot; value=&quot;Slide 13&quot;/&gt;&lt;property id=&quot;20307&quot; value=&quot;306&quot;/&gt;&lt;/object&gt;&lt;object type=&quot;3&quot; unique_id=&quot;13974&quot;&gt;&lt;property id=&quot;20148&quot; value=&quot;5&quot;/&gt;&lt;property id=&quot;20300&quot; value=&quot;Slide 14&quot;/&gt;&lt;property id=&quot;20307&quot; value=&quot;307&quot;/&gt;&lt;/object&gt;&lt;object type=&quot;3&quot; unique_id=&quot;14062&quot;&gt;&lt;property id=&quot;20148&quot; value=&quot;5&quot;/&gt;&lt;property id=&quot;20300&quot; value=&quot;Slide 7&quot;/&gt;&lt;property id=&quot;20307&quot; value=&quot;308&quot;/&gt;&lt;/object&gt;&lt;object type=&quot;3&quot; unique_id=&quot;14063&quot;&gt;&lt;property id=&quot;20148&quot; value=&quot;5&quot;/&gt;&lt;property id=&quot;20300&quot; value=&quot;Slide 12&quot;/&gt;&lt;property id=&quot;20307&quot; value=&quot;309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2811</TotalTime>
  <Words>765</Words>
  <Application>Microsoft Office PowerPoint</Application>
  <PresentationFormat>On-screen Show (4:3)</PresentationFormat>
  <Paragraphs>159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Times New Roman</vt:lpstr>
      <vt:lpstr>Arial</vt:lpstr>
      <vt:lpstr>Century Gothic</vt:lpstr>
      <vt:lpstr>Wingdings 3</vt:lpstr>
      <vt:lpstr>Calibri</vt:lpstr>
      <vt:lpstr>Wingdings 2</vt:lpstr>
      <vt:lpstr>.VnArabia</vt:lpstr>
      <vt:lpstr>Wisp</vt:lpstr>
      <vt:lpstr>MathType 7.0 Equation</vt:lpstr>
      <vt:lpstr>Microsoft Equation 3.0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Root</dc:creator>
  <cp:lastModifiedBy>LONGDAN</cp:lastModifiedBy>
  <cp:revision>193</cp:revision>
  <dcterms:created xsi:type="dcterms:W3CDTF">2004-01-01T02:04:53Z</dcterms:created>
  <dcterms:modified xsi:type="dcterms:W3CDTF">2021-09-30T09:49:01Z</dcterms:modified>
</cp:coreProperties>
</file>