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4"/>
  </p:notesMasterIdLst>
  <p:sldIdLst>
    <p:sldId id="256" r:id="rId2"/>
    <p:sldId id="258" r:id="rId3"/>
    <p:sldId id="259" r:id="rId4"/>
    <p:sldId id="303" r:id="rId5"/>
    <p:sldId id="305" r:id="rId6"/>
    <p:sldId id="306" r:id="rId7"/>
    <p:sldId id="260" r:id="rId8"/>
    <p:sldId id="308" r:id="rId9"/>
    <p:sldId id="304" r:id="rId10"/>
    <p:sldId id="268" r:id="rId11"/>
    <p:sldId id="312" r:id="rId12"/>
    <p:sldId id="311" r:id="rId13"/>
  </p:sldIdLst>
  <p:sldSz cx="9144000" cy="5143500" type="screen16x9"/>
  <p:notesSz cx="6858000" cy="9144000"/>
  <p:embeddedFontLst>
    <p:embeddedFont>
      <p:font typeface="Alfa Slab One" panose="020B0604020202020204" charset="0"/>
      <p:regular r:id="rId15"/>
    </p:embeddedFont>
    <p:embeddedFont>
      <p:font typeface="Bahnschrift SemiLight Condensed" panose="020B0502040204020203" pitchFamily="34" charset="0"/>
      <p:regular r:id="rId16"/>
    </p:embeddedFont>
    <p:embeddedFont>
      <p:font typeface="Calibri" panose="020F0502020204030204" pitchFamily="34" charset="0"/>
      <p:regular r:id="rId17"/>
      <p:bold r:id="rId18"/>
      <p:italic r:id="rId19"/>
      <p:boldItalic r:id="rId20"/>
    </p:embeddedFont>
    <p:embeddedFont>
      <p:font typeface="Fira Sans Extra Condensed Medium" panose="020B060402020202020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SF Pro Rounded" pitchFamily="50" charset="0"/>
      <p:bold r:id="rId29"/>
    </p:embeddedFont>
    <p:embeddedFont>
      <p:font typeface="Squada One" panose="020B0604020202020204" charset="0"/>
      <p:regular r:id="rId30"/>
    </p:embeddedFont>
    <p:embeddedFont>
      <p:font typeface="Stencil" panose="040409050D0802020404" pitchFamily="8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E3A7DB-4876-4AD0-9AE9-334A8FF6211B}">
  <a:tblStyle styleId="{0EE3A7DB-4876-4AD0-9AE9-334A8FF621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60"/>
  </p:normalViewPr>
  <p:slideViewPr>
    <p:cSldViewPr snapToGrid="0">
      <p:cViewPr varScale="1">
        <p:scale>
          <a:sx n="96" d="100"/>
          <a:sy n="96" d="100"/>
        </p:scale>
        <p:origin x="113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6eb0963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16eb0963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095985c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095985c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11a9b18ff3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11a9b18ff3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168520a7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1168520a7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1a9b18ff3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1a9b18ff3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2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1a9b18ff3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1a9b18ff3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flipH="1">
            <a:off x="713225" y="798800"/>
            <a:ext cx="4810200" cy="1689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None/>
              <a:defRPr sz="8000"/>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a:endParaRPr/>
          </a:p>
        </p:txBody>
      </p:sp>
      <p:sp>
        <p:nvSpPr>
          <p:cNvPr id="12" name="Google Shape;12;p2"/>
          <p:cNvSpPr txBox="1">
            <a:spLocks noGrp="1"/>
          </p:cNvSpPr>
          <p:nvPr>
            <p:ph type="subTitle" idx="1"/>
          </p:nvPr>
        </p:nvSpPr>
        <p:spPr>
          <a:xfrm flipH="1">
            <a:off x="713450" y="3306650"/>
            <a:ext cx="38454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400"/>
              <a:buNone/>
              <a:defRPr sz="1600">
                <a:solidFill>
                  <a:schemeClr val="dk1"/>
                </a:solidFill>
                <a:latin typeface="Lato"/>
                <a:ea typeface="Lato"/>
                <a:cs typeface="Lato"/>
                <a:sym typeface="Lato"/>
              </a:defRPr>
            </a:lvl1pPr>
            <a:lvl2pPr lvl="1" rtl="0">
              <a:lnSpc>
                <a:spcPct val="100000"/>
              </a:lnSpc>
              <a:spcBef>
                <a:spcPts val="0"/>
              </a:spcBef>
              <a:spcAft>
                <a:spcPts val="0"/>
              </a:spcAft>
              <a:buClr>
                <a:srgbClr val="FFFFFF"/>
              </a:buClr>
              <a:buSzPts val="1400"/>
              <a:buNone/>
              <a:defRPr sz="1400">
                <a:solidFill>
                  <a:srgbClr val="FFFFFF"/>
                </a:solidFill>
              </a:defRPr>
            </a:lvl2pPr>
            <a:lvl3pPr lvl="2" rtl="0">
              <a:lnSpc>
                <a:spcPct val="100000"/>
              </a:lnSpc>
              <a:spcBef>
                <a:spcPts val="0"/>
              </a:spcBef>
              <a:spcAft>
                <a:spcPts val="0"/>
              </a:spcAft>
              <a:buClr>
                <a:srgbClr val="FFFFFF"/>
              </a:buClr>
              <a:buSzPts val="1400"/>
              <a:buNone/>
              <a:defRPr sz="1400">
                <a:solidFill>
                  <a:srgbClr val="FFFFFF"/>
                </a:solidFill>
              </a:defRPr>
            </a:lvl3pPr>
            <a:lvl4pPr lvl="3" rtl="0">
              <a:lnSpc>
                <a:spcPct val="100000"/>
              </a:lnSpc>
              <a:spcBef>
                <a:spcPts val="0"/>
              </a:spcBef>
              <a:spcAft>
                <a:spcPts val="0"/>
              </a:spcAft>
              <a:buClr>
                <a:srgbClr val="FFFFFF"/>
              </a:buClr>
              <a:buSzPts val="1400"/>
              <a:buNone/>
              <a:defRPr sz="1400">
                <a:solidFill>
                  <a:srgbClr val="FFFFFF"/>
                </a:solidFill>
              </a:defRPr>
            </a:lvl4pPr>
            <a:lvl5pPr lvl="4" rtl="0">
              <a:lnSpc>
                <a:spcPct val="100000"/>
              </a:lnSpc>
              <a:spcBef>
                <a:spcPts val="0"/>
              </a:spcBef>
              <a:spcAft>
                <a:spcPts val="0"/>
              </a:spcAft>
              <a:buClr>
                <a:srgbClr val="FFFFFF"/>
              </a:buClr>
              <a:buSzPts val="1400"/>
              <a:buNone/>
              <a:defRPr sz="1400">
                <a:solidFill>
                  <a:srgbClr val="FFFFFF"/>
                </a:solidFill>
              </a:defRPr>
            </a:lvl5pPr>
            <a:lvl6pPr lvl="5" rtl="0">
              <a:lnSpc>
                <a:spcPct val="100000"/>
              </a:lnSpc>
              <a:spcBef>
                <a:spcPts val="0"/>
              </a:spcBef>
              <a:spcAft>
                <a:spcPts val="0"/>
              </a:spcAft>
              <a:buClr>
                <a:srgbClr val="FFFFFF"/>
              </a:buClr>
              <a:buSzPts val="1400"/>
              <a:buNone/>
              <a:defRPr sz="1400">
                <a:solidFill>
                  <a:srgbClr val="FFFFFF"/>
                </a:solidFill>
              </a:defRPr>
            </a:lvl6pPr>
            <a:lvl7pPr lvl="6" rtl="0">
              <a:lnSpc>
                <a:spcPct val="100000"/>
              </a:lnSpc>
              <a:spcBef>
                <a:spcPts val="0"/>
              </a:spcBef>
              <a:spcAft>
                <a:spcPts val="0"/>
              </a:spcAft>
              <a:buClr>
                <a:srgbClr val="FFFFFF"/>
              </a:buClr>
              <a:buSzPts val="1400"/>
              <a:buNone/>
              <a:defRPr sz="1400">
                <a:solidFill>
                  <a:srgbClr val="FFFFFF"/>
                </a:solidFill>
              </a:defRPr>
            </a:lvl7pPr>
            <a:lvl8pPr lvl="7" rtl="0">
              <a:lnSpc>
                <a:spcPct val="100000"/>
              </a:lnSpc>
              <a:spcBef>
                <a:spcPts val="0"/>
              </a:spcBef>
              <a:spcAft>
                <a:spcPts val="0"/>
              </a:spcAft>
              <a:buClr>
                <a:srgbClr val="FFFFFF"/>
              </a:buClr>
              <a:buSzPts val="1400"/>
              <a:buNone/>
              <a:defRPr sz="1400">
                <a:solidFill>
                  <a:srgbClr val="FFFFFF"/>
                </a:solidFill>
              </a:defRPr>
            </a:lvl8pPr>
            <a:lvl9pPr lvl="8"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CUSTOM_7_1_1_1_1">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1725" y="535000"/>
            <a:ext cx="77004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Alfa Slab One"/>
              <a:buNone/>
              <a:defRPr sz="4000" b="1">
                <a:solidFill>
                  <a:schemeClr val="dk1"/>
                </a:solidFill>
              </a:defRPr>
            </a:lvl1pPr>
            <a:lvl2pPr lvl="1"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123675" y="1321050"/>
            <a:ext cx="4307100" cy="26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5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9700" y="1126650"/>
            <a:ext cx="4207500" cy="8418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SzPts val="3600"/>
              <a:buNone/>
              <a:defRPr sz="52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9"/>
          <p:cNvSpPr txBox="1">
            <a:spLocks noGrp="1"/>
          </p:cNvSpPr>
          <p:nvPr>
            <p:ph type="subTitle" idx="1"/>
          </p:nvPr>
        </p:nvSpPr>
        <p:spPr>
          <a:xfrm>
            <a:off x="839700" y="2011925"/>
            <a:ext cx="4207500" cy="111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solidFill>
                  <a:schemeClr val="dk1"/>
                </a:solidFill>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
  <p:cSld name="CUSTOM_1_1_1">
    <p:spTree>
      <p:nvGrpSpPr>
        <p:cNvPr id="1" name="Shape 42"/>
        <p:cNvGrpSpPr/>
        <p:nvPr/>
      </p:nvGrpSpPr>
      <p:grpSpPr>
        <a:xfrm>
          <a:off x="0" y="0"/>
          <a:ext cx="0" cy="0"/>
          <a:chOff x="0" y="0"/>
          <a:chExt cx="0" cy="0"/>
        </a:xfrm>
      </p:grpSpPr>
      <p:sp>
        <p:nvSpPr>
          <p:cNvPr id="43" name="Google Shape;43;p13"/>
          <p:cNvSpPr txBox="1">
            <a:spLocks noGrp="1"/>
          </p:cNvSpPr>
          <p:nvPr>
            <p:ph type="ctrTitle"/>
          </p:nvPr>
        </p:nvSpPr>
        <p:spPr>
          <a:xfrm>
            <a:off x="6099675" y="1641713"/>
            <a:ext cx="2322300" cy="40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600"/>
              <a:buNone/>
              <a:defRPr sz="3200">
                <a:solidFill>
                  <a:schemeClr val="accent1"/>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44" name="Google Shape;44;p13"/>
          <p:cNvSpPr txBox="1">
            <a:spLocks noGrp="1"/>
          </p:cNvSpPr>
          <p:nvPr>
            <p:ph type="subTitle" idx="1"/>
          </p:nvPr>
        </p:nvSpPr>
        <p:spPr>
          <a:xfrm>
            <a:off x="6099525" y="2048031"/>
            <a:ext cx="23226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000000"/>
              </a:buClr>
              <a:buSzPts val="1300"/>
              <a:buNone/>
              <a:defRPr>
                <a:solidFill>
                  <a:srgbClr val="000000"/>
                </a:solidFill>
              </a:defRPr>
            </a:lvl2pPr>
            <a:lvl3pPr lvl="2" algn="ctr" rtl="0">
              <a:lnSpc>
                <a:spcPct val="100000"/>
              </a:lnSpc>
              <a:spcBef>
                <a:spcPts val="0"/>
              </a:spcBef>
              <a:spcAft>
                <a:spcPts val="0"/>
              </a:spcAft>
              <a:buClr>
                <a:srgbClr val="000000"/>
              </a:buClr>
              <a:buSzPts val="1300"/>
              <a:buNone/>
              <a:defRPr>
                <a:solidFill>
                  <a:srgbClr val="000000"/>
                </a:solidFill>
              </a:defRPr>
            </a:lvl3pPr>
            <a:lvl4pPr lvl="3" algn="ctr" rtl="0">
              <a:lnSpc>
                <a:spcPct val="100000"/>
              </a:lnSpc>
              <a:spcBef>
                <a:spcPts val="0"/>
              </a:spcBef>
              <a:spcAft>
                <a:spcPts val="0"/>
              </a:spcAft>
              <a:buClr>
                <a:srgbClr val="000000"/>
              </a:buClr>
              <a:buSzPts val="1300"/>
              <a:buNone/>
              <a:defRPr>
                <a:solidFill>
                  <a:srgbClr val="000000"/>
                </a:solidFill>
              </a:defRPr>
            </a:lvl4pPr>
            <a:lvl5pPr lvl="4" algn="ctr" rtl="0">
              <a:lnSpc>
                <a:spcPct val="100000"/>
              </a:lnSpc>
              <a:spcBef>
                <a:spcPts val="0"/>
              </a:spcBef>
              <a:spcAft>
                <a:spcPts val="0"/>
              </a:spcAft>
              <a:buClr>
                <a:srgbClr val="000000"/>
              </a:buClr>
              <a:buSzPts val="1300"/>
              <a:buNone/>
              <a:defRPr>
                <a:solidFill>
                  <a:srgbClr val="000000"/>
                </a:solidFill>
              </a:defRPr>
            </a:lvl5pPr>
            <a:lvl6pPr lvl="5" algn="ctr" rtl="0">
              <a:lnSpc>
                <a:spcPct val="100000"/>
              </a:lnSpc>
              <a:spcBef>
                <a:spcPts val="0"/>
              </a:spcBef>
              <a:spcAft>
                <a:spcPts val="0"/>
              </a:spcAft>
              <a:buClr>
                <a:srgbClr val="000000"/>
              </a:buClr>
              <a:buSzPts val="1300"/>
              <a:buNone/>
              <a:defRPr>
                <a:solidFill>
                  <a:srgbClr val="000000"/>
                </a:solidFill>
              </a:defRPr>
            </a:lvl6pPr>
            <a:lvl7pPr lvl="6" algn="ctr" rtl="0">
              <a:lnSpc>
                <a:spcPct val="100000"/>
              </a:lnSpc>
              <a:spcBef>
                <a:spcPts val="0"/>
              </a:spcBef>
              <a:spcAft>
                <a:spcPts val="0"/>
              </a:spcAft>
              <a:buClr>
                <a:srgbClr val="000000"/>
              </a:buClr>
              <a:buSzPts val="1300"/>
              <a:buNone/>
              <a:defRPr>
                <a:solidFill>
                  <a:srgbClr val="000000"/>
                </a:solidFill>
              </a:defRPr>
            </a:lvl7pPr>
            <a:lvl8pPr lvl="7" algn="ctr" rtl="0">
              <a:lnSpc>
                <a:spcPct val="100000"/>
              </a:lnSpc>
              <a:spcBef>
                <a:spcPts val="0"/>
              </a:spcBef>
              <a:spcAft>
                <a:spcPts val="0"/>
              </a:spcAft>
              <a:buClr>
                <a:srgbClr val="000000"/>
              </a:buClr>
              <a:buSzPts val="1300"/>
              <a:buNone/>
              <a:defRPr>
                <a:solidFill>
                  <a:srgbClr val="000000"/>
                </a:solidFill>
              </a:defRPr>
            </a:lvl8pPr>
            <a:lvl9pPr lvl="8" algn="ctr" rtl="0">
              <a:lnSpc>
                <a:spcPct val="100000"/>
              </a:lnSpc>
              <a:spcBef>
                <a:spcPts val="0"/>
              </a:spcBef>
              <a:spcAft>
                <a:spcPts val="0"/>
              </a:spcAft>
              <a:buClr>
                <a:srgbClr val="000000"/>
              </a:buClr>
              <a:buSzPts val="1300"/>
              <a:buNone/>
              <a:defRPr>
                <a:solidFill>
                  <a:srgbClr val="000000"/>
                </a:solidFill>
              </a:defRPr>
            </a:lvl9pPr>
          </a:lstStyle>
          <a:p>
            <a:endParaRPr/>
          </a:p>
        </p:txBody>
      </p:sp>
      <p:sp>
        <p:nvSpPr>
          <p:cNvPr id="45" name="Google Shape;45;p13"/>
          <p:cNvSpPr txBox="1">
            <a:spLocks noGrp="1"/>
          </p:cNvSpPr>
          <p:nvPr>
            <p:ph type="title" idx="2" hasCustomPrompt="1"/>
          </p:nvPr>
        </p:nvSpPr>
        <p:spPr>
          <a:xfrm>
            <a:off x="6664950" y="1177616"/>
            <a:ext cx="1753800" cy="4641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6000"/>
              <a:buNone/>
              <a:defRPr sz="4500">
                <a:solidFill>
                  <a:schemeClr val="accent5"/>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3"/>
          <p:cNvSpPr txBox="1">
            <a:spLocks noGrp="1"/>
          </p:cNvSpPr>
          <p:nvPr>
            <p:ph type="ctrTitle" idx="3"/>
          </p:nvPr>
        </p:nvSpPr>
        <p:spPr>
          <a:xfrm>
            <a:off x="725400" y="1641713"/>
            <a:ext cx="23223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600"/>
              <a:buNone/>
              <a:defRPr sz="3200">
                <a:solidFill>
                  <a:schemeClr val="accent1"/>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47" name="Google Shape;47;p13"/>
          <p:cNvSpPr txBox="1">
            <a:spLocks noGrp="1"/>
          </p:cNvSpPr>
          <p:nvPr>
            <p:ph type="subTitle" idx="4"/>
          </p:nvPr>
        </p:nvSpPr>
        <p:spPr>
          <a:xfrm>
            <a:off x="725400" y="2048013"/>
            <a:ext cx="2322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000000"/>
              </a:buClr>
              <a:buSzPts val="1300"/>
              <a:buNone/>
              <a:defRPr>
                <a:solidFill>
                  <a:srgbClr val="000000"/>
                </a:solidFill>
              </a:defRPr>
            </a:lvl2pPr>
            <a:lvl3pPr lvl="2" algn="ctr" rtl="0">
              <a:lnSpc>
                <a:spcPct val="100000"/>
              </a:lnSpc>
              <a:spcBef>
                <a:spcPts val="0"/>
              </a:spcBef>
              <a:spcAft>
                <a:spcPts val="0"/>
              </a:spcAft>
              <a:buClr>
                <a:srgbClr val="000000"/>
              </a:buClr>
              <a:buSzPts val="1300"/>
              <a:buNone/>
              <a:defRPr>
                <a:solidFill>
                  <a:srgbClr val="000000"/>
                </a:solidFill>
              </a:defRPr>
            </a:lvl3pPr>
            <a:lvl4pPr lvl="3" algn="ctr" rtl="0">
              <a:lnSpc>
                <a:spcPct val="100000"/>
              </a:lnSpc>
              <a:spcBef>
                <a:spcPts val="0"/>
              </a:spcBef>
              <a:spcAft>
                <a:spcPts val="0"/>
              </a:spcAft>
              <a:buClr>
                <a:srgbClr val="000000"/>
              </a:buClr>
              <a:buSzPts val="1300"/>
              <a:buNone/>
              <a:defRPr>
                <a:solidFill>
                  <a:srgbClr val="000000"/>
                </a:solidFill>
              </a:defRPr>
            </a:lvl4pPr>
            <a:lvl5pPr lvl="4" algn="ctr" rtl="0">
              <a:lnSpc>
                <a:spcPct val="100000"/>
              </a:lnSpc>
              <a:spcBef>
                <a:spcPts val="0"/>
              </a:spcBef>
              <a:spcAft>
                <a:spcPts val="0"/>
              </a:spcAft>
              <a:buClr>
                <a:srgbClr val="000000"/>
              </a:buClr>
              <a:buSzPts val="1300"/>
              <a:buNone/>
              <a:defRPr>
                <a:solidFill>
                  <a:srgbClr val="000000"/>
                </a:solidFill>
              </a:defRPr>
            </a:lvl5pPr>
            <a:lvl6pPr lvl="5" algn="ctr" rtl="0">
              <a:lnSpc>
                <a:spcPct val="100000"/>
              </a:lnSpc>
              <a:spcBef>
                <a:spcPts val="0"/>
              </a:spcBef>
              <a:spcAft>
                <a:spcPts val="0"/>
              </a:spcAft>
              <a:buClr>
                <a:srgbClr val="000000"/>
              </a:buClr>
              <a:buSzPts val="1300"/>
              <a:buNone/>
              <a:defRPr>
                <a:solidFill>
                  <a:srgbClr val="000000"/>
                </a:solidFill>
              </a:defRPr>
            </a:lvl6pPr>
            <a:lvl7pPr lvl="6" algn="ctr" rtl="0">
              <a:lnSpc>
                <a:spcPct val="100000"/>
              </a:lnSpc>
              <a:spcBef>
                <a:spcPts val="0"/>
              </a:spcBef>
              <a:spcAft>
                <a:spcPts val="0"/>
              </a:spcAft>
              <a:buClr>
                <a:srgbClr val="000000"/>
              </a:buClr>
              <a:buSzPts val="1300"/>
              <a:buNone/>
              <a:defRPr>
                <a:solidFill>
                  <a:srgbClr val="000000"/>
                </a:solidFill>
              </a:defRPr>
            </a:lvl7pPr>
            <a:lvl8pPr lvl="7" algn="ctr" rtl="0">
              <a:lnSpc>
                <a:spcPct val="100000"/>
              </a:lnSpc>
              <a:spcBef>
                <a:spcPts val="0"/>
              </a:spcBef>
              <a:spcAft>
                <a:spcPts val="0"/>
              </a:spcAft>
              <a:buClr>
                <a:srgbClr val="000000"/>
              </a:buClr>
              <a:buSzPts val="1300"/>
              <a:buNone/>
              <a:defRPr>
                <a:solidFill>
                  <a:srgbClr val="000000"/>
                </a:solidFill>
              </a:defRPr>
            </a:lvl8pPr>
            <a:lvl9pPr lvl="8" algn="ctr" rtl="0">
              <a:lnSpc>
                <a:spcPct val="100000"/>
              </a:lnSpc>
              <a:spcBef>
                <a:spcPts val="0"/>
              </a:spcBef>
              <a:spcAft>
                <a:spcPts val="0"/>
              </a:spcAft>
              <a:buClr>
                <a:srgbClr val="000000"/>
              </a:buClr>
              <a:buSzPts val="1300"/>
              <a:buNone/>
              <a:defRPr>
                <a:solidFill>
                  <a:srgbClr val="000000"/>
                </a:solidFill>
              </a:defRPr>
            </a:lvl9pPr>
          </a:lstStyle>
          <a:p>
            <a:endParaRPr/>
          </a:p>
        </p:txBody>
      </p:sp>
      <p:sp>
        <p:nvSpPr>
          <p:cNvPr id="48" name="Google Shape;48;p13"/>
          <p:cNvSpPr txBox="1">
            <a:spLocks noGrp="1"/>
          </p:cNvSpPr>
          <p:nvPr>
            <p:ph type="title" idx="5" hasCustomPrompt="1"/>
          </p:nvPr>
        </p:nvSpPr>
        <p:spPr>
          <a:xfrm>
            <a:off x="725250" y="1177616"/>
            <a:ext cx="1753800" cy="4641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6000"/>
              <a:buNone/>
              <a:defRPr sz="4500">
                <a:solidFill>
                  <a:schemeClr val="accent5"/>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3"/>
          <p:cNvSpPr txBox="1">
            <a:spLocks noGrp="1"/>
          </p:cNvSpPr>
          <p:nvPr>
            <p:ph type="title" idx="6"/>
          </p:nvPr>
        </p:nvSpPr>
        <p:spPr>
          <a:xfrm>
            <a:off x="721725" y="535000"/>
            <a:ext cx="7700400" cy="5727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Clr>
                <a:schemeClr val="dk1"/>
              </a:buClr>
              <a:buSzPts val="2800"/>
              <a:buFont typeface="Alfa Slab One"/>
              <a:buNone/>
              <a:defRPr sz="4000" b="1">
                <a:solidFill>
                  <a:schemeClr val="dk1"/>
                </a:solidFill>
              </a:defRPr>
            </a:lvl1pPr>
            <a:lvl2pPr lvl="1"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algn="ctr"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a:endParaRPr/>
          </a:p>
        </p:txBody>
      </p:sp>
      <p:sp>
        <p:nvSpPr>
          <p:cNvPr id="50" name="Google Shape;50;p13"/>
          <p:cNvSpPr txBox="1">
            <a:spLocks noGrp="1"/>
          </p:cNvSpPr>
          <p:nvPr>
            <p:ph type="ctrTitle" idx="7"/>
          </p:nvPr>
        </p:nvSpPr>
        <p:spPr>
          <a:xfrm>
            <a:off x="6099675" y="3484825"/>
            <a:ext cx="2322300" cy="40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600"/>
              <a:buNone/>
              <a:defRPr sz="3200">
                <a:solidFill>
                  <a:schemeClr val="accent1"/>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51" name="Google Shape;51;p13"/>
          <p:cNvSpPr txBox="1">
            <a:spLocks noGrp="1"/>
          </p:cNvSpPr>
          <p:nvPr>
            <p:ph type="subTitle" idx="8"/>
          </p:nvPr>
        </p:nvSpPr>
        <p:spPr>
          <a:xfrm>
            <a:off x="6099525" y="3887119"/>
            <a:ext cx="23226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000000"/>
              </a:buClr>
              <a:buSzPts val="1300"/>
              <a:buNone/>
              <a:defRPr>
                <a:solidFill>
                  <a:srgbClr val="000000"/>
                </a:solidFill>
              </a:defRPr>
            </a:lvl2pPr>
            <a:lvl3pPr lvl="2" algn="ctr" rtl="0">
              <a:lnSpc>
                <a:spcPct val="100000"/>
              </a:lnSpc>
              <a:spcBef>
                <a:spcPts val="0"/>
              </a:spcBef>
              <a:spcAft>
                <a:spcPts val="0"/>
              </a:spcAft>
              <a:buClr>
                <a:srgbClr val="000000"/>
              </a:buClr>
              <a:buSzPts val="1300"/>
              <a:buNone/>
              <a:defRPr>
                <a:solidFill>
                  <a:srgbClr val="000000"/>
                </a:solidFill>
              </a:defRPr>
            </a:lvl3pPr>
            <a:lvl4pPr lvl="3" algn="ctr" rtl="0">
              <a:lnSpc>
                <a:spcPct val="100000"/>
              </a:lnSpc>
              <a:spcBef>
                <a:spcPts val="0"/>
              </a:spcBef>
              <a:spcAft>
                <a:spcPts val="0"/>
              </a:spcAft>
              <a:buClr>
                <a:srgbClr val="000000"/>
              </a:buClr>
              <a:buSzPts val="1300"/>
              <a:buNone/>
              <a:defRPr>
                <a:solidFill>
                  <a:srgbClr val="000000"/>
                </a:solidFill>
              </a:defRPr>
            </a:lvl4pPr>
            <a:lvl5pPr lvl="4" algn="ctr" rtl="0">
              <a:lnSpc>
                <a:spcPct val="100000"/>
              </a:lnSpc>
              <a:spcBef>
                <a:spcPts val="0"/>
              </a:spcBef>
              <a:spcAft>
                <a:spcPts val="0"/>
              </a:spcAft>
              <a:buClr>
                <a:srgbClr val="000000"/>
              </a:buClr>
              <a:buSzPts val="1300"/>
              <a:buNone/>
              <a:defRPr>
                <a:solidFill>
                  <a:srgbClr val="000000"/>
                </a:solidFill>
              </a:defRPr>
            </a:lvl5pPr>
            <a:lvl6pPr lvl="5" algn="ctr" rtl="0">
              <a:lnSpc>
                <a:spcPct val="100000"/>
              </a:lnSpc>
              <a:spcBef>
                <a:spcPts val="0"/>
              </a:spcBef>
              <a:spcAft>
                <a:spcPts val="0"/>
              </a:spcAft>
              <a:buClr>
                <a:srgbClr val="000000"/>
              </a:buClr>
              <a:buSzPts val="1300"/>
              <a:buNone/>
              <a:defRPr>
                <a:solidFill>
                  <a:srgbClr val="000000"/>
                </a:solidFill>
              </a:defRPr>
            </a:lvl6pPr>
            <a:lvl7pPr lvl="6" algn="ctr" rtl="0">
              <a:lnSpc>
                <a:spcPct val="100000"/>
              </a:lnSpc>
              <a:spcBef>
                <a:spcPts val="0"/>
              </a:spcBef>
              <a:spcAft>
                <a:spcPts val="0"/>
              </a:spcAft>
              <a:buClr>
                <a:srgbClr val="000000"/>
              </a:buClr>
              <a:buSzPts val="1300"/>
              <a:buNone/>
              <a:defRPr>
                <a:solidFill>
                  <a:srgbClr val="000000"/>
                </a:solidFill>
              </a:defRPr>
            </a:lvl7pPr>
            <a:lvl8pPr lvl="7" algn="ctr" rtl="0">
              <a:lnSpc>
                <a:spcPct val="100000"/>
              </a:lnSpc>
              <a:spcBef>
                <a:spcPts val="0"/>
              </a:spcBef>
              <a:spcAft>
                <a:spcPts val="0"/>
              </a:spcAft>
              <a:buClr>
                <a:srgbClr val="000000"/>
              </a:buClr>
              <a:buSzPts val="1300"/>
              <a:buNone/>
              <a:defRPr>
                <a:solidFill>
                  <a:srgbClr val="000000"/>
                </a:solidFill>
              </a:defRPr>
            </a:lvl8pPr>
            <a:lvl9pPr lvl="8" algn="ctr" rtl="0">
              <a:lnSpc>
                <a:spcPct val="100000"/>
              </a:lnSpc>
              <a:spcBef>
                <a:spcPts val="0"/>
              </a:spcBef>
              <a:spcAft>
                <a:spcPts val="0"/>
              </a:spcAft>
              <a:buClr>
                <a:srgbClr val="000000"/>
              </a:buClr>
              <a:buSzPts val="1300"/>
              <a:buNone/>
              <a:defRPr>
                <a:solidFill>
                  <a:srgbClr val="000000"/>
                </a:solidFill>
              </a:defRPr>
            </a:lvl9pPr>
          </a:lstStyle>
          <a:p>
            <a:endParaRPr/>
          </a:p>
        </p:txBody>
      </p:sp>
      <p:sp>
        <p:nvSpPr>
          <p:cNvPr id="52" name="Google Shape;52;p13"/>
          <p:cNvSpPr txBox="1">
            <a:spLocks noGrp="1"/>
          </p:cNvSpPr>
          <p:nvPr>
            <p:ph type="title" idx="9" hasCustomPrompt="1"/>
          </p:nvPr>
        </p:nvSpPr>
        <p:spPr>
          <a:xfrm>
            <a:off x="6664950" y="3027019"/>
            <a:ext cx="1753800" cy="4578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6000"/>
              <a:buNone/>
              <a:defRPr sz="4500">
                <a:solidFill>
                  <a:schemeClr val="accent5"/>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53" name="Google Shape;53;p13"/>
          <p:cNvSpPr txBox="1">
            <a:spLocks noGrp="1"/>
          </p:cNvSpPr>
          <p:nvPr>
            <p:ph type="ctrTitle" idx="13"/>
          </p:nvPr>
        </p:nvSpPr>
        <p:spPr>
          <a:xfrm>
            <a:off x="725400" y="3484825"/>
            <a:ext cx="23223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600"/>
              <a:buNone/>
              <a:defRPr sz="3200">
                <a:solidFill>
                  <a:schemeClr val="accent1"/>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54" name="Google Shape;54;p13"/>
          <p:cNvSpPr txBox="1">
            <a:spLocks noGrp="1"/>
          </p:cNvSpPr>
          <p:nvPr>
            <p:ph type="subTitle" idx="14"/>
          </p:nvPr>
        </p:nvSpPr>
        <p:spPr>
          <a:xfrm>
            <a:off x="725250" y="3887119"/>
            <a:ext cx="2322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300"/>
              <a:buNone/>
              <a:defRPr sz="1400">
                <a:solidFill>
                  <a:schemeClr val="dk1"/>
                </a:solidFill>
                <a:latin typeface="Lato"/>
                <a:ea typeface="Lato"/>
                <a:cs typeface="Lato"/>
                <a:sym typeface="Lato"/>
              </a:defRPr>
            </a:lvl1pPr>
            <a:lvl2pPr lvl="1" algn="ctr" rtl="0">
              <a:lnSpc>
                <a:spcPct val="100000"/>
              </a:lnSpc>
              <a:spcBef>
                <a:spcPts val="0"/>
              </a:spcBef>
              <a:spcAft>
                <a:spcPts val="0"/>
              </a:spcAft>
              <a:buClr>
                <a:srgbClr val="000000"/>
              </a:buClr>
              <a:buSzPts val="1300"/>
              <a:buNone/>
              <a:defRPr>
                <a:solidFill>
                  <a:srgbClr val="000000"/>
                </a:solidFill>
              </a:defRPr>
            </a:lvl2pPr>
            <a:lvl3pPr lvl="2" algn="ctr" rtl="0">
              <a:lnSpc>
                <a:spcPct val="100000"/>
              </a:lnSpc>
              <a:spcBef>
                <a:spcPts val="0"/>
              </a:spcBef>
              <a:spcAft>
                <a:spcPts val="0"/>
              </a:spcAft>
              <a:buClr>
                <a:srgbClr val="000000"/>
              </a:buClr>
              <a:buSzPts val="1300"/>
              <a:buNone/>
              <a:defRPr>
                <a:solidFill>
                  <a:srgbClr val="000000"/>
                </a:solidFill>
              </a:defRPr>
            </a:lvl3pPr>
            <a:lvl4pPr lvl="3" algn="ctr" rtl="0">
              <a:lnSpc>
                <a:spcPct val="100000"/>
              </a:lnSpc>
              <a:spcBef>
                <a:spcPts val="0"/>
              </a:spcBef>
              <a:spcAft>
                <a:spcPts val="0"/>
              </a:spcAft>
              <a:buClr>
                <a:srgbClr val="000000"/>
              </a:buClr>
              <a:buSzPts val="1300"/>
              <a:buNone/>
              <a:defRPr>
                <a:solidFill>
                  <a:srgbClr val="000000"/>
                </a:solidFill>
              </a:defRPr>
            </a:lvl4pPr>
            <a:lvl5pPr lvl="4" algn="ctr" rtl="0">
              <a:lnSpc>
                <a:spcPct val="100000"/>
              </a:lnSpc>
              <a:spcBef>
                <a:spcPts val="0"/>
              </a:spcBef>
              <a:spcAft>
                <a:spcPts val="0"/>
              </a:spcAft>
              <a:buClr>
                <a:srgbClr val="000000"/>
              </a:buClr>
              <a:buSzPts val="1300"/>
              <a:buNone/>
              <a:defRPr>
                <a:solidFill>
                  <a:srgbClr val="000000"/>
                </a:solidFill>
              </a:defRPr>
            </a:lvl5pPr>
            <a:lvl6pPr lvl="5" algn="ctr" rtl="0">
              <a:lnSpc>
                <a:spcPct val="100000"/>
              </a:lnSpc>
              <a:spcBef>
                <a:spcPts val="0"/>
              </a:spcBef>
              <a:spcAft>
                <a:spcPts val="0"/>
              </a:spcAft>
              <a:buClr>
                <a:srgbClr val="000000"/>
              </a:buClr>
              <a:buSzPts val="1300"/>
              <a:buNone/>
              <a:defRPr>
                <a:solidFill>
                  <a:srgbClr val="000000"/>
                </a:solidFill>
              </a:defRPr>
            </a:lvl6pPr>
            <a:lvl7pPr lvl="6" algn="ctr" rtl="0">
              <a:lnSpc>
                <a:spcPct val="100000"/>
              </a:lnSpc>
              <a:spcBef>
                <a:spcPts val="0"/>
              </a:spcBef>
              <a:spcAft>
                <a:spcPts val="0"/>
              </a:spcAft>
              <a:buClr>
                <a:srgbClr val="000000"/>
              </a:buClr>
              <a:buSzPts val="1300"/>
              <a:buNone/>
              <a:defRPr>
                <a:solidFill>
                  <a:srgbClr val="000000"/>
                </a:solidFill>
              </a:defRPr>
            </a:lvl7pPr>
            <a:lvl8pPr lvl="7" algn="ctr" rtl="0">
              <a:lnSpc>
                <a:spcPct val="100000"/>
              </a:lnSpc>
              <a:spcBef>
                <a:spcPts val="0"/>
              </a:spcBef>
              <a:spcAft>
                <a:spcPts val="0"/>
              </a:spcAft>
              <a:buClr>
                <a:srgbClr val="000000"/>
              </a:buClr>
              <a:buSzPts val="1300"/>
              <a:buNone/>
              <a:defRPr>
                <a:solidFill>
                  <a:srgbClr val="000000"/>
                </a:solidFill>
              </a:defRPr>
            </a:lvl8pPr>
            <a:lvl9pPr lvl="8" algn="ctr" rtl="0">
              <a:lnSpc>
                <a:spcPct val="100000"/>
              </a:lnSpc>
              <a:spcBef>
                <a:spcPts val="0"/>
              </a:spcBef>
              <a:spcAft>
                <a:spcPts val="0"/>
              </a:spcAft>
              <a:buClr>
                <a:srgbClr val="000000"/>
              </a:buClr>
              <a:buSzPts val="1300"/>
              <a:buNone/>
              <a:defRPr>
                <a:solidFill>
                  <a:srgbClr val="000000"/>
                </a:solidFill>
              </a:defRPr>
            </a:lvl9pPr>
          </a:lstStyle>
          <a:p>
            <a:endParaRPr/>
          </a:p>
        </p:txBody>
      </p:sp>
      <p:sp>
        <p:nvSpPr>
          <p:cNvPr id="55" name="Google Shape;55;p13"/>
          <p:cNvSpPr txBox="1">
            <a:spLocks noGrp="1"/>
          </p:cNvSpPr>
          <p:nvPr>
            <p:ph type="title" idx="15" hasCustomPrompt="1"/>
          </p:nvPr>
        </p:nvSpPr>
        <p:spPr>
          <a:xfrm>
            <a:off x="725250" y="3027019"/>
            <a:ext cx="1753800" cy="457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6000"/>
              <a:buNone/>
              <a:defRPr sz="4500">
                <a:solidFill>
                  <a:schemeClr val="accent5"/>
                </a:solidFill>
              </a:defRPr>
            </a:lvl1pPr>
            <a:lvl2pPr lvl="1"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000000"/>
              </a:buClr>
              <a:buSzPts val="6000"/>
              <a:buFont typeface="Fira Sans Extra Condensed Medium"/>
              <a:buNone/>
              <a:defRPr sz="60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7">
    <p:spTree>
      <p:nvGrpSpPr>
        <p:cNvPr id="1" name="Shape 59"/>
        <p:cNvGrpSpPr/>
        <p:nvPr/>
      </p:nvGrpSpPr>
      <p:grpSpPr>
        <a:xfrm>
          <a:off x="0" y="0"/>
          <a:ext cx="0" cy="0"/>
          <a:chOff x="0" y="0"/>
          <a:chExt cx="0" cy="0"/>
        </a:xfrm>
      </p:grpSpPr>
      <p:sp>
        <p:nvSpPr>
          <p:cNvPr id="60" name="Google Shape;60;p15"/>
          <p:cNvSpPr txBox="1">
            <a:spLocks noGrp="1"/>
          </p:cNvSpPr>
          <p:nvPr>
            <p:ph type="subTitle" idx="1"/>
          </p:nvPr>
        </p:nvSpPr>
        <p:spPr>
          <a:xfrm>
            <a:off x="2426850" y="2803375"/>
            <a:ext cx="4290300" cy="64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solidFill>
                  <a:schemeClr val="dk1"/>
                </a:solidFill>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61" name="Google Shape;61;p15"/>
          <p:cNvSpPr txBox="1">
            <a:spLocks noGrp="1"/>
          </p:cNvSpPr>
          <p:nvPr>
            <p:ph type="title"/>
          </p:nvPr>
        </p:nvSpPr>
        <p:spPr>
          <a:xfrm>
            <a:off x="2426850" y="1691825"/>
            <a:ext cx="4290300" cy="11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1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lnSpc>
                <a:spcPct val="70000"/>
              </a:lnSpc>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1pPr>
            <a:lvl2pPr lvl="1"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2pPr>
            <a:lvl3pPr lvl="2"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3pPr>
            <a:lvl4pPr lvl="3"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4pPr>
            <a:lvl5pPr lvl="4"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5pPr>
            <a:lvl6pPr lvl="5"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6pPr>
            <a:lvl7pPr lvl="6"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7pPr>
            <a:lvl8pPr lvl="7"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8pPr>
            <a:lvl9pPr lvl="8" rtl="0">
              <a:spcBef>
                <a:spcPts val="0"/>
              </a:spcBef>
              <a:spcAft>
                <a:spcPts val="0"/>
              </a:spcAft>
              <a:buClr>
                <a:srgbClr val="666666"/>
              </a:buClr>
              <a:buSzPts val="2800"/>
              <a:buFont typeface="Squada One"/>
              <a:buNone/>
              <a:defRPr sz="2800">
                <a:solidFill>
                  <a:srgbClr val="666666"/>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1"/>
              </a:buClr>
              <a:buSzPts val="1300"/>
              <a:buFont typeface="Lato"/>
              <a:buChar char="●"/>
              <a:defRPr sz="1300">
                <a:solidFill>
                  <a:schemeClr val="dk1"/>
                </a:solidFill>
                <a:latin typeface="Lato"/>
                <a:ea typeface="Lato"/>
                <a:cs typeface="Lato"/>
                <a:sym typeface="Lato"/>
              </a:defRPr>
            </a:lvl1pPr>
            <a:lvl2pPr marL="914400" lvl="1"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2pPr>
            <a:lvl3pPr marL="1371600" lvl="2"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3pPr>
            <a:lvl4pPr marL="1828800" lvl="3"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4pPr>
            <a:lvl5pPr marL="2286000" lvl="4"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5pPr>
            <a:lvl6pPr marL="2743200" lvl="5"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6pPr>
            <a:lvl7pPr marL="3200400" lvl="6"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7pPr>
            <a:lvl8pPr marL="3657600" lvl="7" indent="-311150" rtl="0">
              <a:lnSpc>
                <a:spcPct val="115000"/>
              </a:lnSpc>
              <a:spcBef>
                <a:spcPts val="1600"/>
              </a:spcBef>
              <a:spcAft>
                <a:spcPts val="0"/>
              </a:spcAft>
              <a:buClr>
                <a:schemeClr val="dk1"/>
              </a:buClr>
              <a:buSzPts val="1300"/>
              <a:buFont typeface="Lato"/>
              <a:buChar char="○"/>
              <a:defRPr sz="1300">
                <a:solidFill>
                  <a:schemeClr val="dk1"/>
                </a:solidFill>
                <a:latin typeface="Lato"/>
                <a:ea typeface="Lato"/>
                <a:cs typeface="Lato"/>
                <a:sym typeface="Lato"/>
              </a:defRPr>
            </a:lvl8pPr>
            <a:lvl9pPr marL="4114800" lvl="8" indent="-311150" rtl="0">
              <a:lnSpc>
                <a:spcPct val="115000"/>
              </a:lnSpc>
              <a:spcBef>
                <a:spcPts val="1600"/>
              </a:spcBef>
              <a:spcAft>
                <a:spcPts val="1600"/>
              </a:spcAft>
              <a:buClr>
                <a:schemeClr val="dk1"/>
              </a:buClr>
              <a:buSzPts val="1300"/>
              <a:buFont typeface="Lato"/>
              <a:buChar char="■"/>
              <a:defRPr sz="13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9" r:id="rId5"/>
    <p:sldLayoutId id="214748366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1"/>
          <p:cNvPicPr preferRelativeResize="0"/>
          <p:nvPr/>
        </p:nvPicPr>
        <p:blipFill>
          <a:blip r:embed="rId3">
            <a:alphaModFix amt="37000"/>
          </a:blip>
          <a:stretch>
            <a:fillRect/>
          </a:stretch>
        </p:blipFill>
        <p:spPr>
          <a:xfrm>
            <a:off x="6991250" y="0"/>
            <a:ext cx="1727806" cy="1109909"/>
          </a:xfrm>
          <a:prstGeom prst="rect">
            <a:avLst/>
          </a:prstGeom>
          <a:noFill/>
          <a:ln>
            <a:noFill/>
          </a:ln>
        </p:spPr>
      </p:pic>
      <p:pic>
        <p:nvPicPr>
          <p:cNvPr id="146" name="Google Shape;146;p31"/>
          <p:cNvPicPr preferRelativeResize="0"/>
          <p:nvPr/>
        </p:nvPicPr>
        <p:blipFill rotWithShape="1">
          <a:blip r:embed="rId4">
            <a:alphaModFix amt="96000"/>
          </a:blip>
          <a:srcRect l="9918" t="2758" b="4365"/>
          <a:stretch/>
        </p:blipFill>
        <p:spPr>
          <a:xfrm rot="-206042">
            <a:off x="5154384" y="323325"/>
            <a:ext cx="2454253" cy="3452850"/>
          </a:xfrm>
          <a:prstGeom prst="rect">
            <a:avLst/>
          </a:prstGeom>
          <a:noFill/>
          <a:ln>
            <a:noFill/>
          </a:ln>
        </p:spPr>
      </p:pic>
      <p:pic>
        <p:nvPicPr>
          <p:cNvPr id="147" name="Google Shape;147;p31"/>
          <p:cNvPicPr preferRelativeResize="0"/>
          <p:nvPr/>
        </p:nvPicPr>
        <p:blipFill rotWithShape="1">
          <a:blip r:embed="rId5">
            <a:alphaModFix/>
          </a:blip>
          <a:srcRect l="1760" t="19268" r="8416" b="12666"/>
          <a:stretch/>
        </p:blipFill>
        <p:spPr>
          <a:xfrm>
            <a:off x="76717" y="4005375"/>
            <a:ext cx="8924401" cy="1049849"/>
          </a:xfrm>
          <a:prstGeom prst="rect">
            <a:avLst/>
          </a:prstGeom>
          <a:noFill/>
          <a:ln>
            <a:noFill/>
          </a:ln>
        </p:spPr>
      </p:pic>
      <p:pic>
        <p:nvPicPr>
          <p:cNvPr id="148" name="Google Shape;148;p31"/>
          <p:cNvPicPr preferRelativeResize="0"/>
          <p:nvPr/>
        </p:nvPicPr>
        <p:blipFill rotWithShape="1">
          <a:blip r:embed="rId6">
            <a:alphaModFix/>
          </a:blip>
          <a:srcRect l="6429" t="16657" r="6568" b="11296"/>
          <a:stretch/>
        </p:blipFill>
        <p:spPr>
          <a:xfrm rot="238339">
            <a:off x="995355" y="3669771"/>
            <a:ext cx="7955717" cy="1721058"/>
          </a:xfrm>
          <a:prstGeom prst="rect">
            <a:avLst/>
          </a:prstGeom>
          <a:noFill/>
          <a:ln>
            <a:noFill/>
          </a:ln>
        </p:spPr>
      </p:pic>
      <p:pic>
        <p:nvPicPr>
          <p:cNvPr id="149" name="Google Shape;149;p31"/>
          <p:cNvPicPr preferRelativeResize="0"/>
          <p:nvPr/>
        </p:nvPicPr>
        <p:blipFill rotWithShape="1">
          <a:blip r:embed="rId7">
            <a:alphaModFix/>
          </a:blip>
          <a:srcRect l="2099" t="5472" r="5015" b="9543"/>
          <a:stretch/>
        </p:blipFill>
        <p:spPr>
          <a:xfrm>
            <a:off x="3370558" y="1217675"/>
            <a:ext cx="5747476" cy="3886849"/>
          </a:xfrm>
          <a:prstGeom prst="rect">
            <a:avLst/>
          </a:prstGeom>
          <a:noFill/>
          <a:ln>
            <a:noFill/>
          </a:ln>
        </p:spPr>
      </p:pic>
      <p:pic>
        <p:nvPicPr>
          <p:cNvPr id="150" name="Google Shape;150;p31"/>
          <p:cNvPicPr preferRelativeResize="0"/>
          <p:nvPr/>
        </p:nvPicPr>
        <p:blipFill>
          <a:blip r:embed="rId3">
            <a:alphaModFix amt="67000"/>
          </a:blip>
          <a:stretch>
            <a:fillRect/>
          </a:stretch>
        </p:blipFill>
        <p:spPr>
          <a:xfrm>
            <a:off x="7530697" y="1003699"/>
            <a:ext cx="1470429" cy="944576"/>
          </a:xfrm>
          <a:prstGeom prst="rect">
            <a:avLst/>
          </a:prstGeom>
          <a:noFill/>
          <a:ln>
            <a:noFill/>
          </a:ln>
        </p:spPr>
      </p:pic>
      <p:sp>
        <p:nvSpPr>
          <p:cNvPr id="151" name="Google Shape;151;p31"/>
          <p:cNvSpPr txBox="1">
            <a:spLocks noGrp="1"/>
          </p:cNvSpPr>
          <p:nvPr>
            <p:ph type="subTitle" idx="1"/>
          </p:nvPr>
        </p:nvSpPr>
        <p:spPr>
          <a:xfrm flipH="1">
            <a:off x="897396" y="2382300"/>
            <a:ext cx="3845400" cy="3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Thuyết Trình về chuyến tham quan </a:t>
            </a:r>
            <a:endParaRPr/>
          </a:p>
        </p:txBody>
      </p:sp>
      <p:sp>
        <p:nvSpPr>
          <p:cNvPr id="152" name="Google Shape;152;p31"/>
          <p:cNvSpPr txBox="1">
            <a:spLocks noGrp="1"/>
          </p:cNvSpPr>
          <p:nvPr>
            <p:ph type="ctrTitle"/>
          </p:nvPr>
        </p:nvSpPr>
        <p:spPr>
          <a:xfrm flipH="1">
            <a:off x="713225" y="798800"/>
            <a:ext cx="4810200" cy="168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Rạch </a:t>
            </a:r>
            <a:r>
              <a:rPr lang="en-US"/>
              <a:t>G</a:t>
            </a:r>
            <a:r>
              <a:rPr lang="vi-VN"/>
              <a:t>ầm Xoài Mút</a:t>
            </a:r>
            <a:endParaRPr lang="vi-VN">
              <a:latin typeface="Stencil" panose="040409050D0802020404"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3"/>
          <p:cNvPicPr preferRelativeResize="0"/>
          <p:nvPr/>
        </p:nvPicPr>
        <p:blipFill>
          <a:blip r:embed="rId3">
            <a:alphaModFix amt="37000"/>
          </a:blip>
          <a:stretch>
            <a:fillRect/>
          </a:stretch>
        </p:blipFill>
        <p:spPr>
          <a:xfrm>
            <a:off x="3453574" y="61050"/>
            <a:ext cx="1489624" cy="956900"/>
          </a:xfrm>
          <a:prstGeom prst="rect">
            <a:avLst/>
          </a:prstGeom>
          <a:noFill/>
          <a:ln>
            <a:noFill/>
          </a:ln>
        </p:spPr>
      </p:pic>
      <p:pic>
        <p:nvPicPr>
          <p:cNvPr id="329" name="Google Shape;329;p43"/>
          <p:cNvPicPr preferRelativeResize="0"/>
          <p:nvPr/>
        </p:nvPicPr>
        <p:blipFill rotWithShape="1">
          <a:blip r:embed="rId4">
            <a:alphaModFix/>
          </a:blip>
          <a:srcRect l="9918" t="2758" b="4365"/>
          <a:stretch/>
        </p:blipFill>
        <p:spPr>
          <a:xfrm>
            <a:off x="555050" y="-44400"/>
            <a:ext cx="3655948" cy="5143501"/>
          </a:xfrm>
          <a:prstGeom prst="rect">
            <a:avLst/>
          </a:prstGeom>
          <a:noFill/>
          <a:ln>
            <a:noFill/>
          </a:ln>
        </p:spPr>
      </p:pic>
      <p:sp>
        <p:nvSpPr>
          <p:cNvPr id="330" name="Google Shape;330;p43"/>
          <p:cNvSpPr txBox="1">
            <a:spLocks noGrp="1"/>
          </p:cNvSpPr>
          <p:nvPr>
            <p:ph type="title"/>
          </p:nvPr>
        </p:nvSpPr>
        <p:spPr>
          <a:xfrm>
            <a:off x="5880047" y="1017950"/>
            <a:ext cx="1417046" cy="7974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0</a:t>
            </a:r>
            <a:r>
              <a:rPr lang="en-US"/>
              <a:t>2</a:t>
            </a:r>
            <a:endParaRPr/>
          </a:p>
        </p:txBody>
      </p:sp>
      <p:pic>
        <p:nvPicPr>
          <p:cNvPr id="331" name="Google Shape;331;p43"/>
          <p:cNvPicPr preferRelativeResize="0"/>
          <p:nvPr/>
        </p:nvPicPr>
        <p:blipFill rotWithShape="1">
          <a:blip r:embed="rId5">
            <a:alphaModFix/>
          </a:blip>
          <a:srcRect l="19042" t="4330" r="15132" b="4494"/>
          <a:stretch/>
        </p:blipFill>
        <p:spPr>
          <a:xfrm>
            <a:off x="1154500" y="1369125"/>
            <a:ext cx="2671677" cy="3700372"/>
          </a:xfrm>
          <a:prstGeom prst="rect">
            <a:avLst/>
          </a:prstGeom>
          <a:noFill/>
          <a:ln>
            <a:noFill/>
          </a:ln>
        </p:spPr>
      </p:pic>
      <p:pic>
        <p:nvPicPr>
          <p:cNvPr id="332" name="Google Shape;332;p43"/>
          <p:cNvPicPr preferRelativeResize="0"/>
          <p:nvPr/>
        </p:nvPicPr>
        <p:blipFill>
          <a:blip r:embed="rId3">
            <a:alphaModFix/>
          </a:blip>
          <a:stretch>
            <a:fillRect/>
          </a:stretch>
        </p:blipFill>
        <p:spPr>
          <a:xfrm>
            <a:off x="873200" y="71200"/>
            <a:ext cx="1458026" cy="936600"/>
          </a:xfrm>
          <a:prstGeom prst="rect">
            <a:avLst/>
          </a:prstGeom>
          <a:noFill/>
          <a:ln>
            <a:noFill/>
          </a:ln>
        </p:spPr>
      </p:pic>
      <p:sp>
        <p:nvSpPr>
          <p:cNvPr id="2" name="TextBox 1">
            <a:extLst>
              <a:ext uri="{FF2B5EF4-FFF2-40B4-BE49-F238E27FC236}">
                <a16:creationId xmlns:a16="http://schemas.microsoft.com/office/drawing/2014/main" id="{14FEC298-42F1-42C4-A7B4-18B84CE1EF7D}"/>
              </a:ext>
            </a:extLst>
          </p:cNvPr>
          <p:cNvSpPr txBox="1"/>
          <p:nvPr/>
        </p:nvSpPr>
        <p:spPr>
          <a:xfrm>
            <a:off x="4420922" y="2181362"/>
            <a:ext cx="4561810" cy="1200329"/>
          </a:xfrm>
          <a:prstGeom prst="rect">
            <a:avLst/>
          </a:prstGeom>
          <a:noFill/>
        </p:spPr>
        <p:txBody>
          <a:bodyPr wrap="square" rtlCol="0">
            <a:spAutoFit/>
          </a:bodyPr>
          <a:lstStyle/>
          <a:p>
            <a:r>
              <a:rPr lang="en-US" sz="3600">
                <a:latin typeface="Alfa Slab One" panose="020B0604020202020204" charset="0"/>
              </a:rPr>
              <a:t>BẢO TỒN </a:t>
            </a:r>
            <a:br>
              <a:rPr lang="en-US" sz="3600">
                <a:latin typeface="Alfa Slab One" panose="020B0604020202020204" charset="0"/>
              </a:rPr>
            </a:br>
            <a:r>
              <a:rPr lang="en-US" sz="3600">
                <a:latin typeface="Alfa Slab One" panose="020B0604020202020204" charset="0"/>
              </a:rPr>
              <a:t>PHÁT HUY</a:t>
            </a:r>
            <a:endParaRPr lang="en-SG" sz="3600">
              <a:latin typeface="Alfa Slab One" panose="020B06040202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523301-BC78-B0D7-2776-DBE8B92DF9F1}"/>
              </a:ext>
            </a:extLst>
          </p:cNvPr>
          <p:cNvSpPr txBox="1"/>
          <p:nvPr/>
        </p:nvSpPr>
        <p:spPr>
          <a:xfrm>
            <a:off x="337930" y="186481"/>
            <a:ext cx="4572000" cy="4770537"/>
          </a:xfrm>
          <a:prstGeom prst="rect">
            <a:avLst/>
          </a:prstGeom>
          <a:noFill/>
        </p:spPr>
        <p:txBody>
          <a:bodyPr wrap="square">
            <a:spAutoFit/>
          </a:bodyPr>
          <a:lstStyle/>
          <a:p>
            <a:pPr marL="285750" indent="-285750">
              <a:buFontTx/>
              <a:buChar char="-"/>
            </a:pPr>
            <a:r>
              <a:rPr lang="vi-VN" sz="1600" b="0" i="0">
                <a:solidFill>
                  <a:schemeClr val="tx1"/>
                </a:solidFill>
                <a:effectLst/>
                <a:latin typeface="Bahnschrift SemiLight Condensed" panose="020B0502040204020203" pitchFamily="34" charset="0"/>
              </a:rPr>
              <a:t>Tăng cường quản lý Nhà nước đối với bảo tồn di tích, kiên quyết xử lý các vi phạm làm tổn hại đến di tích. Tập trung giải quyết dứt điểm và coi trọng điểm những vụ việc vi phạm nghiêm trọng ở các di tích cấp quốc gia. </a:t>
            </a:r>
            <a:endParaRPr lang="en-US" sz="1600" b="0" i="0">
              <a:solidFill>
                <a:schemeClr val="tx1"/>
              </a:solidFill>
              <a:effectLst/>
              <a:latin typeface="Bahnschrift SemiLight Condensed" panose="020B0502040204020203" pitchFamily="34" charset="0"/>
            </a:endParaRPr>
          </a:p>
          <a:p>
            <a:pPr marL="285750" indent="-285750">
              <a:buFontTx/>
              <a:buChar char="-"/>
            </a:pPr>
            <a:r>
              <a:rPr lang="vi-VN" sz="1600" b="0" i="0">
                <a:solidFill>
                  <a:schemeClr val="tx1"/>
                </a:solidFill>
                <a:effectLst/>
                <a:latin typeface="Bahnschrift SemiLight Condensed" panose="020B0502040204020203" pitchFamily="34" charset="0"/>
              </a:rPr>
              <a:t>Đẩy mạnh sự phối hợp liên ngành, liên cơ quan để tạo điều kiện cho ngành du lịch phát triển và cần có sự thống nhất quản lý Nhà nước, những qui định, qui trình và nội dung, hướng dẫn tham quan, nghiên cứu tại các di tích cũng như việc đầu tư bảo vệ, tôn tạo các di tích, cảnh quan môi trường. –</a:t>
            </a:r>
            <a:endParaRPr lang="en-US" sz="1600">
              <a:solidFill>
                <a:schemeClr val="tx1"/>
              </a:solidFill>
              <a:latin typeface="Bahnschrift SemiLight Condensed" panose="020B0502040204020203" pitchFamily="34" charset="0"/>
            </a:endParaRPr>
          </a:p>
          <a:p>
            <a:pPr marL="285750" indent="-285750">
              <a:buFontTx/>
              <a:buChar char="-"/>
            </a:pPr>
            <a:r>
              <a:rPr lang="vi-VN" sz="1600" b="0" i="0">
                <a:solidFill>
                  <a:schemeClr val="tx1"/>
                </a:solidFill>
                <a:effectLst/>
                <a:latin typeface="Bahnschrift SemiLight Condensed" panose="020B0502040204020203" pitchFamily="34" charset="0"/>
              </a:rPr>
              <a:t> Tăng cường tiến độ trùng tu, bảo quản và phát triển các giá trị văn hoá của di tích trên cơ sở giữ vũng bản sắc văn hoá truyền thống của dân tộc, vừa hiện đại hoá. </a:t>
            </a:r>
            <a:endParaRPr lang="en-US" sz="1600">
              <a:solidFill>
                <a:schemeClr val="tx1"/>
              </a:solidFill>
              <a:latin typeface="Bahnschrift SemiLight Condensed" panose="020B0502040204020203" pitchFamily="34" charset="0"/>
            </a:endParaRPr>
          </a:p>
          <a:p>
            <a:pPr marL="285750" indent="-285750">
              <a:buFontTx/>
              <a:buChar char="-"/>
            </a:pPr>
            <a:r>
              <a:rPr lang="vi-VN" sz="1600" b="0" i="0">
                <a:solidFill>
                  <a:schemeClr val="tx1"/>
                </a:solidFill>
                <a:effectLst/>
                <a:latin typeface="Bahnschrift SemiLight Condensed" panose="020B0502040204020203" pitchFamily="34" charset="0"/>
              </a:rPr>
              <a:t>Đẩy mạnh việc giới thiệu di tích ở trong nước và quốc tế, tạo những điều kiện thuận lợi nhất để khách tham quan đến với di tích. Tổ chức nghiên cứu, giới thiệu rộng rãi các giá trị tiêu biểu của di tích ra thị trường trong và ngoài nước. Tổ chức các hoạt động và cơ sở dịch vụ du lịch có khoa học và hợp lý ở ngay tại các điểm di tích.</a:t>
            </a:r>
            <a:endParaRPr lang="en-US" sz="1600">
              <a:solidFill>
                <a:schemeClr val="tx1"/>
              </a:solidFill>
              <a:latin typeface="Bahnschrift SemiLight Condensed" panose="020B0502040204020203" pitchFamily="34" charset="0"/>
            </a:endParaRPr>
          </a:p>
        </p:txBody>
      </p:sp>
      <p:pic>
        <p:nvPicPr>
          <p:cNvPr id="1026" name="Picture 2" descr="Battle of Rạch Gầm-Xoài Mút - Wikipedia">
            <a:extLst>
              <a:ext uri="{FF2B5EF4-FFF2-40B4-BE49-F238E27FC236}">
                <a16:creationId xmlns:a16="http://schemas.microsoft.com/office/drawing/2014/main" id="{BD0E6066-316D-F848-D119-26573CFCA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577" y="1176792"/>
            <a:ext cx="3719885" cy="278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641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10ED0A-DAAC-71D6-1069-B8B577872318}"/>
              </a:ext>
            </a:extLst>
          </p:cNvPr>
          <p:cNvSpPr txBox="1"/>
          <p:nvPr/>
        </p:nvSpPr>
        <p:spPr>
          <a:xfrm>
            <a:off x="2370115" y="551663"/>
            <a:ext cx="4403770" cy="523220"/>
          </a:xfrm>
          <a:prstGeom prst="rect">
            <a:avLst/>
          </a:prstGeom>
          <a:noFill/>
        </p:spPr>
        <p:txBody>
          <a:bodyPr wrap="none" rtlCol="0">
            <a:spAutoFit/>
          </a:bodyPr>
          <a:lstStyle/>
          <a:p>
            <a:r>
              <a:rPr lang="en-US" sz="2800">
                <a:latin typeface="SF Pro Rounded" pitchFamily="50" charset="0"/>
                <a:ea typeface="SF Pro Rounded" pitchFamily="50" charset="0"/>
                <a:cs typeface="SF Pro Rounded" pitchFamily="50" charset="0"/>
              </a:rPr>
              <a:t>❤️Cảm ơn mọi người❤️</a:t>
            </a:r>
          </a:p>
        </p:txBody>
      </p:sp>
      <p:pic>
        <p:nvPicPr>
          <p:cNvPr id="4" name="Picture 3">
            <a:extLst>
              <a:ext uri="{FF2B5EF4-FFF2-40B4-BE49-F238E27FC236}">
                <a16:creationId xmlns:a16="http://schemas.microsoft.com/office/drawing/2014/main" id="{016FA515-F799-0023-7C01-77CA987F437A}"/>
              </a:ext>
            </a:extLst>
          </p:cNvPr>
          <p:cNvPicPr>
            <a:picLocks noChangeAspect="1"/>
          </p:cNvPicPr>
          <p:nvPr/>
        </p:nvPicPr>
        <p:blipFill>
          <a:blip r:embed="rId2"/>
          <a:stretch>
            <a:fillRect/>
          </a:stretch>
        </p:blipFill>
        <p:spPr>
          <a:xfrm>
            <a:off x="1714500" y="1305712"/>
            <a:ext cx="5715000" cy="3286125"/>
          </a:xfrm>
          <a:prstGeom prst="rect">
            <a:avLst/>
          </a:prstGeom>
        </p:spPr>
      </p:pic>
    </p:spTree>
    <p:extLst>
      <p:ext uri="{BB962C8B-B14F-4D97-AF65-F5344CB8AC3E}">
        <p14:creationId xmlns:p14="http://schemas.microsoft.com/office/powerpoint/2010/main" val="385673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3"/>
          <p:cNvPicPr preferRelativeResize="0"/>
          <p:nvPr/>
        </p:nvPicPr>
        <p:blipFill rotWithShape="1">
          <a:blip r:embed="rId3">
            <a:alphaModFix/>
          </a:blip>
          <a:srcRect l="23761" t="10113" r="22233" b="6781"/>
          <a:stretch/>
        </p:blipFill>
        <p:spPr>
          <a:xfrm rot="299285">
            <a:off x="-335395" y="1196761"/>
            <a:ext cx="2420689" cy="5079609"/>
          </a:xfrm>
          <a:prstGeom prst="rect">
            <a:avLst/>
          </a:prstGeom>
          <a:noFill/>
          <a:ln>
            <a:noFill/>
          </a:ln>
        </p:spPr>
      </p:pic>
      <p:sp>
        <p:nvSpPr>
          <p:cNvPr id="165" name="Google Shape;165;p33"/>
          <p:cNvSpPr txBox="1">
            <a:spLocks noGrp="1"/>
          </p:cNvSpPr>
          <p:nvPr>
            <p:ph type="subTitle" idx="1"/>
          </p:nvPr>
        </p:nvSpPr>
        <p:spPr>
          <a:xfrm>
            <a:off x="2426850" y="1686685"/>
            <a:ext cx="4290300" cy="28928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Lato"/>
                <a:ea typeface="Lato"/>
                <a:cs typeface="Lato"/>
                <a:sym typeface="Lato"/>
              </a:rPr>
              <a:t>Từ Nhất Luân</a:t>
            </a:r>
          </a:p>
          <a:p>
            <a:pPr marL="0" lvl="0" indent="0" algn="ctr" rtl="0">
              <a:spcBef>
                <a:spcPts val="0"/>
              </a:spcBef>
              <a:spcAft>
                <a:spcPts val="0"/>
              </a:spcAft>
              <a:buNone/>
            </a:pPr>
            <a:r>
              <a:rPr lang="vi-VN"/>
              <a:t>Nguyễn Tiến Nam</a:t>
            </a:r>
          </a:p>
          <a:p>
            <a:pPr marL="0" lvl="0" indent="0" algn="ctr" rtl="0">
              <a:spcBef>
                <a:spcPts val="0"/>
              </a:spcBef>
              <a:spcAft>
                <a:spcPts val="0"/>
              </a:spcAft>
              <a:buNone/>
            </a:pPr>
            <a:r>
              <a:rPr lang="vi-VN">
                <a:latin typeface="Lato"/>
                <a:ea typeface="Lato"/>
                <a:cs typeface="Lato"/>
                <a:sym typeface="Lato"/>
              </a:rPr>
              <a:t>Lê Gia Hân</a:t>
            </a:r>
          </a:p>
          <a:p>
            <a:pPr marL="0" lvl="0" indent="0" algn="ctr" rtl="0">
              <a:spcBef>
                <a:spcPts val="0"/>
              </a:spcBef>
              <a:spcAft>
                <a:spcPts val="0"/>
              </a:spcAft>
              <a:buNone/>
            </a:pPr>
            <a:r>
              <a:rPr lang="vi-VN"/>
              <a:t>Trịnh Thiên An </a:t>
            </a:r>
          </a:p>
          <a:p>
            <a:pPr marL="0" lvl="0" indent="0" algn="ctr" rtl="0">
              <a:spcBef>
                <a:spcPts val="0"/>
              </a:spcBef>
              <a:spcAft>
                <a:spcPts val="0"/>
              </a:spcAft>
              <a:buNone/>
            </a:pPr>
            <a:r>
              <a:rPr lang="vi-VN">
                <a:latin typeface="Lato"/>
                <a:ea typeface="Lato"/>
                <a:cs typeface="Lato"/>
                <a:sym typeface="Lato"/>
              </a:rPr>
              <a:t>Ngô Ngọc Yến</a:t>
            </a:r>
          </a:p>
          <a:p>
            <a:pPr marL="0" lvl="0" indent="0" algn="ctr" rtl="0">
              <a:spcBef>
                <a:spcPts val="0"/>
              </a:spcBef>
              <a:spcAft>
                <a:spcPts val="0"/>
              </a:spcAft>
              <a:buNone/>
            </a:pPr>
            <a:r>
              <a:rPr lang="vi-VN"/>
              <a:t>Đặng Tâm Yến</a:t>
            </a:r>
          </a:p>
          <a:p>
            <a:pPr marL="0" lvl="0" indent="0" algn="ctr" rtl="0">
              <a:spcBef>
                <a:spcPts val="0"/>
              </a:spcBef>
              <a:spcAft>
                <a:spcPts val="0"/>
              </a:spcAft>
              <a:buNone/>
            </a:pPr>
            <a:r>
              <a:rPr lang="vi-VN"/>
              <a:t>Mai Diệu Chi</a:t>
            </a:r>
          </a:p>
          <a:p>
            <a:pPr marL="0" lvl="0" indent="0" algn="ctr" rtl="0">
              <a:spcBef>
                <a:spcPts val="0"/>
              </a:spcBef>
              <a:spcAft>
                <a:spcPts val="0"/>
              </a:spcAft>
              <a:buNone/>
            </a:pPr>
            <a:r>
              <a:rPr lang="vi-VN"/>
              <a:t>Hoàng Tấn Đạt</a:t>
            </a:r>
          </a:p>
          <a:p>
            <a:pPr marL="0" lvl="0" indent="0" algn="ctr" rtl="0">
              <a:spcBef>
                <a:spcPts val="0"/>
              </a:spcBef>
              <a:spcAft>
                <a:spcPts val="0"/>
              </a:spcAft>
              <a:buNone/>
            </a:pPr>
            <a:r>
              <a:rPr lang="vi-VN"/>
              <a:t>Nguyễn Hoàng Hải</a:t>
            </a:r>
          </a:p>
          <a:p>
            <a:pPr marL="0" lvl="0" indent="0" algn="ctr" rtl="0">
              <a:spcBef>
                <a:spcPts val="0"/>
              </a:spcBef>
              <a:spcAft>
                <a:spcPts val="0"/>
              </a:spcAft>
              <a:buNone/>
            </a:pPr>
            <a:r>
              <a:rPr lang="vi-VN"/>
              <a:t>Nguyễn Phước Thiên An</a:t>
            </a:r>
          </a:p>
          <a:p>
            <a:pPr marL="0" lvl="0" indent="0" algn="ctr" rtl="0">
              <a:spcBef>
                <a:spcPts val="0"/>
              </a:spcBef>
              <a:spcAft>
                <a:spcPts val="0"/>
              </a:spcAft>
              <a:buNone/>
            </a:pPr>
            <a:r>
              <a:rPr lang="vi-VN"/>
              <a:t>Đặng Như Ý</a:t>
            </a:r>
          </a:p>
          <a:p>
            <a:pPr marL="0" lvl="0" indent="0" algn="ctr" rtl="0">
              <a:spcBef>
                <a:spcPts val="0"/>
              </a:spcBef>
              <a:spcAft>
                <a:spcPts val="0"/>
              </a:spcAft>
              <a:buNone/>
            </a:pPr>
            <a:r>
              <a:rPr lang="vi-VN"/>
              <a:t>Phạm Nguyễn Ngọc Mai</a:t>
            </a:r>
          </a:p>
          <a:p>
            <a:pPr marL="0" lvl="0" indent="0" algn="ctr" rtl="0">
              <a:spcBef>
                <a:spcPts val="0"/>
              </a:spcBef>
              <a:spcAft>
                <a:spcPts val="0"/>
              </a:spcAft>
              <a:buNone/>
            </a:pPr>
            <a:endParaRPr lang="vi-VN">
              <a:latin typeface="Lato"/>
              <a:ea typeface="Lato"/>
              <a:cs typeface="Lato"/>
              <a:sym typeface="Lato"/>
            </a:endParaRPr>
          </a:p>
        </p:txBody>
      </p:sp>
      <p:sp>
        <p:nvSpPr>
          <p:cNvPr id="166" name="Google Shape;166;p33"/>
          <p:cNvSpPr txBox="1">
            <a:spLocks noGrp="1"/>
          </p:cNvSpPr>
          <p:nvPr>
            <p:ph type="title"/>
          </p:nvPr>
        </p:nvSpPr>
        <p:spPr>
          <a:xfrm>
            <a:off x="2426850" y="350767"/>
            <a:ext cx="4290300" cy="118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Tổ 2</a:t>
            </a:r>
            <a:endParaRPr/>
          </a:p>
        </p:txBody>
      </p:sp>
      <p:pic>
        <p:nvPicPr>
          <p:cNvPr id="167" name="Google Shape;167;p33"/>
          <p:cNvPicPr preferRelativeResize="0"/>
          <p:nvPr/>
        </p:nvPicPr>
        <p:blipFill rotWithShape="1">
          <a:blip r:embed="rId3">
            <a:alphaModFix/>
          </a:blip>
          <a:srcRect l="23761" t="10113" r="22233" b="6781"/>
          <a:stretch/>
        </p:blipFill>
        <p:spPr>
          <a:xfrm rot="299285">
            <a:off x="216255" y="2898986"/>
            <a:ext cx="2420689" cy="5079609"/>
          </a:xfrm>
          <a:prstGeom prst="rect">
            <a:avLst/>
          </a:prstGeom>
          <a:noFill/>
          <a:ln>
            <a:noFill/>
          </a:ln>
        </p:spPr>
      </p:pic>
      <p:pic>
        <p:nvPicPr>
          <p:cNvPr id="168" name="Google Shape;168;p33"/>
          <p:cNvPicPr preferRelativeResize="0"/>
          <p:nvPr/>
        </p:nvPicPr>
        <p:blipFill rotWithShape="1">
          <a:blip r:embed="rId3">
            <a:alphaModFix/>
          </a:blip>
          <a:srcRect l="23761" t="10113" r="22233" b="6781"/>
          <a:stretch/>
        </p:blipFill>
        <p:spPr>
          <a:xfrm rot="-299285" flipH="1">
            <a:off x="6707680" y="1039486"/>
            <a:ext cx="2420689" cy="5079609"/>
          </a:xfrm>
          <a:prstGeom prst="rect">
            <a:avLst/>
          </a:prstGeom>
          <a:noFill/>
          <a:ln>
            <a:noFill/>
          </a:ln>
        </p:spPr>
      </p:pic>
      <p:pic>
        <p:nvPicPr>
          <p:cNvPr id="169" name="Google Shape;169;p33"/>
          <p:cNvPicPr preferRelativeResize="0"/>
          <p:nvPr/>
        </p:nvPicPr>
        <p:blipFill rotWithShape="1">
          <a:blip r:embed="rId3">
            <a:alphaModFix/>
          </a:blip>
          <a:srcRect l="23761" t="10113" r="22233" b="6781"/>
          <a:stretch/>
        </p:blipFill>
        <p:spPr>
          <a:xfrm rot="-299285" flipH="1">
            <a:off x="7033380" y="2672911"/>
            <a:ext cx="2420689" cy="50796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4"/>
          <p:cNvPicPr preferRelativeResize="0"/>
          <p:nvPr/>
        </p:nvPicPr>
        <p:blipFill rotWithShape="1">
          <a:blip r:embed="rId3">
            <a:alphaModFix/>
          </a:blip>
          <a:srcRect l="5424" t="10512" r="6516" b="15713"/>
          <a:stretch/>
        </p:blipFill>
        <p:spPr>
          <a:xfrm rot="122277">
            <a:off x="111000" y="3530137"/>
            <a:ext cx="8051997" cy="1679975"/>
          </a:xfrm>
          <a:prstGeom prst="rect">
            <a:avLst/>
          </a:prstGeom>
          <a:noFill/>
          <a:ln>
            <a:noFill/>
          </a:ln>
        </p:spPr>
      </p:pic>
      <p:pic>
        <p:nvPicPr>
          <p:cNvPr id="175" name="Google Shape;175;p34"/>
          <p:cNvPicPr preferRelativeResize="0"/>
          <p:nvPr/>
        </p:nvPicPr>
        <p:blipFill rotWithShape="1">
          <a:blip r:embed="rId4">
            <a:alphaModFix/>
          </a:blip>
          <a:srcRect l="6429" t="16657" r="6568" b="11296"/>
          <a:stretch/>
        </p:blipFill>
        <p:spPr>
          <a:xfrm rot="238339">
            <a:off x="1269630" y="3611221"/>
            <a:ext cx="7955717" cy="1721058"/>
          </a:xfrm>
          <a:prstGeom prst="rect">
            <a:avLst/>
          </a:prstGeom>
          <a:noFill/>
          <a:ln>
            <a:noFill/>
          </a:ln>
        </p:spPr>
      </p:pic>
      <p:sp>
        <p:nvSpPr>
          <p:cNvPr id="176" name="Google Shape;176;p34"/>
          <p:cNvSpPr txBox="1">
            <a:spLocks noGrp="1"/>
          </p:cNvSpPr>
          <p:nvPr>
            <p:ph type="title"/>
          </p:nvPr>
        </p:nvSpPr>
        <p:spPr>
          <a:xfrm>
            <a:off x="2914325" y="173990"/>
            <a:ext cx="42075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Giới thiệu </a:t>
            </a:r>
            <a:endParaRPr/>
          </a:p>
        </p:txBody>
      </p:sp>
      <p:pic>
        <p:nvPicPr>
          <p:cNvPr id="178" name="Google Shape;178;p34"/>
          <p:cNvPicPr preferRelativeResize="0"/>
          <p:nvPr/>
        </p:nvPicPr>
        <p:blipFill>
          <a:blip r:embed="rId5">
            <a:alphaModFix/>
          </a:blip>
          <a:stretch>
            <a:fillRect/>
          </a:stretch>
        </p:blipFill>
        <p:spPr>
          <a:xfrm>
            <a:off x="6710525" y="2139475"/>
            <a:ext cx="2019948" cy="2782024"/>
          </a:xfrm>
          <a:prstGeom prst="rect">
            <a:avLst/>
          </a:prstGeom>
          <a:noFill/>
          <a:ln>
            <a:noFill/>
          </a:ln>
        </p:spPr>
      </p:pic>
      <p:pic>
        <p:nvPicPr>
          <p:cNvPr id="179" name="Google Shape;179;p34"/>
          <p:cNvPicPr preferRelativeResize="0"/>
          <p:nvPr/>
        </p:nvPicPr>
        <p:blipFill>
          <a:blip r:embed="rId6">
            <a:alphaModFix/>
          </a:blip>
          <a:stretch>
            <a:fillRect/>
          </a:stretch>
        </p:blipFill>
        <p:spPr>
          <a:xfrm>
            <a:off x="5435600" y="2745675"/>
            <a:ext cx="1686225" cy="2027802"/>
          </a:xfrm>
          <a:prstGeom prst="rect">
            <a:avLst/>
          </a:prstGeom>
          <a:noFill/>
          <a:ln>
            <a:noFill/>
          </a:ln>
        </p:spPr>
      </p:pic>
      <p:pic>
        <p:nvPicPr>
          <p:cNvPr id="180" name="Google Shape;180;p34"/>
          <p:cNvPicPr preferRelativeResize="0"/>
          <p:nvPr/>
        </p:nvPicPr>
        <p:blipFill>
          <a:blip r:embed="rId7">
            <a:alphaModFix/>
          </a:blip>
          <a:stretch>
            <a:fillRect/>
          </a:stretch>
        </p:blipFill>
        <p:spPr>
          <a:xfrm flipH="1">
            <a:off x="6472525" y="1531200"/>
            <a:ext cx="1194601" cy="767400"/>
          </a:xfrm>
          <a:prstGeom prst="rect">
            <a:avLst/>
          </a:prstGeom>
          <a:noFill/>
          <a:ln>
            <a:noFill/>
          </a:ln>
        </p:spPr>
      </p:pic>
      <p:pic>
        <p:nvPicPr>
          <p:cNvPr id="181" name="Google Shape;181;p34"/>
          <p:cNvPicPr preferRelativeResize="0"/>
          <p:nvPr/>
        </p:nvPicPr>
        <p:blipFill>
          <a:blip r:embed="rId7">
            <a:alphaModFix amt="37000"/>
          </a:blip>
          <a:stretch>
            <a:fillRect/>
          </a:stretch>
        </p:blipFill>
        <p:spPr>
          <a:xfrm>
            <a:off x="5518749" y="689400"/>
            <a:ext cx="1489624" cy="956900"/>
          </a:xfrm>
          <a:prstGeom prst="rect">
            <a:avLst/>
          </a:prstGeom>
          <a:noFill/>
          <a:ln>
            <a:noFill/>
          </a:ln>
        </p:spPr>
      </p:pic>
      <p:sp>
        <p:nvSpPr>
          <p:cNvPr id="3" name="TextBox 2">
            <a:extLst>
              <a:ext uri="{FF2B5EF4-FFF2-40B4-BE49-F238E27FC236}">
                <a16:creationId xmlns:a16="http://schemas.microsoft.com/office/drawing/2014/main" id="{7FC93820-9CA8-ED13-90B2-03310FA2F7D5}"/>
              </a:ext>
            </a:extLst>
          </p:cNvPr>
          <p:cNvSpPr txBox="1"/>
          <p:nvPr/>
        </p:nvSpPr>
        <p:spPr>
          <a:xfrm>
            <a:off x="453267" y="1196947"/>
            <a:ext cx="4640012" cy="2246769"/>
          </a:xfrm>
          <a:prstGeom prst="rect">
            <a:avLst/>
          </a:prstGeom>
          <a:noFill/>
        </p:spPr>
        <p:txBody>
          <a:bodyPr wrap="square">
            <a:spAutoFit/>
          </a:bodyPr>
          <a:lstStyle/>
          <a:p>
            <a:r>
              <a:rPr lang="en-US" sz="1400">
                <a:effectLst/>
                <a:latin typeface="Calibri" panose="020F0502020204030204" pitchFamily="34" charset="0"/>
                <a:ea typeface="Calibri" panose="020F0502020204030204" pitchFamily="34" charset="0"/>
                <a:cs typeface="Times New Roman" panose="02020603050405020304" pitchFamily="18" charset="0"/>
              </a:rPr>
              <a:t>Rạch Gầm – Xoài Mút là 2 nhánh sông nhỏ đổ vào sông Tiền, một nhánh lớn của dòng sông Cửu Long (Mekong). Năm 1784 nhận được sự cầu viện từ Nguyễn Ánh, vua Xiêm đã nhanh chóng cử Chiêu Tăng và Chiêu Sương đem 5 vạn quân sang xâm lược Đại Việt bằng cả hai ngã thủy, bộ.  Được tin quân Xiêm hoành hành, tháng 1/1785, Nguyễn Huệ đã kéo quân vào Nam đóng tại Mỹ Tho đại phố, chọn đoạn sông Tiền từ Rạch Gầm đến Xoài Mút dài khoảng 7km, rộng từ 1 - 2 km, nơi giữa sông có cù lao Thới Sơn với cây cối rậm rạp rất thuận tiện cho việc giấu quân và mai phục để làm điểm quyết chiến.</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4553E-CE7B-DD6D-CE5E-8EC5354D4621}"/>
              </a:ext>
            </a:extLst>
          </p:cNvPr>
          <p:cNvSpPr txBox="1"/>
          <p:nvPr/>
        </p:nvSpPr>
        <p:spPr>
          <a:xfrm>
            <a:off x="287167" y="1094705"/>
            <a:ext cx="4220599" cy="2617768"/>
          </a:xfrm>
          <a:prstGeom prst="rect">
            <a:avLst/>
          </a:prstGeom>
          <a:noFill/>
        </p:spPr>
        <p:txBody>
          <a:bodyPr wrap="square">
            <a:spAutoFit/>
          </a:bodyPr>
          <a:lstStyle/>
          <a:p>
            <a:pPr>
              <a:lnSpc>
                <a:spcPct val="107000"/>
              </a:lnSpc>
              <a:spcAft>
                <a:spcPts val="800"/>
              </a:spcAft>
            </a:pPr>
            <a:r>
              <a:rPr lang="en-US" sz="1400">
                <a:effectLst/>
                <a:latin typeface="Calibri" panose="020F0502020204030204" pitchFamily="34" charset="0"/>
                <a:ea typeface="Calibri" panose="020F0502020204030204" pitchFamily="34" charset="0"/>
                <a:cs typeface="Times New Roman" panose="02020603050405020304" pitchFamily="18" charset="0"/>
              </a:rPr>
              <a:t>Khu di tích nằm cạnh bờ sông Tiền và đường tỉnh 864 nên rất thuận tiện cho khách tham quan. Với tổng diện tích hơn 2 ha, khu di tích gồm tượng đài Nguyễn Huệ, nhà trưng bày (số 1 và số 2), và một nhà cổ Nam Bộ.  Tượng đài anh hùng dân tộc Nguyễn Huệ nằm ngay trung tâm của khu di tích. Tượng làm bằng đồng nặng 20 tấn, cao hơn 8 mét. Nhà trưng bày số 1: rộng 135 m². Nhà trưng bày số 2: rộng 132 m². Nhà cổ Nam Bộ: 3 gian, 2 chái, 48 cột gỗ căm xe, mái ngói âm dương, có diện tích 225 m². Nơi đây chính là một minh chứng tiêu biểu về một chiến thắng hào hùng của dân tộc ta</a:t>
            </a:r>
          </a:p>
        </p:txBody>
      </p:sp>
      <p:pic>
        <p:nvPicPr>
          <p:cNvPr id="1026" name="Picture 2" descr="Di tích chiến thắng Rạch Gầm - Xoài Mút">
            <a:extLst>
              <a:ext uri="{FF2B5EF4-FFF2-40B4-BE49-F238E27FC236}">
                <a16:creationId xmlns:a16="http://schemas.microsoft.com/office/drawing/2014/main" id="{BAECEFB7-B44C-6247-42C3-5D1E83DE1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236" y="974111"/>
            <a:ext cx="4111769" cy="273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8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a:extLst>
              <a:ext uri="{FF2B5EF4-FFF2-40B4-BE49-F238E27FC236}">
                <a16:creationId xmlns:a16="http://schemas.microsoft.com/office/drawing/2014/main" id="{06B3DF82-6E8C-78C7-CCD2-4D194F1CF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494" y="136026"/>
            <a:ext cx="6279012" cy="47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2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27BF7-B3C7-C66F-82E3-05F0848A4FC0}"/>
              </a:ext>
            </a:extLst>
          </p:cNvPr>
          <p:cNvPicPr>
            <a:picLocks noChangeAspect="1"/>
          </p:cNvPicPr>
          <p:nvPr/>
        </p:nvPicPr>
        <p:blipFill>
          <a:blip r:embed="rId2"/>
          <a:stretch>
            <a:fillRect/>
          </a:stretch>
        </p:blipFill>
        <p:spPr>
          <a:xfrm>
            <a:off x="534850" y="1571859"/>
            <a:ext cx="2623986" cy="1965933"/>
          </a:xfrm>
          <a:prstGeom prst="rect">
            <a:avLst/>
          </a:prstGeom>
        </p:spPr>
      </p:pic>
      <p:pic>
        <p:nvPicPr>
          <p:cNvPr id="5" name="Picture 4">
            <a:extLst>
              <a:ext uri="{FF2B5EF4-FFF2-40B4-BE49-F238E27FC236}">
                <a16:creationId xmlns:a16="http://schemas.microsoft.com/office/drawing/2014/main" id="{27981AB7-A836-09D7-51B4-3DBE6C9454FB}"/>
              </a:ext>
            </a:extLst>
          </p:cNvPr>
          <p:cNvPicPr>
            <a:picLocks noChangeAspect="1"/>
          </p:cNvPicPr>
          <p:nvPr/>
        </p:nvPicPr>
        <p:blipFill>
          <a:blip r:embed="rId3"/>
          <a:stretch>
            <a:fillRect/>
          </a:stretch>
        </p:blipFill>
        <p:spPr>
          <a:xfrm>
            <a:off x="3650044" y="1569023"/>
            <a:ext cx="2623986" cy="1965933"/>
          </a:xfrm>
          <a:prstGeom prst="rect">
            <a:avLst/>
          </a:prstGeom>
        </p:spPr>
      </p:pic>
      <p:pic>
        <p:nvPicPr>
          <p:cNvPr id="7" name="Picture 6">
            <a:extLst>
              <a:ext uri="{FF2B5EF4-FFF2-40B4-BE49-F238E27FC236}">
                <a16:creationId xmlns:a16="http://schemas.microsoft.com/office/drawing/2014/main" id="{177E8583-1C95-D65D-7C27-F8C86335C653}"/>
              </a:ext>
            </a:extLst>
          </p:cNvPr>
          <p:cNvPicPr>
            <a:picLocks noChangeAspect="1"/>
          </p:cNvPicPr>
          <p:nvPr/>
        </p:nvPicPr>
        <p:blipFill>
          <a:blip r:embed="rId4"/>
          <a:stretch>
            <a:fillRect/>
          </a:stretch>
        </p:blipFill>
        <p:spPr>
          <a:xfrm>
            <a:off x="6765238" y="1307364"/>
            <a:ext cx="1860269" cy="3307144"/>
          </a:xfrm>
          <a:prstGeom prst="rect">
            <a:avLst/>
          </a:prstGeom>
        </p:spPr>
      </p:pic>
      <p:sp>
        <p:nvSpPr>
          <p:cNvPr id="8" name="TextBox 7">
            <a:extLst>
              <a:ext uri="{FF2B5EF4-FFF2-40B4-BE49-F238E27FC236}">
                <a16:creationId xmlns:a16="http://schemas.microsoft.com/office/drawing/2014/main" id="{B58E48F9-6B92-65B7-FE34-CFB26BBDE736}"/>
              </a:ext>
            </a:extLst>
          </p:cNvPr>
          <p:cNvSpPr txBox="1"/>
          <p:nvPr/>
        </p:nvSpPr>
        <p:spPr>
          <a:xfrm>
            <a:off x="2515639" y="353257"/>
            <a:ext cx="4112721" cy="954107"/>
          </a:xfrm>
          <a:prstGeom prst="rect">
            <a:avLst/>
          </a:prstGeom>
          <a:noFill/>
        </p:spPr>
        <p:txBody>
          <a:bodyPr wrap="square" rtlCol="0">
            <a:spAutoFit/>
          </a:bodyPr>
          <a:lstStyle/>
          <a:p>
            <a:pPr algn="ctr"/>
            <a:r>
              <a:rPr lang="en-US" sz="2800">
                <a:latin typeface="SF Pro Rounded" pitchFamily="50" charset="0"/>
                <a:ea typeface="SF Pro Rounded" pitchFamily="50" charset="0"/>
                <a:cs typeface="SF Pro Rounded" pitchFamily="50" charset="0"/>
              </a:rPr>
              <a:t>Một số hình ảnh tại khu di tích</a:t>
            </a:r>
          </a:p>
        </p:txBody>
      </p:sp>
    </p:spTree>
    <p:extLst>
      <p:ext uri="{BB962C8B-B14F-4D97-AF65-F5344CB8AC3E}">
        <p14:creationId xmlns:p14="http://schemas.microsoft.com/office/powerpoint/2010/main" val="4053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ctrTitle"/>
          </p:nvPr>
        </p:nvSpPr>
        <p:spPr>
          <a:xfrm>
            <a:off x="4691270" y="1766923"/>
            <a:ext cx="4572000" cy="402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chemeClr val="accent5"/>
                </a:solidFill>
                <a:latin typeface="SF Pro Rounded" pitchFamily="50" charset="0"/>
                <a:ea typeface="SF Pro Rounded" pitchFamily="50" charset="0"/>
                <a:cs typeface="SF Pro Rounded" pitchFamily="50" charset="0"/>
              </a:rPr>
              <a:t>BẢO TỒN&amp;PHÁT HUY</a:t>
            </a:r>
            <a:endParaRPr lang="vi-VN">
              <a:solidFill>
                <a:schemeClr val="accent5"/>
              </a:solidFill>
              <a:latin typeface="SF Pro Rounded" pitchFamily="50" charset="0"/>
              <a:ea typeface="SF Pro Rounded" pitchFamily="50" charset="0"/>
              <a:cs typeface="SF Pro Rounded" pitchFamily="50" charset="0"/>
            </a:endParaRPr>
          </a:p>
        </p:txBody>
      </p:sp>
      <p:sp>
        <p:nvSpPr>
          <p:cNvPr id="188" name="Google Shape;188;p35"/>
          <p:cNvSpPr txBox="1">
            <a:spLocks noGrp="1"/>
          </p:cNvSpPr>
          <p:nvPr>
            <p:ph type="title" idx="2"/>
          </p:nvPr>
        </p:nvSpPr>
        <p:spPr>
          <a:xfrm>
            <a:off x="6664950" y="1177616"/>
            <a:ext cx="1753800" cy="464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vi-VN">
                <a:solidFill>
                  <a:schemeClr val="accent2"/>
                </a:solidFill>
              </a:rPr>
              <a:t>02</a:t>
            </a:r>
            <a:endParaRPr>
              <a:solidFill>
                <a:schemeClr val="accent2"/>
              </a:solidFill>
            </a:endParaRPr>
          </a:p>
        </p:txBody>
      </p:sp>
      <p:sp>
        <p:nvSpPr>
          <p:cNvPr id="189" name="Google Shape;189;p35"/>
          <p:cNvSpPr txBox="1">
            <a:spLocks noGrp="1"/>
          </p:cNvSpPr>
          <p:nvPr>
            <p:ph type="ctrTitle" idx="3"/>
          </p:nvPr>
        </p:nvSpPr>
        <p:spPr>
          <a:xfrm>
            <a:off x="366049" y="1776015"/>
            <a:ext cx="2605545" cy="40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5"/>
                </a:solidFill>
                <a:latin typeface="SF Pro Rounded" pitchFamily="50" charset="0"/>
                <a:ea typeface="SF Pro Rounded" pitchFamily="50" charset="0"/>
                <a:cs typeface="SF Pro Rounded" pitchFamily="50" charset="0"/>
              </a:rPr>
              <a:t>CẢM NGHĨ</a:t>
            </a:r>
            <a:endParaRPr lang="vi-VN">
              <a:solidFill>
                <a:schemeClr val="accent5"/>
              </a:solidFill>
              <a:latin typeface="SF Pro Rounded" pitchFamily="50" charset="0"/>
              <a:ea typeface="SF Pro Rounded" pitchFamily="50" charset="0"/>
              <a:cs typeface="SF Pro Rounded" pitchFamily="50" charset="0"/>
            </a:endParaRPr>
          </a:p>
        </p:txBody>
      </p:sp>
      <p:sp>
        <p:nvSpPr>
          <p:cNvPr id="191" name="Google Shape;191;p35"/>
          <p:cNvSpPr txBox="1">
            <a:spLocks noGrp="1"/>
          </p:cNvSpPr>
          <p:nvPr>
            <p:ph type="title" idx="5"/>
          </p:nvPr>
        </p:nvSpPr>
        <p:spPr>
          <a:xfrm>
            <a:off x="725250" y="1177616"/>
            <a:ext cx="1753800" cy="46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2"/>
                </a:solidFill>
              </a:rPr>
              <a:t>01</a:t>
            </a:r>
            <a:endParaRPr>
              <a:solidFill>
                <a:schemeClr val="accent2"/>
              </a:solidFill>
            </a:endParaRPr>
          </a:p>
        </p:txBody>
      </p:sp>
      <p:sp>
        <p:nvSpPr>
          <p:cNvPr id="192" name="Google Shape;192;p35"/>
          <p:cNvSpPr txBox="1">
            <a:spLocks noGrp="1"/>
          </p:cNvSpPr>
          <p:nvPr>
            <p:ph type="title" idx="6"/>
          </p:nvPr>
        </p:nvSpPr>
        <p:spPr>
          <a:xfrm>
            <a:off x="718350" y="375325"/>
            <a:ext cx="77004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Nội dung</a:t>
            </a:r>
            <a:endParaRPr/>
          </a:p>
        </p:txBody>
      </p:sp>
      <p:pic>
        <p:nvPicPr>
          <p:cNvPr id="199" name="Google Shape;199;p35"/>
          <p:cNvPicPr preferRelativeResize="0"/>
          <p:nvPr/>
        </p:nvPicPr>
        <p:blipFill rotWithShape="1">
          <a:blip r:embed="rId3">
            <a:alphaModFix/>
          </a:blip>
          <a:srcRect l="5424" t="10512" r="6516" b="15713"/>
          <a:stretch/>
        </p:blipFill>
        <p:spPr>
          <a:xfrm rot="236108">
            <a:off x="2568456" y="4349762"/>
            <a:ext cx="3919138" cy="817672"/>
          </a:xfrm>
          <a:prstGeom prst="rect">
            <a:avLst/>
          </a:prstGeom>
          <a:noFill/>
          <a:ln>
            <a:noFill/>
          </a:ln>
        </p:spPr>
      </p:pic>
      <p:pic>
        <p:nvPicPr>
          <p:cNvPr id="200" name="Google Shape;200;p35"/>
          <p:cNvPicPr preferRelativeResize="0"/>
          <p:nvPr/>
        </p:nvPicPr>
        <p:blipFill rotWithShape="1">
          <a:blip r:embed="rId4">
            <a:alphaModFix/>
          </a:blip>
          <a:srcRect l="10344" t="10404" r="8202" b="9926"/>
          <a:stretch/>
        </p:blipFill>
        <p:spPr>
          <a:xfrm>
            <a:off x="3724766" y="1307011"/>
            <a:ext cx="1493124" cy="3360701"/>
          </a:xfrm>
          <a:prstGeom prst="rect">
            <a:avLst/>
          </a:prstGeom>
          <a:noFill/>
          <a:ln>
            <a:noFill/>
          </a:ln>
        </p:spPr>
      </p:pic>
      <p:grpSp>
        <p:nvGrpSpPr>
          <p:cNvPr id="11" name="Google Shape;770;p57">
            <a:extLst>
              <a:ext uri="{FF2B5EF4-FFF2-40B4-BE49-F238E27FC236}">
                <a16:creationId xmlns:a16="http://schemas.microsoft.com/office/drawing/2014/main" id="{6262E068-0015-48C7-A620-1E3CD7B47011}"/>
              </a:ext>
            </a:extLst>
          </p:cNvPr>
          <p:cNvGrpSpPr/>
          <p:nvPr/>
        </p:nvGrpSpPr>
        <p:grpSpPr>
          <a:xfrm>
            <a:off x="1354922" y="1331614"/>
            <a:ext cx="359309" cy="268688"/>
            <a:chOff x="713230" y="1903090"/>
            <a:chExt cx="359309" cy="268688"/>
          </a:xfrm>
        </p:grpSpPr>
        <p:sp>
          <p:nvSpPr>
            <p:cNvPr id="12" name="Google Shape;771;p57">
              <a:extLst>
                <a:ext uri="{FF2B5EF4-FFF2-40B4-BE49-F238E27FC236}">
                  <a16:creationId xmlns:a16="http://schemas.microsoft.com/office/drawing/2014/main" id="{EB374AF3-9BED-4604-9DFB-D4BE846CD906}"/>
                </a:ext>
              </a:extLst>
            </p:cNvPr>
            <p:cNvSpPr/>
            <p:nvPr/>
          </p:nvSpPr>
          <p:spPr>
            <a:xfrm>
              <a:off x="937884" y="1903090"/>
              <a:ext cx="90064" cy="67360"/>
            </a:xfrm>
            <a:custGeom>
              <a:avLst/>
              <a:gdLst/>
              <a:ahLst/>
              <a:cxnLst/>
              <a:rect l="l" t="t" r="r" b="b"/>
              <a:pathLst>
                <a:path w="2753" h="2059" extrusionOk="0">
                  <a:moveTo>
                    <a:pt x="2430" y="1"/>
                  </a:moveTo>
                  <a:cubicBezTo>
                    <a:pt x="2256" y="1"/>
                    <a:pt x="2132" y="150"/>
                    <a:pt x="2132" y="323"/>
                  </a:cubicBezTo>
                  <a:lnTo>
                    <a:pt x="2132" y="695"/>
                  </a:lnTo>
                  <a:lnTo>
                    <a:pt x="0" y="695"/>
                  </a:lnTo>
                  <a:lnTo>
                    <a:pt x="0" y="2059"/>
                  </a:lnTo>
                  <a:lnTo>
                    <a:pt x="2752" y="2059"/>
                  </a:lnTo>
                  <a:lnTo>
                    <a:pt x="2752" y="323"/>
                  </a:lnTo>
                  <a:cubicBezTo>
                    <a:pt x="2752" y="150"/>
                    <a:pt x="2628" y="1"/>
                    <a:pt x="2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72;p57">
              <a:extLst>
                <a:ext uri="{FF2B5EF4-FFF2-40B4-BE49-F238E27FC236}">
                  <a16:creationId xmlns:a16="http://schemas.microsoft.com/office/drawing/2014/main" id="{95457EB7-F40C-40DA-9681-CF9606CD2D51}"/>
                </a:ext>
              </a:extLst>
            </p:cNvPr>
            <p:cNvSpPr/>
            <p:nvPr/>
          </p:nvSpPr>
          <p:spPr>
            <a:xfrm>
              <a:off x="1048166" y="1937179"/>
              <a:ext cx="24373" cy="65724"/>
            </a:xfrm>
            <a:custGeom>
              <a:avLst/>
              <a:gdLst/>
              <a:ahLst/>
              <a:cxnLst/>
              <a:rect l="l" t="t" r="r" b="b"/>
              <a:pathLst>
                <a:path w="745" h="2009" extrusionOk="0">
                  <a:moveTo>
                    <a:pt x="1" y="0"/>
                  </a:moveTo>
                  <a:lnTo>
                    <a:pt x="1" y="2008"/>
                  </a:lnTo>
                  <a:lnTo>
                    <a:pt x="422" y="2008"/>
                  </a:lnTo>
                  <a:cubicBezTo>
                    <a:pt x="596" y="2008"/>
                    <a:pt x="744" y="1884"/>
                    <a:pt x="744" y="1711"/>
                  </a:cubicBezTo>
                  <a:lnTo>
                    <a:pt x="744" y="347"/>
                  </a:lnTo>
                  <a:cubicBezTo>
                    <a:pt x="744" y="149"/>
                    <a:pt x="596"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73;p57">
              <a:extLst>
                <a:ext uri="{FF2B5EF4-FFF2-40B4-BE49-F238E27FC236}">
                  <a16:creationId xmlns:a16="http://schemas.microsoft.com/office/drawing/2014/main" id="{4D463AAA-7090-4973-9E12-AD6052A3904C}"/>
                </a:ext>
              </a:extLst>
            </p:cNvPr>
            <p:cNvSpPr/>
            <p:nvPr/>
          </p:nvSpPr>
          <p:spPr>
            <a:xfrm>
              <a:off x="870557" y="1925827"/>
              <a:ext cx="46259" cy="45441"/>
            </a:xfrm>
            <a:custGeom>
              <a:avLst/>
              <a:gdLst/>
              <a:ahLst/>
              <a:cxnLst/>
              <a:rect l="l" t="t" r="r" b="b"/>
              <a:pathLst>
                <a:path w="1414" h="1389" extrusionOk="0">
                  <a:moveTo>
                    <a:pt x="1" y="0"/>
                  </a:moveTo>
                  <a:lnTo>
                    <a:pt x="1" y="1388"/>
                  </a:lnTo>
                  <a:lnTo>
                    <a:pt x="1414" y="1388"/>
                  </a:lnTo>
                  <a:lnTo>
                    <a:pt x="14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74;p57">
              <a:extLst>
                <a:ext uri="{FF2B5EF4-FFF2-40B4-BE49-F238E27FC236}">
                  <a16:creationId xmlns:a16="http://schemas.microsoft.com/office/drawing/2014/main" id="{5BABBEF4-B974-4F35-B010-B7E3369482D1}"/>
                </a:ext>
              </a:extLst>
            </p:cNvPr>
            <p:cNvSpPr/>
            <p:nvPr/>
          </p:nvSpPr>
          <p:spPr>
            <a:xfrm>
              <a:off x="717287" y="1903908"/>
              <a:ext cx="132234" cy="68178"/>
            </a:xfrm>
            <a:custGeom>
              <a:avLst/>
              <a:gdLst/>
              <a:ahLst/>
              <a:cxnLst/>
              <a:rect l="l" t="t" r="r" b="b"/>
              <a:pathLst>
                <a:path w="4042" h="2084" extrusionOk="0">
                  <a:moveTo>
                    <a:pt x="943" y="1"/>
                  </a:moveTo>
                  <a:cubicBezTo>
                    <a:pt x="794" y="1"/>
                    <a:pt x="670" y="75"/>
                    <a:pt x="620" y="224"/>
                  </a:cubicBezTo>
                  <a:lnTo>
                    <a:pt x="1" y="2083"/>
                  </a:lnTo>
                  <a:lnTo>
                    <a:pt x="4041" y="2083"/>
                  </a:lnTo>
                  <a:lnTo>
                    <a:pt x="4041" y="670"/>
                  </a:lnTo>
                  <a:lnTo>
                    <a:pt x="2628" y="670"/>
                  </a:lnTo>
                  <a:lnTo>
                    <a:pt x="2628" y="298"/>
                  </a:lnTo>
                  <a:cubicBezTo>
                    <a:pt x="2628" y="125"/>
                    <a:pt x="2480" y="1"/>
                    <a:pt x="2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75;p57">
              <a:extLst>
                <a:ext uri="{FF2B5EF4-FFF2-40B4-BE49-F238E27FC236}">
                  <a16:creationId xmlns:a16="http://schemas.microsoft.com/office/drawing/2014/main" id="{3E886870-E827-4869-A8EF-5537B1E54399}"/>
                </a:ext>
              </a:extLst>
            </p:cNvPr>
            <p:cNvSpPr/>
            <p:nvPr/>
          </p:nvSpPr>
          <p:spPr>
            <a:xfrm>
              <a:off x="713230" y="1992304"/>
              <a:ext cx="313900" cy="179474"/>
            </a:xfrm>
            <a:custGeom>
              <a:avLst/>
              <a:gdLst/>
              <a:ahLst/>
              <a:cxnLst/>
              <a:rect l="l" t="t" r="r" b="b"/>
              <a:pathLst>
                <a:path w="9595" h="5486" extrusionOk="0">
                  <a:moveTo>
                    <a:pt x="6446" y="1364"/>
                  </a:moveTo>
                  <a:lnTo>
                    <a:pt x="6173" y="2182"/>
                  </a:lnTo>
                  <a:cubicBezTo>
                    <a:pt x="6049" y="2554"/>
                    <a:pt x="5702" y="2777"/>
                    <a:pt x="5330" y="2777"/>
                  </a:cubicBezTo>
                  <a:lnTo>
                    <a:pt x="4240" y="2777"/>
                  </a:lnTo>
                  <a:lnTo>
                    <a:pt x="4612" y="1711"/>
                  </a:lnTo>
                  <a:lnTo>
                    <a:pt x="4909" y="2108"/>
                  </a:lnTo>
                  <a:cubicBezTo>
                    <a:pt x="4980" y="2192"/>
                    <a:pt x="5067" y="2227"/>
                    <a:pt x="5151" y="2227"/>
                  </a:cubicBezTo>
                  <a:cubicBezTo>
                    <a:pt x="5389" y="2227"/>
                    <a:pt x="5606" y="1949"/>
                    <a:pt x="5405" y="1711"/>
                  </a:cubicBezTo>
                  <a:lnTo>
                    <a:pt x="5132" y="1364"/>
                  </a:lnTo>
                  <a:close/>
                  <a:moveTo>
                    <a:pt x="25" y="1"/>
                  </a:moveTo>
                  <a:lnTo>
                    <a:pt x="25" y="1042"/>
                  </a:lnTo>
                  <a:cubicBezTo>
                    <a:pt x="25" y="1216"/>
                    <a:pt x="174" y="1364"/>
                    <a:pt x="348" y="1364"/>
                  </a:cubicBezTo>
                  <a:cubicBezTo>
                    <a:pt x="794" y="1364"/>
                    <a:pt x="1116" y="1810"/>
                    <a:pt x="967" y="2232"/>
                  </a:cubicBezTo>
                  <a:lnTo>
                    <a:pt x="50" y="5058"/>
                  </a:lnTo>
                  <a:cubicBezTo>
                    <a:pt x="1" y="5157"/>
                    <a:pt x="25" y="5256"/>
                    <a:pt x="100" y="5355"/>
                  </a:cubicBezTo>
                  <a:cubicBezTo>
                    <a:pt x="149" y="5430"/>
                    <a:pt x="249" y="5479"/>
                    <a:pt x="348" y="5479"/>
                  </a:cubicBezTo>
                  <a:lnTo>
                    <a:pt x="3446" y="5479"/>
                  </a:lnTo>
                  <a:cubicBezTo>
                    <a:pt x="3470" y="5484"/>
                    <a:pt x="3493" y="5486"/>
                    <a:pt x="3515" y="5486"/>
                  </a:cubicBezTo>
                  <a:cubicBezTo>
                    <a:pt x="3877" y="5486"/>
                    <a:pt x="3943" y="4930"/>
                    <a:pt x="3546" y="4860"/>
                  </a:cubicBezTo>
                  <a:lnTo>
                    <a:pt x="4017" y="3422"/>
                  </a:lnTo>
                  <a:lnTo>
                    <a:pt x="5330" y="3422"/>
                  </a:lnTo>
                  <a:cubicBezTo>
                    <a:pt x="6000" y="3422"/>
                    <a:pt x="6570" y="3000"/>
                    <a:pt x="6793" y="2381"/>
                  </a:cubicBezTo>
                  <a:lnTo>
                    <a:pt x="7115" y="1364"/>
                  </a:lnTo>
                  <a:lnTo>
                    <a:pt x="9297" y="1364"/>
                  </a:lnTo>
                  <a:cubicBezTo>
                    <a:pt x="9470" y="1364"/>
                    <a:pt x="9594" y="1216"/>
                    <a:pt x="9594" y="1042"/>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8" name="Picture 4" descr="Chiến thắng Rạch Gầm - Xoài Mút mang nhiều ý nghĩa lịch sử - Binh Phuoc,  Tin tuc Binh Phuoc, Tin mới tỉnh Bình Phước">
            <a:extLst>
              <a:ext uri="{FF2B5EF4-FFF2-40B4-BE49-F238E27FC236}">
                <a16:creationId xmlns:a16="http://schemas.microsoft.com/office/drawing/2014/main" id="{1057A352-48D7-4538-873F-BD2F4A5D7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85" y="2360958"/>
            <a:ext cx="2752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hung tay bảo vệ môi trường bằng những hành động cụ thể, thiết thực - Cổng  Thông Tin Hội Liên hiệp Phụ nữ Việt Nam">
            <a:extLst>
              <a:ext uri="{FF2B5EF4-FFF2-40B4-BE49-F238E27FC236}">
                <a16:creationId xmlns:a16="http://schemas.microsoft.com/office/drawing/2014/main" id="{2E13A528-9BFD-CFEB-205A-00E966D7C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0746" y="2255666"/>
            <a:ext cx="2733224" cy="1710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3"/>
          <p:cNvPicPr preferRelativeResize="0"/>
          <p:nvPr/>
        </p:nvPicPr>
        <p:blipFill>
          <a:blip r:embed="rId3">
            <a:alphaModFix amt="37000"/>
          </a:blip>
          <a:stretch>
            <a:fillRect/>
          </a:stretch>
        </p:blipFill>
        <p:spPr>
          <a:xfrm>
            <a:off x="3453574" y="61050"/>
            <a:ext cx="1489624" cy="956900"/>
          </a:xfrm>
          <a:prstGeom prst="rect">
            <a:avLst/>
          </a:prstGeom>
          <a:noFill/>
          <a:ln>
            <a:noFill/>
          </a:ln>
        </p:spPr>
      </p:pic>
      <p:pic>
        <p:nvPicPr>
          <p:cNvPr id="329" name="Google Shape;329;p43"/>
          <p:cNvPicPr preferRelativeResize="0"/>
          <p:nvPr/>
        </p:nvPicPr>
        <p:blipFill rotWithShape="1">
          <a:blip r:embed="rId4">
            <a:alphaModFix/>
          </a:blip>
          <a:srcRect l="9918" t="2758" b="4365"/>
          <a:stretch/>
        </p:blipFill>
        <p:spPr>
          <a:xfrm>
            <a:off x="555050" y="-44400"/>
            <a:ext cx="3655948" cy="5143501"/>
          </a:xfrm>
          <a:prstGeom prst="rect">
            <a:avLst/>
          </a:prstGeom>
          <a:noFill/>
          <a:ln>
            <a:noFill/>
          </a:ln>
        </p:spPr>
      </p:pic>
      <p:sp>
        <p:nvSpPr>
          <p:cNvPr id="330" name="Google Shape;330;p43"/>
          <p:cNvSpPr txBox="1">
            <a:spLocks noGrp="1"/>
          </p:cNvSpPr>
          <p:nvPr>
            <p:ph type="title"/>
          </p:nvPr>
        </p:nvSpPr>
        <p:spPr>
          <a:xfrm>
            <a:off x="5880047" y="1017950"/>
            <a:ext cx="1417046" cy="7974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t>0</a:t>
            </a:r>
            <a:r>
              <a:rPr lang="en-US"/>
              <a:t>1</a:t>
            </a:r>
            <a:endParaRPr/>
          </a:p>
        </p:txBody>
      </p:sp>
      <p:pic>
        <p:nvPicPr>
          <p:cNvPr id="331" name="Google Shape;331;p43"/>
          <p:cNvPicPr preferRelativeResize="0"/>
          <p:nvPr/>
        </p:nvPicPr>
        <p:blipFill rotWithShape="1">
          <a:blip r:embed="rId5">
            <a:alphaModFix/>
          </a:blip>
          <a:srcRect l="19042" t="4330" r="15132" b="4494"/>
          <a:stretch/>
        </p:blipFill>
        <p:spPr>
          <a:xfrm>
            <a:off x="1154500" y="1369125"/>
            <a:ext cx="2671677" cy="3700372"/>
          </a:xfrm>
          <a:prstGeom prst="rect">
            <a:avLst/>
          </a:prstGeom>
          <a:noFill/>
          <a:ln>
            <a:noFill/>
          </a:ln>
        </p:spPr>
      </p:pic>
      <p:pic>
        <p:nvPicPr>
          <p:cNvPr id="332" name="Google Shape;332;p43"/>
          <p:cNvPicPr preferRelativeResize="0"/>
          <p:nvPr/>
        </p:nvPicPr>
        <p:blipFill>
          <a:blip r:embed="rId3">
            <a:alphaModFix/>
          </a:blip>
          <a:stretch>
            <a:fillRect/>
          </a:stretch>
        </p:blipFill>
        <p:spPr>
          <a:xfrm>
            <a:off x="873200" y="71200"/>
            <a:ext cx="1458026" cy="936600"/>
          </a:xfrm>
          <a:prstGeom prst="rect">
            <a:avLst/>
          </a:prstGeom>
          <a:noFill/>
          <a:ln>
            <a:noFill/>
          </a:ln>
        </p:spPr>
      </p:pic>
      <p:sp>
        <p:nvSpPr>
          <p:cNvPr id="2" name="TextBox 1">
            <a:extLst>
              <a:ext uri="{FF2B5EF4-FFF2-40B4-BE49-F238E27FC236}">
                <a16:creationId xmlns:a16="http://schemas.microsoft.com/office/drawing/2014/main" id="{14FEC298-42F1-42C4-A7B4-18B84CE1EF7D}"/>
              </a:ext>
            </a:extLst>
          </p:cNvPr>
          <p:cNvSpPr txBox="1"/>
          <p:nvPr/>
        </p:nvSpPr>
        <p:spPr>
          <a:xfrm>
            <a:off x="5388221" y="2355174"/>
            <a:ext cx="4561810" cy="646331"/>
          </a:xfrm>
          <a:prstGeom prst="rect">
            <a:avLst/>
          </a:prstGeom>
          <a:noFill/>
        </p:spPr>
        <p:txBody>
          <a:bodyPr wrap="square" rtlCol="0">
            <a:spAutoFit/>
          </a:bodyPr>
          <a:lstStyle/>
          <a:p>
            <a:r>
              <a:rPr lang="en-SG" sz="3600">
                <a:latin typeface="Alfa Slab One" panose="020B0604020202020204" charset="0"/>
              </a:rPr>
              <a:t>CẢM NGHĨ</a:t>
            </a:r>
          </a:p>
        </p:txBody>
      </p:sp>
    </p:spTree>
    <p:extLst>
      <p:ext uri="{BB962C8B-B14F-4D97-AF65-F5344CB8AC3E}">
        <p14:creationId xmlns:p14="http://schemas.microsoft.com/office/powerpoint/2010/main" val="3524690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7858-EBCA-41DE-B6F3-E86A2DB06171}"/>
              </a:ext>
            </a:extLst>
          </p:cNvPr>
          <p:cNvSpPr>
            <a:spLocks noGrp="1"/>
          </p:cNvSpPr>
          <p:nvPr>
            <p:ph type="title"/>
          </p:nvPr>
        </p:nvSpPr>
        <p:spPr>
          <a:xfrm>
            <a:off x="688231" y="616544"/>
            <a:ext cx="7700400" cy="572700"/>
          </a:xfrm>
        </p:spPr>
        <p:txBody>
          <a:bodyPr/>
          <a:lstStyle/>
          <a:p>
            <a:r>
              <a:rPr lang="vi-VN"/>
              <a:t>Cảm nghĩ</a:t>
            </a:r>
            <a:endParaRPr lang="en-SG"/>
          </a:p>
        </p:txBody>
      </p:sp>
      <p:sp>
        <p:nvSpPr>
          <p:cNvPr id="3" name="TextBox 2">
            <a:extLst>
              <a:ext uri="{FF2B5EF4-FFF2-40B4-BE49-F238E27FC236}">
                <a16:creationId xmlns:a16="http://schemas.microsoft.com/office/drawing/2014/main" id="{53F11F77-CA49-46B7-AAA3-3F111E14DCD8}"/>
              </a:ext>
            </a:extLst>
          </p:cNvPr>
          <p:cNvSpPr txBox="1"/>
          <p:nvPr/>
        </p:nvSpPr>
        <p:spPr>
          <a:xfrm>
            <a:off x="190724" y="1093038"/>
            <a:ext cx="5129421" cy="3754874"/>
          </a:xfrm>
          <a:prstGeom prst="rect">
            <a:avLst/>
          </a:prstGeom>
          <a:noFill/>
        </p:spPr>
        <p:txBody>
          <a:bodyPr wrap="square" rtlCol="0">
            <a:spAutoFit/>
          </a:bodyPr>
          <a:lstStyle/>
          <a:p>
            <a:r>
              <a:rPr lang="vi-VN"/>
              <a:t>Kì thi giữa kì đã trôi qua, nhà trường đã tổ chức cho chúng em một buổi đi trải nghiệm tại Khu di tích Gầm Xoài Mút và chơi các trò chơi thú vị tại Khu du lịch Lan Vương.4h30-5h chúng em lật đật dậy để đến trường. 5h30 chúng em bắt đầu lên xe.Ai ai cũng háo hức với chuyến đi. Đi một thời gian dài thì cũng đã tới Khu di tích. Nhưng khi bước xuống xe thời tiết đã không như mong đợi, trời mưa tầm tã. Không ngại trời mưa, chúng em vẫn đi tham quan Khu di tích và lấy được rất nhiều kiến thức tại đó.Tiếp theo đó là hành trình thứ 2 tại khu du lịch Lan Vương chúng em được chơi khá nhiều trò rất là vui. Có lẽ người chăm lo cho tụi em trong hành trình thứ 2 nhiều nhất có lẽ là cô Thanh là cô chủ nhiệm của chúng em, chúng rất cảm ơn cô vì điều đó. Tụi em đc chơi khá nhiều trò chơi thú vị  và được ăn món ăn tại đó rất ngon. Kết thúc buổi hành trình là 1 giấc ngủ no say trên xe. Chúng em có 1 phần mệt và 9 phần vui.  Cảm ơn nhà trường vì đã dành ra 1 buổi đi chơi cho chúng em</a:t>
            </a:r>
            <a:endParaRPr lang="en-SG"/>
          </a:p>
        </p:txBody>
      </p:sp>
      <p:grpSp>
        <p:nvGrpSpPr>
          <p:cNvPr id="4" name="Google Shape;933;p57">
            <a:extLst>
              <a:ext uri="{FF2B5EF4-FFF2-40B4-BE49-F238E27FC236}">
                <a16:creationId xmlns:a16="http://schemas.microsoft.com/office/drawing/2014/main" id="{7556FE7E-38DB-40A9-A493-B106EC3F165A}"/>
              </a:ext>
            </a:extLst>
          </p:cNvPr>
          <p:cNvGrpSpPr/>
          <p:nvPr/>
        </p:nvGrpSpPr>
        <p:grpSpPr>
          <a:xfrm>
            <a:off x="390574" y="188347"/>
            <a:ext cx="360127" cy="359145"/>
            <a:chOff x="714048" y="3067024"/>
            <a:chExt cx="360127" cy="359145"/>
          </a:xfrm>
        </p:grpSpPr>
        <p:sp>
          <p:nvSpPr>
            <p:cNvPr id="5" name="Google Shape;934;p57">
              <a:extLst>
                <a:ext uri="{FF2B5EF4-FFF2-40B4-BE49-F238E27FC236}">
                  <a16:creationId xmlns:a16="http://schemas.microsoft.com/office/drawing/2014/main" id="{D0FBA8BD-7CC0-426C-B85A-C7CC0FC3D147}"/>
                </a:ext>
              </a:extLst>
            </p:cNvPr>
            <p:cNvSpPr/>
            <p:nvPr/>
          </p:nvSpPr>
          <p:spPr>
            <a:xfrm>
              <a:off x="949236" y="3067024"/>
              <a:ext cx="124939" cy="123957"/>
            </a:xfrm>
            <a:custGeom>
              <a:avLst/>
              <a:gdLst/>
              <a:ahLst/>
              <a:cxnLst/>
              <a:rect l="l" t="t" r="r" b="b"/>
              <a:pathLst>
                <a:path w="3819" h="3789" extrusionOk="0">
                  <a:moveTo>
                    <a:pt x="3450" y="1"/>
                  </a:moveTo>
                  <a:cubicBezTo>
                    <a:pt x="3416" y="1"/>
                    <a:pt x="3382" y="7"/>
                    <a:pt x="3347" y="21"/>
                  </a:cubicBezTo>
                  <a:lnTo>
                    <a:pt x="447" y="988"/>
                  </a:lnTo>
                  <a:cubicBezTo>
                    <a:pt x="348" y="1012"/>
                    <a:pt x="273" y="1087"/>
                    <a:pt x="248" y="1186"/>
                  </a:cubicBezTo>
                  <a:lnTo>
                    <a:pt x="0" y="1905"/>
                  </a:lnTo>
                  <a:lnTo>
                    <a:pt x="1884" y="3789"/>
                  </a:lnTo>
                  <a:lnTo>
                    <a:pt x="2579" y="3541"/>
                  </a:lnTo>
                  <a:cubicBezTo>
                    <a:pt x="2678" y="3516"/>
                    <a:pt x="2752" y="3442"/>
                    <a:pt x="2802" y="3343"/>
                  </a:cubicBezTo>
                  <a:lnTo>
                    <a:pt x="3768" y="417"/>
                  </a:lnTo>
                  <a:cubicBezTo>
                    <a:pt x="3818" y="318"/>
                    <a:pt x="3768" y="194"/>
                    <a:pt x="3694" y="95"/>
                  </a:cubicBezTo>
                  <a:cubicBezTo>
                    <a:pt x="3623" y="42"/>
                    <a:pt x="3538"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35;p57">
              <a:extLst>
                <a:ext uri="{FF2B5EF4-FFF2-40B4-BE49-F238E27FC236}">
                  <a16:creationId xmlns:a16="http://schemas.microsoft.com/office/drawing/2014/main" id="{540F3F18-8ED7-4971-A0BA-3E32EE2AC0C7}"/>
                </a:ext>
              </a:extLst>
            </p:cNvPr>
            <p:cNvSpPr/>
            <p:nvPr/>
          </p:nvSpPr>
          <p:spPr>
            <a:xfrm>
              <a:off x="870557" y="3299628"/>
              <a:ext cx="76291" cy="75244"/>
            </a:xfrm>
            <a:custGeom>
              <a:avLst/>
              <a:gdLst/>
              <a:ahLst/>
              <a:cxnLst/>
              <a:rect l="l" t="t" r="r" b="b"/>
              <a:pathLst>
                <a:path w="2332" h="2300" extrusionOk="0">
                  <a:moveTo>
                    <a:pt x="1414" y="1"/>
                  </a:moveTo>
                  <a:lnTo>
                    <a:pt x="1" y="1414"/>
                  </a:lnTo>
                  <a:lnTo>
                    <a:pt x="769" y="2207"/>
                  </a:lnTo>
                  <a:cubicBezTo>
                    <a:pt x="831" y="2269"/>
                    <a:pt x="918" y="2300"/>
                    <a:pt x="1005" y="2300"/>
                  </a:cubicBezTo>
                  <a:cubicBezTo>
                    <a:pt x="1092" y="2300"/>
                    <a:pt x="1178" y="2269"/>
                    <a:pt x="1240" y="2207"/>
                  </a:cubicBezTo>
                  <a:lnTo>
                    <a:pt x="2207" y="1215"/>
                  </a:lnTo>
                  <a:cubicBezTo>
                    <a:pt x="2331" y="1091"/>
                    <a:pt x="2331" y="893"/>
                    <a:pt x="2207" y="769"/>
                  </a:cubicBezTo>
                  <a:lnTo>
                    <a:pt x="14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36;p57">
              <a:extLst>
                <a:ext uri="{FF2B5EF4-FFF2-40B4-BE49-F238E27FC236}">
                  <a16:creationId xmlns:a16="http://schemas.microsoft.com/office/drawing/2014/main" id="{B457EE46-DD1B-42D2-A4A0-A8CBF3C5047E}"/>
                </a:ext>
              </a:extLst>
            </p:cNvPr>
            <p:cNvSpPr/>
            <p:nvPr/>
          </p:nvSpPr>
          <p:spPr>
            <a:xfrm>
              <a:off x="934645" y="3235572"/>
              <a:ext cx="91667" cy="91471"/>
            </a:xfrm>
            <a:custGeom>
              <a:avLst/>
              <a:gdLst/>
              <a:ahLst/>
              <a:cxnLst/>
              <a:rect l="l" t="t" r="r" b="b"/>
              <a:pathLst>
                <a:path w="2802" h="2796" extrusionOk="0">
                  <a:moveTo>
                    <a:pt x="1413" y="0"/>
                  </a:moveTo>
                  <a:lnTo>
                    <a:pt x="0" y="1438"/>
                  </a:lnTo>
                  <a:lnTo>
                    <a:pt x="1265" y="2702"/>
                  </a:lnTo>
                  <a:cubicBezTo>
                    <a:pt x="1314" y="2764"/>
                    <a:pt x="1395" y="2795"/>
                    <a:pt x="1478" y="2795"/>
                  </a:cubicBezTo>
                  <a:cubicBezTo>
                    <a:pt x="1562" y="2795"/>
                    <a:pt x="1649" y="2764"/>
                    <a:pt x="1711" y="2702"/>
                  </a:cubicBezTo>
                  <a:lnTo>
                    <a:pt x="2678" y="1711"/>
                  </a:lnTo>
                  <a:cubicBezTo>
                    <a:pt x="2801" y="1587"/>
                    <a:pt x="2801" y="1388"/>
                    <a:pt x="2678" y="1264"/>
                  </a:cubicBezTo>
                  <a:lnTo>
                    <a:pt x="14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37;p57">
              <a:extLst>
                <a:ext uri="{FF2B5EF4-FFF2-40B4-BE49-F238E27FC236}">
                  <a16:creationId xmlns:a16="http://schemas.microsoft.com/office/drawing/2014/main" id="{41020509-D99B-4DD4-BEFD-08BB031A29A0}"/>
                </a:ext>
              </a:extLst>
            </p:cNvPr>
            <p:cNvSpPr/>
            <p:nvPr/>
          </p:nvSpPr>
          <p:spPr>
            <a:xfrm>
              <a:off x="808922" y="3151233"/>
              <a:ext cx="179278" cy="180063"/>
            </a:xfrm>
            <a:custGeom>
              <a:avLst/>
              <a:gdLst/>
              <a:ahLst/>
              <a:cxnLst/>
              <a:rect l="l" t="t" r="r" b="b"/>
              <a:pathLst>
                <a:path w="5480" h="5504" extrusionOk="0">
                  <a:moveTo>
                    <a:pt x="4042" y="0"/>
                  </a:moveTo>
                  <a:lnTo>
                    <a:pt x="1" y="4066"/>
                  </a:lnTo>
                  <a:lnTo>
                    <a:pt x="1414" y="5503"/>
                  </a:lnTo>
                  <a:lnTo>
                    <a:pt x="5479" y="1438"/>
                  </a:lnTo>
                  <a:lnTo>
                    <a:pt x="4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38;p57">
              <a:extLst>
                <a:ext uri="{FF2B5EF4-FFF2-40B4-BE49-F238E27FC236}">
                  <a16:creationId xmlns:a16="http://schemas.microsoft.com/office/drawing/2014/main" id="{303F2D2E-19A8-4DDC-AF41-B22A00902805}"/>
                </a:ext>
              </a:extLst>
            </p:cNvPr>
            <p:cNvSpPr/>
            <p:nvPr/>
          </p:nvSpPr>
          <p:spPr>
            <a:xfrm>
              <a:off x="714048" y="3299628"/>
              <a:ext cx="127359" cy="126542"/>
            </a:xfrm>
            <a:custGeom>
              <a:avLst/>
              <a:gdLst/>
              <a:ahLst/>
              <a:cxnLst/>
              <a:rect l="l" t="t" r="r" b="b"/>
              <a:pathLst>
                <a:path w="3893" h="3868" extrusionOk="0">
                  <a:moveTo>
                    <a:pt x="2455" y="1"/>
                  </a:moveTo>
                  <a:lnTo>
                    <a:pt x="1686" y="744"/>
                  </a:lnTo>
                  <a:lnTo>
                    <a:pt x="174" y="1686"/>
                  </a:lnTo>
                  <a:cubicBezTo>
                    <a:pt x="75" y="1711"/>
                    <a:pt x="25" y="1810"/>
                    <a:pt x="0" y="1909"/>
                  </a:cubicBezTo>
                  <a:cubicBezTo>
                    <a:pt x="0" y="2009"/>
                    <a:pt x="25" y="2108"/>
                    <a:pt x="100" y="2182"/>
                  </a:cubicBezTo>
                  <a:lnTo>
                    <a:pt x="1711" y="3769"/>
                  </a:lnTo>
                  <a:cubicBezTo>
                    <a:pt x="1761" y="3843"/>
                    <a:pt x="1860" y="3868"/>
                    <a:pt x="1959" y="3868"/>
                  </a:cubicBezTo>
                  <a:cubicBezTo>
                    <a:pt x="2058" y="3843"/>
                    <a:pt x="2157" y="3793"/>
                    <a:pt x="2207" y="3719"/>
                  </a:cubicBezTo>
                  <a:lnTo>
                    <a:pt x="3124" y="2182"/>
                  </a:lnTo>
                  <a:lnTo>
                    <a:pt x="3892" y="1438"/>
                  </a:lnTo>
                  <a:lnTo>
                    <a:pt x="24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004;p57">
            <a:extLst>
              <a:ext uri="{FF2B5EF4-FFF2-40B4-BE49-F238E27FC236}">
                <a16:creationId xmlns:a16="http://schemas.microsoft.com/office/drawing/2014/main" id="{69436012-6535-4287-B0E7-FD6F7F322D5F}"/>
              </a:ext>
            </a:extLst>
          </p:cNvPr>
          <p:cNvGrpSpPr/>
          <p:nvPr/>
        </p:nvGrpSpPr>
        <p:grpSpPr>
          <a:xfrm>
            <a:off x="1013396" y="189918"/>
            <a:ext cx="285504" cy="358720"/>
            <a:chOff x="2393603" y="1858270"/>
            <a:chExt cx="285504" cy="358720"/>
          </a:xfrm>
        </p:grpSpPr>
        <p:sp>
          <p:nvSpPr>
            <p:cNvPr id="41" name="Google Shape;1005;p57">
              <a:extLst>
                <a:ext uri="{FF2B5EF4-FFF2-40B4-BE49-F238E27FC236}">
                  <a16:creationId xmlns:a16="http://schemas.microsoft.com/office/drawing/2014/main" id="{33E30047-EED9-40DB-8BCC-02C75D7655BF}"/>
                </a:ext>
              </a:extLst>
            </p:cNvPr>
            <p:cNvSpPr/>
            <p:nvPr/>
          </p:nvSpPr>
          <p:spPr>
            <a:xfrm>
              <a:off x="2456056" y="1858270"/>
              <a:ext cx="223051" cy="234436"/>
            </a:xfrm>
            <a:custGeom>
              <a:avLst/>
              <a:gdLst/>
              <a:ahLst/>
              <a:cxnLst/>
              <a:rect l="l" t="t" r="r" b="b"/>
              <a:pathLst>
                <a:path w="6818" h="7166" extrusionOk="0">
                  <a:moveTo>
                    <a:pt x="5306" y="652"/>
                  </a:moveTo>
                  <a:cubicBezTo>
                    <a:pt x="6099" y="652"/>
                    <a:pt x="6495" y="1594"/>
                    <a:pt x="5925" y="2139"/>
                  </a:cubicBezTo>
                  <a:cubicBezTo>
                    <a:pt x="5747" y="2325"/>
                    <a:pt x="5525" y="2409"/>
                    <a:pt x="5305" y="2409"/>
                  </a:cubicBezTo>
                  <a:cubicBezTo>
                    <a:pt x="4852" y="2409"/>
                    <a:pt x="4413" y="2054"/>
                    <a:pt x="4413" y="1520"/>
                  </a:cubicBezTo>
                  <a:cubicBezTo>
                    <a:pt x="4413" y="1049"/>
                    <a:pt x="4810" y="652"/>
                    <a:pt x="5306" y="652"/>
                  </a:cubicBezTo>
                  <a:close/>
                  <a:moveTo>
                    <a:pt x="5296" y="0"/>
                  </a:moveTo>
                  <a:cubicBezTo>
                    <a:pt x="4615" y="0"/>
                    <a:pt x="3934" y="419"/>
                    <a:pt x="3793" y="1297"/>
                  </a:cubicBezTo>
                  <a:lnTo>
                    <a:pt x="2951" y="454"/>
                  </a:lnTo>
                  <a:cubicBezTo>
                    <a:pt x="2876" y="379"/>
                    <a:pt x="2802" y="355"/>
                    <a:pt x="2703" y="355"/>
                  </a:cubicBezTo>
                  <a:lnTo>
                    <a:pt x="298" y="355"/>
                  </a:lnTo>
                  <a:cubicBezTo>
                    <a:pt x="125" y="355"/>
                    <a:pt x="1" y="479"/>
                    <a:pt x="1" y="652"/>
                  </a:cubicBezTo>
                  <a:lnTo>
                    <a:pt x="1" y="2586"/>
                  </a:lnTo>
                  <a:lnTo>
                    <a:pt x="4190" y="2586"/>
                  </a:lnTo>
                  <a:lnTo>
                    <a:pt x="4661" y="3032"/>
                  </a:lnTo>
                  <a:cubicBezTo>
                    <a:pt x="5405" y="3850"/>
                    <a:pt x="5851" y="4916"/>
                    <a:pt x="5851" y="6031"/>
                  </a:cubicBezTo>
                  <a:lnTo>
                    <a:pt x="5851" y="6849"/>
                  </a:lnTo>
                  <a:cubicBezTo>
                    <a:pt x="5851" y="7060"/>
                    <a:pt x="6012" y="7166"/>
                    <a:pt x="6173" y="7166"/>
                  </a:cubicBezTo>
                  <a:cubicBezTo>
                    <a:pt x="6334" y="7166"/>
                    <a:pt x="6495" y="7060"/>
                    <a:pt x="6495" y="6849"/>
                  </a:cubicBezTo>
                  <a:lnTo>
                    <a:pt x="6495" y="6031"/>
                  </a:lnTo>
                  <a:cubicBezTo>
                    <a:pt x="6471" y="4965"/>
                    <a:pt x="6124" y="3924"/>
                    <a:pt x="5479" y="3057"/>
                  </a:cubicBezTo>
                  <a:cubicBezTo>
                    <a:pt x="6248" y="2958"/>
                    <a:pt x="6818" y="2313"/>
                    <a:pt x="6818" y="1545"/>
                  </a:cubicBezTo>
                  <a:lnTo>
                    <a:pt x="6818" y="1520"/>
                  </a:lnTo>
                  <a:cubicBezTo>
                    <a:pt x="6818" y="525"/>
                    <a:pt x="6057" y="0"/>
                    <a:pt x="5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6;p57">
              <a:extLst>
                <a:ext uri="{FF2B5EF4-FFF2-40B4-BE49-F238E27FC236}">
                  <a16:creationId xmlns:a16="http://schemas.microsoft.com/office/drawing/2014/main" id="{D3455814-5C99-45C3-9096-3B96B19D422F}"/>
                </a:ext>
              </a:extLst>
            </p:cNvPr>
            <p:cNvSpPr/>
            <p:nvPr/>
          </p:nvSpPr>
          <p:spPr>
            <a:xfrm>
              <a:off x="2466591" y="2092870"/>
              <a:ext cx="78712" cy="45441"/>
            </a:xfrm>
            <a:custGeom>
              <a:avLst/>
              <a:gdLst/>
              <a:ahLst/>
              <a:cxnLst/>
              <a:rect l="l" t="t" r="r" b="b"/>
              <a:pathLst>
                <a:path w="2406" h="1389" extrusionOk="0">
                  <a:moveTo>
                    <a:pt x="1" y="1"/>
                  </a:moveTo>
                  <a:cubicBezTo>
                    <a:pt x="1" y="472"/>
                    <a:pt x="50" y="918"/>
                    <a:pt x="125" y="1389"/>
                  </a:cubicBezTo>
                  <a:lnTo>
                    <a:pt x="2281" y="1389"/>
                  </a:lnTo>
                  <a:cubicBezTo>
                    <a:pt x="2356" y="918"/>
                    <a:pt x="2381" y="472"/>
                    <a:pt x="2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7;p57">
              <a:extLst>
                <a:ext uri="{FF2B5EF4-FFF2-40B4-BE49-F238E27FC236}">
                  <a16:creationId xmlns:a16="http://schemas.microsoft.com/office/drawing/2014/main" id="{5F6B08CB-9F97-4A34-8915-6B89D02D982F}"/>
                </a:ext>
              </a:extLst>
            </p:cNvPr>
            <p:cNvSpPr/>
            <p:nvPr/>
          </p:nvSpPr>
          <p:spPr>
            <a:xfrm>
              <a:off x="2467408" y="2027178"/>
              <a:ext cx="77077" cy="44656"/>
            </a:xfrm>
            <a:custGeom>
              <a:avLst/>
              <a:gdLst/>
              <a:ahLst/>
              <a:cxnLst/>
              <a:rect l="l" t="t" r="r" b="b"/>
              <a:pathLst>
                <a:path w="2356" h="1365" extrusionOk="0">
                  <a:moveTo>
                    <a:pt x="149" y="1"/>
                  </a:moveTo>
                  <a:cubicBezTo>
                    <a:pt x="75" y="447"/>
                    <a:pt x="1" y="918"/>
                    <a:pt x="1" y="1364"/>
                  </a:cubicBezTo>
                  <a:lnTo>
                    <a:pt x="2356" y="1364"/>
                  </a:lnTo>
                  <a:cubicBezTo>
                    <a:pt x="2331" y="918"/>
                    <a:pt x="2281" y="447"/>
                    <a:pt x="2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8;p57">
              <a:extLst>
                <a:ext uri="{FF2B5EF4-FFF2-40B4-BE49-F238E27FC236}">
                  <a16:creationId xmlns:a16="http://schemas.microsoft.com/office/drawing/2014/main" id="{B0E556F4-C519-4193-95C5-6A23B19D4050}"/>
                </a:ext>
              </a:extLst>
            </p:cNvPr>
            <p:cNvSpPr/>
            <p:nvPr/>
          </p:nvSpPr>
          <p:spPr>
            <a:xfrm>
              <a:off x="2542031" y="1963940"/>
              <a:ext cx="59214" cy="42202"/>
            </a:xfrm>
            <a:custGeom>
              <a:avLst/>
              <a:gdLst/>
              <a:ahLst/>
              <a:cxnLst/>
              <a:rect l="l" t="t" r="r" b="b"/>
              <a:pathLst>
                <a:path w="1810" h="1290" extrusionOk="0">
                  <a:moveTo>
                    <a:pt x="0" y="0"/>
                  </a:moveTo>
                  <a:cubicBezTo>
                    <a:pt x="174" y="422"/>
                    <a:pt x="298" y="843"/>
                    <a:pt x="397" y="1289"/>
                  </a:cubicBezTo>
                  <a:lnTo>
                    <a:pt x="1810" y="1289"/>
                  </a:lnTo>
                  <a:cubicBezTo>
                    <a:pt x="1612" y="818"/>
                    <a:pt x="1339" y="397"/>
                    <a:pt x="1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9;p57">
              <a:extLst>
                <a:ext uri="{FF2B5EF4-FFF2-40B4-BE49-F238E27FC236}">
                  <a16:creationId xmlns:a16="http://schemas.microsoft.com/office/drawing/2014/main" id="{5BE1D433-397F-4DE5-A219-2575ECA81654}"/>
                </a:ext>
              </a:extLst>
            </p:cNvPr>
            <p:cNvSpPr/>
            <p:nvPr/>
          </p:nvSpPr>
          <p:spPr>
            <a:xfrm>
              <a:off x="2562315" y="2092870"/>
              <a:ext cx="55157" cy="45441"/>
            </a:xfrm>
            <a:custGeom>
              <a:avLst/>
              <a:gdLst/>
              <a:ahLst/>
              <a:cxnLst/>
              <a:rect l="l" t="t" r="r" b="b"/>
              <a:pathLst>
                <a:path w="1686" h="1389" extrusionOk="0">
                  <a:moveTo>
                    <a:pt x="99" y="1"/>
                  </a:moveTo>
                  <a:cubicBezTo>
                    <a:pt x="99" y="472"/>
                    <a:pt x="74" y="918"/>
                    <a:pt x="0" y="1389"/>
                  </a:cubicBezTo>
                  <a:lnTo>
                    <a:pt x="1463" y="1389"/>
                  </a:lnTo>
                  <a:cubicBezTo>
                    <a:pt x="1587" y="943"/>
                    <a:pt x="1661" y="472"/>
                    <a:pt x="1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0;p57">
              <a:extLst>
                <a:ext uri="{FF2B5EF4-FFF2-40B4-BE49-F238E27FC236}">
                  <a16:creationId xmlns:a16="http://schemas.microsoft.com/office/drawing/2014/main" id="{D589B04F-B05E-447B-9A33-800344CFEB7C}"/>
                </a:ext>
              </a:extLst>
            </p:cNvPr>
            <p:cNvSpPr/>
            <p:nvPr/>
          </p:nvSpPr>
          <p:spPr>
            <a:xfrm>
              <a:off x="2559861" y="2027178"/>
              <a:ext cx="58429" cy="44656"/>
            </a:xfrm>
            <a:custGeom>
              <a:avLst/>
              <a:gdLst/>
              <a:ahLst/>
              <a:cxnLst/>
              <a:rect l="l" t="t" r="r" b="b"/>
              <a:pathLst>
                <a:path w="1786" h="1365" extrusionOk="0">
                  <a:moveTo>
                    <a:pt x="1" y="1"/>
                  </a:moveTo>
                  <a:cubicBezTo>
                    <a:pt x="100" y="447"/>
                    <a:pt x="149" y="918"/>
                    <a:pt x="174" y="1364"/>
                  </a:cubicBezTo>
                  <a:lnTo>
                    <a:pt x="1786" y="1364"/>
                  </a:lnTo>
                  <a:cubicBezTo>
                    <a:pt x="1736" y="893"/>
                    <a:pt x="1662" y="447"/>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1;p57">
              <a:extLst>
                <a:ext uri="{FF2B5EF4-FFF2-40B4-BE49-F238E27FC236}">
                  <a16:creationId xmlns:a16="http://schemas.microsoft.com/office/drawing/2014/main" id="{09004ADC-D621-41D8-B9E0-96BCB37BFC5F}"/>
                </a:ext>
              </a:extLst>
            </p:cNvPr>
            <p:cNvSpPr/>
            <p:nvPr/>
          </p:nvSpPr>
          <p:spPr>
            <a:xfrm>
              <a:off x="2477157" y="1963940"/>
              <a:ext cx="56793" cy="42202"/>
            </a:xfrm>
            <a:custGeom>
              <a:avLst/>
              <a:gdLst/>
              <a:ahLst/>
              <a:cxnLst/>
              <a:rect l="l" t="t" r="r" b="b"/>
              <a:pathLst>
                <a:path w="1736" h="1290" extrusionOk="0">
                  <a:moveTo>
                    <a:pt x="446" y="0"/>
                  </a:moveTo>
                  <a:cubicBezTo>
                    <a:pt x="273" y="422"/>
                    <a:pt x="124" y="843"/>
                    <a:pt x="0" y="1289"/>
                  </a:cubicBezTo>
                  <a:lnTo>
                    <a:pt x="1735" y="1289"/>
                  </a:lnTo>
                  <a:cubicBezTo>
                    <a:pt x="1611" y="843"/>
                    <a:pt x="1463" y="422"/>
                    <a:pt x="1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2;p57">
              <a:extLst>
                <a:ext uri="{FF2B5EF4-FFF2-40B4-BE49-F238E27FC236}">
                  <a16:creationId xmlns:a16="http://schemas.microsoft.com/office/drawing/2014/main" id="{D1EEE21C-4AD3-4A14-BB17-637711201CA0}"/>
                </a:ext>
              </a:extLst>
            </p:cNvPr>
            <p:cNvSpPr/>
            <p:nvPr/>
          </p:nvSpPr>
          <p:spPr>
            <a:xfrm>
              <a:off x="2409830" y="2158561"/>
              <a:ext cx="60032" cy="58429"/>
            </a:xfrm>
            <a:custGeom>
              <a:avLst/>
              <a:gdLst/>
              <a:ahLst/>
              <a:cxnLst/>
              <a:rect l="l" t="t" r="r" b="b"/>
              <a:pathLst>
                <a:path w="1835" h="1786" extrusionOk="0">
                  <a:moveTo>
                    <a:pt x="1" y="1"/>
                  </a:moveTo>
                  <a:cubicBezTo>
                    <a:pt x="273" y="645"/>
                    <a:pt x="670" y="1191"/>
                    <a:pt x="1141" y="1686"/>
                  </a:cubicBezTo>
                  <a:cubicBezTo>
                    <a:pt x="1215" y="1761"/>
                    <a:pt x="1290" y="1786"/>
                    <a:pt x="1389" y="1786"/>
                  </a:cubicBezTo>
                  <a:lnTo>
                    <a:pt x="1835" y="1786"/>
                  </a:lnTo>
                  <a:cubicBezTo>
                    <a:pt x="1612" y="1215"/>
                    <a:pt x="1438" y="620"/>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3;p57">
              <a:extLst>
                <a:ext uri="{FF2B5EF4-FFF2-40B4-BE49-F238E27FC236}">
                  <a16:creationId xmlns:a16="http://schemas.microsoft.com/office/drawing/2014/main" id="{B554E49F-DE61-49A9-997F-A3591D1C4170}"/>
                </a:ext>
              </a:extLst>
            </p:cNvPr>
            <p:cNvSpPr/>
            <p:nvPr/>
          </p:nvSpPr>
          <p:spPr>
            <a:xfrm>
              <a:off x="2473886" y="2158561"/>
              <a:ext cx="63304" cy="58429"/>
            </a:xfrm>
            <a:custGeom>
              <a:avLst/>
              <a:gdLst/>
              <a:ahLst/>
              <a:cxnLst/>
              <a:rect l="l" t="t" r="r" b="b"/>
              <a:pathLst>
                <a:path w="1935" h="1786" extrusionOk="0">
                  <a:moveTo>
                    <a:pt x="1" y="1"/>
                  </a:moveTo>
                  <a:cubicBezTo>
                    <a:pt x="150" y="620"/>
                    <a:pt x="323" y="1215"/>
                    <a:pt x="571" y="1786"/>
                  </a:cubicBezTo>
                  <a:lnTo>
                    <a:pt x="1364" y="1786"/>
                  </a:lnTo>
                  <a:cubicBezTo>
                    <a:pt x="1612" y="1215"/>
                    <a:pt x="1811" y="620"/>
                    <a:pt x="1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4;p57">
              <a:extLst>
                <a:ext uri="{FF2B5EF4-FFF2-40B4-BE49-F238E27FC236}">
                  <a16:creationId xmlns:a16="http://schemas.microsoft.com/office/drawing/2014/main" id="{B59ED6D9-4C47-483E-B2AD-F5775EFDC377}"/>
                </a:ext>
              </a:extLst>
            </p:cNvPr>
            <p:cNvSpPr/>
            <p:nvPr/>
          </p:nvSpPr>
          <p:spPr>
            <a:xfrm>
              <a:off x="2541213" y="2158561"/>
              <a:ext cx="60850" cy="58429"/>
            </a:xfrm>
            <a:custGeom>
              <a:avLst/>
              <a:gdLst/>
              <a:ahLst/>
              <a:cxnLst/>
              <a:rect l="l" t="t" r="r" b="b"/>
              <a:pathLst>
                <a:path w="1860" h="1786" extrusionOk="0">
                  <a:moveTo>
                    <a:pt x="546" y="1"/>
                  </a:moveTo>
                  <a:cubicBezTo>
                    <a:pt x="422" y="620"/>
                    <a:pt x="224" y="1215"/>
                    <a:pt x="0" y="1786"/>
                  </a:cubicBezTo>
                  <a:lnTo>
                    <a:pt x="471" y="1786"/>
                  </a:lnTo>
                  <a:cubicBezTo>
                    <a:pt x="546" y="1786"/>
                    <a:pt x="620" y="1761"/>
                    <a:pt x="695" y="1686"/>
                  </a:cubicBezTo>
                  <a:cubicBezTo>
                    <a:pt x="1166" y="1215"/>
                    <a:pt x="1562" y="645"/>
                    <a:pt x="1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5;p57">
              <a:extLst>
                <a:ext uri="{FF2B5EF4-FFF2-40B4-BE49-F238E27FC236}">
                  <a16:creationId xmlns:a16="http://schemas.microsoft.com/office/drawing/2014/main" id="{F10DFA34-F5A2-419F-8147-BB1B215C531B}"/>
                </a:ext>
              </a:extLst>
            </p:cNvPr>
            <p:cNvSpPr/>
            <p:nvPr/>
          </p:nvSpPr>
          <p:spPr>
            <a:xfrm>
              <a:off x="2409830" y="1963940"/>
              <a:ext cx="59247" cy="42202"/>
            </a:xfrm>
            <a:custGeom>
              <a:avLst/>
              <a:gdLst/>
              <a:ahLst/>
              <a:cxnLst/>
              <a:rect l="l" t="t" r="r" b="b"/>
              <a:pathLst>
                <a:path w="1811" h="1290" extrusionOk="0">
                  <a:moveTo>
                    <a:pt x="794" y="0"/>
                  </a:moveTo>
                  <a:cubicBezTo>
                    <a:pt x="472" y="397"/>
                    <a:pt x="199" y="818"/>
                    <a:pt x="1" y="1289"/>
                  </a:cubicBezTo>
                  <a:lnTo>
                    <a:pt x="1414" y="1289"/>
                  </a:lnTo>
                  <a:cubicBezTo>
                    <a:pt x="1513" y="843"/>
                    <a:pt x="1637" y="422"/>
                    <a:pt x="1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6;p57">
              <a:extLst>
                <a:ext uri="{FF2B5EF4-FFF2-40B4-BE49-F238E27FC236}">
                  <a16:creationId xmlns:a16="http://schemas.microsoft.com/office/drawing/2014/main" id="{95CC906A-DEDF-4FCE-9574-A169F9193559}"/>
                </a:ext>
              </a:extLst>
            </p:cNvPr>
            <p:cNvSpPr/>
            <p:nvPr/>
          </p:nvSpPr>
          <p:spPr>
            <a:xfrm>
              <a:off x="2393603" y="2092870"/>
              <a:ext cx="55190" cy="45441"/>
            </a:xfrm>
            <a:custGeom>
              <a:avLst/>
              <a:gdLst/>
              <a:ahLst/>
              <a:cxnLst/>
              <a:rect l="l" t="t" r="r" b="b"/>
              <a:pathLst>
                <a:path w="1687" h="1389" extrusionOk="0">
                  <a:moveTo>
                    <a:pt x="1" y="1"/>
                  </a:moveTo>
                  <a:cubicBezTo>
                    <a:pt x="26" y="472"/>
                    <a:pt x="100" y="943"/>
                    <a:pt x="249" y="1389"/>
                  </a:cubicBezTo>
                  <a:lnTo>
                    <a:pt x="1686" y="1389"/>
                  </a:lnTo>
                  <a:cubicBezTo>
                    <a:pt x="1637" y="918"/>
                    <a:pt x="1587" y="472"/>
                    <a:pt x="1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7;p57">
              <a:extLst>
                <a:ext uri="{FF2B5EF4-FFF2-40B4-BE49-F238E27FC236}">
                  <a16:creationId xmlns:a16="http://schemas.microsoft.com/office/drawing/2014/main" id="{F4207C1B-601B-4930-9576-6A9D5DE75076}"/>
                </a:ext>
              </a:extLst>
            </p:cNvPr>
            <p:cNvSpPr/>
            <p:nvPr/>
          </p:nvSpPr>
          <p:spPr>
            <a:xfrm>
              <a:off x="2393603" y="2027178"/>
              <a:ext cx="57611" cy="44656"/>
            </a:xfrm>
            <a:custGeom>
              <a:avLst/>
              <a:gdLst/>
              <a:ahLst/>
              <a:cxnLst/>
              <a:rect l="l" t="t" r="r" b="b"/>
              <a:pathLst>
                <a:path w="1761" h="1365" extrusionOk="0">
                  <a:moveTo>
                    <a:pt x="249" y="1"/>
                  </a:moveTo>
                  <a:cubicBezTo>
                    <a:pt x="100" y="447"/>
                    <a:pt x="1" y="893"/>
                    <a:pt x="1" y="1364"/>
                  </a:cubicBezTo>
                  <a:lnTo>
                    <a:pt x="1587" y="1364"/>
                  </a:lnTo>
                  <a:cubicBezTo>
                    <a:pt x="1612" y="918"/>
                    <a:pt x="1662" y="447"/>
                    <a:pt x="1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880;p57">
            <a:extLst>
              <a:ext uri="{FF2B5EF4-FFF2-40B4-BE49-F238E27FC236}">
                <a16:creationId xmlns:a16="http://schemas.microsoft.com/office/drawing/2014/main" id="{9C5270A9-AF4C-4A84-97A1-FB8D933F5512}"/>
              </a:ext>
            </a:extLst>
          </p:cNvPr>
          <p:cNvGrpSpPr/>
          <p:nvPr/>
        </p:nvGrpSpPr>
        <p:grpSpPr>
          <a:xfrm>
            <a:off x="1624048" y="267714"/>
            <a:ext cx="362548" cy="279779"/>
            <a:chOff x="7208466" y="4289028"/>
            <a:chExt cx="362548" cy="279779"/>
          </a:xfrm>
        </p:grpSpPr>
        <p:sp>
          <p:nvSpPr>
            <p:cNvPr id="55" name="Google Shape;881;p57">
              <a:extLst>
                <a:ext uri="{FF2B5EF4-FFF2-40B4-BE49-F238E27FC236}">
                  <a16:creationId xmlns:a16="http://schemas.microsoft.com/office/drawing/2014/main" id="{3D9B7669-B12B-4A9E-9304-0F12B7102562}"/>
                </a:ext>
              </a:extLst>
            </p:cNvPr>
            <p:cNvSpPr/>
            <p:nvPr/>
          </p:nvSpPr>
          <p:spPr>
            <a:xfrm>
              <a:off x="7365008" y="4524216"/>
              <a:ext cx="52737" cy="44591"/>
            </a:xfrm>
            <a:custGeom>
              <a:avLst/>
              <a:gdLst/>
              <a:ahLst/>
              <a:cxnLst/>
              <a:rect l="l" t="t" r="r" b="b"/>
              <a:pathLst>
                <a:path w="1612" h="1363" extrusionOk="0">
                  <a:moveTo>
                    <a:pt x="694" y="1"/>
                  </a:moveTo>
                  <a:cubicBezTo>
                    <a:pt x="322" y="1"/>
                    <a:pt x="0" y="298"/>
                    <a:pt x="0" y="670"/>
                  </a:cubicBezTo>
                  <a:cubicBezTo>
                    <a:pt x="0" y="1091"/>
                    <a:pt x="342" y="1363"/>
                    <a:pt x="702" y="1363"/>
                  </a:cubicBezTo>
                  <a:cubicBezTo>
                    <a:pt x="872" y="1363"/>
                    <a:pt x="1047" y="1301"/>
                    <a:pt x="1190" y="1166"/>
                  </a:cubicBezTo>
                  <a:cubicBezTo>
                    <a:pt x="1612" y="720"/>
                    <a:pt x="1314"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82;p57">
              <a:extLst>
                <a:ext uri="{FF2B5EF4-FFF2-40B4-BE49-F238E27FC236}">
                  <a16:creationId xmlns:a16="http://schemas.microsoft.com/office/drawing/2014/main" id="{DD946B92-0879-4684-A095-473D89B161FF}"/>
                </a:ext>
              </a:extLst>
            </p:cNvPr>
            <p:cNvSpPr/>
            <p:nvPr/>
          </p:nvSpPr>
          <p:spPr>
            <a:xfrm>
              <a:off x="7477711" y="4524216"/>
              <a:ext cx="52769" cy="44591"/>
            </a:xfrm>
            <a:custGeom>
              <a:avLst/>
              <a:gdLst/>
              <a:ahLst/>
              <a:cxnLst/>
              <a:rect l="l" t="t" r="r" b="b"/>
              <a:pathLst>
                <a:path w="1613" h="1363" extrusionOk="0">
                  <a:moveTo>
                    <a:pt x="695" y="1"/>
                  </a:moveTo>
                  <a:cubicBezTo>
                    <a:pt x="323" y="1"/>
                    <a:pt x="1" y="298"/>
                    <a:pt x="1" y="670"/>
                  </a:cubicBezTo>
                  <a:cubicBezTo>
                    <a:pt x="1" y="1091"/>
                    <a:pt x="343" y="1363"/>
                    <a:pt x="695" y="1363"/>
                  </a:cubicBezTo>
                  <a:cubicBezTo>
                    <a:pt x="862" y="1363"/>
                    <a:pt x="1031" y="1301"/>
                    <a:pt x="1166" y="1166"/>
                  </a:cubicBezTo>
                  <a:cubicBezTo>
                    <a:pt x="1612" y="720"/>
                    <a:pt x="1315"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83;p57">
              <a:extLst>
                <a:ext uri="{FF2B5EF4-FFF2-40B4-BE49-F238E27FC236}">
                  <a16:creationId xmlns:a16="http://schemas.microsoft.com/office/drawing/2014/main" id="{3FBC0089-7070-4E5E-BF03-9C122280D222}"/>
                </a:ext>
              </a:extLst>
            </p:cNvPr>
            <p:cNvSpPr/>
            <p:nvPr/>
          </p:nvSpPr>
          <p:spPr>
            <a:xfrm>
              <a:off x="7497994" y="4401764"/>
              <a:ext cx="65724" cy="45441"/>
            </a:xfrm>
            <a:custGeom>
              <a:avLst/>
              <a:gdLst/>
              <a:ahLst/>
              <a:cxnLst/>
              <a:rect l="l" t="t" r="r" b="b"/>
              <a:pathLst>
                <a:path w="2009" h="1389" extrusionOk="0">
                  <a:moveTo>
                    <a:pt x="1" y="1"/>
                  </a:moveTo>
                  <a:cubicBezTo>
                    <a:pt x="25" y="100"/>
                    <a:pt x="25" y="199"/>
                    <a:pt x="25" y="298"/>
                  </a:cubicBezTo>
                  <a:lnTo>
                    <a:pt x="25" y="1389"/>
                  </a:lnTo>
                  <a:lnTo>
                    <a:pt x="2009" y="1389"/>
                  </a:lnTo>
                  <a:cubicBezTo>
                    <a:pt x="1736" y="571"/>
                    <a:pt x="943"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84;p57">
              <a:extLst>
                <a:ext uri="{FF2B5EF4-FFF2-40B4-BE49-F238E27FC236}">
                  <a16:creationId xmlns:a16="http://schemas.microsoft.com/office/drawing/2014/main" id="{5DD429A8-308B-4618-96E9-552DB000E400}"/>
                </a:ext>
              </a:extLst>
            </p:cNvPr>
            <p:cNvSpPr/>
            <p:nvPr/>
          </p:nvSpPr>
          <p:spPr>
            <a:xfrm>
              <a:off x="7208466" y="4379059"/>
              <a:ext cx="358491" cy="144371"/>
            </a:xfrm>
            <a:custGeom>
              <a:avLst/>
              <a:gdLst/>
              <a:ahLst/>
              <a:cxnLst/>
              <a:rect l="l" t="t" r="r" b="b"/>
              <a:pathLst>
                <a:path w="10958" h="4413" extrusionOk="0">
                  <a:moveTo>
                    <a:pt x="5475" y="1744"/>
                  </a:moveTo>
                  <a:cubicBezTo>
                    <a:pt x="5640" y="1744"/>
                    <a:pt x="5802" y="1872"/>
                    <a:pt x="5802" y="2058"/>
                  </a:cubicBezTo>
                  <a:cubicBezTo>
                    <a:pt x="5802" y="2232"/>
                    <a:pt x="5653" y="2355"/>
                    <a:pt x="5479" y="2355"/>
                  </a:cubicBezTo>
                  <a:cubicBezTo>
                    <a:pt x="5207" y="2355"/>
                    <a:pt x="5058" y="2033"/>
                    <a:pt x="5256" y="1835"/>
                  </a:cubicBezTo>
                  <a:cubicBezTo>
                    <a:pt x="5319" y="1772"/>
                    <a:pt x="5397" y="1744"/>
                    <a:pt x="5475" y="1744"/>
                  </a:cubicBezTo>
                  <a:close/>
                  <a:moveTo>
                    <a:pt x="6857" y="1744"/>
                  </a:moveTo>
                  <a:cubicBezTo>
                    <a:pt x="7015" y="1744"/>
                    <a:pt x="7165" y="1872"/>
                    <a:pt x="7165" y="2058"/>
                  </a:cubicBezTo>
                  <a:cubicBezTo>
                    <a:pt x="7165" y="2232"/>
                    <a:pt x="7041" y="2355"/>
                    <a:pt x="6868" y="2355"/>
                  </a:cubicBezTo>
                  <a:cubicBezTo>
                    <a:pt x="6570" y="2355"/>
                    <a:pt x="6446" y="2033"/>
                    <a:pt x="6644" y="1835"/>
                  </a:cubicBezTo>
                  <a:cubicBezTo>
                    <a:pt x="6708" y="1772"/>
                    <a:pt x="6783" y="1744"/>
                    <a:pt x="6857" y="1744"/>
                  </a:cubicBezTo>
                  <a:close/>
                  <a:moveTo>
                    <a:pt x="323" y="0"/>
                  </a:moveTo>
                  <a:cubicBezTo>
                    <a:pt x="150" y="0"/>
                    <a:pt x="1" y="149"/>
                    <a:pt x="1" y="323"/>
                  </a:cubicBezTo>
                  <a:lnTo>
                    <a:pt x="1" y="2727"/>
                  </a:lnTo>
                  <a:cubicBezTo>
                    <a:pt x="1" y="2901"/>
                    <a:pt x="150" y="3025"/>
                    <a:pt x="323" y="3025"/>
                  </a:cubicBezTo>
                  <a:lnTo>
                    <a:pt x="3818" y="3025"/>
                  </a:lnTo>
                  <a:cubicBezTo>
                    <a:pt x="3967" y="3818"/>
                    <a:pt x="4661" y="4413"/>
                    <a:pt x="5479" y="4413"/>
                  </a:cubicBezTo>
                  <a:lnTo>
                    <a:pt x="9272" y="4413"/>
                  </a:lnTo>
                  <a:cubicBezTo>
                    <a:pt x="10214" y="4413"/>
                    <a:pt x="10958" y="3645"/>
                    <a:pt x="10958" y="2703"/>
                  </a:cubicBezTo>
                  <a:lnTo>
                    <a:pt x="8553" y="2703"/>
                  </a:lnTo>
                  <a:cubicBezTo>
                    <a:pt x="8380" y="2703"/>
                    <a:pt x="8256" y="2579"/>
                    <a:pt x="8256" y="2405"/>
                  </a:cubicBezTo>
                  <a:lnTo>
                    <a:pt x="8231" y="2405"/>
                  </a:lnTo>
                  <a:lnTo>
                    <a:pt x="8231" y="1017"/>
                  </a:lnTo>
                  <a:cubicBezTo>
                    <a:pt x="8231" y="447"/>
                    <a:pt x="7785" y="0"/>
                    <a:pt x="7215" y="0"/>
                  </a:cubicBezTo>
                  <a:lnTo>
                    <a:pt x="5132" y="0"/>
                  </a:lnTo>
                  <a:cubicBezTo>
                    <a:pt x="4512" y="0"/>
                    <a:pt x="3967" y="422"/>
                    <a:pt x="3818" y="1042"/>
                  </a:cubicBezTo>
                  <a:lnTo>
                    <a:pt x="1984" y="1042"/>
                  </a:lnTo>
                  <a:cubicBezTo>
                    <a:pt x="1835" y="422"/>
                    <a:pt x="129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85;p57">
              <a:extLst>
                <a:ext uri="{FF2B5EF4-FFF2-40B4-BE49-F238E27FC236}">
                  <a16:creationId xmlns:a16="http://schemas.microsoft.com/office/drawing/2014/main" id="{B1740850-FE8A-49F5-A6CE-9D35FED7E164}"/>
                </a:ext>
              </a:extLst>
            </p:cNvPr>
            <p:cNvSpPr/>
            <p:nvPr/>
          </p:nvSpPr>
          <p:spPr>
            <a:xfrm>
              <a:off x="7249851" y="4289028"/>
              <a:ext cx="321163" cy="68963"/>
            </a:xfrm>
            <a:custGeom>
              <a:avLst/>
              <a:gdLst/>
              <a:ahLst/>
              <a:cxnLst/>
              <a:rect l="l" t="t" r="r" b="b"/>
              <a:pathLst>
                <a:path w="9817" h="2108" extrusionOk="0">
                  <a:moveTo>
                    <a:pt x="421" y="1"/>
                  </a:moveTo>
                  <a:cubicBezTo>
                    <a:pt x="0" y="1"/>
                    <a:pt x="0" y="645"/>
                    <a:pt x="421" y="645"/>
                  </a:cubicBezTo>
                  <a:lnTo>
                    <a:pt x="4586" y="645"/>
                  </a:lnTo>
                  <a:lnTo>
                    <a:pt x="4586" y="1389"/>
                  </a:lnTo>
                  <a:lnTo>
                    <a:pt x="4214" y="1389"/>
                  </a:lnTo>
                  <a:cubicBezTo>
                    <a:pt x="4041" y="1389"/>
                    <a:pt x="3917" y="1513"/>
                    <a:pt x="3917" y="1687"/>
                  </a:cubicBezTo>
                  <a:lnTo>
                    <a:pt x="3917" y="2108"/>
                  </a:lnTo>
                  <a:lnTo>
                    <a:pt x="5925" y="2108"/>
                  </a:lnTo>
                  <a:lnTo>
                    <a:pt x="5925" y="1687"/>
                  </a:lnTo>
                  <a:cubicBezTo>
                    <a:pt x="5925" y="1513"/>
                    <a:pt x="5776" y="1389"/>
                    <a:pt x="5603" y="1389"/>
                  </a:cubicBezTo>
                  <a:lnTo>
                    <a:pt x="5255" y="1389"/>
                  </a:lnTo>
                  <a:lnTo>
                    <a:pt x="5255" y="645"/>
                  </a:lnTo>
                  <a:lnTo>
                    <a:pt x="9395" y="645"/>
                  </a:lnTo>
                  <a:cubicBezTo>
                    <a:pt x="9817" y="645"/>
                    <a:pt x="9817" y="1"/>
                    <a:pt x="9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CB33AFAB-98DD-4CD8-9176-87671998C782}"/>
              </a:ext>
            </a:extLst>
          </p:cNvPr>
          <p:cNvPicPr>
            <a:picLocks noChangeAspect="1"/>
          </p:cNvPicPr>
          <p:nvPr/>
        </p:nvPicPr>
        <p:blipFill>
          <a:blip r:embed="rId2"/>
          <a:stretch>
            <a:fillRect/>
          </a:stretch>
        </p:blipFill>
        <p:spPr>
          <a:xfrm>
            <a:off x="8296602" y="278237"/>
            <a:ext cx="361950" cy="361950"/>
          </a:xfrm>
          <a:prstGeom prst="rect">
            <a:avLst/>
          </a:prstGeom>
        </p:spPr>
      </p:pic>
      <p:pic>
        <p:nvPicPr>
          <p:cNvPr id="63" name="Picture 62">
            <a:extLst>
              <a:ext uri="{FF2B5EF4-FFF2-40B4-BE49-F238E27FC236}">
                <a16:creationId xmlns:a16="http://schemas.microsoft.com/office/drawing/2014/main" id="{23D9DB9F-6FBF-4BC4-8D8D-143DF78F8B24}"/>
              </a:ext>
            </a:extLst>
          </p:cNvPr>
          <p:cNvPicPr>
            <a:picLocks noChangeAspect="1"/>
          </p:cNvPicPr>
          <p:nvPr/>
        </p:nvPicPr>
        <p:blipFill>
          <a:blip r:embed="rId3"/>
          <a:stretch>
            <a:fillRect/>
          </a:stretch>
        </p:blipFill>
        <p:spPr>
          <a:xfrm>
            <a:off x="7675089" y="253717"/>
            <a:ext cx="352425" cy="352425"/>
          </a:xfrm>
          <a:prstGeom prst="rect">
            <a:avLst/>
          </a:prstGeom>
        </p:spPr>
      </p:pic>
      <p:pic>
        <p:nvPicPr>
          <p:cNvPr id="67" name="Picture 66">
            <a:extLst>
              <a:ext uri="{FF2B5EF4-FFF2-40B4-BE49-F238E27FC236}">
                <a16:creationId xmlns:a16="http://schemas.microsoft.com/office/drawing/2014/main" id="{7DD7A10F-3D95-4272-8116-2F1913D8FC5F}"/>
              </a:ext>
            </a:extLst>
          </p:cNvPr>
          <p:cNvPicPr>
            <a:picLocks noChangeAspect="1"/>
          </p:cNvPicPr>
          <p:nvPr/>
        </p:nvPicPr>
        <p:blipFill>
          <a:blip r:embed="rId4"/>
          <a:stretch>
            <a:fillRect/>
          </a:stretch>
        </p:blipFill>
        <p:spPr>
          <a:xfrm>
            <a:off x="7030911" y="250325"/>
            <a:ext cx="361950" cy="352425"/>
          </a:xfrm>
          <a:prstGeom prst="rect">
            <a:avLst/>
          </a:prstGeom>
        </p:spPr>
      </p:pic>
      <p:pic>
        <p:nvPicPr>
          <p:cNvPr id="4098" name="Picture 2" descr="Không có mô tả.">
            <a:extLst>
              <a:ext uri="{FF2B5EF4-FFF2-40B4-BE49-F238E27FC236}">
                <a16:creationId xmlns:a16="http://schemas.microsoft.com/office/drawing/2014/main" id="{B19585E8-579E-747E-2F2A-F601ADFC4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145" y="1079244"/>
            <a:ext cx="3491346" cy="19638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ông có mô tả.">
            <a:extLst>
              <a:ext uri="{FF2B5EF4-FFF2-40B4-BE49-F238E27FC236}">
                <a16:creationId xmlns:a16="http://schemas.microsoft.com/office/drawing/2014/main" id="{CAFAB3D2-5339-7E73-0C1E-56DD6BCE7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0145" y="3043126"/>
            <a:ext cx="3491346" cy="196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97728"/>
      </p:ext>
    </p:extLst>
  </p:cSld>
  <p:clrMapOvr>
    <a:masterClrMapping/>
  </p:clrMapOvr>
</p:sld>
</file>

<file path=ppt/theme/theme1.xml><?xml version="1.0" encoding="utf-8"?>
<a:theme xmlns:a="http://schemas.openxmlformats.org/drawingml/2006/main" name="Battle of Vimy Ridge Thesis by Slidesgo">
  <a:themeElements>
    <a:clrScheme name="Simple Light">
      <a:dk1>
        <a:srgbClr val="1B2119"/>
      </a:dk1>
      <a:lt1>
        <a:srgbClr val="E3E8D2"/>
      </a:lt1>
      <a:dk2>
        <a:srgbClr val="6D9B41"/>
      </a:dk2>
      <a:lt2>
        <a:srgbClr val="BBCC96"/>
      </a:lt2>
      <a:accent1>
        <a:srgbClr val="8DA14C"/>
      </a:accent1>
      <a:accent2>
        <a:srgbClr val="769334"/>
      </a:accent2>
      <a:accent3>
        <a:srgbClr val="526A2F"/>
      </a:accent3>
      <a:accent4>
        <a:srgbClr val="4C622C"/>
      </a:accent4>
      <a:accent5>
        <a:srgbClr val="394628"/>
      </a:accent5>
      <a:accent6>
        <a:srgbClr val="26391F"/>
      </a:accent6>
      <a:hlink>
        <a:srgbClr val="1B21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874</Words>
  <Application>Microsoft Office PowerPoint</Application>
  <PresentationFormat>On-screen Show (16:9)</PresentationFormat>
  <Paragraphs>35</Paragraphs>
  <Slides>12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Fira Sans Extra Condensed Medium</vt:lpstr>
      <vt:lpstr>Calibri</vt:lpstr>
      <vt:lpstr>Lato</vt:lpstr>
      <vt:lpstr>Alfa Slab One</vt:lpstr>
      <vt:lpstr>Stencil</vt:lpstr>
      <vt:lpstr>SF Pro Rounded</vt:lpstr>
      <vt:lpstr>Arial</vt:lpstr>
      <vt:lpstr>Squada One</vt:lpstr>
      <vt:lpstr>Bahnschrift SemiLight Condensed</vt:lpstr>
      <vt:lpstr>Battle of Vimy Ridge Thesis by Slidesgo</vt:lpstr>
      <vt:lpstr>Rạch Gầm Xoài Mút</vt:lpstr>
      <vt:lpstr>Tổ 2</vt:lpstr>
      <vt:lpstr>Giới thiệu </vt:lpstr>
      <vt:lpstr>PowerPoint Presentation</vt:lpstr>
      <vt:lpstr>PowerPoint Presentation</vt:lpstr>
      <vt:lpstr>PowerPoint Presentation</vt:lpstr>
      <vt:lpstr>BẢO TỒN&amp;PHÁT HUY</vt:lpstr>
      <vt:lpstr>01</vt:lpstr>
      <vt:lpstr>Cảm nghĩ</vt:lpstr>
      <vt:lpstr>02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BATTLE OF VIMY RIDGE</dc:title>
  <dc:creator>hân lê</dc:creator>
  <cp:lastModifiedBy>Tan Dat Hoang</cp:lastModifiedBy>
  <cp:revision>17</cp:revision>
  <dcterms:modified xsi:type="dcterms:W3CDTF">2022-11-15T04:30:10Z</dcterms:modified>
</cp:coreProperties>
</file>