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Lst>
  <p:notesMasterIdLst>
    <p:notesMasterId r:id="rId26"/>
  </p:notesMasterIdLst>
  <p:sldIdLst>
    <p:sldId id="334" r:id="rId6"/>
    <p:sldId id="270" r:id="rId7"/>
    <p:sldId id="322" r:id="rId8"/>
    <p:sldId id="323" r:id="rId9"/>
    <p:sldId id="321" r:id="rId10"/>
    <p:sldId id="257" r:id="rId11"/>
    <p:sldId id="274" r:id="rId12"/>
    <p:sldId id="275" r:id="rId13"/>
    <p:sldId id="271" r:id="rId14"/>
    <p:sldId id="336" r:id="rId15"/>
    <p:sldId id="329" r:id="rId16"/>
    <p:sldId id="330" r:id="rId17"/>
    <p:sldId id="280" r:id="rId18"/>
    <p:sldId id="282" r:id="rId19"/>
    <p:sldId id="331" r:id="rId20"/>
    <p:sldId id="283" r:id="rId21"/>
    <p:sldId id="284" r:id="rId22"/>
    <p:sldId id="327" r:id="rId23"/>
    <p:sldId id="328"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85" autoAdjust="0"/>
  </p:normalViewPr>
  <p:slideViewPr>
    <p:cSldViewPr snapToGrid="0">
      <p:cViewPr varScale="1">
        <p:scale>
          <a:sx n="69" d="100"/>
          <a:sy n="69" d="100"/>
        </p:scale>
        <p:origin x="12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4C9CE-F0E7-4401-A62A-7F581E220A29}"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97E93-984A-46C6-8B23-4251ADCFFD25}" type="slidenum">
              <a:rPr lang="en-US" smtClean="0"/>
              <a:t>‹#›</a:t>
            </a:fld>
            <a:endParaRPr lang="en-US"/>
          </a:p>
        </p:txBody>
      </p:sp>
    </p:spTree>
    <p:extLst>
      <p:ext uri="{BB962C8B-B14F-4D97-AF65-F5344CB8AC3E}">
        <p14:creationId xmlns:p14="http://schemas.microsoft.com/office/powerpoint/2010/main" val="422856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58A77-41CB-4872-A5D8-A993EF13B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97E93-984A-46C6-8B23-4251ADCFFD25}" type="slidenum">
              <a:rPr lang="en-US" smtClean="0"/>
              <a:t>6</a:t>
            </a:fld>
            <a:endParaRPr lang="en-US"/>
          </a:p>
        </p:txBody>
      </p:sp>
    </p:spTree>
    <p:extLst>
      <p:ext uri="{BB962C8B-B14F-4D97-AF65-F5344CB8AC3E}">
        <p14:creationId xmlns:p14="http://schemas.microsoft.com/office/powerpoint/2010/main" val="747841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97E93-984A-46C6-8B23-4251ADCFFD25}" type="slidenum">
              <a:rPr lang="en-US" smtClean="0"/>
              <a:t>8</a:t>
            </a:fld>
            <a:endParaRPr lang="en-US"/>
          </a:p>
        </p:txBody>
      </p:sp>
    </p:spTree>
    <p:extLst>
      <p:ext uri="{BB962C8B-B14F-4D97-AF65-F5344CB8AC3E}">
        <p14:creationId xmlns:p14="http://schemas.microsoft.com/office/powerpoint/2010/main" val="404993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58A77-41CB-4872-A5D8-A993EF13B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1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58A77-41CB-4872-A5D8-A993EF13B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15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46A4889-F2BC-406C-8E6E-02CA9E804A99}" type="datetimeFigureOut">
              <a:rPr lang="en-US" smtClean="0"/>
              <a:t>11/30/2021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8B4B72B-235D-4BB0-A1FE-A868A02AD7DE}" type="slidenum">
              <a:rPr lang="en-US" smtClean="0"/>
              <a:t>‹#›</a:t>
            </a:fld>
            <a:endParaRPr lang="en-US"/>
          </a:p>
        </p:txBody>
      </p:sp>
    </p:spTree>
    <p:extLst>
      <p:ext uri="{BB962C8B-B14F-4D97-AF65-F5344CB8AC3E}">
        <p14:creationId xmlns:p14="http://schemas.microsoft.com/office/powerpoint/2010/main" val="323312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6A4889-F2BC-406C-8E6E-02CA9E804A99}"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321066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6A4889-F2BC-406C-8E6E-02CA9E804A99}"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860241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01DDB41-717D-4691-977A-5E4FC1D443A1}" type="slidenum">
              <a:rPr lang="en-US" altLang="en-US"/>
              <a:pPr/>
              <a:t>‹#›</a:t>
            </a:fld>
            <a:endParaRPr lang="en-US" altLang="en-US"/>
          </a:p>
        </p:txBody>
      </p:sp>
    </p:spTree>
    <p:extLst>
      <p:ext uri="{BB962C8B-B14F-4D97-AF65-F5344CB8AC3E}">
        <p14:creationId xmlns:p14="http://schemas.microsoft.com/office/powerpoint/2010/main" val="2285237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E281-1178-4D0F-BE4E-6EBE5EE7EE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46F0DB-8DF4-4BD6-AD80-503D410331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B04F4-D0DC-438F-8A11-73A5E1DDD0DE}"/>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5" name="Footer Placeholder 4">
            <a:extLst>
              <a:ext uri="{FF2B5EF4-FFF2-40B4-BE49-F238E27FC236}">
                <a16:creationId xmlns:a16="http://schemas.microsoft.com/office/drawing/2014/main" id="{B34BDF6E-5A01-4B52-81EB-F1185E299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9564E-4EB6-4A8A-A61F-B6E3E32559A9}"/>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247048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C463-7E9E-42C8-95F9-4F52A9CFF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EDD8A-9359-481E-A2E6-82A1153F62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3A03D-8BCB-4664-933D-CF52AD05E4F0}"/>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5" name="Footer Placeholder 4">
            <a:extLst>
              <a:ext uri="{FF2B5EF4-FFF2-40B4-BE49-F238E27FC236}">
                <a16:creationId xmlns:a16="http://schemas.microsoft.com/office/drawing/2014/main" id="{7CF1E21B-0A70-45F2-94E8-6CE0180A8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17756-418A-4D26-80F9-0B4B3EA7206F}"/>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117547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8D64-CB0D-4E2C-A83A-6FBEED1AB7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532BF8-5FAC-40C4-96FD-02B7AE633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72886-7845-43A5-9C49-FF5E43773360}"/>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5" name="Footer Placeholder 4">
            <a:extLst>
              <a:ext uri="{FF2B5EF4-FFF2-40B4-BE49-F238E27FC236}">
                <a16:creationId xmlns:a16="http://schemas.microsoft.com/office/drawing/2014/main" id="{11D469C6-FACE-430D-987A-CC40C39AA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F0EF5-0D62-434F-A128-A3D229DAD3AA}"/>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394399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82A1-E860-4633-A6E4-47270E3F0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2A72A-5019-476B-82CA-D1E4FA3CC3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082F3-AB2F-4959-BAB5-090589B176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B87EB-53FD-447C-AE85-D26A26CFFE81}"/>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6" name="Footer Placeholder 5">
            <a:extLst>
              <a:ext uri="{FF2B5EF4-FFF2-40B4-BE49-F238E27FC236}">
                <a16:creationId xmlns:a16="http://schemas.microsoft.com/office/drawing/2014/main" id="{3958A2F8-15FD-4CCE-811D-B690053EE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7531D-6DFF-4121-9EE0-A2D1BE741A01}"/>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3115540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E4A1-F456-4BE7-AE71-8847812BF6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126437-95AE-491B-97B5-2966F67F7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ECCD8-F620-4D8D-B9D1-3146EC95B8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D6663-EA0A-4E0D-A1CC-EFA45E7B6C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CB2A8-4F87-4D39-A042-BD6C0BCB0F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C7C4A8-B86A-42E8-A86B-22281E4D36B6}"/>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8" name="Footer Placeholder 7">
            <a:extLst>
              <a:ext uri="{FF2B5EF4-FFF2-40B4-BE49-F238E27FC236}">
                <a16:creationId xmlns:a16="http://schemas.microsoft.com/office/drawing/2014/main" id="{E5723631-19E3-4EDF-A511-36FA68E710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92A76C-4336-4124-B04C-8B1487E66B39}"/>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91887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C705-AA06-4C3B-AA0F-075F01E009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4122DA-3CF9-490A-9344-FE5D427E018A}"/>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4" name="Footer Placeholder 3">
            <a:extLst>
              <a:ext uri="{FF2B5EF4-FFF2-40B4-BE49-F238E27FC236}">
                <a16:creationId xmlns:a16="http://schemas.microsoft.com/office/drawing/2014/main" id="{D22928FA-F849-4402-9D11-527CB93097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05389B-533E-4130-A3F8-EBAC4C46B1B4}"/>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3929368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96BAFE-07F0-4311-8392-5438739EBAE5}"/>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3" name="Footer Placeholder 2">
            <a:extLst>
              <a:ext uri="{FF2B5EF4-FFF2-40B4-BE49-F238E27FC236}">
                <a16:creationId xmlns:a16="http://schemas.microsoft.com/office/drawing/2014/main" id="{0E6A430E-E0A2-454B-AF89-49CC045E58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39524E-4858-4E88-B6A8-3E60D7CFCEA8}"/>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3007508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6A4889-F2BC-406C-8E6E-02CA9E804A99}"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1826477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A923-4ED8-4291-BDBD-63B15D719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3DC380-3517-4E46-A914-0BF73A8F3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05553-D88D-416A-84E7-1A7DF7C73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F2E55-B708-43AC-A0A1-12B0890D1B6C}"/>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6" name="Footer Placeholder 5">
            <a:extLst>
              <a:ext uri="{FF2B5EF4-FFF2-40B4-BE49-F238E27FC236}">
                <a16:creationId xmlns:a16="http://schemas.microsoft.com/office/drawing/2014/main" id="{DDC6A349-22F1-4395-976C-02B451A0C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E63307-8ADD-4ACA-B080-5ED32BB97BD6}"/>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297644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5ADB-6E98-44C9-8E1A-978605630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33E81-B5B6-42F8-BE9F-5C40F4CAB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F07BA9-5216-4E16-ACBF-481CFA04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64AD-C481-43C3-B414-EFAD81A7C055}"/>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6" name="Footer Placeholder 5">
            <a:extLst>
              <a:ext uri="{FF2B5EF4-FFF2-40B4-BE49-F238E27FC236}">
                <a16:creationId xmlns:a16="http://schemas.microsoft.com/office/drawing/2014/main" id="{4F20ECB9-FA75-4E68-8A36-7E68AEE0D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AA6F9-5023-4F2B-92C6-151C4AF2ABD6}"/>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4186874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FCCB-0815-46B2-B003-32B260E1E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323A5-1B71-4CDF-ADF6-E5020E2B1D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ABA6A-EE9C-43E4-AC19-AE09FB90BB60}"/>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5" name="Footer Placeholder 4">
            <a:extLst>
              <a:ext uri="{FF2B5EF4-FFF2-40B4-BE49-F238E27FC236}">
                <a16:creationId xmlns:a16="http://schemas.microsoft.com/office/drawing/2014/main" id="{786005CD-FB25-4738-BE7B-0E47FE588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DB14-B8E5-45E8-97B2-C9CCE1801EDF}"/>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377560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4ED395-3477-4EBC-9356-5732D37C27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DBAB16-72AC-4808-A4DF-4E11A84DB4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4F514-9022-4BCC-81F2-5C2515DBFB67}"/>
              </a:ext>
            </a:extLst>
          </p:cNvPr>
          <p:cNvSpPr>
            <a:spLocks noGrp="1"/>
          </p:cNvSpPr>
          <p:nvPr>
            <p:ph type="dt" sz="half" idx="10"/>
          </p:nvPr>
        </p:nvSpPr>
        <p:spPr/>
        <p:txBody>
          <a:bodyPr/>
          <a:lstStyle/>
          <a:p>
            <a:fld id="{005B9B56-8599-4FFB-8CB8-012D3ACC8F9D}" type="datetimeFigureOut">
              <a:rPr lang="en-US" smtClean="0"/>
              <a:t>11/30/2021</a:t>
            </a:fld>
            <a:endParaRPr lang="en-US"/>
          </a:p>
        </p:txBody>
      </p:sp>
      <p:sp>
        <p:nvSpPr>
          <p:cNvPr id="5" name="Footer Placeholder 4">
            <a:extLst>
              <a:ext uri="{FF2B5EF4-FFF2-40B4-BE49-F238E27FC236}">
                <a16:creationId xmlns:a16="http://schemas.microsoft.com/office/drawing/2014/main" id="{E41E6996-F75A-42D8-BC48-FE0EB666C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9F167-0EB0-4C4B-B00A-5419EB7B9424}"/>
              </a:ext>
            </a:extLst>
          </p:cNvPr>
          <p:cNvSpPr>
            <a:spLocks noGrp="1"/>
          </p:cNvSpPr>
          <p:nvPr>
            <p:ph type="sldNum" sz="quarter" idx="12"/>
          </p:nvPr>
        </p:nvSpPr>
        <p:spPr/>
        <p:txBody>
          <a:bodyPr/>
          <a:lstStyle/>
          <a:p>
            <a:fld id="{4708A863-EF01-4821-A2E8-3AF8C102D915}" type="slidenum">
              <a:rPr lang="en-US" smtClean="0"/>
              <a:t>‹#›</a:t>
            </a:fld>
            <a:endParaRPr lang="en-US"/>
          </a:p>
        </p:txBody>
      </p:sp>
    </p:spTree>
    <p:extLst>
      <p:ext uri="{BB962C8B-B14F-4D97-AF65-F5344CB8AC3E}">
        <p14:creationId xmlns:p14="http://schemas.microsoft.com/office/powerpoint/2010/main" val="1027780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0EE222-0C02-43FB-B6F9-F9D120AD57B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846F9C8-BAAE-4CAD-8E61-73FFE33C3F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DF540B-BBC9-409A-9FD0-02C5AF8F8B13}"/>
              </a:ext>
            </a:extLst>
          </p:cNvPr>
          <p:cNvSpPr>
            <a:spLocks noGrp="1"/>
          </p:cNvSpPr>
          <p:nvPr>
            <p:ph type="sldNum" sz="quarter" idx="12"/>
          </p:nvPr>
        </p:nvSpPr>
        <p:spPr/>
        <p:txBody>
          <a:bodyPr/>
          <a:lstStyle>
            <a:lvl1pPr>
              <a:defRPr/>
            </a:lvl1pPr>
          </a:lstStyle>
          <a:p>
            <a:pPr>
              <a:defRPr/>
            </a:pPr>
            <a:fld id="{470BA9EA-C50C-4A93-B6AF-EFE0FDE8F2B4}" type="slidenum">
              <a:rPr lang="en-US" altLang="en-US"/>
              <a:pPr>
                <a:defRPr/>
              </a:pPr>
              <a:t>‹#›</a:t>
            </a:fld>
            <a:endParaRPr lang="en-US" altLang="en-US"/>
          </a:p>
        </p:txBody>
      </p:sp>
    </p:spTree>
    <p:extLst>
      <p:ext uri="{BB962C8B-B14F-4D97-AF65-F5344CB8AC3E}">
        <p14:creationId xmlns:p14="http://schemas.microsoft.com/office/powerpoint/2010/main" val="18332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782B22-4180-46DB-BC90-AE6251C9A5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24EB1F0-08C6-47C6-B460-527CDCCA62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2D2E94-641F-4E02-B38B-172AFF45E3C1}"/>
              </a:ext>
            </a:extLst>
          </p:cNvPr>
          <p:cNvSpPr>
            <a:spLocks noGrp="1"/>
          </p:cNvSpPr>
          <p:nvPr>
            <p:ph type="sldNum" sz="quarter" idx="12"/>
          </p:nvPr>
        </p:nvSpPr>
        <p:spPr/>
        <p:txBody>
          <a:bodyPr/>
          <a:lstStyle>
            <a:lvl1pPr>
              <a:defRPr/>
            </a:lvl1pPr>
          </a:lstStyle>
          <a:p>
            <a:pPr>
              <a:defRPr/>
            </a:pPr>
            <a:fld id="{29DDF592-A5DA-4122-AB4C-E563D7C96485}" type="slidenum">
              <a:rPr lang="en-US" altLang="en-US"/>
              <a:pPr>
                <a:defRPr/>
              </a:pPr>
              <a:t>‹#›</a:t>
            </a:fld>
            <a:endParaRPr lang="en-US" altLang="en-US"/>
          </a:p>
        </p:txBody>
      </p:sp>
    </p:spTree>
    <p:extLst>
      <p:ext uri="{BB962C8B-B14F-4D97-AF65-F5344CB8AC3E}">
        <p14:creationId xmlns:p14="http://schemas.microsoft.com/office/powerpoint/2010/main" val="150179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F585A-6E6D-46EC-8599-8567EE5A6A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699CA8C-2354-45AE-9313-7A72C0BEFB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33836A-A442-42FE-9ED1-EB55FBD9467E}"/>
              </a:ext>
            </a:extLst>
          </p:cNvPr>
          <p:cNvSpPr>
            <a:spLocks noGrp="1"/>
          </p:cNvSpPr>
          <p:nvPr>
            <p:ph type="sldNum" sz="quarter" idx="12"/>
          </p:nvPr>
        </p:nvSpPr>
        <p:spPr/>
        <p:txBody>
          <a:bodyPr/>
          <a:lstStyle>
            <a:lvl1pPr>
              <a:defRPr/>
            </a:lvl1pPr>
          </a:lstStyle>
          <a:p>
            <a:pPr>
              <a:defRPr/>
            </a:pPr>
            <a:fld id="{12114B9B-D5FF-47B7-97E3-F11F86E9EA1A}" type="slidenum">
              <a:rPr lang="en-US" altLang="en-US"/>
              <a:pPr>
                <a:defRPr/>
              </a:pPr>
              <a:t>‹#›</a:t>
            </a:fld>
            <a:endParaRPr lang="en-US" altLang="en-US"/>
          </a:p>
        </p:txBody>
      </p:sp>
    </p:spTree>
    <p:extLst>
      <p:ext uri="{BB962C8B-B14F-4D97-AF65-F5344CB8AC3E}">
        <p14:creationId xmlns:p14="http://schemas.microsoft.com/office/powerpoint/2010/main" val="4168298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204557E-96F0-457C-99D0-20C2F7147A4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AC297CE-5F7A-4A41-B1B9-8C9D03248D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FA82EE-D1F0-4B8D-A047-BF9DF8D2243B}"/>
              </a:ext>
            </a:extLst>
          </p:cNvPr>
          <p:cNvSpPr>
            <a:spLocks noGrp="1"/>
          </p:cNvSpPr>
          <p:nvPr>
            <p:ph type="sldNum" sz="quarter" idx="12"/>
          </p:nvPr>
        </p:nvSpPr>
        <p:spPr/>
        <p:txBody>
          <a:bodyPr/>
          <a:lstStyle>
            <a:lvl1pPr>
              <a:defRPr/>
            </a:lvl1pPr>
          </a:lstStyle>
          <a:p>
            <a:pPr>
              <a:defRPr/>
            </a:pPr>
            <a:fld id="{620CCA63-DD14-41A0-95A3-692F62B2EBB3}" type="slidenum">
              <a:rPr lang="en-US" altLang="en-US"/>
              <a:pPr>
                <a:defRPr/>
              </a:pPr>
              <a:t>‹#›</a:t>
            </a:fld>
            <a:endParaRPr lang="en-US" altLang="en-US"/>
          </a:p>
        </p:txBody>
      </p:sp>
    </p:spTree>
    <p:extLst>
      <p:ext uri="{BB962C8B-B14F-4D97-AF65-F5344CB8AC3E}">
        <p14:creationId xmlns:p14="http://schemas.microsoft.com/office/powerpoint/2010/main" val="522089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72D706F-E175-46B3-A4EB-B9D276C2F51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A0E9DD1-A66E-42A3-85D8-91ACD440D1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A436220-24A0-4973-A70E-ED5977124975}"/>
              </a:ext>
            </a:extLst>
          </p:cNvPr>
          <p:cNvSpPr>
            <a:spLocks noGrp="1"/>
          </p:cNvSpPr>
          <p:nvPr>
            <p:ph type="sldNum" sz="quarter" idx="12"/>
          </p:nvPr>
        </p:nvSpPr>
        <p:spPr/>
        <p:txBody>
          <a:bodyPr/>
          <a:lstStyle>
            <a:lvl1pPr>
              <a:defRPr/>
            </a:lvl1pPr>
          </a:lstStyle>
          <a:p>
            <a:pPr>
              <a:defRPr/>
            </a:pPr>
            <a:fld id="{C7E079F4-FBD8-4D36-9340-6FEBA0FEEF01}" type="slidenum">
              <a:rPr lang="en-US" altLang="en-US"/>
              <a:pPr>
                <a:defRPr/>
              </a:pPr>
              <a:t>‹#›</a:t>
            </a:fld>
            <a:endParaRPr lang="en-US" altLang="en-US"/>
          </a:p>
        </p:txBody>
      </p:sp>
    </p:spTree>
    <p:extLst>
      <p:ext uri="{BB962C8B-B14F-4D97-AF65-F5344CB8AC3E}">
        <p14:creationId xmlns:p14="http://schemas.microsoft.com/office/powerpoint/2010/main" val="2282470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2A4F677-1FA9-46A6-B47F-DFC763485CE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67BE563-B691-402B-9CB8-F75BDFACE9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54E54F7-5E01-4ACF-BCC7-F52CF66C2EFB}"/>
              </a:ext>
            </a:extLst>
          </p:cNvPr>
          <p:cNvSpPr>
            <a:spLocks noGrp="1"/>
          </p:cNvSpPr>
          <p:nvPr>
            <p:ph type="sldNum" sz="quarter" idx="12"/>
          </p:nvPr>
        </p:nvSpPr>
        <p:spPr/>
        <p:txBody>
          <a:bodyPr/>
          <a:lstStyle>
            <a:lvl1pPr>
              <a:defRPr/>
            </a:lvl1pPr>
          </a:lstStyle>
          <a:p>
            <a:pPr>
              <a:defRPr/>
            </a:pPr>
            <a:fld id="{A864AE40-F985-40B6-9FEA-8A6506466FFD}" type="slidenum">
              <a:rPr lang="en-US" altLang="en-US"/>
              <a:pPr>
                <a:defRPr/>
              </a:pPr>
              <a:t>‹#›</a:t>
            </a:fld>
            <a:endParaRPr lang="en-US" altLang="en-US"/>
          </a:p>
        </p:txBody>
      </p:sp>
    </p:spTree>
    <p:extLst>
      <p:ext uri="{BB962C8B-B14F-4D97-AF65-F5344CB8AC3E}">
        <p14:creationId xmlns:p14="http://schemas.microsoft.com/office/powerpoint/2010/main" val="376091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6A4889-F2BC-406C-8E6E-02CA9E804A99}"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1978591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D528BF6-B9DC-4D23-8FFB-CFDBE7373D0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0025BC7-3D79-4130-87ED-C38DAC37FD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4317DA2-81CC-4276-A102-10F23F07C314}"/>
              </a:ext>
            </a:extLst>
          </p:cNvPr>
          <p:cNvSpPr>
            <a:spLocks noGrp="1"/>
          </p:cNvSpPr>
          <p:nvPr>
            <p:ph type="sldNum" sz="quarter" idx="12"/>
          </p:nvPr>
        </p:nvSpPr>
        <p:spPr/>
        <p:txBody>
          <a:bodyPr/>
          <a:lstStyle>
            <a:lvl1pPr>
              <a:defRPr/>
            </a:lvl1pPr>
          </a:lstStyle>
          <a:p>
            <a:pPr>
              <a:defRPr/>
            </a:pPr>
            <a:fld id="{81807699-AC5A-4E9F-A0CD-EA1D5182AAD4}" type="slidenum">
              <a:rPr lang="en-US" altLang="en-US"/>
              <a:pPr>
                <a:defRPr/>
              </a:pPr>
              <a:t>‹#›</a:t>
            </a:fld>
            <a:endParaRPr lang="en-US" altLang="en-US"/>
          </a:p>
        </p:txBody>
      </p:sp>
    </p:spTree>
    <p:extLst>
      <p:ext uri="{BB962C8B-B14F-4D97-AF65-F5344CB8AC3E}">
        <p14:creationId xmlns:p14="http://schemas.microsoft.com/office/powerpoint/2010/main" val="2106242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5B0EAA0-7212-403E-8BCE-3BEDEED589C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C07ACB0-21E7-4FF5-85CB-262321BAED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B28075-CF68-4E28-9BD4-74BD5BEF2029}"/>
              </a:ext>
            </a:extLst>
          </p:cNvPr>
          <p:cNvSpPr>
            <a:spLocks noGrp="1"/>
          </p:cNvSpPr>
          <p:nvPr>
            <p:ph type="sldNum" sz="quarter" idx="12"/>
          </p:nvPr>
        </p:nvSpPr>
        <p:spPr/>
        <p:txBody>
          <a:bodyPr/>
          <a:lstStyle>
            <a:lvl1pPr>
              <a:defRPr/>
            </a:lvl1pPr>
          </a:lstStyle>
          <a:p>
            <a:pPr>
              <a:defRPr/>
            </a:pPr>
            <a:fld id="{6817D3A9-4012-45D6-A325-E6CDD2A3210D}" type="slidenum">
              <a:rPr lang="en-US" altLang="en-US"/>
              <a:pPr>
                <a:defRPr/>
              </a:pPr>
              <a:t>‹#›</a:t>
            </a:fld>
            <a:endParaRPr lang="en-US" altLang="en-US"/>
          </a:p>
        </p:txBody>
      </p:sp>
    </p:spTree>
    <p:extLst>
      <p:ext uri="{BB962C8B-B14F-4D97-AF65-F5344CB8AC3E}">
        <p14:creationId xmlns:p14="http://schemas.microsoft.com/office/powerpoint/2010/main" val="3747032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DBBCDCC-3B17-4719-851A-0DF04054301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C1ACA50-FFF1-41C1-8B40-A87DCAB44C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A262F5-DF7E-470D-B1EA-BB462D30DF28}"/>
              </a:ext>
            </a:extLst>
          </p:cNvPr>
          <p:cNvSpPr>
            <a:spLocks noGrp="1"/>
          </p:cNvSpPr>
          <p:nvPr>
            <p:ph type="sldNum" sz="quarter" idx="12"/>
          </p:nvPr>
        </p:nvSpPr>
        <p:spPr/>
        <p:txBody>
          <a:bodyPr/>
          <a:lstStyle>
            <a:lvl1pPr>
              <a:defRPr/>
            </a:lvl1pPr>
          </a:lstStyle>
          <a:p>
            <a:pPr>
              <a:defRPr/>
            </a:pPr>
            <a:fld id="{D838DAD8-EF02-49A3-9BFC-2995E72AAA63}" type="slidenum">
              <a:rPr lang="en-US" altLang="en-US"/>
              <a:pPr>
                <a:defRPr/>
              </a:pPr>
              <a:t>‹#›</a:t>
            </a:fld>
            <a:endParaRPr lang="en-US" altLang="en-US"/>
          </a:p>
        </p:txBody>
      </p:sp>
    </p:spTree>
    <p:extLst>
      <p:ext uri="{BB962C8B-B14F-4D97-AF65-F5344CB8AC3E}">
        <p14:creationId xmlns:p14="http://schemas.microsoft.com/office/powerpoint/2010/main" val="20081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5A540B-CD55-40F6-9F2F-608EF05F9CC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7634292-92C5-44B5-A99E-295E39BB9B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4CDD0E-9432-475F-8341-F97B8B7B1C14}"/>
              </a:ext>
            </a:extLst>
          </p:cNvPr>
          <p:cNvSpPr>
            <a:spLocks noGrp="1"/>
          </p:cNvSpPr>
          <p:nvPr>
            <p:ph type="sldNum" sz="quarter" idx="12"/>
          </p:nvPr>
        </p:nvSpPr>
        <p:spPr/>
        <p:txBody>
          <a:bodyPr/>
          <a:lstStyle>
            <a:lvl1pPr>
              <a:defRPr/>
            </a:lvl1pPr>
          </a:lstStyle>
          <a:p>
            <a:pPr>
              <a:defRPr/>
            </a:pPr>
            <a:fld id="{448AA848-CA99-4106-B386-BD0B48AD2D82}" type="slidenum">
              <a:rPr lang="en-US" altLang="en-US"/>
              <a:pPr>
                <a:defRPr/>
              </a:pPr>
              <a:t>‹#›</a:t>
            </a:fld>
            <a:endParaRPr lang="en-US" altLang="en-US"/>
          </a:p>
        </p:txBody>
      </p:sp>
    </p:spTree>
    <p:extLst>
      <p:ext uri="{BB962C8B-B14F-4D97-AF65-F5344CB8AC3E}">
        <p14:creationId xmlns:p14="http://schemas.microsoft.com/office/powerpoint/2010/main" val="356123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05166D-9B11-4DC0-BB19-DED4B2C4783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03DFB89-A348-4306-8726-B0EAD6D97C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98B91-E6B6-42F0-B19A-9B863A34B090}"/>
              </a:ext>
            </a:extLst>
          </p:cNvPr>
          <p:cNvSpPr>
            <a:spLocks noGrp="1"/>
          </p:cNvSpPr>
          <p:nvPr>
            <p:ph type="sldNum" sz="quarter" idx="12"/>
          </p:nvPr>
        </p:nvSpPr>
        <p:spPr/>
        <p:txBody>
          <a:bodyPr/>
          <a:lstStyle>
            <a:lvl1pPr>
              <a:defRPr/>
            </a:lvl1pPr>
          </a:lstStyle>
          <a:p>
            <a:pPr>
              <a:defRPr/>
            </a:pPr>
            <a:fld id="{22FF00F5-76D2-4ECB-B5FE-0CE2D3AF534F}" type="slidenum">
              <a:rPr lang="en-US" altLang="en-US"/>
              <a:pPr>
                <a:defRPr/>
              </a:pPr>
              <a:t>‹#›</a:t>
            </a:fld>
            <a:endParaRPr lang="en-US" altLang="en-US"/>
          </a:p>
        </p:txBody>
      </p:sp>
    </p:spTree>
    <p:extLst>
      <p:ext uri="{BB962C8B-B14F-4D97-AF65-F5344CB8AC3E}">
        <p14:creationId xmlns:p14="http://schemas.microsoft.com/office/powerpoint/2010/main" val="1766798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3A23F6-B08B-4B27-ADE1-9BA7E7206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58CA07-0608-4367-BE15-2B32A93377DB}"/>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6" name="Rectangle 6">
            <a:extLst>
              <a:ext uri="{FF2B5EF4-FFF2-40B4-BE49-F238E27FC236}">
                <a16:creationId xmlns:a16="http://schemas.microsoft.com/office/drawing/2014/main" id="{FC54F19A-6FC3-4B2B-B5D1-A72EAFB1120D}"/>
              </a:ext>
            </a:extLst>
          </p:cNvPr>
          <p:cNvSpPr>
            <a:spLocks noGrp="1" noChangeArrowheads="1"/>
          </p:cNvSpPr>
          <p:nvPr>
            <p:ph type="sldNum" sz="quarter" idx="12"/>
          </p:nvPr>
        </p:nvSpPr>
        <p:spPr>
          <a:ln/>
        </p:spPr>
        <p:txBody>
          <a:bodyPr/>
          <a:lstStyle>
            <a:lvl1pPr>
              <a:defRPr/>
            </a:lvl1pPr>
          </a:lstStyle>
          <a:p>
            <a:fld id="{C47A8CE9-6E52-49F3-BFBB-A9C658D631CC}" type="slidenum">
              <a:rPr lang="en-US" altLang="en-US"/>
              <a:pPr/>
              <a:t>‹#›</a:t>
            </a:fld>
            <a:endParaRPr lang="en-US" altLang="en-US"/>
          </a:p>
        </p:txBody>
      </p:sp>
    </p:spTree>
    <p:extLst>
      <p:ext uri="{BB962C8B-B14F-4D97-AF65-F5344CB8AC3E}">
        <p14:creationId xmlns:p14="http://schemas.microsoft.com/office/powerpoint/2010/main" val="3130299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2BFB0E-B3E8-4877-A6BB-CC3B49CA10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BE1498-6D95-4DA8-816A-E08893E84DAD}"/>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6" name="Rectangle 6">
            <a:extLst>
              <a:ext uri="{FF2B5EF4-FFF2-40B4-BE49-F238E27FC236}">
                <a16:creationId xmlns:a16="http://schemas.microsoft.com/office/drawing/2014/main" id="{C686F3A7-6E6E-4845-8A42-22B6C9AF8BDA}"/>
              </a:ext>
            </a:extLst>
          </p:cNvPr>
          <p:cNvSpPr>
            <a:spLocks noGrp="1" noChangeArrowheads="1"/>
          </p:cNvSpPr>
          <p:nvPr>
            <p:ph type="sldNum" sz="quarter" idx="12"/>
          </p:nvPr>
        </p:nvSpPr>
        <p:spPr>
          <a:ln/>
        </p:spPr>
        <p:txBody>
          <a:bodyPr/>
          <a:lstStyle>
            <a:lvl1pPr>
              <a:defRPr/>
            </a:lvl1pPr>
          </a:lstStyle>
          <a:p>
            <a:fld id="{4969FD13-480E-4EA9-9569-CEB0729FBF4D}" type="slidenum">
              <a:rPr lang="en-US" altLang="en-US"/>
              <a:pPr/>
              <a:t>‹#›</a:t>
            </a:fld>
            <a:endParaRPr lang="en-US" altLang="en-US"/>
          </a:p>
        </p:txBody>
      </p:sp>
    </p:spTree>
    <p:extLst>
      <p:ext uri="{BB962C8B-B14F-4D97-AF65-F5344CB8AC3E}">
        <p14:creationId xmlns:p14="http://schemas.microsoft.com/office/powerpoint/2010/main" val="3353620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8C34CE-28DC-4AFC-A1A9-0DFAA04144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C38ED1-48D7-4B20-B507-6E811A4C1ED8}"/>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6" name="Rectangle 6">
            <a:extLst>
              <a:ext uri="{FF2B5EF4-FFF2-40B4-BE49-F238E27FC236}">
                <a16:creationId xmlns:a16="http://schemas.microsoft.com/office/drawing/2014/main" id="{B1AA2E00-4CDE-4589-8FEA-15A5018D690D}"/>
              </a:ext>
            </a:extLst>
          </p:cNvPr>
          <p:cNvSpPr>
            <a:spLocks noGrp="1" noChangeArrowheads="1"/>
          </p:cNvSpPr>
          <p:nvPr>
            <p:ph type="sldNum" sz="quarter" idx="12"/>
          </p:nvPr>
        </p:nvSpPr>
        <p:spPr>
          <a:ln/>
        </p:spPr>
        <p:txBody>
          <a:bodyPr/>
          <a:lstStyle>
            <a:lvl1pPr>
              <a:defRPr/>
            </a:lvl1pPr>
          </a:lstStyle>
          <a:p>
            <a:fld id="{71395B44-E91F-4BCD-8D2F-F3286FC64708}" type="slidenum">
              <a:rPr lang="en-US" altLang="en-US"/>
              <a:pPr/>
              <a:t>‹#›</a:t>
            </a:fld>
            <a:endParaRPr lang="en-US" altLang="en-US"/>
          </a:p>
        </p:txBody>
      </p:sp>
    </p:spTree>
    <p:extLst>
      <p:ext uri="{BB962C8B-B14F-4D97-AF65-F5344CB8AC3E}">
        <p14:creationId xmlns:p14="http://schemas.microsoft.com/office/powerpoint/2010/main" val="1903519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7A7509-363C-4963-B06D-700EC9D0ED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D4066B-8FD8-43AE-9410-8B16360CCE92}"/>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7" name="Rectangle 6">
            <a:extLst>
              <a:ext uri="{FF2B5EF4-FFF2-40B4-BE49-F238E27FC236}">
                <a16:creationId xmlns:a16="http://schemas.microsoft.com/office/drawing/2014/main" id="{056FF809-4B1F-4F17-98B8-62092270306F}"/>
              </a:ext>
            </a:extLst>
          </p:cNvPr>
          <p:cNvSpPr>
            <a:spLocks noGrp="1" noChangeArrowheads="1"/>
          </p:cNvSpPr>
          <p:nvPr>
            <p:ph type="sldNum" sz="quarter" idx="12"/>
          </p:nvPr>
        </p:nvSpPr>
        <p:spPr>
          <a:ln/>
        </p:spPr>
        <p:txBody>
          <a:bodyPr/>
          <a:lstStyle>
            <a:lvl1pPr>
              <a:defRPr/>
            </a:lvl1pPr>
          </a:lstStyle>
          <a:p>
            <a:fld id="{C1D60D4E-6E37-41DD-BF23-A94E50B96F2C}" type="slidenum">
              <a:rPr lang="en-US" altLang="en-US"/>
              <a:pPr/>
              <a:t>‹#›</a:t>
            </a:fld>
            <a:endParaRPr lang="en-US" altLang="en-US"/>
          </a:p>
        </p:txBody>
      </p:sp>
    </p:spTree>
    <p:extLst>
      <p:ext uri="{BB962C8B-B14F-4D97-AF65-F5344CB8AC3E}">
        <p14:creationId xmlns:p14="http://schemas.microsoft.com/office/powerpoint/2010/main" val="3356073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19D109-06A0-4935-8492-DD84BF0FC76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A95294-E62C-4DBD-BB35-06BC80FD2B5E}"/>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9" name="Rectangle 6">
            <a:extLst>
              <a:ext uri="{FF2B5EF4-FFF2-40B4-BE49-F238E27FC236}">
                <a16:creationId xmlns:a16="http://schemas.microsoft.com/office/drawing/2014/main" id="{5CDA435C-FB60-4C48-A956-D9EB455BBE00}"/>
              </a:ext>
            </a:extLst>
          </p:cNvPr>
          <p:cNvSpPr>
            <a:spLocks noGrp="1" noChangeArrowheads="1"/>
          </p:cNvSpPr>
          <p:nvPr>
            <p:ph type="sldNum" sz="quarter" idx="12"/>
          </p:nvPr>
        </p:nvSpPr>
        <p:spPr>
          <a:ln/>
        </p:spPr>
        <p:txBody>
          <a:bodyPr/>
          <a:lstStyle>
            <a:lvl1pPr>
              <a:defRPr/>
            </a:lvl1pPr>
          </a:lstStyle>
          <a:p>
            <a:fld id="{C8F1C5AB-97C2-4522-A37B-A5B45BCA5DD5}" type="slidenum">
              <a:rPr lang="en-US" altLang="en-US"/>
              <a:pPr/>
              <a:t>‹#›</a:t>
            </a:fld>
            <a:endParaRPr lang="en-US" altLang="en-US"/>
          </a:p>
        </p:txBody>
      </p:sp>
    </p:spTree>
    <p:extLst>
      <p:ext uri="{BB962C8B-B14F-4D97-AF65-F5344CB8AC3E}">
        <p14:creationId xmlns:p14="http://schemas.microsoft.com/office/powerpoint/2010/main" val="212046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6A4889-F2BC-406C-8E6E-02CA9E804A99}"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3816106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C575ABB-BEC8-4F59-BC09-5C860AD562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FB92BC-5CC2-4C8D-9855-34108D16A927}"/>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5" name="Rectangle 6">
            <a:extLst>
              <a:ext uri="{FF2B5EF4-FFF2-40B4-BE49-F238E27FC236}">
                <a16:creationId xmlns:a16="http://schemas.microsoft.com/office/drawing/2014/main" id="{0DDFA95F-C1EE-4AE4-84FE-1A63D458B6DC}"/>
              </a:ext>
            </a:extLst>
          </p:cNvPr>
          <p:cNvSpPr>
            <a:spLocks noGrp="1" noChangeArrowheads="1"/>
          </p:cNvSpPr>
          <p:nvPr>
            <p:ph type="sldNum" sz="quarter" idx="12"/>
          </p:nvPr>
        </p:nvSpPr>
        <p:spPr>
          <a:ln/>
        </p:spPr>
        <p:txBody>
          <a:bodyPr/>
          <a:lstStyle>
            <a:lvl1pPr>
              <a:defRPr/>
            </a:lvl1pPr>
          </a:lstStyle>
          <a:p>
            <a:fld id="{480F997B-8BA1-4DA4-996D-E029AEEA7A96}" type="slidenum">
              <a:rPr lang="en-US" altLang="en-US"/>
              <a:pPr/>
              <a:t>‹#›</a:t>
            </a:fld>
            <a:endParaRPr lang="en-US" altLang="en-US"/>
          </a:p>
        </p:txBody>
      </p:sp>
    </p:spTree>
    <p:extLst>
      <p:ext uri="{BB962C8B-B14F-4D97-AF65-F5344CB8AC3E}">
        <p14:creationId xmlns:p14="http://schemas.microsoft.com/office/powerpoint/2010/main" val="826135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097A47-69E8-4D76-B8AE-CC8A6528AFB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5C88F0-DEF6-4C5A-B926-50F31745C4A3}"/>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4" name="Rectangle 6">
            <a:extLst>
              <a:ext uri="{FF2B5EF4-FFF2-40B4-BE49-F238E27FC236}">
                <a16:creationId xmlns:a16="http://schemas.microsoft.com/office/drawing/2014/main" id="{ADDD09D5-12AD-49DE-993E-B85C2D795034}"/>
              </a:ext>
            </a:extLst>
          </p:cNvPr>
          <p:cNvSpPr>
            <a:spLocks noGrp="1" noChangeArrowheads="1"/>
          </p:cNvSpPr>
          <p:nvPr>
            <p:ph type="sldNum" sz="quarter" idx="12"/>
          </p:nvPr>
        </p:nvSpPr>
        <p:spPr>
          <a:ln/>
        </p:spPr>
        <p:txBody>
          <a:bodyPr/>
          <a:lstStyle>
            <a:lvl1pPr>
              <a:defRPr/>
            </a:lvl1pPr>
          </a:lstStyle>
          <a:p>
            <a:fld id="{9AAADEC5-4BF6-4068-8EE7-E198C3634962}" type="slidenum">
              <a:rPr lang="en-US" altLang="en-US"/>
              <a:pPr/>
              <a:t>‹#›</a:t>
            </a:fld>
            <a:endParaRPr lang="en-US" altLang="en-US"/>
          </a:p>
        </p:txBody>
      </p:sp>
    </p:spTree>
    <p:extLst>
      <p:ext uri="{BB962C8B-B14F-4D97-AF65-F5344CB8AC3E}">
        <p14:creationId xmlns:p14="http://schemas.microsoft.com/office/powerpoint/2010/main" val="1079051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645039-9248-4868-AE36-B5535F906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FC5D7C-2818-4870-9EF6-C1C376EF3453}"/>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7" name="Rectangle 6">
            <a:extLst>
              <a:ext uri="{FF2B5EF4-FFF2-40B4-BE49-F238E27FC236}">
                <a16:creationId xmlns:a16="http://schemas.microsoft.com/office/drawing/2014/main" id="{BE354A5D-EE47-438D-BE3B-93C76576E66E}"/>
              </a:ext>
            </a:extLst>
          </p:cNvPr>
          <p:cNvSpPr>
            <a:spLocks noGrp="1" noChangeArrowheads="1"/>
          </p:cNvSpPr>
          <p:nvPr>
            <p:ph type="sldNum" sz="quarter" idx="12"/>
          </p:nvPr>
        </p:nvSpPr>
        <p:spPr>
          <a:ln/>
        </p:spPr>
        <p:txBody>
          <a:bodyPr/>
          <a:lstStyle>
            <a:lvl1pPr>
              <a:defRPr/>
            </a:lvl1pPr>
          </a:lstStyle>
          <a:p>
            <a:fld id="{E8019C11-509C-4B61-A303-4E4DFBE13736}" type="slidenum">
              <a:rPr lang="en-US" altLang="en-US"/>
              <a:pPr/>
              <a:t>‹#›</a:t>
            </a:fld>
            <a:endParaRPr lang="en-US" altLang="en-US"/>
          </a:p>
        </p:txBody>
      </p:sp>
    </p:spTree>
    <p:extLst>
      <p:ext uri="{BB962C8B-B14F-4D97-AF65-F5344CB8AC3E}">
        <p14:creationId xmlns:p14="http://schemas.microsoft.com/office/powerpoint/2010/main" val="1938889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BB7B16-7264-4270-8335-56EF343210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794D98-C07E-4BB4-973E-6E41043C6149}"/>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7" name="Rectangle 6">
            <a:extLst>
              <a:ext uri="{FF2B5EF4-FFF2-40B4-BE49-F238E27FC236}">
                <a16:creationId xmlns:a16="http://schemas.microsoft.com/office/drawing/2014/main" id="{0931E5F5-0E12-4BAE-A3CC-4408DEF17CBE}"/>
              </a:ext>
            </a:extLst>
          </p:cNvPr>
          <p:cNvSpPr>
            <a:spLocks noGrp="1" noChangeArrowheads="1"/>
          </p:cNvSpPr>
          <p:nvPr>
            <p:ph type="sldNum" sz="quarter" idx="12"/>
          </p:nvPr>
        </p:nvSpPr>
        <p:spPr>
          <a:ln/>
        </p:spPr>
        <p:txBody>
          <a:bodyPr/>
          <a:lstStyle>
            <a:lvl1pPr>
              <a:defRPr/>
            </a:lvl1pPr>
          </a:lstStyle>
          <a:p>
            <a:fld id="{EA70CF62-A1AA-4B01-A49B-6793E494611C}" type="slidenum">
              <a:rPr lang="en-US" altLang="en-US"/>
              <a:pPr/>
              <a:t>‹#›</a:t>
            </a:fld>
            <a:endParaRPr lang="en-US" altLang="en-US"/>
          </a:p>
        </p:txBody>
      </p:sp>
    </p:spTree>
    <p:extLst>
      <p:ext uri="{BB962C8B-B14F-4D97-AF65-F5344CB8AC3E}">
        <p14:creationId xmlns:p14="http://schemas.microsoft.com/office/powerpoint/2010/main" val="2942998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6A9F8E-FADE-4BCB-B6A1-6A394355C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EA8254-CC76-4F94-B56D-FC2B05E9ABEB}"/>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6" name="Rectangle 6">
            <a:extLst>
              <a:ext uri="{FF2B5EF4-FFF2-40B4-BE49-F238E27FC236}">
                <a16:creationId xmlns:a16="http://schemas.microsoft.com/office/drawing/2014/main" id="{084607D2-347C-4FC3-84A4-88D95CB20980}"/>
              </a:ext>
            </a:extLst>
          </p:cNvPr>
          <p:cNvSpPr>
            <a:spLocks noGrp="1" noChangeArrowheads="1"/>
          </p:cNvSpPr>
          <p:nvPr>
            <p:ph type="sldNum" sz="quarter" idx="12"/>
          </p:nvPr>
        </p:nvSpPr>
        <p:spPr>
          <a:ln/>
        </p:spPr>
        <p:txBody>
          <a:bodyPr/>
          <a:lstStyle>
            <a:lvl1pPr>
              <a:defRPr/>
            </a:lvl1pPr>
          </a:lstStyle>
          <a:p>
            <a:fld id="{C030AD0E-0C1D-4CBC-B4C7-4FC25AF47E03}" type="slidenum">
              <a:rPr lang="en-US" altLang="en-US"/>
              <a:pPr/>
              <a:t>‹#›</a:t>
            </a:fld>
            <a:endParaRPr lang="en-US" altLang="en-US"/>
          </a:p>
        </p:txBody>
      </p:sp>
    </p:spTree>
    <p:extLst>
      <p:ext uri="{BB962C8B-B14F-4D97-AF65-F5344CB8AC3E}">
        <p14:creationId xmlns:p14="http://schemas.microsoft.com/office/powerpoint/2010/main" val="109874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6093E4-81C8-4E0A-953B-612E8B1979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941AD6-FFD6-4B33-9DBC-708DF73FC6E3}"/>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6" name="Rectangle 6">
            <a:extLst>
              <a:ext uri="{FF2B5EF4-FFF2-40B4-BE49-F238E27FC236}">
                <a16:creationId xmlns:a16="http://schemas.microsoft.com/office/drawing/2014/main" id="{06EC5123-5B6B-491C-970B-722CC9762EDB}"/>
              </a:ext>
            </a:extLst>
          </p:cNvPr>
          <p:cNvSpPr>
            <a:spLocks noGrp="1" noChangeArrowheads="1"/>
          </p:cNvSpPr>
          <p:nvPr>
            <p:ph type="sldNum" sz="quarter" idx="12"/>
          </p:nvPr>
        </p:nvSpPr>
        <p:spPr>
          <a:ln/>
        </p:spPr>
        <p:txBody>
          <a:bodyPr/>
          <a:lstStyle>
            <a:lvl1pPr>
              <a:defRPr/>
            </a:lvl1pPr>
          </a:lstStyle>
          <a:p>
            <a:fld id="{56FECBC5-C614-4958-B5D1-71668540A838}" type="slidenum">
              <a:rPr lang="en-US" altLang="en-US"/>
              <a:pPr/>
              <a:t>‹#›</a:t>
            </a:fld>
            <a:endParaRPr lang="en-US" altLang="en-US"/>
          </a:p>
        </p:txBody>
      </p:sp>
    </p:spTree>
    <p:extLst>
      <p:ext uri="{BB962C8B-B14F-4D97-AF65-F5344CB8AC3E}">
        <p14:creationId xmlns:p14="http://schemas.microsoft.com/office/powerpoint/2010/main" val="4293891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EDA006-C13B-4F27-8378-3AADF49DCF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9DC7B4-C8DC-4C5B-99B1-1F2649210C49}"/>
              </a:ext>
            </a:extLst>
          </p:cNvPr>
          <p:cNvSpPr>
            <a:spLocks noGrp="1" noChangeArrowheads="1"/>
          </p:cNvSpPr>
          <p:nvPr>
            <p:ph type="ftr" sz="quarter" idx="11"/>
          </p:nvPr>
        </p:nvSpPr>
        <p:spPr>
          <a:ln/>
        </p:spPr>
        <p:txBody>
          <a:bodyPr/>
          <a:lstStyle>
            <a:lvl1pPr>
              <a:defRPr/>
            </a:lvl1pPr>
          </a:lstStyle>
          <a:p>
            <a:pPr>
              <a:defRPr/>
            </a:pPr>
            <a:r>
              <a:rPr lang="en-US"/>
              <a:t>U7: World population – Part C: Listening – Performed in the class 11D7 by LeDinhXo </a:t>
            </a:r>
          </a:p>
        </p:txBody>
      </p:sp>
      <p:sp>
        <p:nvSpPr>
          <p:cNvPr id="9" name="Rectangle 6">
            <a:extLst>
              <a:ext uri="{FF2B5EF4-FFF2-40B4-BE49-F238E27FC236}">
                <a16:creationId xmlns:a16="http://schemas.microsoft.com/office/drawing/2014/main" id="{153DA6C1-232B-40C2-A18C-1B049411E1C4}"/>
              </a:ext>
            </a:extLst>
          </p:cNvPr>
          <p:cNvSpPr>
            <a:spLocks noGrp="1" noChangeArrowheads="1"/>
          </p:cNvSpPr>
          <p:nvPr>
            <p:ph type="sldNum" sz="quarter" idx="12"/>
          </p:nvPr>
        </p:nvSpPr>
        <p:spPr>
          <a:ln/>
        </p:spPr>
        <p:txBody>
          <a:bodyPr/>
          <a:lstStyle>
            <a:lvl1pPr>
              <a:defRPr/>
            </a:lvl1pPr>
          </a:lstStyle>
          <a:p>
            <a:fld id="{7BB9E1A2-41BA-43D2-9C30-44BAC0FD2919}" type="slidenum">
              <a:rPr lang="en-US" altLang="en-US"/>
              <a:pPr/>
              <a:t>‹#›</a:t>
            </a:fld>
            <a:endParaRPr lang="en-US" altLang="en-US"/>
          </a:p>
        </p:txBody>
      </p:sp>
    </p:spTree>
    <p:extLst>
      <p:ext uri="{BB962C8B-B14F-4D97-AF65-F5344CB8AC3E}">
        <p14:creationId xmlns:p14="http://schemas.microsoft.com/office/powerpoint/2010/main" val="2421561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77EE5116-5249-4CC2-AF6F-973A84512E1B}" type="datetime3">
              <a:rPr lang="en-US"/>
              <a:pPr>
                <a:defRPr/>
              </a:pPr>
              <a:t>30 November 2021</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6" name="Rectangle 6"/>
          <p:cNvSpPr>
            <a:spLocks noGrp="1" noChangeArrowheads="1"/>
          </p:cNvSpPr>
          <p:nvPr>
            <p:ph type="sldNum" sz="quarter" idx="12"/>
          </p:nvPr>
        </p:nvSpPr>
        <p:spPr>
          <a:ln/>
        </p:spPr>
        <p:txBody>
          <a:bodyPr/>
          <a:lstStyle>
            <a:lvl1pPr>
              <a:defRPr/>
            </a:lvl1pPr>
          </a:lstStyle>
          <a:p>
            <a:pPr>
              <a:defRPr/>
            </a:pPr>
            <a:fld id="{408E805A-5F72-407A-89D6-C79AE091FB5E}" type="slidenum">
              <a:rPr lang="en-GB" altLang="en-US"/>
              <a:pPr>
                <a:defRPr/>
              </a:pPr>
              <a:t>‹#›</a:t>
            </a:fld>
            <a:endParaRPr lang="en-GB" altLang="en-US"/>
          </a:p>
        </p:txBody>
      </p:sp>
    </p:spTree>
    <p:extLst>
      <p:ext uri="{BB962C8B-B14F-4D97-AF65-F5344CB8AC3E}">
        <p14:creationId xmlns:p14="http://schemas.microsoft.com/office/powerpoint/2010/main" val="2272627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C6F2BF9-E8EA-4767-8192-9C136B2BB50A}" type="datetime3">
              <a:rPr lang="en-US"/>
              <a:pPr>
                <a:defRPr/>
              </a:pPr>
              <a:t>30 November 2021</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6" name="Rectangle 6"/>
          <p:cNvSpPr>
            <a:spLocks noGrp="1" noChangeArrowheads="1"/>
          </p:cNvSpPr>
          <p:nvPr>
            <p:ph type="sldNum" sz="quarter" idx="12"/>
          </p:nvPr>
        </p:nvSpPr>
        <p:spPr>
          <a:ln/>
        </p:spPr>
        <p:txBody>
          <a:bodyPr/>
          <a:lstStyle>
            <a:lvl1pPr>
              <a:defRPr/>
            </a:lvl1pPr>
          </a:lstStyle>
          <a:p>
            <a:pPr>
              <a:defRPr/>
            </a:pPr>
            <a:fld id="{B89419FB-117B-41AE-936B-43E20364463A}" type="slidenum">
              <a:rPr lang="en-GB" altLang="en-US"/>
              <a:pPr>
                <a:defRPr/>
              </a:pPr>
              <a:t>‹#›</a:t>
            </a:fld>
            <a:endParaRPr lang="en-GB" altLang="en-US"/>
          </a:p>
        </p:txBody>
      </p:sp>
    </p:spTree>
    <p:extLst>
      <p:ext uri="{BB962C8B-B14F-4D97-AF65-F5344CB8AC3E}">
        <p14:creationId xmlns:p14="http://schemas.microsoft.com/office/powerpoint/2010/main" val="3595603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0B2CF15-7DE7-45CA-BB78-149434DB2631}" type="datetime3">
              <a:rPr lang="en-US"/>
              <a:pPr>
                <a:defRPr/>
              </a:pPr>
              <a:t>30 November 2021</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6" name="Rectangle 6"/>
          <p:cNvSpPr>
            <a:spLocks noGrp="1" noChangeArrowheads="1"/>
          </p:cNvSpPr>
          <p:nvPr>
            <p:ph type="sldNum" sz="quarter" idx="12"/>
          </p:nvPr>
        </p:nvSpPr>
        <p:spPr>
          <a:ln/>
        </p:spPr>
        <p:txBody>
          <a:bodyPr/>
          <a:lstStyle>
            <a:lvl1pPr>
              <a:defRPr/>
            </a:lvl1pPr>
          </a:lstStyle>
          <a:p>
            <a:pPr>
              <a:defRPr/>
            </a:pPr>
            <a:fld id="{800F1843-AE4E-4676-9FFC-7CF071124C07}" type="slidenum">
              <a:rPr lang="en-GB" altLang="en-US"/>
              <a:pPr>
                <a:defRPr/>
              </a:pPr>
              <a:t>‹#›</a:t>
            </a:fld>
            <a:endParaRPr lang="en-GB" altLang="en-US"/>
          </a:p>
        </p:txBody>
      </p:sp>
    </p:spTree>
    <p:extLst>
      <p:ext uri="{BB962C8B-B14F-4D97-AF65-F5344CB8AC3E}">
        <p14:creationId xmlns:p14="http://schemas.microsoft.com/office/powerpoint/2010/main" val="26335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6A4889-F2BC-406C-8E6E-02CA9E804A99}"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3468910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FF11449-EA65-4160-8728-E385B5505935}" type="datetime3">
              <a:rPr lang="en-US"/>
              <a:pPr>
                <a:defRPr/>
              </a:pPr>
              <a:t>30 November 2021</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7" name="Rectangle 6"/>
          <p:cNvSpPr>
            <a:spLocks noGrp="1" noChangeArrowheads="1"/>
          </p:cNvSpPr>
          <p:nvPr>
            <p:ph type="sldNum" sz="quarter" idx="12"/>
          </p:nvPr>
        </p:nvSpPr>
        <p:spPr>
          <a:ln/>
        </p:spPr>
        <p:txBody>
          <a:bodyPr/>
          <a:lstStyle>
            <a:lvl1pPr>
              <a:defRPr/>
            </a:lvl1pPr>
          </a:lstStyle>
          <a:p>
            <a:pPr>
              <a:defRPr/>
            </a:pPr>
            <a:fld id="{0D80BEB3-1D0C-465F-BDF8-51914F906363}" type="slidenum">
              <a:rPr lang="en-GB" altLang="en-US"/>
              <a:pPr>
                <a:defRPr/>
              </a:pPr>
              <a:t>‹#›</a:t>
            </a:fld>
            <a:endParaRPr lang="en-GB" altLang="en-US"/>
          </a:p>
        </p:txBody>
      </p:sp>
    </p:spTree>
    <p:extLst>
      <p:ext uri="{BB962C8B-B14F-4D97-AF65-F5344CB8AC3E}">
        <p14:creationId xmlns:p14="http://schemas.microsoft.com/office/powerpoint/2010/main" val="137283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C9C4D97-355F-4B97-B46E-9801793700FB}" type="datetime3">
              <a:rPr lang="en-US"/>
              <a:pPr>
                <a:defRPr/>
              </a:pPr>
              <a:t>30 November 2021</a:t>
            </a:fld>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9" name="Rectangle 6"/>
          <p:cNvSpPr>
            <a:spLocks noGrp="1" noChangeArrowheads="1"/>
          </p:cNvSpPr>
          <p:nvPr>
            <p:ph type="sldNum" sz="quarter" idx="12"/>
          </p:nvPr>
        </p:nvSpPr>
        <p:spPr>
          <a:ln/>
        </p:spPr>
        <p:txBody>
          <a:bodyPr/>
          <a:lstStyle>
            <a:lvl1pPr>
              <a:defRPr/>
            </a:lvl1pPr>
          </a:lstStyle>
          <a:p>
            <a:pPr>
              <a:defRPr/>
            </a:pPr>
            <a:fld id="{B0DF08A0-CC5F-4D51-B914-F8825CD153B5}" type="slidenum">
              <a:rPr lang="en-GB" altLang="en-US"/>
              <a:pPr>
                <a:defRPr/>
              </a:pPr>
              <a:t>‹#›</a:t>
            </a:fld>
            <a:endParaRPr lang="en-GB" altLang="en-US"/>
          </a:p>
        </p:txBody>
      </p:sp>
    </p:spTree>
    <p:extLst>
      <p:ext uri="{BB962C8B-B14F-4D97-AF65-F5344CB8AC3E}">
        <p14:creationId xmlns:p14="http://schemas.microsoft.com/office/powerpoint/2010/main" val="3429533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9C2ABF2-25E1-4B4C-BD54-953C7391A4C7}" type="datetime3">
              <a:rPr lang="en-US"/>
              <a:pPr>
                <a:defRPr/>
              </a:pPr>
              <a:t>30 November 2021</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5" name="Rectangle 6"/>
          <p:cNvSpPr>
            <a:spLocks noGrp="1" noChangeArrowheads="1"/>
          </p:cNvSpPr>
          <p:nvPr>
            <p:ph type="sldNum" sz="quarter" idx="12"/>
          </p:nvPr>
        </p:nvSpPr>
        <p:spPr>
          <a:ln/>
        </p:spPr>
        <p:txBody>
          <a:bodyPr/>
          <a:lstStyle>
            <a:lvl1pPr>
              <a:defRPr/>
            </a:lvl1pPr>
          </a:lstStyle>
          <a:p>
            <a:pPr>
              <a:defRPr/>
            </a:pPr>
            <a:fld id="{E05DA4E0-F647-4831-9EDF-D022258EC0DD}" type="slidenum">
              <a:rPr lang="en-GB" altLang="en-US"/>
              <a:pPr>
                <a:defRPr/>
              </a:pPr>
              <a:t>‹#›</a:t>
            </a:fld>
            <a:endParaRPr lang="en-GB" altLang="en-US"/>
          </a:p>
        </p:txBody>
      </p:sp>
    </p:spTree>
    <p:extLst>
      <p:ext uri="{BB962C8B-B14F-4D97-AF65-F5344CB8AC3E}">
        <p14:creationId xmlns:p14="http://schemas.microsoft.com/office/powerpoint/2010/main" val="539803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56CCDB-63DA-45BD-BD37-A0009062BD4C}" type="datetime3">
              <a:rPr lang="en-US"/>
              <a:pPr>
                <a:defRPr/>
              </a:pPr>
              <a:t>30 November 2021</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4" name="Rectangle 6"/>
          <p:cNvSpPr>
            <a:spLocks noGrp="1" noChangeArrowheads="1"/>
          </p:cNvSpPr>
          <p:nvPr>
            <p:ph type="sldNum" sz="quarter" idx="12"/>
          </p:nvPr>
        </p:nvSpPr>
        <p:spPr>
          <a:ln/>
        </p:spPr>
        <p:txBody>
          <a:bodyPr/>
          <a:lstStyle>
            <a:lvl1pPr>
              <a:defRPr/>
            </a:lvl1pPr>
          </a:lstStyle>
          <a:p>
            <a:pPr>
              <a:defRPr/>
            </a:pPr>
            <a:fld id="{0FA692FA-A83C-4F88-9D18-359FD3468E98}" type="slidenum">
              <a:rPr lang="en-GB" altLang="en-US"/>
              <a:pPr>
                <a:defRPr/>
              </a:pPr>
              <a:t>‹#›</a:t>
            </a:fld>
            <a:endParaRPr lang="en-GB" altLang="en-US"/>
          </a:p>
        </p:txBody>
      </p:sp>
    </p:spTree>
    <p:extLst>
      <p:ext uri="{BB962C8B-B14F-4D97-AF65-F5344CB8AC3E}">
        <p14:creationId xmlns:p14="http://schemas.microsoft.com/office/powerpoint/2010/main" val="3597121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6854E1E-7E0B-4027-8B36-3CCBCDE343B1}" type="datetime3">
              <a:rPr lang="en-US"/>
              <a:pPr>
                <a:defRPr/>
              </a:pPr>
              <a:t>30 November 2021</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7" name="Rectangle 6"/>
          <p:cNvSpPr>
            <a:spLocks noGrp="1" noChangeArrowheads="1"/>
          </p:cNvSpPr>
          <p:nvPr>
            <p:ph type="sldNum" sz="quarter" idx="12"/>
          </p:nvPr>
        </p:nvSpPr>
        <p:spPr>
          <a:ln/>
        </p:spPr>
        <p:txBody>
          <a:bodyPr/>
          <a:lstStyle>
            <a:lvl1pPr>
              <a:defRPr/>
            </a:lvl1pPr>
          </a:lstStyle>
          <a:p>
            <a:pPr>
              <a:defRPr/>
            </a:pPr>
            <a:fld id="{C8916B4A-1C31-4B4A-BE6B-D41FF8D1B90C}" type="slidenum">
              <a:rPr lang="en-GB" altLang="en-US"/>
              <a:pPr>
                <a:defRPr/>
              </a:pPr>
              <a:t>‹#›</a:t>
            </a:fld>
            <a:endParaRPr lang="en-GB" altLang="en-US"/>
          </a:p>
        </p:txBody>
      </p:sp>
    </p:spTree>
    <p:extLst>
      <p:ext uri="{BB962C8B-B14F-4D97-AF65-F5344CB8AC3E}">
        <p14:creationId xmlns:p14="http://schemas.microsoft.com/office/powerpoint/2010/main" val="3408404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47DC644-D21A-4439-A9DA-F9A92AB2F383}" type="datetime3">
              <a:rPr lang="en-US"/>
              <a:pPr>
                <a:defRPr/>
              </a:pPr>
              <a:t>30 November 2021</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7" name="Rectangle 6"/>
          <p:cNvSpPr>
            <a:spLocks noGrp="1" noChangeArrowheads="1"/>
          </p:cNvSpPr>
          <p:nvPr>
            <p:ph type="sldNum" sz="quarter" idx="12"/>
          </p:nvPr>
        </p:nvSpPr>
        <p:spPr>
          <a:ln/>
        </p:spPr>
        <p:txBody>
          <a:bodyPr/>
          <a:lstStyle>
            <a:lvl1pPr>
              <a:defRPr/>
            </a:lvl1pPr>
          </a:lstStyle>
          <a:p>
            <a:pPr>
              <a:defRPr/>
            </a:pPr>
            <a:fld id="{CDD5A3EA-F02D-4BDC-974E-29DF49260F45}" type="slidenum">
              <a:rPr lang="en-GB" altLang="en-US"/>
              <a:pPr>
                <a:defRPr/>
              </a:pPr>
              <a:t>‹#›</a:t>
            </a:fld>
            <a:endParaRPr lang="en-GB" altLang="en-US"/>
          </a:p>
        </p:txBody>
      </p:sp>
    </p:spTree>
    <p:extLst>
      <p:ext uri="{BB962C8B-B14F-4D97-AF65-F5344CB8AC3E}">
        <p14:creationId xmlns:p14="http://schemas.microsoft.com/office/powerpoint/2010/main" val="1343952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C75A1EA-A04E-458B-BA4B-F08A4FB4E12B}" type="datetime3">
              <a:rPr lang="en-US"/>
              <a:pPr>
                <a:defRPr/>
              </a:pPr>
              <a:t>30 November 2021</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6" name="Rectangle 6"/>
          <p:cNvSpPr>
            <a:spLocks noGrp="1" noChangeArrowheads="1"/>
          </p:cNvSpPr>
          <p:nvPr>
            <p:ph type="sldNum" sz="quarter" idx="12"/>
          </p:nvPr>
        </p:nvSpPr>
        <p:spPr>
          <a:ln/>
        </p:spPr>
        <p:txBody>
          <a:bodyPr/>
          <a:lstStyle>
            <a:lvl1pPr>
              <a:defRPr/>
            </a:lvl1pPr>
          </a:lstStyle>
          <a:p>
            <a:pPr>
              <a:defRPr/>
            </a:pPr>
            <a:fld id="{78BF1FB7-3584-4815-A027-584F589793B5}" type="slidenum">
              <a:rPr lang="en-GB" altLang="en-US"/>
              <a:pPr>
                <a:defRPr/>
              </a:pPr>
              <a:t>‹#›</a:t>
            </a:fld>
            <a:endParaRPr lang="en-GB" altLang="en-US"/>
          </a:p>
        </p:txBody>
      </p:sp>
    </p:spTree>
    <p:extLst>
      <p:ext uri="{BB962C8B-B14F-4D97-AF65-F5344CB8AC3E}">
        <p14:creationId xmlns:p14="http://schemas.microsoft.com/office/powerpoint/2010/main" val="3297770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2A6A3CE-09E8-4D3D-B656-AE25A9482EB7}" type="datetime3">
              <a:rPr lang="en-US"/>
              <a:pPr>
                <a:defRPr/>
              </a:pPr>
              <a:t>30 November 2021</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nguyendieplongqv2@gmail.com</a:t>
            </a:r>
          </a:p>
        </p:txBody>
      </p:sp>
      <p:sp>
        <p:nvSpPr>
          <p:cNvPr id="6" name="Rectangle 6"/>
          <p:cNvSpPr>
            <a:spLocks noGrp="1" noChangeArrowheads="1"/>
          </p:cNvSpPr>
          <p:nvPr>
            <p:ph type="sldNum" sz="quarter" idx="12"/>
          </p:nvPr>
        </p:nvSpPr>
        <p:spPr>
          <a:ln/>
        </p:spPr>
        <p:txBody>
          <a:bodyPr/>
          <a:lstStyle>
            <a:lvl1pPr>
              <a:defRPr/>
            </a:lvl1pPr>
          </a:lstStyle>
          <a:p>
            <a:pPr>
              <a:defRPr/>
            </a:pPr>
            <a:fld id="{3B6561F8-2C63-4A2E-AB93-3FBF84ACA1EF}" type="slidenum">
              <a:rPr lang="en-GB" altLang="en-US"/>
              <a:pPr>
                <a:defRPr/>
              </a:pPr>
              <a:t>‹#›</a:t>
            </a:fld>
            <a:endParaRPr lang="en-GB" altLang="en-US"/>
          </a:p>
        </p:txBody>
      </p:sp>
    </p:spTree>
    <p:extLst>
      <p:ext uri="{BB962C8B-B14F-4D97-AF65-F5344CB8AC3E}">
        <p14:creationId xmlns:p14="http://schemas.microsoft.com/office/powerpoint/2010/main" val="414594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6A4889-F2BC-406C-8E6E-02CA9E804A99}"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20095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A4889-F2BC-406C-8E6E-02CA9E804A99}" type="datetimeFigureOut">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4B72B-235D-4BB0-A1FE-A868A02AD7DE}" type="slidenum">
              <a:rPr lang="en-US" smtClean="0"/>
              <a:t>‹#›</a:t>
            </a:fld>
            <a:endParaRPr lang="en-US"/>
          </a:p>
        </p:txBody>
      </p:sp>
    </p:spTree>
    <p:extLst>
      <p:ext uri="{BB962C8B-B14F-4D97-AF65-F5344CB8AC3E}">
        <p14:creationId xmlns:p14="http://schemas.microsoft.com/office/powerpoint/2010/main" val="353659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746A4889-F2BC-406C-8E6E-02CA9E804A99}"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8B4B72B-235D-4BB0-A1FE-A868A02AD7DE}" type="slidenum">
              <a:rPr lang="en-US" smtClean="0"/>
              <a:t>‹#›</a:t>
            </a:fld>
            <a:endParaRPr lang="en-US"/>
          </a:p>
        </p:txBody>
      </p:sp>
    </p:spTree>
    <p:extLst>
      <p:ext uri="{BB962C8B-B14F-4D97-AF65-F5344CB8AC3E}">
        <p14:creationId xmlns:p14="http://schemas.microsoft.com/office/powerpoint/2010/main" val="1736115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46A4889-F2BC-406C-8E6E-02CA9E804A99}" type="datetimeFigureOut">
              <a:rPr lang="en-US" smtClean="0"/>
              <a:t>11/30/2021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8B4B72B-235D-4BB0-A1FE-A868A02AD7DE}" type="slidenum">
              <a:rPr lang="en-US" smtClean="0"/>
              <a:t>‹#›</a:t>
            </a:fld>
            <a:endParaRPr lang="en-US"/>
          </a:p>
        </p:txBody>
      </p:sp>
    </p:spTree>
    <p:extLst>
      <p:ext uri="{BB962C8B-B14F-4D97-AF65-F5344CB8AC3E}">
        <p14:creationId xmlns:p14="http://schemas.microsoft.com/office/powerpoint/2010/main" val="7591891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46A4889-F2BC-406C-8E6E-02CA9E804A99}" type="datetimeFigureOut">
              <a:rPr lang="en-US" smtClean="0"/>
              <a:t>11/30/2021</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8B4B72B-235D-4BB0-A1FE-A868A02AD7DE}" type="slidenum">
              <a:rPr lang="en-US" smtClean="0"/>
              <a:t>‹#›</a:t>
            </a:fld>
            <a:endParaRPr lang="en-US"/>
          </a:p>
        </p:txBody>
      </p:sp>
    </p:spTree>
    <p:extLst>
      <p:ext uri="{BB962C8B-B14F-4D97-AF65-F5344CB8AC3E}">
        <p14:creationId xmlns:p14="http://schemas.microsoft.com/office/powerpoint/2010/main" val="396665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23FFC-5116-4ED1-AC0E-9E78A1CC56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33C5A-5026-43DB-8E66-6869885F1D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7F6B5-EB0E-4B17-8493-7E94016C7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B9B56-8599-4FFB-8CB8-012D3ACC8F9D}" type="datetimeFigureOut">
              <a:rPr lang="en-US" smtClean="0"/>
              <a:t>11/30/2021</a:t>
            </a:fld>
            <a:endParaRPr lang="en-US"/>
          </a:p>
        </p:txBody>
      </p:sp>
      <p:sp>
        <p:nvSpPr>
          <p:cNvPr id="5" name="Footer Placeholder 4">
            <a:extLst>
              <a:ext uri="{FF2B5EF4-FFF2-40B4-BE49-F238E27FC236}">
                <a16:creationId xmlns:a16="http://schemas.microsoft.com/office/drawing/2014/main" id="{63FA4781-80C2-434E-84E6-743E73FE5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DDD057-B996-46FC-AAA6-43A3C25F8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8A863-EF01-4821-A2E8-3AF8C102D915}" type="slidenum">
              <a:rPr lang="en-US" smtClean="0"/>
              <a:t>‹#›</a:t>
            </a:fld>
            <a:endParaRPr lang="en-US"/>
          </a:p>
        </p:txBody>
      </p:sp>
    </p:spTree>
    <p:extLst>
      <p:ext uri="{BB962C8B-B14F-4D97-AF65-F5344CB8AC3E}">
        <p14:creationId xmlns:p14="http://schemas.microsoft.com/office/powerpoint/2010/main" val="3356917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01ED1856-EB48-400B-BE69-411EAFFAE2C4}"/>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6549CBB5-B829-41B2-85E0-A3D734F6CB6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FE80F7-937B-4F24-99FF-B9E70E7D6E5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6CDB88E7-D5CC-46DB-9497-49A73D8216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82FD141-5311-48D7-ADAF-5146D635DE86}"/>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FFFFFF"/>
                </a:solidFill>
              </a:defRPr>
            </a:lvl1pPr>
          </a:lstStyle>
          <a:p>
            <a:pPr>
              <a:defRPr/>
            </a:pPr>
            <a:fld id="{0CE2DFCC-D172-4FFD-B19B-FAB3159CE3E3}" type="slidenum">
              <a:rPr lang="en-US" altLang="en-US"/>
              <a:pPr>
                <a:defRPr/>
              </a:pPr>
              <a:t>‹#›</a:t>
            </a:fld>
            <a:endParaRPr lang="en-US" altLang="en-US"/>
          </a:p>
        </p:txBody>
      </p:sp>
    </p:spTree>
    <p:extLst>
      <p:ext uri="{BB962C8B-B14F-4D97-AF65-F5344CB8AC3E}">
        <p14:creationId xmlns:p14="http://schemas.microsoft.com/office/powerpoint/2010/main" val="330176948"/>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3708DEA-1448-43C0-9438-69FFA5EBF2C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8BFDA09-7A74-4F77-A43B-500E27CBD39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28" name="Rectangle 4">
            <a:extLst>
              <a:ext uri="{FF2B5EF4-FFF2-40B4-BE49-F238E27FC236}">
                <a16:creationId xmlns:a16="http://schemas.microsoft.com/office/drawing/2014/main" id="{8D434F1A-E334-4867-80AD-8AB16DDC093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26629" name="Rectangle 5">
            <a:extLst>
              <a:ext uri="{FF2B5EF4-FFF2-40B4-BE49-F238E27FC236}">
                <a16:creationId xmlns:a16="http://schemas.microsoft.com/office/drawing/2014/main" id="{319F2F71-7962-4953-9A2D-D9CD183EA384}"/>
              </a:ext>
            </a:extLst>
          </p:cNvPr>
          <p:cNvSpPr>
            <a:spLocks noGrp="1" noChangeArrowheads="1"/>
          </p:cNvSpPr>
          <p:nvPr>
            <p:ph type="ftr" sz="quarter" idx="3"/>
          </p:nvPr>
        </p:nvSpPr>
        <p:spPr bwMode="auto">
          <a:xfrm>
            <a:off x="203200" y="6619875"/>
            <a:ext cx="11582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1">
                <a:solidFill>
                  <a:srgbClr val="CC0000"/>
                </a:solidFill>
                <a:latin typeface="Arial" charset="0"/>
              </a:defRPr>
            </a:lvl1pPr>
          </a:lstStyle>
          <a:p>
            <a:pPr>
              <a:defRPr/>
            </a:pPr>
            <a:r>
              <a:rPr lang="en-US"/>
              <a:t>U7: World population – Part C: Listening – Performed in the class 11D7 by LeDinhXo </a:t>
            </a:r>
          </a:p>
        </p:txBody>
      </p:sp>
      <p:sp>
        <p:nvSpPr>
          <p:cNvPr id="26630" name="Rectangle 6">
            <a:extLst>
              <a:ext uri="{FF2B5EF4-FFF2-40B4-BE49-F238E27FC236}">
                <a16:creationId xmlns:a16="http://schemas.microsoft.com/office/drawing/2014/main" id="{9962C94B-2079-4E22-9904-109272B54D2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A122300-0537-486A-B289-4B5FF1ED21C4}" type="slidenum">
              <a:rPr lang="en-US" altLang="en-US"/>
              <a:pPr/>
              <a:t>‹#›</a:t>
            </a:fld>
            <a:endParaRPr lang="en-US" altLang="en-US"/>
          </a:p>
        </p:txBody>
      </p:sp>
    </p:spTree>
    <p:extLst>
      <p:ext uri="{BB962C8B-B14F-4D97-AF65-F5344CB8AC3E}">
        <p14:creationId xmlns:p14="http://schemas.microsoft.com/office/powerpoint/2010/main" val="37168232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after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additive="base">
                                        <p:cTn id="7" dur="15000" fill="hold"/>
                                        <p:tgtEl>
                                          <p:spTgt spid="26629"/>
                                        </p:tgtEl>
                                        <p:attrNameLst>
                                          <p:attrName>ppt_x</p:attrName>
                                        </p:attrNameLst>
                                      </p:cBhvr>
                                      <p:tavLst>
                                        <p:tav tm="0">
                                          <p:val>
                                            <p:strVal val="1+#ppt_w/2"/>
                                          </p:val>
                                        </p:tav>
                                        <p:tav tm="100000">
                                          <p:val>
                                            <p:strVal val="#ppt_x"/>
                                          </p:val>
                                        </p:tav>
                                      </p:tavLst>
                                    </p:anim>
                                    <p:anim calcmode="lin" valueType="num">
                                      <p:cBhvr additive="base">
                                        <p:cTn id="8" dur="15000" fill="hold"/>
                                        <p:tgtEl>
                                          <p:spTgt spid="266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9D5D3ADC-E9E9-434B-A084-39B7ADA1CC50}" type="datetime3">
              <a:rPr lang="en-US"/>
              <a:pPr>
                <a:defRPr/>
              </a:pPr>
              <a:t>30 November 2021</a:t>
            </a:fld>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r>
              <a:rPr lang="en-GB"/>
              <a:t>nguyendieplongqv2@gmail.com</a:t>
            </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a:defRPr/>
            </a:pPr>
            <a:fld id="{79F8538E-EC47-4D7A-9E11-7B0D8AA8E2C8}" type="slidenum">
              <a:rPr lang="en-GB" altLang="en-US"/>
              <a:pPr>
                <a:defRPr/>
              </a:pPr>
              <a:t>‹#›</a:t>
            </a:fld>
            <a:endParaRPr lang="en-GB" altLang="en-US"/>
          </a:p>
        </p:txBody>
      </p:sp>
    </p:spTree>
    <p:extLst>
      <p:ext uri="{BB962C8B-B14F-4D97-AF65-F5344CB8AC3E}">
        <p14:creationId xmlns:p14="http://schemas.microsoft.com/office/powerpoint/2010/main" val="30374934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6.xml"/><Relationship Id="rId5" Type="http://schemas.openxmlformats.org/officeDocument/2006/relationships/image" Target="../media/image7.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D7AC5D-3C07-48EB-B23B-A0B1BC1DB0EF}"/>
              </a:ext>
            </a:extLst>
          </p:cNvPr>
          <p:cNvSpPr txBox="1"/>
          <p:nvPr/>
        </p:nvSpPr>
        <p:spPr>
          <a:xfrm>
            <a:off x="345830" y="264681"/>
            <a:ext cx="11500340" cy="6421310"/>
          </a:xfrm>
          <a:prstGeom prst="rect">
            <a:avLst/>
          </a:prstGeom>
          <a:solidFill>
            <a:srgbClr val="002060"/>
          </a:solidFill>
          <a:ln>
            <a:solidFill>
              <a:schemeClr val="bg1"/>
            </a:solidFill>
          </a:ln>
        </p:spPr>
        <p:txBody>
          <a:bodyPr wrap="square" rtlCol="0">
            <a:spAutoFit/>
          </a:bodyPr>
          <a:lstStyle/>
          <a:p>
            <a:pPr marR="0" lvl="0" indent="168275" algn="l" defTabSz="914400" rtl="0" eaLnBrk="1" fontAlgn="auto" latinLnBrk="0" hangingPunct="1">
              <a:lnSpc>
                <a:spcPct val="107000"/>
              </a:lnSpc>
              <a:spcBef>
                <a:spcPts val="0"/>
              </a:spcBef>
              <a:spcAft>
                <a:spcPts val="600"/>
              </a:spcAft>
              <a:buClrTx/>
              <a:buSzTx/>
              <a:buFontTx/>
              <a:buNone/>
              <a:tabLst/>
              <a:defRPr/>
            </a:pPr>
            <a:r>
              <a:rPr kumimoji="0" lang="en-US" sz="1550" b="1" i="0" u="none" strike="noStrike" kern="1200" cap="none" spc="0" normalizeH="0" baseline="0" noProof="0" dirty="0">
                <a:ln>
                  <a:noFill/>
                </a:ln>
                <a:solidFill>
                  <a:schemeClr val="bg1"/>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SỞ GIÁO DỤC VÀ ĐÀO TẠO TPHCM</a:t>
            </a:r>
          </a:p>
          <a:p>
            <a:pPr marR="0" lvl="0" indent="168275" algn="l" defTabSz="914400" rtl="0" eaLnBrk="1" fontAlgn="auto" latinLnBrk="0" hangingPunct="1">
              <a:lnSpc>
                <a:spcPct val="107000"/>
              </a:lnSpc>
              <a:spcBef>
                <a:spcPts val="0"/>
              </a:spcBef>
              <a:spcAft>
                <a:spcPts val="600"/>
              </a:spcAft>
              <a:buClrTx/>
              <a:buSzTx/>
              <a:buFontTx/>
              <a:buNone/>
              <a:tabLst/>
              <a:defRPr/>
            </a:pPr>
            <a:r>
              <a:rPr lang="en-US" sz="1550" b="1" dirty="0">
                <a:solidFill>
                  <a:prstClr val="white">
                    <a:lumMod val="95000"/>
                  </a:prstClr>
                </a:solidFill>
                <a:latin typeface="Times New Roman" panose="02020603050405020304" pitchFamily="18" charset="0"/>
                <a:ea typeface="SimSun-ExtB" panose="02010609060101010101" pitchFamily="49" charset="-122"/>
                <a:cs typeface="Times New Roman" panose="02020603050405020304" pitchFamily="18" charset="0"/>
              </a:rPr>
              <a:t>TRƯỜNG THPT HÙNG VƯƠNG </a:t>
            </a:r>
          </a:p>
          <a:p>
            <a:pPr marR="0" lvl="0" indent="168275" algn="l" defTabSz="914400" rtl="0" eaLnBrk="1" fontAlgn="auto" latinLnBrk="0" hangingPunct="1">
              <a:lnSpc>
                <a:spcPct val="107000"/>
              </a:lnSpc>
              <a:spcBef>
                <a:spcPts val="0"/>
              </a:spcBef>
              <a:spcAft>
                <a:spcPts val="600"/>
              </a:spcAft>
              <a:buClrTx/>
              <a:buSzTx/>
              <a:buFontTx/>
              <a:buNone/>
              <a:tabLst/>
              <a:defRPr/>
            </a:pPr>
            <a:r>
              <a:rPr lang="en-US" sz="1550" b="1" dirty="0">
                <a:solidFill>
                  <a:prstClr val="white">
                    <a:lumMod val="95000"/>
                  </a:prstClr>
                </a:solidFill>
                <a:latin typeface="Times New Roman" panose="02020603050405020304" pitchFamily="18" charset="0"/>
                <a:ea typeface="SimSun-ExtB" panose="02010609060101010101" pitchFamily="49" charset="-122"/>
                <a:cs typeface="Times New Roman" panose="02020603050405020304" pitchFamily="18" charset="0"/>
              </a:rPr>
              <a:t>BỘ MÔN TIẾNG ANH – KHỐI LỚP 11</a:t>
            </a:r>
          </a:p>
          <a:p>
            <a:pPr marR="0" lvl="0" indent="168275" algn="l" defTabSz="914400" rtl="0" eaLnBrk="1" fontAlgn="auto" latinLnBrk="0" hangingPunct="1">
              <a:lnSpc>
                <a:spcPct val="107000"/>
              </a:lnSpc>
              <a:spcBef>
                <a:spcPts val="0"/>
              </a:spcBef>
              <a:spcAft>
                <a:spcPts val="600"/>
              </a:spcAft>
              <a:buClrTx/>
              <a:buSzTx/>
              <a:buFontTx/>
              <a:buNone/>
              <a:tabLst/>
              <a:defRPr/>
            </a:pPr>
            <a:r>
              <a:rPr kumimoji="0" lang="en-US" sz="155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TUẦN 13/ HK 1 (</a:t>
            </a:r>
            <a:r>
              <a:rPr kumimoji="0" lang="en-US" sz="1550" b="1"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Từ</a:t>
            </a:r>
            <a:r>
              <a:rPr kumimoji="0" lang="en-US" sz="155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29/11/2021 </a:t>
            </a:r>
            <a:r>
              <a:rPr lang="en-US" sz="1550" b="1" dirty="0" err="1">
                <a:solidFill>
                  <a:prstClr val="white">
                    <a:lumMod val="95000"/>
                  </a:prstClr>
                </a:solidFill>
                <a:latin typeface="Times New Roman" panose="02020603050405020304" pitchFamily="18" charset="0"/>
                <a:ea typeface="SimSun-ExtB" panose="02010609060101010101" pitchFamily="49" charset="-122"/>
                <a:cs typeface="Times New Roman" panose="02020603050405020304" pitchFamily="18" charset="0"/>
              </a:rPr>
              <a:t>đến</a:t>
            </a:r>
            <a:r>
              <a:rPr lang="en-US" sz="1550" b="1" dirty="0">
                <a:solidFill>
                  <a:prstClr val="white">
                    <a:lumMod val="95000"/>
                  </a:prstClr>
                </a:solidFill>
                <a:latin typeface="Times New Roman" panose="02020603050405020304" pitchFamily="18" charset="0"/>
                <a:ea typeface="SimSun-ExtB" panose="02010609060101010101" pitchFamily="49" charset="-122"/>
                <a:cs typeface="Times New Roman" panose="02020603050405020304" pitchFamily="18" charset="0"/>
              </a:rPr>
              <a:t> </a:t>
            </a:r>
            <a:r>
              <a:rPr kumimoji="0" lang="en-US" sz="155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5/12/2021  )</a:t>
            </a:r>
          </a:p>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HƯỚNG DẪN HỌC SINH TỰ HỌC </a:t>
            </a:r>
            <a:r>
              <a:rPr kumimoji="0" lang="en-US" sz="1350" b="1" i="0" u="none" strike="noStrike" kern="1200" cap="none" spc="0" normalizeH="0" baseline="0" noProof="0" dirty="0">
                <a:ln>
                  <a:noFill/>
                </a:ln>
                <a:solidFill>
                  <a:schemeClr val="bg1"/>
                </a:solidFill>
                <a:effectLst/>
                <a:uLnTx/>
                <a:uFillTx/>
                <a:latin typeface="SimSun-ExtB" panose="02010609060101010101" pitchFamily="49" charset="-122"/>
                <a:ea typeface="SimSun-ExtB" panose="02010609060101010101" pitchFamily="49" charset="-122"/>
                <a:cs typeface="Times New Roman" panose="02020603050405020304" pitchFamily="18" charset="0"/>
              </a:rPr>
              <a:t> </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744538" algn="l" defTabSz="914400" rtl="0" eaLnBrk="0" fontAlgn="base" latinLnBrk="0" hangingPunct="0">
              <a:lnSpc>
                <a:spcPct val="107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 </a:t>
            </a:r>
            <a:r>
              <a:rPr kumimoji="0" lang="en-US" sz="1600" b="1" i="0" u="sng"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 VỤ TỰ HỌC, NGUỒN TÀI LIỆU CẦN THAM KHẢO</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744538" algn="l" defTabSz="914400" rtl="0" eaLnBrk="0" fontAlgn="base" latinLnBrk="0" hangingPunct="0">
              <a:lnSpc>
                <a:spcPct val="107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1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914400" marR="0" lvl="0" indent="228600">
              <a:lnSpc>
                <a:spcPct val="107000"/>
              </a:lnSpc>
              <a:spcBef>
                <a:spcPts val="0"/>
              </a:spcBef>
              <a:spcAft>
                <a:spcPts val="800"/>
              </a:spcAft>
            </a:pP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Speaking skill: htpps://sachhoc.com, …</a:t>
            </a:r>
          </a:p>
          <a:p>
            <a:pPr marL="914400" marR="0" lvl="0" indent="228600">
              <a:lnSpc>
                <a:spcPct val="107000"/>
              </a:lnSpc>
              <a:spcBef>
                <a:spcPts val="0"/>
              </a:spcBef>
              <a:spcAft>
                <a:spcPts val="800"/>
              </a:spcAft>
            </a:pP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Writing skill: </a:t>
            </a: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Violet.vn,…</a:t>
            </a:r>
            <a:endPar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806450" marR="0" lvl="0" indent="-60325">
              <a:lnSpc>
                <a:spcPct val="107000"/>
              </a:lnSpc>
              <a:spcBef>
                <a:spcPts val="0"/>
              </a:spcBef>
              <a:spcAft>
                <a:spcPts val="800"/>
              </a:spcAft>
            </a:pP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600" b="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806450" marR="0" lvl="0" indent="336550">
              <a:lnSpc>
                <a:spcPct val="107000"/>
              </a:lnSpc>
              <a:spcBef>
                <a:spcPts val="0"/>
              </a:spcBef>
              <a:spcAft>
                <a:spcPts val="800"/>
              </a:spcAft>
            </a:pP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Textbook( English 11 ), hoc360.net</a:t>
            </a:r>
          </a:p>
          <a:p>
            <a:pPr marL="806450" marR="0" lvl="0" indent="-60325" algn="l" defTabSz="914400" rtl="0" eaLnBrk="1" fontAlgn="auto" latinLnBrk="0" hangingPunct="1">
              <a:lnSpc>
                <a:spcPct val="107000"/>
              </a:lnSpc>
              <a:spcBef>
                <a:spcPts val="0"/>
              </a:spcBef>
              <a:spcAft>
                <a:spcPts val="800"/>
              </a:spcAft>
              <a:buClrTx/>
              <a:buSzTx/>
              <a:buFontTx/>
              <a:buNone/>
              <a:tabLst/>
              <a:defRPr/>
            </a:pP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II.</a:t>
            </a:r>
            <a:r>
              <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1" i="0" u="sng" strike="noStrike" kern="1200" cap="none" spc="0" normalizeH="0" baseline="0" noProof="0" dirty="0">
                <a:ln>
                  <a:noFill/>
                </a:ln>
                <a:solidFill>
                  <a:schemeClr val="bg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 THỨC: </a:t>
            </a:r>
          </a:p>
          <a:p>
            <a:pPr marL="1143000" lvl="0" indent="-849313">
              <a:lnSpc>
                <a:spcPct val="107000"/>
              </a:lnSpc>
              <a:spcAft>
                <a:spcPts val="800"/>
              </a:spcAft>
              <a:tabLst>
                <a:tab pos="1143000" algn="l"/>
              </a:tabLst>
              <a:defRPr/>
            </a:pPr>
            <a:r>
              <a:rPr kumimoji="0" lang="en-US" sz="1600" b="1" i="0" u="none" strike="noStrike" kern="1200" cap="none" spc="0" normalizeH="0" baseline="0" noProof="0" dirty="0">
                <a:ln>
                  <a:noFill/>
                </a:ln>
                <a:solidFill>
                  <a:schemeClr val="bg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Improving vocabulary	</a:t>
            </a:r>
          </a:p>
          <a:p>
            <a:pPr marL="1143000" lvl="0" indent="-849313">
              <a:lnSpc>
                <a:spcPct val="107000"/>
              </a:lnSpc>
              <a:spcAft>
                <a:spcPts val="800"/>
              </a:spcAft>
              <a:tabLst>
                <a:tab pos="1143000" algn="l"/>
              </a:tabLst>
              <a:defRPr/>
            </a:pP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Developing reading skill ( scanning and skimming)  and listening skill</a:t>
            </a:r>
          </a:p>
          <a:p>
            <a:pPr marL="1143000" lvl="0" indent="-849313">
              <a:lnSpc>
                <a:spcPct val="107000"/>
              </a:lnSpc>
              <a:spcAft>
                <a:spcPts val="800"/>
              </a:spcAft>
              <a:tabLst>
                <a:tab pos="1143000" algn="l"/>
              </a:tabLst>
              <a:defRPr/>
            </a:pP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Understanding </a:t>
            </a:r>
            <a:r>
              <a:rPr kumimoji="0" lang="en-US" sz="1600" b="1" i="0" u="none" strike="noStrike" kern="1200" cap="none" spc="0" normalizeH="0" baseline="0" noProof="0" dirty="0">
                <a:ln>
                  <a:noFill/>
                </a:ln>
                <a:solidFill>
                  <a:schemeClr val="bg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population world, population density, causes and results of overpopulation</a:t>
            </a:r>
          </a:p>
          <a:p>
            <a:pPr marL="914400" lvl="0" indent="-228600">
              <a:lnSpc>
                <a:spcPct val="107000"/>
              </a:lnSpc>
              <a:spcAft>
                <a:spcPts val="800"/>
              </a:spcAft>
              <a:tabLst>
                <a:tab pos="914400" algn="l"/>
              </a:tabLst>
              <a:defRPr/>
            </a:pPr>
            <a:r>
              <a:rPr kumimoji="0" lang="en-US" sz="1600" b="1" i="0" u="none" strike="noStrike" kern="1200" cap="none" spc="0" normalizeH="0" baseline="0" noProof="0" dirty="0">
                <a:ln>
                  <a:noFill/>
                </a:ln>
                <a:solidFill>
                  <a:schemeClr val="bg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III</a:t>
            </a:r>
            <a:r>
              <a:rPr lang="en-US"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1" i="0" u="sng"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 BỊ CỦA HỌC SINH: </a:t>
            </a:r>
            <a:endPar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0" indent="-849313" algn="l" defTabSz="914400" rtl="0" eaLnBrk="1" fontAlgn="auto" latinLnBrk="0" hangingPunct="1">
              <a:lnSpc>
                <a:spcPct val="107000"/>
              </a:lnSpc>
              <a:spcBef>
                <a:spcPts val="0"/>
              </a:spcBef>
              <a:spcAft>
                <a:spcPts val="800"/>
              </a:spcAft>
              <a:buClrTx/>
              <a:buSzTx/>
              <a:buFontTx/>
              <a:buNone/>
              <a:tabLst>
                <a:tab pos="1143000" algn="l"/>
              </a:tabLst>
              <a:defRPr/>
            </a:pPr>
            <a:r>
              <a:rPr lang="en-US" sz="16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chemeClr val="bg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Words/ Phrases related to world population</a:t>
            </a:r>
          </a:p>
          <a:p>
            <a:pPr marL="1711325" lvl="2">
              <a:lnSpc>
                <a:spcPct val="107000"/>
              </a:lnSpc>
              <a:spcAft>
                <a:spcPts val="600"/>
              </a:spcAft>
              <a:buFont typeface="+mj-lt"/>
              <a:buAutoNum type="romanUcPeriod"/>
              <a:defRPr/>
            </a:pPr>
            <a:endParaRPr kumimoji="0" lang="en-US" sz="1350" b="0" i="0" u="none" strike="noStrike" kern="1200" cap="none" spc="0" normalizeH="0" baseline="0" noProof="0" dirty="0">
              <a:ln>
                <a:noFill/>
              </a:ln>
              <a:solidFill>
                <a:schemeClr val="bg2"/>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21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75B951B6-3FE4-4CB2-8B1A-C0CC79EA1283}"/>
              </a:ext>
            </a:extLst>
          </p:cNvPr>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0" y="0"/>
            <a:ext cx="12192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5">
            <a:extLst>
              <a:ext uri="{FF2B5EF4-FFF2-40B4-BE49-F238E27FC236}">
                <a16:creationId xmlns:a16="http://schemas.microsoft.com/office/drawing/2014/main" id="{FB4F6A30-C94A-4376-8BCD-0740DE959B1B}"/>
              </a:ext>
            </a:extLst>
          </p:cNvPr>
          <p:cNvSpPr txBox="1">
            <a:spLocks noChangeArrowheads="1"/>
          </p:cNvSpPr>
          <p:nvPr/>
        </p:nvSpPr>
        <p:spPr bwMode="auto">
          <a:xfrm>
            <a:off x="1524000" y="5334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22534" name="Text Box 6">
            <a:extLst>
              <a:ext uri="{FF2B5EF4-FFF2-40B4-BE49-F238E27FC236}">
                <a16:creationId xmlns:a16="http://schemas.microsoft.com/office/drawing/2014/main" id="{5A4141E1-68CC-4F63-B492-976BEC8AD9A7}"/>
              </a:ext>
            </a:extLst>
          </p:cNvPr>
          <p:cNvSpPr txBox="1">
            <a:spLocks noChangeArrowheads="1"/>
          </p:cNvSpPr>
          <p:nvPr/>
        </p:nvSpPr>
        <p:spPr bwMode="auto">
          <a:xfrm>
            <a:off x="1524000" y="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1" u="none" strike="noStrike" kern="1200" cap="none" spc="0" normalizeH="0" baseline="0" noProof="0" dirty="0">
                <a:ln>
                  <a:noFill/>
                </a:ln>
                <a:solidFill>
                  <a:srgbClr val="006600"/>
                </a:solidFill>
                <a:effectLst/>
                <a:uLnTx/>
                <a:uFillTx/>
                <a:latin typeface=".VnTime" pitchFamily="34" charset="0"/>
                <a:ea typeface="+mn-ea"/>
                <a:cs typeface="+mn-cs"/>
              </a:rPr>
              <a:t> </a:t>
            </a:r>
            <a:endParaRPr kumimoji="0" lang="en-US" altLang="en-US" sz="1800" b="0" i="0" u="none" strike="noStrike" kern="1200" cap="none" spc="0" normalizeH="0" baseline="0" noProof="0" dirty="0">
              <a:ln>
                <a:noFill/>
              </a:ln>
              <a:solidFill>
                <a:srgbClr val="C00000"/>
              </a:solidFill>
              <a:effectLst/>
              <a:uLnTx/>
              <a:uFillTx/>
              <a:latin typeface=".VnTime" pitchFamily="34" charset="0"/>
              <a:ea typeface="+mn-ea"/>
              <a:cs typeface="+mn-cs"/>
            </a:endParaRPr>
          </a:p>
        </p:txBody>
      </p:sp>
      <p:sp>
        <p:nvSpPr>
          <p:cNvPr id="4" name="TextBox 3">
            <a:extLst>
              <a:ext uri="{FF2B5EF4-FFF2-40B4-BE49-F238E27FC236}">
                <a16:creationId xmlns:a16="http://schemas.microsoft.com/office/drawing/2014/main" id="{47D9EC56-22A1-44C2-B00E-75C27F14AFE5}"/>
              </a:ext>
            </a:extLst>
          </p:cNvPr>
          <p:cNvSpPr txBox="1"/>
          <p:nvPr/>
        </p:nvSpPr>
        <p:spPr>
          <a:xfrm>
            <a:off x="1347537" y="744281"/>
            <a:ext cx="9144000" cy="1015663"/>
          </a:xfrm>
          <a:prstGeom prst="rect">
            <a:avLst/>
          </a:prstGeom>
          <a:noFill/>
        </p:spPr>
        <p:txBody>
          <a:bodyPr wrap="square" rtlCol="0">
            <a:spAutoFit/>
          </a:bodyPr>
          <a:lstStyle/>
          <a:p>
            <a:r>
              <a:rPr lang="en-US" sz="2000" dirty="0">
                <a:solidFill>
                  <a:srgbClr val="FF0000"/>
                </a:solidFill>
                <a:latin typeface="Showcard Gothic" panose="04020904020102020604" pitchFamily="82" charset="0"/>
              </a:rPr>
              <a:t>to know more about World population, population density , causes and results of over population, PLEASE WATCH A SHORT VIDEO. </a:t>
            </a:r>
            <a:endParaRPr lang="en-US" sz="2000" dirty="0">
              <a:latin typeface="Showcard Gothic" panose="04020904020102020604" pitchFamily="82" charset="0"/>
            </a:endParaRPr>
          </a:p>
        </p:txBody>
      </p:sp>
      <p:sp>
        <p:nvSpPr>
          <p:cNvPr id="7" name="TextBox 6">
            <a:extLst>
              <a:ext uri="{FF2B5EF4-FFF2-40B4-BE49-F238E27FC236}">
                <a16:creationId xmlns:a16="http://schemas.microsoft.com/office/drawing/2014/main" id="{CD4BA52B-4824-4A05-A682-BBD992CA73AF}"/>
              </a:ext>
            </a:extLst>
          </p:cNvPr>
          <p:cNvSpPr txBox="1"/>
          <p:nvPr/>
        </p:nvSpPr>
        <p:spPr>
          <a:xfrm>
            <a:off x="1925060" y="5738240"/>
            <a:ext cx="9144000" cy="461665"/>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To improve the reading skill, please do the tasks below.</a:t>
            </a:r>
          </a:p>
        </p:txBody>
      </p:sp>
      <p:pic>
        <p:nvPicPr>
          <p:cNvPr id="2" name="9convert.com - Mapping global population and the future of the world  The Economist">
            <a:hlinkClick r:id="" action="ppaction://media"/>
            <a:extLst>
              <a:ext uri="{FF2B5EF4-FFF2-40B4-BE49-F238E27FC236}">
                <a16:creationId xmlns:a16="http://schemas.microsoft.com/office/drawing/2014/main" id="{28D98389-CADA-4657-9DE1-E0482BBB28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78778" y="1627277"/>
            <a:ext cx="6805861" cy="3744528"/>
          </a:xfrm>
          <a:prstGeom prst="rect">
            <a:avLst/>
          </a:prstGeom>
        </p:spPr>
      </p:pic>
    </p:spTree>
    <p:extLst>
      <p:ext uri="{BB962C8B-B14F-4D97-AF65-F5344CB8AC3E}">
        <p14:creationId xmlns:p14="http://schemas.microsoft.com/office/powerpoint/2010/main" val="18529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E2766A-15AC-4768-90D7-E15D597AF990}"/>
              </a:ext>
            </a:extLst>
          </p:cNvPr>
          <p:cNvSpPr txBox="1"/>
          <p:nvPr/>
        </p:nvSpPr>
        <p:spPr>
          <a:xfrm>
            <a:off x="319314" y="158226"/>
            <a:ext cx="11742057"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Reading 2</a:t>
            </a:r>
            <a:r>
              <a:rPr kumimoji="0" lang="en-US" sz="2400" b="1" i="0" u="sng"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Read the following passage and mark the letter A, B, C, or D to indicate the answer to each of the question.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sng"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8514D1D-64A5-4F8E-A6ED-4065572A150D}"/>
              </a:ext>
            </a:extLst>
          </p:cNvPr>
          <p:cNvSpPr txBox="1"/>
          <p:nvPr/>
        </p:nvSpPr>
        <p:spPr>
          <a:xfrm>
            <a:off x="519653" y="1004548"/>
            <a:ext cx="11353033"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Vietnam’s population is ageing quickly. In 2017, more than 10 per cent of the population will be 60 and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___(6)____</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in 15-20 years the elderly will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__(7)____</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one third of the total population. This raises concerns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__(8)___</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healthcare, welfare and pensions for the elderly at a time when Vietnam is focusing on economic integration and requires a large labor force. So far two solutions have been proposed: to loosen the two-child policy and to increase the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__(9)___</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age to 58 for women and 62 for men. By ending the two-child policy the government expects to make up for the ageing population within the next 20 years. But its effect could be creating an uncontrollable boom in the Vietnamese population. When the government loosened the two-child policy in 2015 in a trial period, in the first 6 months of 2016 the third child birth rate increased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__(10)____</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by 7.5 per cent.</a:t>
            </a:r>
          </a:p>
        </p:txBody>
      </p:sp>
      <p:sp>
        <p:nvSpPr>
          <p:cNvPr id="3" name="TextBox 2">
            <a:extLst>
              <a:ext uri="{FF2B5EF4-FFF2-40B4-BE49-F238E27FC236}">
                <a16:creationId xmlns:a16="http://schemas.microsoft.com/office/drawing/2014/main" id="{FB077488-13FA-4689-9232-35B4D1DD5DE5}"/>
              </a:ext>
            </a:extLst>
          </p:cNvPr>
          <p:cNvSpPr txBox="1"/>
          <p:nvPr/>
        </p:nvSpPr>
        <p:spPr>
          <a:xfrm>
            <a:off x="607350" y="4687912"/>
            <a:ext cx="11165983"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A.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young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younger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old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older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A.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result of 		</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result in 		</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account for 		</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lead to </a:t>
            </a:r>
            <a:b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about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with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on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 A.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period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retirement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expectancy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contract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remarkably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rapidly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considerably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all are correct </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274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72B913-EA59-4F20-8C75-A487DDB406FD}"/>
              </a:ext>
            </a:extLst>
          </p:cNvPr>
          <p:cNvSpPr txBox="1"/>
          <p:nvPr/>
        </p:nvSpPr>
        <p:spPr>
          <a:xfrm>
            <a:off x="605307" y="463639"/>
            <a:ext cx="8242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Keys </a:t>
            </a:r>
          </a:p>
        </p:txBody>
      </p:sp>
      <p:sp>
        <p:nvSpPr>
          <p:cNvPr id="5" name="TextBox 4">
            <a:extLst>
              <a:ext uri="{FF2B5EF4-FFF2-40B4-BE49-F238E27FC236}">
                <a16:creationId xmlns:a16="http://schemas.microsoft.com/office/drawing/2014/main" id="{62CCF802-F029-4E44-8D72-E168BFDFB224}"/>
              </a:ext>
            </a:extLst>
          </p:cNvPr>
          <p:cNvSpPr txBox="1"/>
          <p:nvPr/>
        </p:nvSpPr>
        <p:spPr>
          <a:xfrm>
            <a:off x="708338" y="1030307"/>
            <a:ext cx="10844011"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meaning of the sentence)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C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account for : to be a particular amount or part of something = make up: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result in = lead to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(concern about = a feeling of worry = worry about : lo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concern in = have some responsibility for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 B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(retirement =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period of your life after you have stopped work at a particular       age to provide for retirement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expectancy= the state of expecting or hoping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period of 6 months/ two years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contract= official written agreement: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increase + considerably, dramatically, enormously, greatly, significantly, rapidly/ sharply /remarkably,…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remarkably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4">
            <a:extLst>
              <a:ext uri="{FF2B5EF4-FFF2-40B4-BE49-F238E27FC236}">
                <a16:creationId xmlns:a16="http://schemas.microsoft.com/office/drawing/2014/main" id="{3CFF59B8-E3BC-4AE2-96D0-4BCDAA476D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26343" cy="712245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216EA296-7381-4DE9-84A2-3ECBABE2603F}"/>
              </a:ext>
            </a:extLst>
          </p:cNvPr>
          <p:cNvSpPr txBox="1"/>
          <p:nvPr/>
        </p:nvSpPr>
        <p:spPr>
          <a:xfrm>
            <a:off x="826394" y="1777112"/>
            <a:ext cx="10607898"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D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meaning of the sentence)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account for : to be a particular amount or part of something = make up: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result in = lead to :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tới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(concern about = a feeling of worry = worry about : lo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concern in = have some responsibility for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 B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(retirement =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period of your life after you have stopped work at a particular age    to      provide for retirement :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hưu</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expectancy= the state of expecting or hoping</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period of 6 months/ two years</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contract= official written agreement: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 D (</a:t>
            </a: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increase + considerably, dramatically, enormously, greatly, significantly, rapidly/    sharply /remarkably,… )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remarkably :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EEE114-BBCD-4D12-8458-E1BB78DF9F30}"/>
              </a:ext>
            </a:extLst>
          </p:cNvPr>
          <p:cNvSpPr txBox="1"/>
          <p:nvPr/>
        </p:nvSpPr>
        <p:spPr>
          <a:xfrm>
            <a:off x="1184856" y="824248"/>
            <a:ext cx="4752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KEYS</a:t>
            </a:r>
          </a:p>
        </p:txBody>
      </p:sp>
    </p:spTree>
    <p:extLst>
      <p:ext uri="{BB962C8B-B14F-4D97-AF65-F5344CB8AC3E}">
        <p14:creationId xmlns:p14="http://schemas.microsoft.com/office/powerpoint/2010/main" val="262109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9FBBF8-5835-4B98-B19F-4D84A0146A2C}"/>
              </a:ext>
            </a:extLst>
          </p:cNvPr>
          <p:cNvSpPr txBox="1"/>
          <p:nvPr/>
        </p:nvSpPr>
        <p:spPr>
          <a:xfrm>
            <a:off x="522515" y="932104"/>
            <a:ext cx="11190514"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Read the passage and mark A, B, C or D to indicate the correct answer to each of the questions.</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population of the world has increased more in modern times than in all other ages of history combined World population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totalled</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about 500 million in 1650. It doubled in the period from 1650 – 1850. Today the population is more than five billion. Estimates based on research by the United Nations indicate that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will more than double in the twenty – five years between 1915 and the year 2000, reaching seven billion by the turn of the century. No one knows the limits of population that the earth can support. Thomas Malthus, an English economist, developed a theory that became widely accepted in the nineteenth century. He suggested that because world population tended to increase more rapidly than the food supply, a continual strain was exerted upon available resources. Malthus cited wars, famines, epidemics, and other disasters as the usual limitations of population growth. With recent advances in science and technology, including improved agricultural methods and great strides in medicine, some of the limiting factors in population growth have been lessened, with obvious results, international organizations have put forward several recommendations to alleviate the problem of overpopulation, including an increase in food production, general economic development in target areas, and a decrease in birth rates. Most experts agree that it will be necessary to combine all three recommendations in an effort to effect a lasting solution.</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E2766A-15AC-4768-90D7-E15D597AF990}"/>
              </a:ext>
            </a:extLst>
          </p:cNvPr>
          <p:cNvSpPr txBox="1"/>
          <p:nvPr/>
        </p:nvSpPr>
        <p:spPr>
          <a:xfrm>
            <a:off x="319314" y="158226"/>
            <a:ext cx="1174205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Reading 3 : </a:t>
            </a:r>
            <a:r>
              <a:rPr kumimoji="0" lang="en-US" sz="22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Read the passage and mark A, B, C or D to indicate the correct answer to each of the questions.</a:t>
            </a: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sng"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12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3AEAE-3936-4485-993A-9C77E8AEF6C7}"/>
              </a:ext>
            </a:extLst>
          </p:cNvPr>
          <p:cNvSpPr txBox="1"/>
          <p:nvPr/>
        </p:nvSpPr>
        <p:spPr>
          <a:xfrm>
            <a:off x="537029" y="504545"/>
            <a:ext cx="1137920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11. The title below that best expresses the ideas in this passage is</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34766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Thomas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Mathus’s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Theory</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34766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United Nations’ Estimate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34766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Limiting Factors in Population Growth</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34766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Brief History of Population and Overpopulation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12. World population doubled in the years between </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500 – 1650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1650 – 1850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1650 – today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1850 – 2000</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13. According to this passage, by the year 2000 the earth’s population should exceed the present figure by how much?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500 million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Five billion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Two billion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Seven billion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14. According to this passage, why has overpopulation been caused?</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29051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Improved technology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Disasters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29051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Scarcity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Precaution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15. What do most experts recommend in order to solve problems of overpopulation?</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29051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Famine and epidemic</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29051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Medical advanced and improved agricultural methods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29051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Economic development and a decline in the birth rate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290513"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Conservation of available resources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25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E37245D-A718-4596-B4D7-80E4EE96DF7B}"/>
              </a:ext>
            </a:extLst>
          </p:cNvPr>
          <p:cNvSpPr>
            <a:spLocks noGrp="1"/>
          </p:cNvSpPr>
          <p:nvPr>
            <p:ph type="title"/>
          </p:nvPr>
        </p:nvSpPr>
        <p:spPr/>
        <p:txBody>
          <a:bodyPr/>
          <a:lstStyle/>
          <a:p>
            <a:pPr eaLnBrk="1" hangingPunct="1"/>
            <a:endParaRPr lang="en-US" altLang="en-US"/>
          </a:p>
        </p:txBody>
      </p:sp>
      <p:pic>
        <p:nvPicPr>
          <p:cNvPr id="29699" name="Picture 4">
            <a:extLst>
              <a:ext uri="{FF2B5EF4-FFF2-40B4-BE49-F238E27FC236}">
                <a16:creationId xmlns:a16="http://schemas.microsoft.com/office/drawing/2014/main" id="{37FCDD9E-01DD-4C98-9823-25084D42EF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712245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5">
            <a:extLst>
              <a:ext uri="{FF2B5EF4-FFF2-40B4-BE49-F238E27FC236}">
                <a16:creationId xmlns:a16="http://schemas.microsoft.com/office/drawing/2014/main" id="{098FAA21-5DF8-4DB4-8DBC-B91053F9653B}"/>
              </a:ext>
            </a:extLst>
          </p:cNvPr>
          <p:cNvSpPr>
            <a:spLocks noChangeArrowheads="1"/>
          </p:cNvSpPr>
          <p:nvPr/>
        </p:nvSpPr>
        <p:spPr bwMode="auto">
          <a:xfrm>
            <a:off x="3376613" y="3170238"/>
            <a:ext cx="55162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prstClr val="white"/>
                </a:solidFill>
                <a:effectLst/>
                <a:uLnTx/>
                <a:uFillTx/>
                <a:latin typeface=".VnTime" pitchFamily="34" charset="0"/>
                <a:ea typeface="+mn-ea"/>
                <a:cs typeface="+mn-cs"/>
              </a:rPr>
              <a:t>Question 2:</a:t>
            </a:r>
            <a:r>
              <a:rPr kumimoji="0" lang="en-US" altLang="en-US" sz="2800" b="0" i="0" u="none" strike="noStrike" kern="1200" cap="none" spc="0" normalizeH="0" baseline="0" noProof="0">
                <a:ln>
                  <a:noFill/>
                </a:ln>
                <a:solidFill>
                  <a:prstClr val="white"/>
                </a:solidFill>
                <a:effectLst/>
                <a:uLnTx/>
                <a:uFillTx/>
                <a:latin typeface=".VnTime" pitchFamily="34" charset="0"/>
                <a:ea typeface="+mn-ea"/>
                <a:cs typeface="+mn-cs"/>
              </a:rPr>
              <a:t> Choose the best answer:</a:t>
            </a:r>
          </a:p>
        </p:txBody>
      </p:sp>
      <p:sp>
        <p:nvSpPr>
          <p:cNvPr id="5" name="TextBox 4">
            <a:extLst>
              <a:ext uri="{FF2B5EF4-FFF2-40B4-BE49-F238E27FC236}">
                <a16:creationId xmlns:a16="http://schemas.microsoft.com/office/drawing/2014/main" id="{CD8D6B8E-D161-4E12-A0ED-D8B9D312C729}"/>
              </a:ext>
            </a:extLst>
          </p:cNvPr>
          <p:cNvSpPr txBox="1"/>
          <p:nvPr/>
        </p:nvSpPr>
        <p:spPr>
          <a:xfrm>
            <a:off x="1927224" y="1026942"/>
            <a:ext cx="7934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5C5D2A-FFCD-4EED-8501-8ECEC97CC13E}"/>
              </a:ext>
            </a:extLst>
          </p:cNvPr>
          <p:cNvSpPr txBox="1"/>
          <p:nvPr/>
        </p:nvSpPr>
        <p:spPr>
          <a:xfrm>
            <a:off x="675249" y="661182"/>
            <a:ext cx="1099390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Question11. The title below that best expresses the ideas in this passage is</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F7EF41F-E499-4C0A-8BC6-03EAEF274335}"/>
              </a:ext>
            </a:extLst>
          </p:cNvPr>
          <p:cNvSpPr txBox="1"/>
          <p:nvPr/>
        </p:nvSpPr>
        <p:spPr>
          <a:xfrm>
            <a:off x="1083212" y="2504049"/>
            <a:ext cx="10044333"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Thomas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Mathus’s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Theory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 United Nations’ Estimate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Limiting Factors in Population Growth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05FC849-35FA-42F7-B66D-621380FE35B8}"/>
              </a:ext>
            </a:extLst>
          </p:cNvPr>
          <p:cNvSpPr txBox="1"/>
          <p:nvPr/>
        </p:nvSpPr>
        <p:spPr>
          <a:xfrm>
            <a:off x="1125416" y="3826410"/>
            <a:ext cx="1007246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 Brief History of Population and Overpopulation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E37245D-A718-4596-B4D7-80E4EE96DF7B}"/>
              </a:ext>
            </a:extLst>
          </p:cNvPr>
          <p:cNvSpPr>
            <a:spLocks noGrp="1"/>
          </p:cNvSpPr>
          <p:nvPr>
            <p:ph type="title"/>
          </p:nvPr>
        </p:nvSpPr>
        <p:spPr/>
        <p:txBody>
          <a:bodyPr/>
          <a:lstStyle/>
          <a:p>
            <a:pPr eaLnBrk="1" hangingPunct="1"/>
            <a:endParaRPr lang="en-US" altLang="en-US"/>
          </a:p>
        </p:txBody>
      </p:sp>
      <p:pic>
        <p:nvPicPr>
          <p:cNvPr id="29699" name="Picture 4">
            <a:extLst>
              <a:ext uri="{FF2B5EF4-FFF2-40B4-BE49-F238E27FC236}">
                <a16:creationId xmlns:a16="http://schemas.microsoft.com/office/drawing/2014/main" id="{37FCDD9E-01DD-4C98-9823-25084D42EF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712245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5">
            <a:extLst>
              <a:ext uri="{FF2B5EF4-FFF2-40B4-BE49-F238E27FC236}">
                <a16:creationId xmlns:a16="http://schemas.microsoft.com/office/drawing/2014/main" id="{098FAA21-5DF8-4DB4-8DBC-B91053F9653B}"/>
              </a:ext>
            </a:extLst>
          </p:cNvPr>
          <p:cNvSpPr>
            <a:spLocks noChangeArrowheads="1"/>
          </p:cNvSpPr>
          <p:nvPr/>
        </p:nvSpPr>
        <p:spPr bwMode="auto">
          <a:xfrm>
            <a:off x="3376613" y="3170238"/>
            <a:ext cx="55162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prstClr val="white"/>
                </a:solidFill>
                <a:effectLst/>
                <a:uLnTx/>
                <a:uFillTx/>
                <a:latin typeface=".VnTime" pitchFamily="34" charset="0"/>
                <a:ea typeface="+mn-ea"/>
                <a:cs typeface="+mn-cs"/>
              </a:rPr>
              <a:t>Question 2:</a:t>
            </a:r>
            <a:r>
              <a:rPr kumimoji="0" lang="en-US" altLang="en-US" sz="2800" b="0" i="0" u="none" strike="noStrike" kern="1200" cap="none" spc="0" normalizeH="0" baseline="0" noProof="0">
                <a:ln>
                  <a:noFill/>
                </a:ln>
                <a:solidFill>
                  <a:prstClr val="white"/>
                </a:solidFill>
                <a:effectLst/>
                <a:uLnTx/>
                <a:uFillTx/>
                <a:latin typeface=".VnTime" pitchFamily="34" charset="0"/>
                <a:ea typeface="+mn-ea"/>
                <a:cs typeface="+mn-cs"/>
              </a:rPr>
              <a:t> Choose the best answer:</a:t>
            </a:r>
          </a:p>
        </p:txBody>
      </p:sp>
      <p:sp>
        <p:nvSpPr>
          <p:cNvPr id="5" name="TextBox 4">
            <a:extLst>
              <a:ext uri="{FF2B5EF4-FFF2-40B4-BE49-F238E27FC236}">
                <a16:creationId xmlns:a16="http://schemas.microsoft.com/office/drawing/2014/main" id="{CD8D6B8E-D161-4E12-A0ED-D8B9D312C729}"/>
              </a:ext>
            </a:extLst>
          </p:cNvPr>
          <p:cNvSpPr txBox="1"/>
          <p:nvPr/>
        </p:nvSpPr>
        <p:spPr>
          <a:xfrm>
            <a:off x="1927224" y="1026942"/>
            <a:ext cx="7934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5C5D2A-FFCD-4EED-8501-8ECEC97CC13E}"/>
              </a:ext>
            </a:extLst>
          </p:cNvPr>
          <p:cNvSpPr txBox="1"/>
          <p:nvPr/>
        </p:nvSpPr>
        <p:spPr>
          <a:xfrm>
            <a:off x="675249" y="661182"/>
            <a:ext cx="1099390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Question12: World population doubled in the years between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CC504A5-97BD-470E-8B32-40D0969724B9}"/>
              </a:ext>
            </a:extLst>
          </p:cNvPr>
          <p:cNvSpPr txBox="1"/>
          <p:nvPr/>
        </p:nvSpPr>
        <p:spPr>
          <a:xfrm>
            <a:off x="1442434" y="2112135"/>
            <a:ext cx="22409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58E9BA-A26F-4894-A059-A68181205D25}"/>
              </a:ext>
            </a:extLst>
          </p:cNvPr>
          <p:cNvSpPr txBox="1"/>
          <p:nvPr/>
        </p:nvSpPr>
        <p:spPr>
          <a:xfrm>
            <a:off x="1146220" y="2055815"/>
            <a:ext cx="3103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500 – 1650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5ADDCA7-D9D5-4690-B994-538003169477}"/>
              </a:ext>
            </a:extLst>
          </p:cNvPr>
          <p:cNvSpPr txBox="1"/>
          <p:nvPr/>
        </p:nvSpPr>
        <p:spPr>
          <a:xfrm>
            <a:off x="4250028" y="2112135"/>
            <a:ext cx="24856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AEC6B89-318C-41E2-B0E9-16F087F341FB}"/>
              </a:ext>
            </a:extLst>
          </p:cNvPr>
          <p:cNvSpPr txBox="1"/>
          <p:nvPr/>
        </p:nvSpPr>
        <p:spPr>
          <a:xfrm>
            <a:off x="3825025" y="2112135"/>
            <a:ext cx="26788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1650 – 1850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A47090D-BCF9-4187-83FB-854061C31DC2}"/>
              </a:ext>
            </a:extLst>
          </p:cNvPr>
          <p:cNvSpPr txBox="1"/>
          <p:nvPr/>
        </p:nvSpPr>
        <p:spPr>
          <a:xfrm>
            <a:off x="6096000" y="2112135"/>
            <a:ext cx="2485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1650 – today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048F4E4-2686-4409-B281-0EE2CF62E5E6}"/>
              </a:ext>
            </a:extLst>
          </p:cNvPr>
          <p:cNvSpPr txBox="1"/>
          <p:nvPr/>
        </p:nvSpPr>
        <p:spPr>
          <a:xfrm>
            <a:off x="8796270" y="2350644"/>
            <a:ext cx="1953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541BD2-C4F5-4963-9316-EFEBE85D301B}"/>
              </a:ext>
            </a:extLst>
          </p:cNvPr>
          <p:cNvSpPr txBox="1"/>
          <p:nvPr/>
        </p:nvSpPr>
        <p:spPr>
          <a:xfrm>
            <a:off x="9182636" y="2137892"/>
            <a:ext cx="21711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1850 – 2000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1734931-42FA-441A-9A75-7444B5F4F355}"/>
              </a:ext>
            </a:extLst>
          </p:cNvPr>
          <p:cNvSpPr txBox="1"/>
          <p:nvPr/>
        </p:nvSpPr>
        <p:spPr>
          <a:xfrm>
            <a:off x="1249251" y="2898940"/>
            <a:ext cx="91440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The population of the world has </a:t>
            </a:r>
            <a:r>
              <a:rPr lang="en-US" sz="2800" b="1" dirty="0">
                <a:solidFill>
                  <a:srgbClr val="C00000"/>
                </a:solidFill>
                <a:latin typeface="Times New Roman" panose="02020603050405020304" pitchFamily="18" charset="0"/>
                <a:ea typeface="Times New Roman" panose="02020603050405020304" pitchFamily="18" charset="0"/>
              </a:rPr>
              <a:t>increased more in modern times than in all other ages of history combined World population </a:t>
            </a:r>
            <a:r>
              <a:rPr lang="en-US" sz="2800" b="1" dirty="0" err="1">
                <a:solidFill>
                  <a:srgbClr val="C00000"/>
                </a:solidFill>
                <a:latin typeface="Times New Roman" panose="02020603050405020304" pitchFamily="18" charset="0"/>
                <a:ea typeface="Times New Roman" panose="02020603050405020304" pitchFamily="18" charset="0"/>
              </a:rPr>
              <a:t>totalled</a:t>
            </a:r>
            <a:r>
              <a:rPr lang="en-US" sz="2800" b="1" dirty="0">
                <a:solidFill>
                  <a:srgbClr val="C00000"/>
                </a:solidFill>
                <a:latin typeface="Times New Roman" panose="02020603050405020304" pitchFamily="18" charset="0"/>
                <a:ea typeface="Times New Roman" panose="02020603050405020304" pitchFamily="18" charset="0"/>
              </a:rPr>
              <a:t> about 500 million in 1650. It doubled in the period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from 1650 – 1850.</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360324"/>
      </p:ext>
    </p:extLst>
  </p:cSld>
  <p:clrMapOvr>
    <a:masterClrMapping/>
  </p:clrMapOvr>
  <mc:AlternateContent xmlns:mc="http://schemas.openxmlformats.org/markup-compatibility/2006" xmlns:p14="http://schemas.microsoft.com/office/powerpoint/2010/main">
    <mc:Choice Requires="p14">
      <p:transition p14:dur="250">
        <p:checker/>
      </p:transition>
    </mc:Choice>
    <mc:Fallback xmlns="">
      <p:transition>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E37245D-A718-4596-B4D7-80E4EE96DF7B}"/>
              </a:ext>
            </a:extLst>
          </p:cNvPr>
          <p:cNvSpPr>
            <a:spLocks noGrp="1"/>
          </p:cNvSpPr>
          <p:nvPr>
            <p:ph type="title"/>
          </p:nvPr>
        </p:nvSpPr>
        <p:spPr/>
        <p:txBody>
          <a:bodyPr/>
          <a:lstStyle/>
          <a:p>
            <a:pPr eaLnBrk="1" hangingPunct="1"/>
            <a:endParaRPr lang="en-US" altLang="en-US"/>
          </a:p>
        </p:txBody>
      </p:sp>
      <p:pic>
        <p:nvPicPr>
          <p:cNvPr id="29699" name="Picture 4">
            <a:extLst>
              <a:ext uri="{FF2B5EF4-FFF2-40B4-BE49-F238E27FC236}">
                <a16:creationId xmlns:a16="http://schemas.microsoft.com/office/drawing/2014/main" id="{37FCDD9E-01DD-4C98-9823-25084D42EF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712245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FF13EAA3-D529-4F94-A1A1-9206E8AD4816}"/>
              </a:ext>
            </a:extLst>
          </p:cNvPr>
          <p:cNvSpPr txBox="1"/>
          <p:nvPr/>
        </p:nvSpPr>
        <p:spPr>
          <a:xfrm>
            <a:off x="873177" y="764498"/>
            <a:ext cx="1031448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According to this passage, by the year 2000 the earth’s population should exceed the present figure by how much?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1E3532A-EE6C-4228-9274-4AB8D109690C}"/>
              </a:ext>
            </a:extLst>
          </p:cNvPr>
          <p:cNvSpPr txBox="1"/>
          <p:nvPr/>
        </p:nvSpPr>
        <p:spPr>
          <a:xfrm>
            <a:off x="838200" y="2325230"/>
            <a:ext cx="97398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 500 million      B. Five billion     C. Two billion      500 million      B. Five billion     C. Two billion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50363C-BF10-4839-B162-8BC6062541C4}"/>
              </a:ext>
            </a:extLst>
          </p:cNvPr>
          <p:cNvSpPr txBox="1"/>
          <p:nvPr/>
        </p:nvSpPr>
        <p:spPr>
          <a:xfrm>
            <a:off x="1049311" y="2278505"/>
            <a:ext cx="7105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500 million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Five billion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Two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B27E88C-62FC-4FDF-98F3-D11168D91C2F}"/>
              </a:ext>
            </a:extLst>
          </p:cNvPr>
          <p:cNvSpPr txBox="1"/>
          <p:nvPr/>
        </p:nvSpPr>
        <p:spPr>
          <a:xfrm>
            <a:off x="1169233" y="3117954"/>
            <a:ext cx="9739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Toda</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Today the population is… turn of the century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y the population is… turn of the century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278CFF-20B8-4171-A61F-402C9B2B3DC7}"/>
              </a:ext>
            </a:extLst>
          </p:cNvPr>
          <p:cNvSpPr txBox="1"/>
          <p:nvPr/>
        </p:nvSpPr>
        <p:spPr>
          <a:xfrm>
            <a:off x="1049311" y="3117954"/>
            <a:ext cx="10138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a:t>
            </a:r>
          </a:p>
        </p:txBody>
      </p:sp>
      <p:sp>
        <p:nvSpPr>
          <p:cNvPr id="9" name="TextBox 8">
            <a:extLst>
              <a:ext uri="{FF2B5EF4-FFF2-40B4-BE49-F238E27FC236}">
                <a16:creationId xmlns:a16="http://schemas.microsoft.com/office/drawing/2014/main" id="{72FD153B-6A0D-4986-9E66-4AF2EAF3F840}"/>
              </a:ext>
            </a:extLst>
          </p:cNvPr>
          <p:cNvSpPr txBox="1"/>
          <p:nvPr/>
        </p:nvSpPr>
        <p:spPr>
          <a:xfrm>
            <a:off x="1004341" y="3117954"/>
            <a:ext cx="1018331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Today the population is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more than five billion. Estimates based on research by the United Nations indicate that it will more than double in the twenty – five years between 1915 and the year 2000, reaching seven billion by the turn of the century. </a:t>
            </a: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6317869-0CC0-45AF-B6DF-4BBE75DA6158}"/>
              </a:ext>
            </a:extLst>
          </p:cNvPr>
          <p:cNvSpPr txBox="1"/>
          <p:nvPr/>
        </p:nvSpPr>
        <p:spPr>
          <a:xfrm>
            <a:off x="8484433" y="2278804"/>
            <a:ext cx="2424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Seven</a:t>
            </a:r>
          </a:p>
        </p:txBody>
      </p:sp>
    </p:spTree>
    <p:extLst>
      <p:ext uri="{BB962C8B-B14F-4D97-AF65-F5344CB8AC3E}">
        <p14:creationId xmlns:p14="http://schemas.microsoft.com/office/powerpoint/2010/main" val="89480030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0"/>
                                        </p:tgtEl>
                                        <p:attrNameLst>
                                          <p:attrName>style.color</p:attrName>
                                        </p:attrNameLst>
                                      </p:cBhvr>
                                      <p:to>
                                        <a:srgbClr val="C00000"/>
                                      </p:to>
                                    </p:animClr>
                                  </p:childTnLst>
                                </p:cTn>
                              </p:par>
                              <p:par>
                                <p:cTn id="7" presetID="1"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75B951B6-3FE4-4CB2-8B1A-C0CC79EA128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8575"/>
            <a:ext cx="12192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5">
            <a:extLst>
              <a:ext uri="{FF2B5EF4-FFF2-40B4-BE49-F238E27FC236}">
                <a16:creationId xmlns:a16="http://schemas.microsoft.com/office/drawing/2014/main" id="{FB4F6A30-C94A-4376-8BCD-0740DE959B1B}"/>
              </a:ext>
            </a:extLst>
          </p:cNvPr>
          <p:cNvSpPr txBox="1">
            <a:spLocks noChangeArrowheads="1"/>
          </p:cNvSpPr>
          <p:nvPr/>
        </p:nvSpPr>
        <p:spPr bwMode="auto">
          <a:xfrm>
            <a:off x="1524000" y="5334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22534" name="Text Box 6">
            <a:extLst>
              <a:ext uri="{FF2B5EF4-FFF2-40B4-BE49-F238E27FC236}">
                <a16:creationId xmlns:a16="http://schemas.microsoft.com/office/drawing/2014/main" id="{5A4141E1-68CC-4F63-B492-976BEC8AD9A7}"/>
              </a:ext>
            </a:extLst>
          </p:cNvPr>
          <p:cNvSpPr txBox="1">
            <a:spLocks noChangeArrowheads="1"/>
          </p:cNvSpPr>
          <p:nvPr/>
        </p:nvSpPr>
        <p:spPr bwMode="auto">
          <a:xfrm>
            <a:off x="1524000" y="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1" u="none" strike="noStrike" kern="1200" cap="none" spc="0" normalizeH="0" baseline="0" noProof="0" dirty="0">
                <a:ln>
                  <a:noFill/>
                </a:ln>
                <a:solidFill>
                  <a:srgbClr val="006600"/>
                </a:solidFill>
                <a:effectLst/>
                <a:uLnTx/>
                <a:uFillTx/>
                <a:latin typeface=".VnTime" pitchFamily="34" charset="0"/>
                <a:ea typeface="+mn-ea"/>
                <a:cs typeface="+mn-cs"/>
              </a:rPr>
              <a:t> </a:t>
            </a:r>
            <a:endParaRPr kumimoji="0" lang="en-US" altLang="en-US" sz="1800" b="0" i="0" u="none" strike="noStrike" kern="1200" cap="none" spc="0" normalizeH="0" baseline="0" noProof="0" dirty="0">
              <a:ln>
                <a:noFill/>
              </a:ln>
              <a:solidFill>
                <a:srgbClr val="C00000"/>
              </a:solidFill>
              <a:effectLst/>
              <a:uLnTx/>
              <a:uFillTx/>
              <a:latin typeface=".VnTime" pitchFamily="34" charset="0"/>
              <a:ea typeface="+mn-ea"/>
              <a:cs typeface="+mn-cs"/>
            </a:endParaRPr>
          </a:p>
        </p:txBody>
      </p:sp>
      <p:sp>
        <p:nvSpPr>
          <p:cNvPr id="2" name="TextBox 1">
            <a:extLst>
              <a:ext uri="{FF2B5EF4-FFF2-40B4-BE49-F238E27FC236}">
                <a16:creationId xmlns:a16="http://schemas.microsoft.com/office/drawing/2014/main" id="{A6AAECAF-DFE2-44D6-B866-50AC3C64B738}"/>
              </a:ext>
            </a:extLst>
          </p:cNvPr>
          <p:cNvSpPr txBox="1"/>
          <p:nvPr/>
        </p:nvSpPr>
        <p:spPr>
          <a:xfrm>
            <a:off x="1841679" y="309093"/>
            <a:ext cx="82296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According to this passage, why has overpopulation been caused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56635F9-B942-451D-BC8A-37697C97B38C}"/>
              </a:ext>
            </a:extLst>
          </p:cNvPr>
          <p:cNvSpPr txBox="1"/>
          <p:nvPr/>
        </p:nvSpPr>
        <p:spPr>
          <a:xfrm>
            <a:off x="4790941" y="1700012"/>
            <a:ext cx="6168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Disasters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Scarcity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Precaution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1E56995-22B6-46E4-A054-96CDC1045ADA}"/>
              </a:ext>
            </a:extLst>
          </p:cNvPr>
          <p:cNvSpPr txBox="1"/>
          <p:nvPr/>
        </p:nvSpPr>
        <p:spPr>
          <a:xfrm>
            <a:off x="1618445" y="1700012"/>
            <a:ext cx="3172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Improved technology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5C3D39E-5D27-440E-BA35-53E3F4C670B0}"/>
              </a:ext>
            </a:extLst>
          </p:cNvPr>
          <p:cNvSpPr txBox="1"/>
          <p:nvPr/>
        </p:nvSpPr>
        <p:spPr>
          <a:xfrm>
            <a:off x="2034862" y="2904576"/>
            <a:ext cx="803641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With recent advances in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 science and technology, including improved agricultural methods and great strides in medicine, some of the limiting factors in population growth have been lessened, with obvious results, international organizations have put forward several recommendations to alleviate the problem of overpopulation, including an increase in food production, general economic development in target areas, and a decrease in birth rates. </a:t>
            </a: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5"/>
                                        </p:tgtEl>
                                        <p:attrNameLst>
                                          <p:attrName>style.color</p:attrName>
                                        </p:attrNameLst>
                                      </p:cBhvr>
                                      <p:to>
                                        <a:srgbClr val="C00000"/>
                                      </p:to>
                                    </p:animClr>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75B951B6-3FE4-4CB2-8B1A-C0CC79EA1283}"/>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28575"/>
            <a:ext cx="12192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5">
            <a:extLst>
              <a:ext uri="{FF2B5EF4-FFF2-40B4-BE49-F238E27FC236}">
                <a16:creationId xmlns:a16="http://schemas.microsoft.com/office/drawing/2014/main" id="{FB4F6A30-C94A-4376-8BCD-0740DE959B1B}"/>
              </a:ext>
            </a:extLst>
          </p:cNvPr>
          <p:cNvSpPr txBox="1">
            <a:spLocks noChangeArrowheads="1"/>
          </p:cNvSpPr>
          <p:nvPr/>
        </p:nvSpPr>
        <p:spPr bwMode="auto">
          <a:xfrm>
            <a:off x="1524000" y="5334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VnTime" pitchFamily="34" charset="0"/>
              <a:ea typeface="+mn-ea"/>
              <a:cs typeface="+mn-cs"/>
            </a:endParaRPr>
          </a:p>
        </p:txBody>
      </p:sp>
      <p:sp>
        <p:nvSpPr>
          <p:cNvPr id="22534" name="Text Box 6">
            <a:extLst>
              <a:ext uri="{FF2B5EF4-FFF2-40B4-BE49-F238E27FC236}">
                <a16:creationId xmlns:a16="http://schemas.microsoft.com/office/drawing/2014/main" id="{5A4141E1-68CC-4F63-B492-976BEC8AD9A7}"/>
              </a:ext>
            </a:extLst>
          </p:cNvPr>
          <p:cNvSpPr txBox="1">
            <a:spLocks noChangeArrowheads="1"/>
          </p:cNvSpPr>
          <p:nvPr/>
        </p:nvSpPr>
        <p:spPr bwMode="auto">
          <a:xfrm>
            <a:off x="1524000" y="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1" u="none" strike="noStrike" kern="1200" cap="none" spc="0" normalizeH="0" baseline="0" noProof="0" dirty="0">
                <a:ln>
                  <a:noFill/>
                </a:ln>
                <a:solidFill>
                  <a:srgbClr val="006600"/>
                </a:solidFill>
                <a:effectLst/>
                <a:uLnTx/>
                <a:uFillTx/>
                <a:latin typeface=".VnTime" pitchFamily="34" charset="0"/>
                <a:ea typeface="+mn-ea"/>
                <a:cs typeface="+mn-cs"/>
              </a:rPr>
              <a:t> </a:t>
            </a:r>
            <a:endParaRPr kumimoji="0" lang="en-US" altLang="en-US" sz="1800" b="0" i="0" u="none" strike="noStrike" kern="1200" cap="none" spc="0" normalizeH="0" baseline="0" noProof="0" dirty="0">
              <a:ln>
                <a:noFill/>
              </a:ln>
              <a:solidFill>
                <a:srgbClr val="C00000"/>
              </a:solidFill>
              <a:effectLst/>
              <a:uLnTx/>
              <a:uFillTx/>
              <a:latin typeface=".VnTime" pitchFamily="34" charset="0"/>
              <a:ea typeface="+mn-ea"/>
              <a:cs typeface="+mn-cs"/>
            </a:endParaRPr>
          </a:p>
        </p:txBody>
      </p:sp>
      <p:sp>
        <p:nvSpPr>
          <p:cNvPr id="2" name="TextBox 1">
            <a:extLst>
              <a:ext uri="{FF2B5EF4-FFF2-40B4-BE49-F238E27FC236}">
                <a16:creationId xmlns:a16="http://schemas.microsoft.com/office/drawing/2014/main" id="{A6AAECAF-DFE2-44D6-B866-50AC3C64B738}"/>
              </a:ext>
            </a:extLst>
          </p:cNvPr>
          <p:cNvSpPr txBox="1"/>
          <p:nvPr/>
        </p:nvSpPr>
        <p:spPr>
          <a:xfrm>
            <a:off x="1841679" y="309093"/>
            <a:ext cx="82296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Question 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What do most experts recommend in order to solve problems of over population?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56635F9-B942-451D-BC8A-37697C97B38C}"/>
              </a:ext>
            </a:extLst>
          </p:cNvPr>
          <p:cNvSpPr txBox="1"/>
          <p:nvPr/>
        </p:nvSpPr>
        <p:spPr>
          <a:xfrm>
            <a:off x="2188072" y="1553323"/>
            <a:ext cx="752555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Famine and epidemic</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Medical advanced and improved agricultural methods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Conservation of available resources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1E56995-22B6-46E4-A054-96CDC1045ADA}"/>
              </a:ext>
            </a:extLst>
          </p:cNvPr>
          <p:cNvSpPr txBox="1"/>
          <p:nvPr/>
        </p:nvSpPr>
        <p:spPr>
          <a:xfrm>
            <a:off x="2213653" y="2736947"/>
            <a:ext cx="715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Economic development and a decline in the birth rate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5C3D39E-5D27-440E-BA35-53E3F4C670B0}"/>
              </a:ext>
            </a:extLst>
          </p:cNvPr>
          <p:cNvSpPr txBox="1"/>
          <p:nvPr/>
        </p:nvSpPr>
        <p:spPr>
          <a:xfrm>
            <a:off x="2188072" y="3597406"/>
            <a:ext cx="836500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international</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organizations have put forward several recommendations to alleviate the problem of overpopulation, including an increase in food production, general economic development in target areas, and a decrease in birth races.</a:t>
            </a:r>
          </a:p>
        </p:txBody>
      </p:sp>
    </p:spTree>
    <p:extLst>
      <p:ext uri="{BB962C8B-B14F-4D97-AF65-F5344CB8AC3E}">
        <p14:creationId xmlns:p14="http://schemas.microsoft.com/office/powerpoint/2010/main" val="87381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5"/>
                                        </p:tgtEl>
                                        <p:attrNameLst>
                                          <p:attrName>style.color</p:attrName>
                                        </p:attrNameLst>
                                      </p:cBhvr>
                                      <p:to>
                                        <a:srgbClr val="C00000"/>
                                      </p:to>
                                    </p:animClr>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89" name="Rectangle 17"/>
          <p:cNvSpPr>
            <a:spLocks noChangeArrowheads="1"/>
          </p:cNvSpPr>
          <p:nvPr/>
        </p:nvSpPr>
        <p:spPr bwMode="auto">
          <a:xfrm>
            <a:off x="152378" y="98611"/>
            <a:ext cx="8704239" cy="33638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dirty="0">
                <a:solidFill>
                  <a:srgbClr val="3333FF"/>
                </a:solidFill>
                <a:latin typeface="Times New Roman" panose="02020603050405020304" pitchFamily="18" charset="0"/>
              </a:rPr>
              <a:t>What are the following pictures about? </a:t>
            </a:r>
          </a:p>
        </p:txBody>
      </p:sp>
      <p:pic>
        <p:nvPicPr>
          <p:cNvPr id="207891" name="Picture 19" descr="overpopul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765" y="4047308"/>
            <a:ext cx="3526891" cy="2643051"/>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207893" name="Picture 21" descr="ngh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6" y="668338"/>
            <a:ext cx="2835273" cy="264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homeless_man-park_be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754" y="668338"/>
            <a:ext cx="2719200" cy="266221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3" descr="6baa701f-09f4-4d4c-959f-29cd99961f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846" y="668338"/>
            <a:ext cx="2877964" cy="266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s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5132" y="653971"/>
            <a:ext cx="2891246" cy="2664823"/>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2" descr="29416lop-hoc-vung-cao-945706-1372590605_500x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34" y="4047308"/>
            <a:ext cx="3185977" cy="266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3629120" y="6171815"/>
            <a:ext cx="3731302" cy="518544"/>
          </a:xfrm>
          <a:prstGeom prst="rect">
            <a:avLst/>
          </a:prstGeom>
          <a:solidFill>
            <a:srgbClr val="B9E7B7"/>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3333FF"/>
                </a:solidFill>
                <a:latin typeface="Times New Roman" panose="02020603050405020304" pitchFamily="18" charset="0"/>
              </a:rPr>
              <a:t>Population explosion</a:t>
            </a:r>
          </a:p>
        </p:txBody>
      </p:sp>
      <p:sp>
        <p:nvSpPr>
          <p:cNvPr id="16" name="Rectangle 9"/>
          <p:cNvSpPr>
            <a:spLocks noChangeArrowheads="1"/>
          </p:cNvSpPr>
          <p:nvPr/>
        </p:nvSpPr>
        <p:spPr bwMode="auto">
          <a:xfrm>
            <a:off x="313416" y="2833806"/>
            <a:ext cx="1610296" cy="477583"/>
          </a:xfrm>
          <a:prstGeom prst="rect">
            <a:avLst/>
          </a:prstGeom>
          <a:solidFill>
            <a:srgbClr val="B9E7B7"/>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3333FF"/>
                </a:solidFill>
                <a:latin typeface="Times New Roman" panose="02020603050405020304" pitchFamily="18" charset="0"/>
              </a:rPr>
              <a:t>Poverty</a:t>
            </a:r>
          </a:p>
        </p:txBody>
      </p:sp>
      <p:sp>
        <p:nvSpPr>
          <p:cNvPr id="17" name="Rectangle 6"/>
          <p:cNvSpPr>
            <a:spLocks noChangeArrowheads="1"/>
          </p:cNvSpPr>
          <p:nvPr/>
        </p:nvSpPr>
        <p:spPr bwMode="auto">
          <a:xfrm>
            <a:off x="3230170" y="2797155"/>
            <a:ext cx="1884874" cy="533400"/>
          </a:xfrm>
          <a:prstGeom prst="rect">
            <a:avLst/>
          </a:prstGeom>
          <a:solidFill>
            <a:srgbClr val="B2ECC4"/>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b="1">
                <a:solidFill>
                  <a:srgbClr val="3333FF"/>
                </a:solidFill>
                <a:latin typeface="Times New Roman" panose="02020603050405020304" pitchFamily="18" charset="0"/>
              </a:rPr>
              <a:t>Homeless</a:t>
            </a:r>
          </a:p>
        </p:txBody>
      </p:sp>
      <p:sp>
        <p:nvSpPr>
          <p:cNvPr id="18" name="Rectangle 13"/>
          <p:cNvSpPr>
            <a:spLocks noChangeArrowheads="1"/>
          </p:cNvSpPr>
          <p:nvPr/>
        </p:nvSpPr>
        <p:spPr bwMode="auto">
          <a:xfrm>
            <a:off x="5992884" y="2774776"/>
            <a:ext cx="3272246" cy="533400"/>
          </a:xfrm>
          <a:prstGeom prst="rect">
            <a:avLst/>
          </a:prstGeom>
          <a:solidFill>
            <a:srgbClr val="B2ECC4"/>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3333FF"/>
                </a:solidFill>
                <a:latin typeface="Times New Roman" panose="02020603050405020304" pitchFamily="18" charset="0"/>
              </a:rPr>
              <a:t>Shortage of foods</a:t>
            </a:r>
          </a:p>
        </p:txBody>
      </p:sp>
      <p:sp>
        <p:nvSpPr>
          <p:cNvPr id="19" name="Rectangle 5"/>
          <p:cNvSpPr>
            <a:spLocks noChangeArrowheads="1"/>
          </p:cNvSpPr>
          <p:nvPr/>
        </p:nvSpPr>
        <p:spPr bwMode="auto">
          <a:xfrm>
            <a:off x="106330" y="6190491"/>
            <a:ext cx="3352800" cy="533400"/>
          </a:xfrm>
          <a:prstGeom prst="rect">
            <a:avLst/>
          </a:prstGeom>
          <a:solidFill>
            <a:srgbClr val="B2ECC4"/>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dirty="0">
                <a:solidFill>
                  <a:srgbClr val="3333FF"/>
                </a:solidFill>
                <a:latin typeface="Times New Roman" panose="02020603050405020304" pitchFamily="18" charset="0"/>
              </a:rPr>
              <a:t>Lack of schools</a:t>
            </a:r>
          </a:p>
        </p:txBody>
      </p:sp>
      <p:sp>
        <p:nvSpPr>
          <p:cNvPr id="20" name="Rectangle 7"/>
          <p:cNvSpPr>
            <a:spLocks noChangeArrowheads="1"/>
          </p:cNvSpPr>
          <p:nvPr/>
        </p:nvSpPr>
        <p:spPr bwMode="auto">
          <a:xfrm>
            <a:off x="9265131" y="2797155"/>
            <a:ext cx="2949074" cy="533400"/>
          </a:xfrm>
          <a:prstGeom prst="rect">
            <a:avLst/>
          </a:prstGeom>
          <a:solidFill>
            <a:srgbClr val="B2ECC4"/>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solidFill>
                  <a:srgbClr val="3333FF"/>
                </a:solidFill>
                <a:latin typeface="Times New Roman" panose="02020603050405020304" pitchFamily="18" charset="0"/>
              </a:rPr>
              <a:t>Unemployment</a:t>
            </a:r>
          </a:p>
        </p:txBody>
      </p:sp>
      <p:sp>
        <p:nvSpPr>
          <p:cNvPr id="22" name="Rectangle 3"/>
          <p:cNvSpPr>
            <a:spLocks noChangeArrowheads="1"/>
          </p:cNvSpPr>
          <p:nvPr/>
        </p:nvSpPr>
        <p:spPr bwMode="auto">
          <a:xfrm>
            <a:off x="7499759" y="4047308"/>
            <a:ext cx="5139599" cy="253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l" eaLnBrk="1" hangingPunct="1">
              <a:spcBef>
                <a:spcPct val="20000"/>
              </a:spcBef>
            </a:pPr>
            <a:r>
              <a:rPr lang="en-US" altLang="en-US" sz="3600" b="1" dirty="0">
                <a:solidFill>
                  <a:srgbClr val="3333FF"/>
                </a:solidFill>
                <a:latin typeface="Times New Roman" panose="02020603050405020304" pitchFamily="18" charset="0"/>
              </a:rPr>
              <a:t>What is the main cause of these problems?</a:t>
            </a:r>
          </a:p>
          <a:p>
            <a:pPr algn="l" eaLnBrk="1" hangingPunct="1">
              <a:spcBef>
                <a:spcPct val="20000"/>
              </a:spcBef>
            </a:pPr>
            <a:r>
              <a:rPr lang="en-US" altLang="en-US" sz="3600" b="1" dirty="0">
                <a:solidFill>
                  <a:srgbClr val="CC0000"/>
                </a:solidFill>
                <a:latin typeface="Times New Roman" panose="02020603050405020304" pitchFamily="18" charset="0"/>
              </a:rPr>
              <a:t>=&gt; The increase of population</a:t>
            </a:r>
          </a:p>
        </p:txBody>
      </p:sp>
    </p:spTree>
    <p:extLst>
      <p:ext uri="{BB962C8B-B14F-4D97-AF65-F5344CB8AC3E}">
        <p14:creationId xmlns:p14="http://schemas.microsoft.com/office/powerpoint/2010/main" val="4711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animEffect transition="in" filter="fade">
                                      <p:cBhvr>
                                        <p:cTn id="33" dur="1000"/>
                                        <p:tgtEl>
                                          <p:spTgt spid="22">
                                            <p:txEl>
                                              <p:pRg st="1" end="1"/>
                                            </p:txEl>
                                          </p:spTgt>
                                        </p:tgtEl>
                                      </p:cBhvr>
                                    </p:animEffect>
                                    <p:anim calcmode="lin" valueType="num">
                                      <p:cBhvr>
                                        <p:cTn id="34"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4757" name="Text Box 10"/>
          <p:cNvSpPr txBox="1">
            <a:spLocks noChangeArrowheads="1"/>
          </p:cNvSpPr>
          <p:nvPr/>
        </p:nvSpPr>
        <p:spPr bwMode="auto">
          <a:xfrm>
            <a:off x="3552825" y="3319464"/>
            <a:ext cx="5410200" cy="600075"/>
          </a:xfrm>
          <a:prstGeom prst="rect">
            <a:avLst/>
          </a:prstGeom>
          <a:noFill/>
          <a:ln>
            <a:noFill/>
          </a:ln>
        </p:spPr>
        <p:txBody>
          <a:bodyPr>
            <a:spAutoFit/>
          </a:bodyPr>
          <a:lstStyle>
            <a:lvl1pPr marL="457200" indent="-457200" eaLnBrk="0" hangingPunct="0">
              <a:defRPr sz="2000">
                <a:solidFill>
                  <a:schemeClr val="tx2"/>
                </a:solidFill>
                <a:latin typeface="Times New Roman" pitchFamily="18" charset="0"/>
                <a:cs typeface="Arial" pitchFamily="34" charset="0"/>
              </a:defRPr>
            </a:lvl1pPr>
            <a:lvl2pPr marL="742950" indent="-285750" eaLnBrk="0" hangingPunct="0">
              <a:defRPr sz="2000">
                <a:solidFill>
                  <a:schemeClr val="tx2"/>
                </a:solidFill>
                <a:latin typeface="Times New Roman" pitchFamily="18" charset="0"/>
                <a:cs typeface="Arial" pitchFamily="34" charset="0"/>
              </a:defRPr>
            </a:lvl2pPr>
            <a:lvl3pPr marL="1143000" indent="-228600" eaLnBrk="0" hangingPunct="0">
              <a:defRPr sz="2000">
                <a:solidFill>
                  <a:schemeClr val="tx2"/>
                </a:solidFill>
                <a:latin typeface="Times New Roman" pitchFamily="18" charset="0"/>
                <a:cs typeface="Arial" pitchFamily="34" charset="0"/>
              </a:defRPr>
            </a:lvl3pPr>
            <a:lvl4pPr marL="1600200" indent="-228600" eaLnBrk="0" hangingPunct="0">
              <a:defRPr sz="2000">
                <a:solidFill>
                  <a:schemeClr val="tx2"/>
                </a:solidFill>
                <a:latin typeface="Times New Roman" pitchFamily="18" charset="0"/>
                <a:cs typeface="Arial" pitchFamily="34" charset="0"/>
              </a:defRPr>
            </a:lvl4pPr>
            <a:lvl5pPr marL="2057400" indent="-228600" eaLnBrk="0" hangingPunct="0">
              <a:defRPr sz="2000">
                <a:solidFill>
                  <a:schemeClr val="tx2"/>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2"/>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2"/>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2"/>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2"/>
                </a:solidFill>
                <a:latin typeface="Times New Roman" pitchFamily="18" charset="0"/>
                <a:cs typeface="Arial" pitchFamily="34" charset="0"/>
              </a:defRPr>
            </a:lvl9pPr>
          </a:lstStyle>
          <a:p>
            <a:pPr algn="ctr" eaLnBrk="1" fontAlgn="base" hangingPunct="1">
              <a:spcBef>
                <a:spcPct val="0"/>
              </a:spcBef>
              <a:spcAft>
                <a:spcPct val="0"/>
              </a:spcAft>
              <a:defRPr/>
            </a:pPr>
            <a:r>
              <a:rPr lang="en-US" altLang="en-US" sz="3300" b="1" dirty="0">
                <a:solidFill>
                  <a:srgbClr val="FF0000"/>
                </a:solidFill>
                <a:effectLst>
                  <a:outerShdw blurRad="38100" dist="38100" dir="2700000" algn="tl">
                    <a:srgbClr val="000000">
                      <a:alpha val="43137"/>
                    </a:srgbClr>
                  </a:outerShdw>
                </a:effectLst>
              </a:rPr>
              <a:t>HOMEWORK</a:t>
            </a:r>
          </a:p>
        </p:txBody>
      </p:sp>
      <p:sp>
        <p:nvSpPr>
          <p:cNvPr id="8" name="Rectangle 4"/>
          <p:cNvSpPr txBox="1">
            <a:spLocks noChangeArrowheads="1"/>
          </p:cNvSpPr>
          <p:nvPr/>
        </p:nvSpPr>
        <p:spPr bwMode="auto">
          <a:xfrm>
            <a:off x="3810000" y="4002088"/>
            <a:ext cx="4419600" cy="2697162"/>
          </a:xfrm>
          <a:prstGeom prst="rect">
            <a:avLst/>
          </a:prstGeom>
          <a:noFill/>
          <a:ln>
            <a:noFill/>
          </a:ln>
        </p:spPr>
        <p:txBody>
          <a:bodyPr/>
          <a:lstStyle>
            <a:lvl1pPr marL="609600" indent="-6096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Aft>
                <a:spcPct val="0"/>
              </a:spcAft>
              <a:buFontTx/>
              <a:buAutoNum type="arabicParenR"/>
              <a:defRPr/>
            </a:pPr>
            <a:r>
              <a:rPr lang="en-US" altLang="en-US" sz="2400" b="1" dirty="0">
                <a:solidFill>
                  <a:srgbClr val="00CC99">
                    <a:lumMod val="60000"/>
                    <a:lumOff val="40000"/>
                  </a:srgbClr>
                </a:solidFill>
                <a:cs typeface="Times New Roman" panose="02020603050405020304" pitchFamily="18" charset="0"/>
              </a:rPr>
              <a:t>Learn by heart all the new words.</a:t>
            </a:r>
          </a:p>
          <a:p>
            <a:pPr fontAlgn="base">
              <a:spcAft>
                <a:spcPct val="0"/>
              </a:spcAft>
              <a:buFontTx/>
              <a:buAutoNum type="arabicParenR"/>
              <a:defRPr/>
            </a:pPr>
            <a:r>
              <a:rPr lang="en-US" altLang="en-US" sz="2400" b="1" dirty="0">
                <a:solidFill>
                  <a:srgbClr val="00CC99">
                    <a:lumMod val="60000"/>
                    <a:lumOff val="40000"/>
                  </a:srgbClr>
                </a:solidFill>
              </a:rPr>
              <a:t>Read as much as possible.</a:t>
            </a:r>
          </a:p>
          <a:p>
            <a:pPr fontAlgn="base">
              <a:spcAft>
                <a:spcPct val="0"/>
              </a:spcAft>
              <a:buFontTx/>
              <a:buAutoNum type="arabicParenR"/>
              <a:defRPr/>
            </a:pPr>
            <a:endParaRPr lang="en-US" altLang="en-US" sz="2400" b="1" dirty="0">
              <a:solidFill>
                <a:srgbClr val="00CC99">
                  <a:lumMod val="60000"/>
                  <a:lumOff val="40000"/>
                </a:srgbClr>
              </a:solidFill>
              <a:cs typeface="Times New Roman" panose="02020603050405020304" pitchFamily="18" charset="0"/>
            </a:endParaRPr>
          </a:p>
        </p:txBody>
      </p:sp>
      <p:sp>
        <p:nvSpPr>
          <p:cNvPr id="11268" name="TextBox 3"/>
          <p:cNvSpPr txBox="1">
            <a:spLocks noChangeArrowheads="1"/>
          </p:cNvSpPr>
          <p:nvPr/>
        </p:nvSpPr>
        <p:spPr bwMode="auto">
          <a:xfrm>
            <a:off x="1828800" y="9525"/>
            <a:ext cx="8001000" cy="4000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000" b="1" dirty="0">
                <a:solidFill>
                  <a:srgbClr val="C00000"/>
                </a:solidFill>
                <a:latin typeface=".VnTime" pitchFamily="34" charset="0"/>
              </a:rPr>
              <a:t>For further information, please contact your teacher for help.</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continentsall">
            <a:extLst>
              <a:ext uri="{FF2B5EF4-FFF2-40B4-BE49-F238E27FC236}">
                <a16:creationId xmlns:a16="http://schemas.microsoft.com/office/drawing/2014/main" id="{5FB54741-B630-44DB-A9FF-31C6DFC2A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8448"/>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a:extLst>
              <a:ext uri="{FF2B5EF4-FFF2-40B4-BE49-F238E27FC236}">
                <a16:creationId xmlns:a16="http://schemas.microsoft.com/office/drawing/2014/main" id="{D707D26C-1D5A-4A46-8608-8A67C3EE20B2}"/>
              </a:ext>
            </a:extLst>
          </p:cNvPr>
          <p:cNvSpPr>
            <a:spLocks noGrp="1" noChangeArrowheads="1"/>
          </p:cNvSpPr>
          <p:nvPr>
            <p:ph type="title"/>
          </p:nvPr>
        </p:nvSpPr>
        <p:spPr>
          <a:xfrm>
            <a:off x="1211173" y="1728537"/>
            <a:ext cx="1616247" cy="411163"/>
          </a:xfrm>
        </p:spPr>
        <p:txBody>
          <a:bodyPr/>
          <a:lstStyle/>
          <a:p>
            <a:pPr eaLnBrk="1" hangingPunct="1"/>
            <a:r>
              <a:rPr lang="en-US" altLang="en-US" sz="1800" b="1" dirty="0">
                <a:latin typeface="Times New Roman" panose="02020603050405020304" pitchFamily="18" charset="0"/>
                <a:cs typeface="Times New Roman" panose="02020603050405020304" pitchFamily="18" charset="0"/>
              </a:rPr>
              <a:t>AMERICA</a:t>
            </a:r>
          </a:p>
        </p:txBody>
      </p:sp>
      <p:sp>
        <p:nvSpPr>
          <p:cNvPr id="151557" name="Rectangle 5">
            <a:extLst>
              <a:ext uri="{FF2B5EF4-FFF2-40B4-BE49-F238E27FC236}">
                <a16:creationId xmlns:a16="http://schemas.microsoft.com/office/drawing/2014/main" id="{F8EBDBB8-6B64-4CFE-97C0-3F34F61502A9}"/>
              </a:ext>
            </a:extLst>
          </p:cNvPr>
          <p:cNvSpPr>
            <a:spLocks noGrp="1" noChangeArrowheads="1"/>
          </p:cNvSpPr>
          <p:nvPr>
            <p:ph type="body" idx="1"/>
          </p:nvPr>
        </p:nvSpPr>
        <p:spPr>
          <a:xfrm>
            <a:off x="866277" y="4876800"/>
            <a:ext cx="10202779" cy="1143000"/>
          </a:xfrm>
          <a:noFill/>
        </p:spPr>
        <p:txBody>
          <a:bodyPr/>
          <a:lstStyle/>
          <a:p>
            <a:pPr algn="ctr" eaLnBrk="1" hangingPunct="1">
              <a:buFontTx/>
              <a:buNone/>
            </a:pPr>
            <a:r>
              <a:rPr lang="en-US" altLang="en-US" sz="4000" b="1" dirty="0">
                <a:solidFill>
                  <a:srgbClr val="003399"/>
                </a:solidFill>
                <a:latin typeface="Times New Roman" panose="02020603050405020304" pitchFamily="18" charset="0"/>
                <a:cs typeface="Times New Roman" panose="02020603050405020304" pitchFamily="18" charset="0"/>
              </a:rPr>
              <a:t> What continent has the largest population?</a:t>
            </a:r>
          </a:p>
        </p:txBody>
      </p:sp>
      <p:sp>
        <p:nvSpPr>
          <p:cNvPr id="151558" name="Rectangle 6">
            <a:extLst>
              <a:ext uri="{FF2B5EF4-FFF2-40B4-BE49-F238E27FC236}">
                <a16:creationId xmlns:a16="http://schemas.microsoft.com/office/drawing/2014/main" id="{F8B8CE67-323D-46F5-ABC7-9B417BC42F20}"/>
              </a:ext>
            </a:extLst>
          </p:cNvPr>
          <p:cNvSpPr>
            <a:spLocks noChangeArrowheads="1"/>
          </p:cNvSpPr>
          <p:nvPr/>
        </p:nvSpPr>
        <p:spPr bwMode="auto">
          <a:xfrm>
            <a:off x="8153400" y="2590801"/>
            <a:ext cx="16002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800" b="1" dirty="0">
                <a:solidFill>
                  <a:srgbClr val="000000"/>
                </a:solidFill>
                <a:latin typeface="Times New Roman" panose="02020603050405020304" pitchFamily="18" charset="0"/>
                <a:cs typeface="Times New Roman" panose="02020603050405020304" pitchFamily="18" charset="0"/>
              </a:rPr>
              <a:t>AUSTRALIA</a:t>
            </a:r>
          </a:p>
        </p:txBody>
      </p:sp>
      <p:sp>
        <p:nvSpPr>
          <p:cNvPr id="151559" name="Rectangle 7">
            <a:extLst>
              <a:ext uri="{FF2B5EF4-FFF2-40B4-BE49-F238E27FC236}">
                <a16:creationId xmlns:a16="http://schemas.microsoft.com/office/drawing/2014/main" id="{01C30DA0-CF69-4308-B8A4-6F16EF727ED7}"/>
              </a:ext>
            </a:extLst>
          </p:cNvPr>
          <p:cNvSpPr>
            <a:spLocks noChangeArrowheads="1"/>
          </p:cNvSpPr>
          <p:nvPr/>
        </p:nvSpPr>
        <p:spPr bwMode="auto">
          <a:xfrm>
            <a:off x="7162800" y="381001"/>
            <a:ext cx="1295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800" b="1" dirty="0">
                <a:solidFill>
                  <a:srgbClr val="000000"/>
                </a:solidFill>
                <a:latin typeface="Times New Roman" panose="02020603050405020304" pitchFamily="18" charset="0"/>
                <a:cs typeface="Times New Roman" panose="02020603050405020304" pitchFamily="18" charset="0"/>
              </a:rPr>
              <a:t>ASIA</a:t>
            </a:r>
          </a:p>
        </p:txBody>
      </p:sp>
      <p:sp>
        <p:nvSpPr>
          <p:cNvPr id="151560" name="Rectangle 8">
            <a:extLst>
              <a:ext uri="{FF2B5EF4-FFF2-40B4-BE49-F238E27FC236}">
                <a16:creationId xmlns:a16="http://schemas.microsoft.com/office/drawing/2014/main" id="{F02225E6-414A-43FF-89EE-D1AC96108B0A}"/>
              </a:ext>
            </a:extLst>
          </p:cNvPr>
          <p:cNvSpPr>
            <a:spLocks noChangeArrowheads="1"/>
          </p:cNvSpPr>
          <p:nvPr/>
        </p:nvSpPr>
        <p:spPr bwMode="auto">
          <a:xfrm>
            <a:off x="4953000" y="1447801"/>
            <a:ext cx="1295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800" b="1" dirty="0">
                <a:solidFill>
                  <a:srgbClr val="000000"/>
                </a:solidFill>
                <a:latin typeface="Times New Roman" panose="02020603050405020304" pitchFamily="18" charset="0"/>
                <a:cs typeface="Times New Roman" panose="02020603050405020304" pitchFamily="18" charset="0"/>
              </a:rPr>
              <a:t>AFRICA</a:t>
            </a:r>
          </a:p>
        </p:txBody>
      </p:sp>
      <p:sp>
        <p:nvSpPr>
          <p:cNvPr id="151561" name="Rectangle 9">
            <a:extLst>
              <a:ext uri="{FF2B5EF4-FFF2-40B4-BE49-F238E27FC236}">
                <a16:creationId xmlns:a16="http://schemas.microsoft.com/office/drawing/2014/main" id="{17A382E6-DFD3-4102-BBDB-30C422346B62}"/>
              </a:ext>
            </a:extLst>
          </p:cNvPr>
          <p:cNvSpPr>
            <a:spLocks noChangeArrowheads="1"/>
          </p:cNvSpPr>
          <p:nvPr/>
        </p:nvSpPr>
        <p:spPr bwMode="auto">
          <a:xfrm>
            <a:off x="4191000" y="609601"/>
            <a:ext cx="1295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1800" b="1" dirty="0">
                <a:solidFill>
                  <a:srgbClr val="000000"/>
                </a:solidFill>
                <a:latin typeface="Times New Roman" panose="02020603050405020304" pitchFamily="18" charset="0"/>
                <a:cs typeface="Times New Roman" panose="02020603050405020304" pitchFamily="18" charset="0"/>
              </a:rPr>
              <a:t>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additive="base">
                                        <p:cTn id="7" dur="500" fill="hold"/>
                                        <p:tgtEl>
                                          <p:spTgt spid="151556"/>
                                        </p:tgtEl>
                                        <p:attrNameLst>
                                          <p:attrName>ppt_x</p:attrName>
                                        </p:attrNameLst>
                                      </p:cBhvr>
                                      <p:tavLst>
                                        <p:tav tm="0">
                                          <p:val>
                                            <p:strVal val="#ppt_x"/>
                                          </p:val>
                                        </p:tav>
                                        <p:tav tm="100000">
                                          <p:val>
                                            <p:strVal val="#ppt_x"/>
                                          </p:val>
                                        </p:tav>
                                      </p:tavLst>
                                    </p:anim>
                                    <p:anim calcmode="lin" valueType="num">
                                      <p:cBhvr additive="base">
                                        <p:cTn id="8" dur="500" fill="hold"/>
                                        <p:tgtEl>
                                          <p:spTgt spid="15155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1557">
                                            <p:txEl>
                                              <p:pRg st="0" end="0"/>
                                            </p:txEl>
                                          </p:spTgt>
                                        </p:tgtEl>
                                        <p:attrNameLst>
                                          <p:attrName>style.visibility</p:attrName>
                                        </p:attrNameLst>
                                      </p:cBhvr>
                                      <p:to>
                                        <p:strVal val="visible"/>
                                      </p:to>
                                    </p:set>
                                    <p:anim calcmode="lin" valueType="num">
                                      <p:cBhvr additive="base">
                                        <p:cTn id="13" dur="500" fill="hold"/>
                                        <p:tgtEl>
                                          <p:spTgt spid="15155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155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5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rrow.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5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arrow.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559"/>
                                        </p:tgtEl>
                                        <p:attrNameLst>
                                          <p:attrName>style.visibility</p:attrName>
                                        </p:attrNameLst>
                                      </p:cBhvr>
                                      <p:to>
                                        <p:strVal val="visible"/>
                                      </p:to>
                                    </p:set>
                                  </p:childTnLst>
                                  <p:subTnLst>
                                    <p:audio>
                                      <p:cMediaNode vol="54000">
                                        <p:cTn display="0" masterRel="sameClick">
                                          <p:stCondLst>
                                            <p:cond evt="begin" delay="0">
                                              <p:tn val="29"/>
                                            </p:cond>
                                          </p:stCondLst>
                                          <p:endCondLst>
                                            <p:cond evt="onStopAudio" delay="0">
                                              <p:tgtEl>
                                                <p:sldTgt/>
                                              </p:tgtEl>
                                            </p:cond>
                                          </p:endCondLst>
                                        </p:cTn>
                                        <p:tgtEl>
                                          <p:sndTgt r:embed="rId4" name="arrow.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155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P spid="151557" grpId="0" build="p"/>
      <p:bldP spid="151558" grpId="0"/>
      <p:bldP spid="151559" grpId="0"/>
      <p:bldP spid="151560" grpId="0"/>
      <p:bldP spid="1515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green asia">
            <a:extLst>
              <a:ext uri="{FF2B5EF4-FFF2-40B4-BE49-F238E27FC236}">
                <a16:creationId xmlns:a16="http://schemas.microsoft.com/office/drawing/2014/main" id="{F45ABA29-48D2-4DA1-BBBA-88992E242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1"/>
            <a:ext cx="77724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3">
            <a:extLst>
              <a:ext uri="{FF2B5EF4-FFF2-40B4-BE49-F238E27FC236}">
                <a16:creationId xmlns:a16="http://schemas.microsoft.com/office/drawing/2014/main" id="{C7B803E4-4593-4F7C-A2F4-5209B97F9594}"/>
              </a:ext>
            </a:extLst>
          </p:cNvPr>
          <p:cNvSpPr>
            <a:spLocks noGrp="1" noChangeArrowheads="1"/>
          </p:cNvSpPr>
          <p:nvPr>
            <p:ph type="body" idx="1"/>
          </p:nvPr>
        </p:nvSpPr>
        <p:spPr>
          <a:xfrm>
            <a:off x="5029200" y="2362200"/>
            <a:ext cx="1752600" cy="838200"/>
          </a:xfrm>
        </p:spPr>
        <p:txBody>
          <a:bodyPr/>
          <a:lstStyle/>
          <a:p>
            <a:pPr eaLnBrk="1" hangingPunct="1">
              <a:buFontTx/>
              <a:buNone/>
            </a:pPr>
            <a:r>
              <a:rPr lang="en-US" altLang="en-US" sz="4400" b="1">
                <a:latin typeface=".VnVogueH" pitchFamily="34" charset="0"/>
              </a:rPr>
              <a:t>ASIA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500" fill="hold"/>
                                        <p:tgtEl>
                                          <p:spTgt spid="152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257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3" descr="OverpopulationFullPlate">
            <a:extLst>
              <a:ext uri="{FF2B5EF4-FFF2-40B4-BE49-F238E27FC236}">
                <a16:creationId xmlns:a16="http://schemas.microsoft.com/office/drawing/2014/main" id="{149ECE30-ADC8-48BE-8F70-7F1DA73E1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863" y="2200097"/>
            <a:ext cx="5427406" cy="457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4">
            <a:extLst>
              <a:ext uri="{FF2B5EF4-FFF2-40B4-BE49-F238E27FC236}">
                <a16:creationId xmlns:a16="http://schemas.microsoft.com/office/drawing/2014/main" id="{B3D8BBDF-B5F6-4198-BA33-DCF884D8B2AA}"/>
              </a:ext>
            </a:extLst>
          </p:cNvPr>
          <p:cNvSpPr>
            <a:spLocks noChangeArrowheads="1"/>
          </p:cNvSpPr>
          <p:nvPr/>
        </p:nvSpPr>
        <p:spPr bwMode="auto">
          <a:xfrm>
            <a:off x="1701800" y="733936"/>
            <a:ext cx="8839200" cy="769441"/>
          </a:xfrm>
          <a:prstGeom prst="rect">
            <a:avLst/>
          </a:prstGeom>
          <a:solidFill>
            <a:srgbClr val="99CC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lnSpc>
                <a:spcPct val="90000"/>
              </a:lnSpc>
              <a:spcBef>
                <a:spcPct val="20000"/>
              </a:spcBef>
              <a:spcAft>
                <a:spcPct val="0"/>
              </a:spcAft>
              <a:defRPr sz="2800">
                <a:solidFill>
                  <a:schemeClr val="tx1"/>
                </a:solidFill>
                <a:latin typeface="Times New Roman" panose="02020603050405020304" pitchFamily="18" charset="0"/>
              </a:defRPr>
            </a:lvl6pPr>
            <a:lvl7pPr marL="2971800" indent="-228600" eaLnBrk="0" fontAlgn="base" hangingPunct="0">
              <a:lnSpc>
                <a:spcPct val="90000"/>
              </a:lnSpc>
              <a:spcBef>
                <a:spcPct val="20000"/>
              </a:spcBef>
              <a:spcAft>
                <a:spcPct val="0"/>
              </a:spcAft>
              <a:defRPr sz="2800">
                <a:solidFill>
                  <a:schemeClr val="tx1"/>
                </a:solidFill>
                <a:latin typeface="Times New Roman" panose="02020603050405020304" pitchFamily="18" charset="0"/>
              </a:defRPr>
            </a:lvl7pPr>
            <a:lvl8pPr marL="3429000" indent="-228600" eaLnBrk="0" fontAlgn="base" hangingPunct="0">
              <a:lnSpc>
                <a:spcPct val="90000"/>
              </a:lnSpc>
              <a:spcBef>
                <a:spcPct val="20000"/>
              </a:spcBef>
              <a:spcAft>
                <a:spcPct val="0"/>
              </a:spcAft>
              <a:defRPr sz="2800">
                <a:solidFill>
                  <a:schemeClr val="tx1"/>
                </a:solidFill>
                <a:latin typeface="Times New Roman" panose="02020603050405020304" pitchFamily="18" charset="0"/>
              </a:defRPr>
            </a:lvl8pPr>
            <a:lvl9pPr marL="3886200" indent="-228600" eaLnBrk="0" fontAlgn="base" hangingPunct="0">
              <a:lnSpc>
                <a:spcPct val="90000"/>
              </a:lnSpc>
              <a:spcBef>
                <a:spcPct val="20000"/>
              </a:spcBef>
              <a:spcAft>
                <a:spcPct val="0"/>
              </a:spcAft>
              <a:defRPr sz="2800">
                <a:solidFill>
                  <a:schemeClr val="tx1"/>
                </a:solidFill>
                <a:latin typeface="Times New Roman" panose="02020603050405020304" pitchFamily="18" charset="0"/>
              </a:defRPr>
            </a:lvl9pPr>
          </a:lstStyle>
          <a:p>
            <a:pPr algn="ctr" eaLnBrk="1" hangingPunct="1">
              <a:spcBef>
                <a:spcPct val="0"/>
              </a:spcBef>
            </a:pPr>
            <a:r>
              <a:rPr lang="en-US" altLang="en-US" sz="4400" b="1" dirty="0">
                <a:solidFill>
                  <a:srgbClr val="3333CC"/>
                </a:solidFill>
                <a:latin typeface="Algerian" panose="04020705040A02060702" pitchFamily="82" charset="0"/>
              </a:rPr>
              <a:t>World population</a:t>
            </a:r>
          </a:p>
        </p:txBody>
      </p:sp>
      <p:sp>
        <p:nvSpPr>
          <p:cNvPr id="7" name="TextBox 6">
            <a:extLst>
              <a:ext uri="{FF2B5EF4-FFF2-40B4-BE49-F238E27FC236}">
                <a16:creationId xmlns:a16="http://schemas.microsoft.com/office/drawing/2014/main" id="{DE257099-990E-4A77-8CB7-E08BF8244251}"/>
              </a:ext>
            </a:extLst>
          </p:cNvPr>
          <p:cNvSpPr txBox="1"/>
          <p:nvPr/>
        </p:nvSpPr>
        <p:spPr>
          <a:xfrm>
            <a:off x="2227016" y="1557516"/>
            <a:ext cx="7945284" cy="567399"/>
          </a:xfrm>
          <a:prstGeom prst="rect">
            <a:avLst/>
          </a:prstGeom>
          <a:noFill/>
        </p:spPr>
        <p:txBody>
          <a:bodyPr wrap="square" rtlCol="0">
            <a:spAutoFit/>
          </a:bodyPr>
          <a:lstStyle/>
          <a:p>
            <a:pPr marL="91440" marR="0" lvl="0" indent="-91440" algn="ctr" defTabSz="914400" rtl="0" eaLnBrk="1" fontAlgn="auto" latinLnBrk="0" hangingPunct="1">
              <a:lnSpc>
                <a:spcPct val="85000"/>
              </a:lnSpc>
              <a:spcBef>
                <a:spcPts val="1300"/>
              </a:spcBef>
              <a:spcAft>
                <a:spcPts val="0"/>
              </a:spcAft>
              <a:buClrTx/>
              <a:buSzTx/>
              <a:buFontTx/>
              <a:buNone/>
              <a:tabLst/>
              <a:defRPr/>
            </a:pPr>
            <a:r>
              <a:rPr kumimoji="0" lang="en-US" altLang="en-US" sz="3600" b="1" i="0" u="none" strike="noStrike" kern="1200" cap="none" spc="0" normalizeH="0" baseline="0" noProof="0" dirty="0">
                <a:ln>
                  <a:noFill/>
                </a:ln>
                <a:solidFill>
                  <a:srgbClr val="6600FF"/>
                </a:solidFill>
                <a:effectLst/>
                <a:uLnTx/>
                <a:uFillTx/>
                <a:latin typeface="Calibri Light" panose="020F0302020204030204"/>
                <a:ea typeface="+mn-ea"/>
                <a:cs typeface="+mn-cs"/>
              </a:rPr>
              <a:t>Reading</a:t>
            </a:r>
          </a:p>
        </p:txBody>
      </p:sp>
      <p:sp>
        <p:nvSpPr>
          <p:cNvPr id="2" name="TextBox 1">
            <a:extLst>
              <a:ext uri="{FF2B5EF4-FFF2-40B4-BE49-F238E27FC236}">
                <a16:creationId xmlns:a16="http://schemas.microsoft.com/office/drawing/2014/main" id="{4AA4F627-4BE2-47DC-BD5F-5BE30CBD7DA3}"/>
              </a:ext>
            </a:extLst>
          </p:cNvPr>
          <p:cNvSpPr txBox="1"/>
          <p:nvPr/>
        </p:nvSpPr>
        <p:spPr>
          <a:xfrm>
            <a:off x="1311443" y="389864"/>
            <a:ext cx="2803357" cy="461665"/>
          </a:xfrm>
          <a:prstGeom prst="rect">
            <a:avLst/>
          </a:prstGeom>
          <a:noFill/>
        </p:spPr>
        <p:txBody>
          <a:bodyPr wrap="square" rtlCol="0">
            <a:spAutoFit/>
          </a:bodyPr>
          <a:lstStyle/>
          <a:p>
            <a:r>
              <a:rPr lang="en-US" sz="2400" b="1" dirty="0"/>
              <a:t>UNIT 7: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156753" y="767687"/>
            <a:ext cx="11834949" cy="443198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Times New Roman" pitchFamily="18" charset="0"/>
                <a:cs typeface="Times New Roman" pitchFamily="18" charset="0"/>
              </a:rPr>
              <a:t>1. population (n)		</a:t>
            </a:r>
            <a:r>
              <a:rPr lang="en-US" sz="2400" b="1" dirty="0">
                <a:solidFill>
                  <a:srgbClr val="0000FF"/>
                </a:solidFill>
                <a:latin typeface="Times New Roman" pitchFamily="18" charset="0"/>
                <a:cs typeface="Times New Roman" pitchFamily="18" charset="0"/>
              </a:rPr>
              <a:t>/ˌ</a:t>
            </a:r>
            <a:r>
              <a:rPr lang="en-US" sz="2400" b="1" dirty="0" err="1">
                <a:solidFill>
                  <a:srgbClr val="0000FF"/>
                </a:solidFill>
                <a:latin typeface="Times New Roman" pitchFamily="18" charset="0"/>
                <a:cs typeface="Times New Roman" pitchFamily="18" charset="0"/>
              </a:rPr>
              <a:t>pɒpjuˈleɪʃn</a:t>
            </a:r>
            <a:r>
              <a:rPr lang="en-US" sz="2400" b="1" dirty="0">
                <a:solidFill>
                  <a:srgbClr val="0000FF"/>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2. population growth 	</a:t>
            </a:r>
            <a:r>
              <a:rPr lang="en-US" sz="2400" b="1" dirty="0">
                <a:solidFill>
                  <a:srgbClr val="0000FF"/>
                </a:solidFill>
                <a:latin typeface="Times New Roman" pitchFamily="18" charset="0"/>
                <a:cs typeface="Times New Roman" pitchFamily="18" charset="0"/>
              </a:rPr>
              <a:t>/ˌ</a:t>
            </a:r>
            <a:r>
              <a:rPr lang="en-US" sz="2400" b="1" dirty="0" err="1">
                <a:solidFill>
                  <a:srgbClr val="0000FF"/>
                </a:solidFill>
                <a:latin typeface="Times New Roman" pitchFamily="18" charset="0"/>
                <a:cs typeface="Times New Roman" pitchFamily="18" charset="0"/>
              </a:rPr>
              <a:t>pɒpjuˈleɪʃn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ɡrəʊ</a:t>
            </a:r>
            <a:r>
              <a:rPr lang="el-GR" sz="2400" b="1" dirty="0">
                <a:solidFill>
                  <a:srgbClr val="0000FF"/>
                </a:solidFill>
                <a:latin typeface="Times New Roman" pitchFamily="18" charset="0"/>
                <a:cs typeface="Times New Roman" pitchFamily="18" charset="0"/>
              </a:rPr>
              <a:t>θ/</a:t>
            </a:r>
            <a:r>
              <a:rPr lang="en-US" sz="2400" b="1" dirty="0">
                <a:solidFill>
                  <a:srgbClr val="0000FF"/>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3. population explosion       </a:t>
            </a:r>
            <a:r>
              <a:rPr lang="en-US" sz="2400" b="1" dirty="0">
                <a:solidFill>
                  <a:srgbClr val="0000FF"/>
                </a:solidFill>
                <a:latin typeface="Times New Roman" pitchFamily="18" charset="0"/>
                <a:cs typeface="Times New Roman" pitchFamily="18" charset="0"/>
              </a:rPr>
              <a:t>/ˌ</a:t>
            </a:r>
            <a:r>
              <a:rPr lang="en-US" sz="2400" b="1" dirty="0" err="1">
                <a:solidFill>
                  <a:srgbClr val="0000FF"/>
                </a:solidFill>
                <a:latin typeface="Times New Roman" pitchFamily="18" charset="0"/>
                <a:cs typeface="Times New Roman" pitchFamily="18" charset="0"/>
              </a:rPr>
              <a:t>pɒpjuˈleɪʃn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ɪkˈspləʊʒn</a:t>
            </a:r>
            <a:r>
              <a:rPr lang="en-US" sz="2400" b="1" dirty="0">
                <a:solidFill>
                  <a:srgbClr val="0000FF"/>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bùng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4. increase (v) 		</a:t>
            </a:r>
            <a:r>
              <a:rPr lang="en-US" sz="2400" b="1" dirty="0">
                <a:solidFill>
                  <a:srgbClr val="0000FF"/>
                </a:solidFill>
                <a:latin typeface="Times New Roman" pitchFamily="18" charset="0"/>
                <a:cs typeface="Times New Roman" pitchFamily="18" charset="0"/>
              </a:rPr>
              <a:t>/</a:t>
            </a:r>
            <a:r>
              <a:rPr lang="en-US" sz="2400" b="1" dirty="0" err="1">
                <a:solidFill>
                  <a:srgbClr val="0000FF"/>
                </a:solidFill>
                <a:latin typeface="Times New Roman" pitchFamily="18" charset="0"/>
                <a:cs typeface="Times New Roman" pitchFamily="18" charset="0"/>
              </a:rPr>
              <a:t>ɪnˈkriːs</a:t>
            </a:r>
            <a:r>
              <a:rPr lang="en-US" sz="2400" b="1" dirty="0">
                <a:solidFill>
                  <a:srgbClr val="0000FF"/>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a:t>
            </a:r>
          </a:p>
          <a:p>
            <a:r>
              <a:rPr lang="en-US" sz="2400" b="1" dirty="0">
                <a:latin typeface="Times New Roman" pitchFamily="18" charset="0"/>
                <a:cs typeface="Times New Roman" pitchFamily="18" charset="0"/>
              </a:rPr>
              <a:t>&gt;&lt; decrease</a:t>
            </a:r>
            <a:r>
              <a:rPr lang="en-US" sz="2400" b="1" dirty="0">
                <a:solidFill>
                  <a:srgbClr val="C00000"/>
                </a:solidFill>
                <a:latin typeface="Times New Roman" pitchFamily="18" charset="0"/>
                <a:cs typeface="Times New Roman" pitchFamily="18" charset="0"/>
              </a:rPr>
              <a:t> </a:t>
            </a:r>
            <a:r>
              <a:rPr lang="en-US" sz="2400" b="1" dirty="0">
                <a:latin typeface="Times New Roman" pitchFamily="18" charset="0"/>
                <a:cs typeface="Times New Roman" pitchFamily="18" charset="0"/>
              </a:rPr>
              <a:t>(v) 		</a:t>
            </a:r>
            <a:r>
              <a:rPr lang="en-US" sz="2400" b="1" dirty="0">
                <a:solidFill>
                  <a:srgbClr val="0000FF"/>
                </a:solidFill>
                <a:latin typeface="Times New Roman" pitchFamily="18" charset="0"/>
                <a:cs typeface="Times New Roman" pitchFamily="18" charset="0"/>
              </a:rPr>
              <a:t>/</a:t>
            </a:r>
            <a:r>
              <a:rPr lang="en-US" sz="2400" b="1" dirty="0" err="1">
                <a:solidFill>
                  <a:srgbClr val="0000FF"/>
                </a:solidFill>
                <a:latin typeface="Times New Roman" pitchFamily="18" charset="0"/>
                <a:cs typeface="Times New Roman" pitchFamily="18" charset="0"/>
              </a:rPr>
              <a:t>dɪˈkriːs</a:t>
            </a:r>
            <a:r>
              <a:rPr lang="en-US" sz="2400" b="1" dirty="0">
                <a:solidFill>
                  <a:srgbClr val="0000FF"/>
                </a:solidFill>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giảm</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5. natural resource </a:t>
            </a:r>
            <a:r>
              <a:rPr lang="en-US" sz="2400" b="1" dirty="0">
                <a:solidFill>
                  <a:srgbClr val="C00000"/>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/ˈ</a:t>
            </a:r>
            <a:r>
              <a:rPr lang="en-US" sz="2400" b="1" dirty="0" err="1">
                <a:solidFill>
                  <a:srgbClr val="0000FF"/>
                </a:solidFill>
                <a:latin typeface="Times New Roman" pitchFamily="18" charset="0"/>
                <a:cs typeface="Times New Roman" pitchFamily="18" charset="0"/>
              </a:rPr>
              <a:t>nætʃrəl</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rɪˈsɔːs</a:t>
            </a:r>
            <a:r>
              <a:rPr lang="en-US" sz="2400" b="1" dirty="0">
                <a:solidFill>
                  <a:srgbClr val="0000FF"/>
                </a:solidFill>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nhiên</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6. family planning</a:t>
            </a:r>
            <a:r>
              <a:rPr lang="en-US" sz="2400" b="1" dirty="0">
                <a:solidFill>
                  <a:srgbClr val="C00000"/>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a:t>
            </a:r>
            <a:r>
              <a:rPr lang="en-US" sz="2400" b="1" dirty="0">
                <a:latin typeface="Times New Roman" pitchFamily="18" charset="0"/>
                <a:cs typeface="Times New Roman" pitchFamily="18" charset="0"/>
              </a:rPr>
              <a:t>ˈ</a:t>
            </a:r>
            <a:r>
              <a:rPr lang="en-US" sz="2400" b="1" dirty="0">
                <a:solidFill>
                  <a:srgbClr val="0000FF"/>
                </a:solidFill>
                <a:latin typeface="Times New Roman" pitchFamily="18" charset="0"/>
                <a:cs typeface="Times New Roman" pitchFamily="18" charset="0"/>
              </a:rPr>
              <a:t>f</a:t>
            </a:r>
            <a:r>
              <a:rPr lang="ru-RU" sz="2400" b="1" dirty="0">
                <a:solidFill>
                  <a:srgbClr val="0000FF"/>
                </a:solidFill>
                <a:latin typeface="Times New Roman" pitchFamily="18" charset="0"/>
                <a:cs typeface="Times New Roman" pitchFamily="18" charset="0"/>
              </a:rPr>
              <a:t>ӕ</a:t>
            </a:r>
            <a:r>
              <a:rPr lang="en-US" sz="2400" b="1" dirty="0" err="1">
                <a:solidFill>
                  <a:srgbClr val="0000FF"/>
                </a:solidFill>
                <a:latin typeface="Times New Roman" pitchFamily="18" charset="0"/>
                <a:cs typeface="Times New Roman" pitchFamily="18" charset="0"/>
              </a:rPr>
              <a:t>məli’pl</a:t>
            </a:r>
            <a:r>
              <a:rPr lang="ru-RU" sz="2400" b="1" dirty="0">
                <a:solidFill>
                  <a:srgbClr val="0000FF"/>
                </a:solidFill>
                <a:latin typeface="Times New Roman" pitchFamily="18" charset="0"/>
                <a:cs typeface="Times New Roman" pitchFamily="18" charset="0"/>
              </a:rPr>
              <a:t>ӕ</a:t>
            </a:r>
            <a:r>
              <a:rPr lang="en-US" sz="2400" b="1" dirty="0" err="1">
                <a:solidFill>
                  <a:srgbClr val="0000FF"/>
                </a:solidFill>
                <a:latin typeface="Times New Roman" pitchFamily="18" charset="0"/>
                <a:cs typeface="Times New Roman" pitchFamily="18" charset="0"/>
              </a:rPr>
              <a:t>nɪŋ</a:t>
            </a:r>
            <a:r>
              <a:rPr lang="en-US" sz="2400" b="1" dirty="0">
                <a:solidFill>
                  <a:srgbClr val="0000FF"/>
                </a:solidFill>
                <a:latin typeface="Times New Roman" pitchFamily="18" charset="0"/>
                <a:cs typeface="Times New Roman" pitchFamily="18" charset="0"/>
              </a:rPr>
              <a:t> /		</a:t>
            </a:r>
            <a:r>
              <a:rPr lang="en-US" sz="2400" b="1" dirty="0" err="1">
                <a:latin typeface="Times New Roman" pitchFamily="18" charset="0"/>
                <a:cs typeface="Times New Roman" pitchFamily="18" charset="0"/>
              </a:rPr>
              <a:t>kế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endParaRPr lang="el-GR" sz="2400" b="1" dirty="0">
              <a:latin typeface="Times New Roman" pitchFamily="18" charset="0"/>
              <a:cs typeface="Times New Roman" pitchFamily="18" charset="0"/>
            </a:endParaRPr>
          </a:p>
          <a:p>
            <a:r>
              <a:rPr lang="en-US" altLang="en-US" sz="2400" b="1" dirty="0">
                <a:latin typeface="Times New Roman" panose="02020603050405020304" pitchFamily="18" charset="0"/>
              </a:rPr>
              <a:t>7.  control</a:t>
            </a:r>
            <a:r>
              <a:rPr lang="en-US" altLang="en-US" sz="2400" b="1" dirty="0">
                <a:solidFill>
                  <a:srgbClr val="FF0000"/>
                </a:solidFill>
                <a:latin typeface="Times New Roman" panose="02020603050405020304" pitchFamily="18" charset="0"/>
              </a:rPr>
              <a:t> </a:t>
            </a:r>
            <a:r>
              <a:rPr lang="en-US" altLang="en-US" sz="2400" b="1" dirty="0">
                <a:latin typeface="Times New Roman" panose="02020603050405020304" pitchFamily="18" charset="0"/>
              </a:rPr>
              <a:t>(v) </a:t>
            </a:r>
            <a:r>
              <a:rPr lang="en-US" altLang="en-US" sz="2400" b="1" dirty="0">
                <a:solidFill>
                  <a:srgbClr val="FF0000"/>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k</a:t>
            </a:r>
            <a:r>
              <a:rPr lang="en-US" altLang="en-US" sz="2400" b="1" dirty="0" err="1">
                <a:solidFill>
                  <a:srgbClr val="0000FF"/>
                </a:solidFill>
                <a:latin typeface="Times New Roman" panose="02020603050405020304" pitchFamily="18" charset="0"/>
                <a:cs typeface="Times New Roman" panose="02020603050405020304" pitchFamily="18" charset="0"/>
              </a:rPr>
              <a:t>əntroul</a:t>
            </a:r>
            <a:r>
              <a:rPr lang="en-US" alt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latin typeface="Times New Roman" pitchFamily="18" charset="0"/>
                <a:cs typeface="Times New Roman" pitchFamily="18" charset="0"/>
              </a:rPr>
              <a:t>kiểm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soát</a:t>
            </a:r>
            <a:r>
              <a:rPr lang="en-US" sz="2400" b="1" dirty="0">
                <a:latin typeface="Times New Roman" pitchFamily="18" charset="0"/>
                <a:cs typeface="Times New Roman" pitchFamily="18" charset="0"/>
              </a:rPr>
              <a:t> </a:t>
            </a:r>
            <a:endParaRPr lang="en-US" altLang="en-US" sz="2400" b="1" dirty="0">
              <a:solidFill>
                <a:srgbClr val="0000FF"/>
              </a:solidFill>
              <a:latin typeface="Times New Roman" panose="02020603050405020304" pitchFamily="18" charset="0"/>
            </a:endParaRPr>
          </a:p>
          <a:p>
            <a:r>
              <a:rPr lang="en-US" altLang="en-US" sz="2400" b="1" dirty="0">
                <a:latin typeface="Times New Roman" panose="02020603050405020304" pitchFamily="18" charset="0"/>
              </a:rPr>
              <a:t>8. method</a:t>
            </a:r>
            <a:r>
              <a:rPr lang="en-US" altLang="en-US" sz="2400" b="1" dirty="0">
                <a:solidFill>
                  <a:srgbClr val="FF0000"/>
                </a:solidFill>
                <a:latin typeface="Times New Roman" panose="02020603050405020304" pitchFamily="18" charset="0"/>
              </a:rPr>
              <a:t> </a:t>
            </a:r>
            <a:r>
              <a:rPr lang="en-US" altLang="en-US" sz="2400" b="1" dirty="0">
                <a:latin typeface="Times New Roman" panose="02020603050405020304" pitchFamily="18" charset="0"/>
              </a:rPr>
              <a:t>(n) </a:t>
            </a:r>
            <a:r>
              <a:rPr lang="en-US" altLang="en-US" sz="2400" b="1" dirty="0">
                <a:solidFill>
                  <a:srgbClr val="FF0000"/>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‘me</a:t>
            </a:r>
            <a:r>
              <a:rPr lang="el-GR" altLang="en-US" sz="2400" b="1" dirty="0">
                <a:solidFill>
                  <a:srgbClr val="0000FF"/>
                </a:solidFill>
                <a:latin typeface="Times New Roman" panose="02020603050405020304" pitchFamily="18" charset="0"/>
                <a:cs typeface="Times New Roman" panose="02020603050405020304" pitchFamily="18" charset="0"/>
              </a:rPr>
              <a:t>θə</a:t>
            </a:r>
            <a:r>
              <a:rPr lang="en-US" altLang="en-US" sz="2400" b="1" dirty="0">
                <a:solidFill>
                  <a:srgbClr val="0000FF"/>
                </a:solidFill>
                <a:latin typeface="Times New Roman" panose="02020603050405020304" pitchFamily="18" charset="0"/>
                <a:cs typeface="Times New Roman" panose="02020603050405020304" pitchFamily="18" charset="0"/>
              </a:rPr>
              <a:t>d/			</a:t>
            </a:r>
            <a:r>
              <a:rPr lang="en-US" sz="2400" b="1" dirty="0" err="1">
                <a:latin typeface="Times New Roman" pitchFamily="18" charset="0"/>
                <a:cs typeface="Times New Roman" pitchFamily="18" charset="0"/>
              </a:rPr>
              <a:t>phương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9. birth control method</a:t>
            </a:r>
            <a:r>
              <a:rPr lang="en-US" sz="2400" b="1" dirty="0">
                <a:solidFill>
                  <a:srgbClr val="C00000"/>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a:t>
            </a:r>
            <a:r>
              <a:rPr lang="en-US" sz="2400" b="1" dirty="0" err="1">
                <a:solidFill>
                  <a:srgbClr val="0000FF"/>
                </a:solidFill>
                <a:latin typeface="Times New Roman" pitchFamily="18" charset="0"/>
                <a:cs typeface="Times New Roman" pitchFamily="18" charset="0"/>
              </a:rPr>
              <a:t>bɜ</a:t>
            </a:r>
            <a:r>
              <a:rPr lang="en-US" sz="2400" b="1" dirty="0">
                <a:solidFill>
                  <a:srgbClr val="0000FF"/>
                </a:solidFill>
                <a:latin typeface="Times New Roman" pitchFamily="18" charset="0"/>
                <a:cs typeface="Times New Roman" pitchFamily="18" charset="0"/>
              </a:rPr>
              <a:t>:</a:t>
            </a:r>
            <a:r>
              <a:rPr lang="el-GR" sz="2400" b="1" dirty="0">
                <a:solidFill>
                  <a:srgbClr val="0000FF"/>
                </a:solidFill>
                <a:latin typeface="Times New Roman" pitchFamily="18" charset="0"/>
                <a:cs typeface="Times New Roman" pitchFamily="18" charset="0"/>
              </a:rPr>
              <a:t>θ</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kən’troul</a:t>
            </a:r>
            <a:r>
              <a:rPr lang="en-US" sz="2400" b="1" dirty="0">
                <a:solidFill>
                  <a:srgbClr val="0000FF"/>
                </a:solidFill>
                <a:latin typeface="Times New Roman" pitchFamily="18" charset="0"/>
                <a:cs typeface="Times New Roman" pitchFamily="18" charset="0"/>
              </a:rPr>
              <a:t> ‘me</a:t>
            </a:r>
            <a:r>
              <a:rPr lang="el-GR" sz="2400" b="1" dirty="0">
                <a:solidFill>
                  <a:srgbClr val="0000FF"/>
                </a:solidFill>
                <a:latin typeface="Times New Roman" pitchFamily="18" charset="0"/>
                <a:cs typeface="Times New Roman" pitchFamily="18" charset="0"/>
              </a:rPr>
              <a:t>θə</a:t>
            </a:r>
            <a:r>
              <a:rPr lang="en-US" sz="2400" b="1" dirty="0">
                <a:solidFill>
                  <a:srgbClr val="0000FF"/>
                </a:solidFill>
                <a:latin typeface="Times New Roman" pitchFamily="18" charset="0"/>
                <a:cs typeface="Times New Roman" pitchFamily="18" charset="0"/>
              </a:rPr>
              <a:t>d/	</a:t>
            </a:r>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đẻ</a:t>
            </a:r>
            <a:endParaRPr lang="en-US" sz="2400" b="1" dirty="0">
              <a:latin typeface="Times New Roman" pitchFamily="18" charset="0"/>
              <a:cs typeface="Times New Roman" pitchFamily="18" charset="0"/>
            </a:endParaRPr>
          </a:p>
          <a:p>
            <a:r>
              <a:rPr lang="en-US" altLang="en-US" sz="2400" b="1" dirty="0">
                <a:latin typeface="Times New Roman" panose="02020603050405020304" pitchFamily="18" charset="0"/>
              </a:rPr>
              <a:t>10. figure (n) = number </a:t>
            </a:r>
            <a:r>
              <a:rPr lang="en-US" altLang="en-US" sz="2400" b="1" dirty="0">
                <a:solidFill>
                  <a:srgbClr val="6600CC"/>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fig</a:t>
            </a:r>
            <a:r>
              <a:rPr lang="en-US" altLang="en-US" sz="2400" b="1" dirty="0" err="1">
                <a:solidFill>
                  <a:srgbClr val="0000FF"/>
                </a:solidFill>
                <a:latin typeface="Times New Roman" panose="02020603050405020304" pitchFamily="18" charset="0"/>
                <a:cs typeface="Times New Roman" panose="02020603050405020304" pitchFamily="18" charset="0"/>
              </a:rPr>
              <a:t>ə</a:t>
            </a:r>
            <a:r>
              <a:rPr lang="en-US" altLang="en-US" sz="2400" b="1" dirty="0">
                <a:solidFill>
                  <a:srgbClr val="0000FF"/>
                </a:solidFill>
                <a:latin typeface="Times New Roman" panose="02020603050405020304" pitchFamily="18" charset="0"/>
                <a:cs typeface="Times New Roman" panose="02020603050405020304" pitchFamily="18" charset="0"/>
              </a:rPr>
              <a:t> / 			</a:t>
            </a:r>
            <a:r>
              <a:rPr lang="en-US" altLang="en-US" sz="2400" b="1" dirty="0">
                <a:latin typeface="Times New Roman" panose="02020603050405020304" pitchFamily="18" charset="0"/>
                <a:cs typeface="Times New Roman" panose="02020603050405020304" pitchFamily="18" charset="0"/>
              </a:rPr>
              <a:t>con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p>
          <a:p>
            <a:pPr marL="342900" indent="-342900">
              <a:buAutoNum type="arabicPeriod"/>
            </a:pPr>
            <a:endParaRPr lang="en-US" b="1" dirty="0"/>
          </a:p>
        </p:txBody>
      </p:sp>
      <p:sp>
        <p:nvSpPr>
          <p:cNvPr id="4" name="TextBox 3">
            <a:extLst>
              <a:ext uri="{FF2B5EF4-FFF2-40B4-BE49-F238E27FC236}">
                <a16:creationId xmlns:a16="http://schemas.microsoft.com/office/drawing/2014/main" id="{5A599D40-5489-4652-BEA8-66F0E9434466}"/>
              </a:ext>
            </a:extLst>
          </p:cNvPr>
          <p:cNvSpPr txBox="1"/>
          <p:nvPr/>
        </p:nvSpPr>
        <p:spPr>
          <a:xfrm>
            <a:off x="327546" y="191069"/>
            <a:ext cx="559558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Vocabulary </a:t>
            </a:r>
          </a:p>
        </p:txBody>
      </p:sp>
      <p:sp>
        <p:nvSpPr>
          <p:cNvPr id="6" name="TextBox 5">
            <a:extLst>
              <a:ext uri="{FF2B5EF4-FFF2-40B4-BE49-F238E27FC236}">
                <a16:creationId xmlns:a16="http://schemas.microsoft.com/office/drawing/2014/main" id="{3AEDDCBE-07F8-485B-97E0-ACF16CC68186}"/>
              </a:ext>
            </a:extLst>
          </p:cNvPr>
          <p:cNvSpPr txBox="1"/>
          <p:nvPr/>
        </p:nvSpPr>
        <p:spPr>
          <a:xfrm>
            <a:off x="327546" y="4813541"/>
            <a:ext cx="778128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Structure </a:t>
            </a:r>
          </a:p>
        </p:txBody>
      </p:sp>
      <p:sp>
        <p:nvSpPr>
          <p:cNvPr id="8" name="TextBox 7">
            <a:extLst>
              <a:ext uri="{FF2B5EF4-FFF2-40B4-BE49-F238E27FC236}">
                <a16:creationId xmlns:a16="http://schemas.microsoft.com/office/drawing/2014/main" id="{C65797D0-3C38-4B87-A76B-941DAA0CBF7E}"/>
              </a:ext>
            </a:extLst>
          </p:cNvPr>
          <p:cNvSpPr txBox="1"/>
          <p:nvPr/>
        </p:nvSpPr>
        <p:spPr>
          <a:xfrm>
            <a:off x="156752" y="5432150"/>
            <a:ext cx="11834949" cy="1200329"/>
          </a:xfrm>
          <a:prstGeom prst="rect">
            <a:avLst/>
          </a:prstGeom>
          <a:noFill/>
        </p:spPr>
        <p:txBody>
          <a:bodyPr wrap="square" rtlCol="0">
            <a:spAutoFit/>
          </a:bodyPr>
          <a:lstStyle/>
          <a:p>
            <a:r>
              <a:rPr lang="en-US" sz="2400" b="1" dirty="0">
                <a:latin typeface="Times New Roman" pitchFamily="18" charset="0"/>
                <a:cs typeface="Times New Roman" pitchFamily="18" charset="0"/>
              </a:rPr>
              <a:t> It is time/ about time/ high time + S + V2-ed </a:t>
            </a:r>
          </a:p>
          <a:p>
            <a:pPr marL="396875" indent="-396875"/>
            <a:r>
              <a:rPr lang="en-US" sz="2400" b="1" dirty="0">
                <a:solidFill>
                  <a:schemeClr val="tx2">
                    <a:lumMod val="75000"/>
                  </a:schemeClr>
                </a:solidFill>
                <a:latin typeface="Times New Roman" pitchFamily="18" charset="0"/>
                <a:cs typeface="Times New Roman" pitchFamily="18" charset="0"/>
              </a:rPr>
              <a:t>   - </a:t>
            </a:r>
            <a:r>
              <a:rPr lang="en-US" sz="2400" b="1" dirty="0">
                <a:latin typeface="Times New Roman" pitchFamily="18" charset="0"/>
                <a:cs typeface="Times New Roman" pitchFamily="18" charset="0"/>
              </a:rPr>
              <a:t>It’s +time/ about time/ high time (+for someone) +to do something </a:t>
            </a:r>
            <a:r>
              <a:rPr lang="en-US" sz="2400" b="1" dirty="0">
                <a:solidFill>
                  <a:schemeClr val="tx2">
                    <a:lumMod val="75000"/>
                  </a:schemeClr>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Đã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ai)   </a:t>
            </a:r>
            <a:r>
              <a:rPr lang="en-US" sz="2400" b="1" dirty="0" err="1">
                <a:latin typeface="Times New Roman" pitchFamily="18" charset="0"/>
                <a:cs typeface="Times New Roman" pitchFamily="18" charset="0"/>
              </a:rPr>
              <a:t>phải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a:t>
            </a:r>
            <a:r>
              <a:rPr lang="en-US"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70090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2860" y="0"/>
            <a:ext cx="12390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54125" indent="-1254125"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2400" b="1" i="1" dirty="0">
                <a:solidFill>
                  <a:srgbClr val="6600CC"/>
                </a:solidFill>
                <a:latin typeface="Times New Roman" panose="02020603050405020304" pitchFamily="18" charset="0"/>
              </a:rPr>
              <a:t>Task 1: The words in the box all appear in the passage. Fill in each blank with a suitable word. </a:t>
            </a:r>
          </a:p>
        </p:txBody>
      </p:sp>
      <p:sp>
        <p:nvSpPr>
          <p:cNvPr id="86033" name="Text Box 17"/>
          <p:cNvSpPr txBox="1">
            <a:spLocks noChangeArrowheads="1"/>
          </p:cNvSpPr>
          <p:nvPr/>
        </p:nvSpPr>
        <p:spPr bwMode="auto">
          <a:xfrm>
            <a:off x="276334" y="1851660"/>
            <a:ext cx="11745722" cy="4832092"/>
          </a:xfrm>
          <a:prstGeom prst="rect">
            <a:avLst/>
          </a:prstGeom>
          <a:pattFill prst="pct5">
            <a:fgClr>
              <a:schemeClr val="bg2">
                <a:lumMod val="90000"/>
              </a:schemeClr>
            </a:fgClr>
            <a:bgClr>
              <a:schemeClr val="bg1"/>
            </a:bgClr>
          </a:pattFill>
          <a:ln>
            <a:noFill/>
          </a:ln>
        </p:spPr>
        <p:txBody>
          <a:bodyPr wrap="squar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marL="457200" indent="-457200" eaLnBrk="1" hangingPunct="1">
              <a:buAutoNum type="arabicPeriod"/>
            </a:pPr>
            <a:r>
              <a:rPr lang="en-US" altLang="en-US" sz="2800" dirty="0">
                <a:solidFill>
                  <a:schemeClr val="tx2"/>
                </a:solidFill>
                <a:latin typeface="Times New Roman" panose="02020603050405020304" pitchFamily="18" charset="0"/>
              </a:rPr>
              <a:t>__________</a:t>
            </a:r>
            <a:r>
              <a:rPr lang="en-US" altLang="en-US" sz="2800" dirty="0">
                <a:solidFill>
                  <a:srgbClr val="FFFF00"/>
                </a:solidFill>
                <a:latin typeface="Times New Roman" panose="02020603050405020304" pitchFamily="18" charset="0"/>
              </a:rPr>
              <a:t> </a:t>
            </a:r>
            <a:r>
              <a:rPr lang="en-US" altLang="en-US" sz="2800" dirty="0">
                <a:solidFill>
                  <a:schemeClr val="tx2"/>
                </a:solidFill>
                <a:latin typeface="Times New Roman" panose="02020603050405020304" pitchFamily="18" charset="0"/>
              </a:rPr>
              <a:t>millions of women want to limit the size of their families, they know of no safe way to have fewer children. </a:t>
            </a:r>
          </a:p>
          <a:p>
            <a:pPr eaLnBrk="1" hangingPunct="1"/>
            <a:r>
              <a:rPr lang="en-US" altLang="en-US" sz="2800" dirty="0">
                <a:solidFill>
                  <a:schemeClr val="tx2"/>
                </a:solidFill>
                <a:latin typeface="Times New Roman" panose="02020603050405020304" pitchFamily="18" charset="0"/>
              </a:rPr>
              <a:t>2. Can you explain the</a:t>
            </a:r>
            <a:r>
              <a:rPr lang="en-US" altLang="en-US" sz="2800" i="1" dirty="0">
                <a:solidFill>
                  <a:schemeClr val="tx2"/>
                </a:solidFill>
                <a:latin typeface="Times New Roman" panose="02020603050405020304" pitchFamily="18" charset="0"/>
              </a:rPr>
              <a:t> </a:t>
            </a:r>
            <a:r>
              <a:rPr lang="en-US" altLang="en-US" sz="2800" dirty="0">
                <a:solidFill>
                  <a:schemeClr val="tx2"/>
                </a:solidFill>
                <a:latin typeface="Times New Roman" panose="02020603050405020304" pitchFamily="18" charset="0"/>
              </a:rPr>
              <a:t>___________ for changing salt water to fresh water?</a:t>
            </a:r>
          </a:p>
          <a:p>
            <a:pPr eaLnBrk="1" hangingPunct="1"/>
            <a:r>
              <a:rPr lang="en-US" altLang="en-US" sz="2800" dirty="0">
                <a:solidFill>
                  <a:schemeClr val="tx2"/>
                </a:solidFill>
                <a:latin typeface="Times New Roman" panose="02020603050405020304" pitchFamily="18" charset="0"/>
              </a:rPr>
              <a:t>3. The number of injuries from automobile accidents ___________ every year.</a:t>
            </a:r>
          </a:p>
          <a:p>
            <a:pPr eaLnBrk="1" hangingPunct="1"/>
            <a:r>
              <a:rPr lang="en-US" altLang="en-US" sz="2800" dirty="0">
                <a:solidFill>
                  <a:schemeClr val="tx2"/>
                </a:solidFill>
                <a:latin typeface="Times New Roman" panose="02020603050405020304" pitchFamily="18" charset="0"/>
              </a:rPr>
              <a:t>4. Some countries are poor because they have very few </a:t>
            </a:r>
            <a:r>
              <a:rPr lang="en-US" altLang="en-US" sz="2800" i="1" dirty="0">
                <a:solidFill>
                  <a:schemeClr val="tx2"/>
                </a:solidFill>
                <a:latin typeface="Times New Roman" panose="02020603050405020304" pitchFamily="18" charset="0"/>
              </a:rPr>
              <a:t>natural</a:t>
            </a:r>
            <a:r>
              <a:rPr lang="en-US" altLang="en-US" sz="2800" dirty="0">
                <a:solidFill>
                  <a:schemeClr val="tx2"/>
                </a:solidFill>
                <a:latin typeface="Times New Roman" panose="02020603050405020304" pitchFamily="18" charset="0"/>
              </a:rPr>
              <a:t> ___________.</a:t>
            </a:r>
          </a:p>
          <a:p>
            <a:pPr eaLnBrk="1" hangingPunct="1"/>
            <a:r>
              <a:rPr lang="en-US" altLang="en-US" sz="2800" dirty="0">
                <a:solidFill>
                  <a:schemeClr val="tx2"/>
                </a:solidFill>
                <a:latin typeface="Times New Roman" panose="02020603050405020304" pitchFamily="18" charset="0"/>
              </a:rPr>
              <a:t>5. These are all ___________: 1, 75, 293.</a:t>
            </a:r>
          </a:p>
          <a:p>
            <a:pPr eaLnBrk="1" hangingPunct="1"/>
            <a:r>
              <a:rPr lang="en-US" altLang="en-US" sz="2800" dirty="0">
                <a:solidFill>
                  <a:schemeClr val="tx2"/>
                </a:solidFill>
                <a:latin typeface="Times New Roman" panose="02020603050405020304" pitchFamily="18" charset="0"/>
              </a:rPr>
              <a:t>6. There is a(n) ___________ of 20 minutes for this short test.</a:t>
            </a:r>
            <a:r>
              <a:rPr lang="en-US" altLang="en-US" sz="2800" dirty="0">
                <a:solidFill>
                  <a:srgbClr val="FFFF00"/>
                </a:solidFill>
                <a:latin typeface="Times New Roman" panose="02020603050405020304" pitchFamily="18" charset="0"/>
              </a:rPr>
              <a:t> </a:t>
            </a:r>
            <a:r>
              <a:rPr lang="en-US" altLang="en-US" sz="2800" dirty="0">
                <a:solidFill>
                  <a:schemeClr val="tx2"/>
                </a:solidFill>
                <a:latin typeface="Times New Roman" panose="02020603050405020304" pitchFamily="18" charset="0"/>
              </a:rPr>
              <a:t>Students must turn in their papers at the end of 20</a:t>
            </a:r>
            <a:r>
              <a:rPr lang="en-US" altLang="en-US" sz="2800" baseline="30000" dirty="0">
                <a:solidFill>
                  <a:schemeClr val="tx2"/>
                </a:solidFill>
                <a:latin typeface="Times New Roman" panose="02020603050405020304" pitchFamily="18" charset="0"/>
              </a:rPr>
              <a:t>th</a:t>
            </a:r>
            <a:r>
              <a:rPr lang="en-US" altLang="en-US" sz="2800" dirty="0">
                <a:solidFill>
                  <a:schemeClr val="tx2"/>
                </a:solidFill>
                <a:latin typeface="Times New Roman" panose="02020603050405020304" pitchFamily="18" charset="0"/>
              </a:rPr>
              <a:t> minute.</a:t>
            </a:r>
          </a:p>
          <a:p>
            <a:pPr eaLnBrk="1" hangingPunct="1"/>
            <a:r>
              <a:rPr lang="en-US" altLang="en-US" sz="2800" dirty="0">
                <a:solidFill>
                  <a:schemeClr val="tx2"/>
                </a:solidFill>
                <a:latin typeface="Times New Roman" panose="02020603050405020304" pitchFamily="18" charset="0"/>
              </a:rPr>
              <a:t>7. The United Nations is a(n)_______________ </a:t>
            </a:r>
            <a:r>
              <a:rPr lang="en-US" altLang="en-US" sz="2800" i="1" dirty="0">
                <a:solidFill>
                  <a:schemeClr val="tx2"/>
                </a:solidFill>
                <a:latin typeface="Times New Roman" panose="02020603050405020304" pitchFamily="18" charset="0"/>
              </a:rPr>
              <a:t>organization</a:t>
            </a:r>
            <a:r>
              <a:rPr lang="en-US" altLang="en-US" sz="2800" dirty="0">
                <a:solidFill>
                  <a:schemeClr val="tx2"/>
                </a:solidFill>
                <a:latin typeface="Times New Roman" panose="02020603050405020304" pitchFamily="18" charset="0"/>
              </a:rPr>
              <a:t>.</a:t>
            </a:r>
          </a:p>
          <a:p>
            <a:pPr eaLnBrk="1" hangingPunct="1"/>
            <a:r>
              <a:rPr lang="en-US" altLang="en-US" sz="2800" dirty="0">
                <a:solidFill>
                  <a:schemeClr val="tx2"/>
                </a:solidFill>
                <a:latin typeface="Times New Roman" panose="02020603050405020304" pitchFamily="18" charset="0"/>
              </a:rPr>
              <a:t>8. Some children behave badly and their parents </a:t>
            </a:r>
            <a:r>
              <a:rPr lang="en-US" altLang="en-US" sz="2800" dirty="0" err="1">
                <a:solidFill>
                  <a:schemeClr val="tx2"/>
                </a:solidFill>
                <a:latin typeface="Times New Roman" panose="02020603050405020304" pitchFamily="18" charset="0"/>
              </a:rPr>
              <a:t>can’t___________them</a:t>
            </a:r>
            <a:r>
              <a:rPr lang="en-US" altLang="en-US" sz="2800" dirty="0">
                <a:solidFill>
                  <a:schemeClr val="tx2"/>
                </a:solidFill>
                <a:latin typeface="Times New Roman" panose="02020603050405020304" pitchFamily="18" charset="0"/>
              </a:rPr>
              <a:t>.</a:t>
            </a:r>
          </a:p>
          <a:p>
            <a:pPr eaLnBrk="1" hangingPunct="1"/>
            <a:endParaRPr lang="en-US" altLang="en-US" sz="2800" dirty="0">
              <a:solidFill>
                <a:schemeClr val="tx2"/>
              </a:solidFill>
              <a:latin typeface="Times New Roman" panose="02020603050405020304" pitchFamily="18" charset="0"/>
            </a:endParaRPr>
          </a:p>
        </p:txBody>
      </p:sp>
      <p:sp>
        <p:nvSpPr>
          <p:cNvPr id="86039" name="Text Box 23"/>
          <p:cNvSpPr txBox="1">
            <a:spLocks noChangeArrowheads="1"/>
          </p:cNvSpPr>
          <p:nvPr/>
        </p:nvSpPr>
        <p:spPr bwMode="auto">
          <a:xfrm>
            <a:off x="1524001" y="579120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sz="2400" dirty="0">
              <a:solidFill>
                <a:schemeClr val="tx2"/>
              </a:solidFill>
              <a:latin typeface="Times New Roman" panose="02020603050405020304" pitchFamily="18" charset="0"/>
            </a:endParaRPr>
          </a:p>
        </p:txBody>
      </p:sp>
      <p:sp>
        <p:nvSpPr>
          <p:cNvPr id="2" name="Rectangle 1"/>
          <p:cNvSpPr/>
          <p:nvPr/>
        </p:nvSpPr>
        <p:spPr>
          <a:xfrm>
            <a:off x="1146223" y="611832"/>
            <a:ext cx="9903854" cy="7597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fontAlgn="base">
              <a:spcBef>
                <a:spcPct val="20000"/>
              </a:spcBef>
              <a:spcAft>
                <a:spcPct val="0"/>
              </a:spcAft>
              <a:buClr>
                <a:schemeClr val="accent1"/>
              </a:buClr>
              <a:buSzPct val="65000"/>
              <a:defRPr/>
            </a:pPr>
            <a:r>
              <a:rPr lang="en-US" altLang="en-US" sz="2400" b="1" i="1" dirty="0">
                <a:solidFill>
                  <a:srgbClr val="FF0000"/>
                </a:solidFill>
                <a:latin typeface="Times New Roman" panose="02020603050405020304" pitchFamily="18" charset="0"/>
              </a:rPr>
              <a:t>    limit </a:t>
            </a:r>
            <a:r>
              <a:rPr lang="en-US" altLang="en-US" sz="2400" dirty="0"/>
              <a:t>(v, n)		</a:t>
            </a:r>
            <a:r>
              <a:rPr lang="en-US" altLang="en-US" sz="2400" b="1" i="1" dirty="0">
                <a:solidFill>
                  <a:srgbClr val="FF0000"/>
                </a:solidFill>
                <a:latin typeface="Times New Roman" panose="02020603050405020304" pitchFamily="18" charset="0"/>
              </a:rPr>
              <a:t>figures	</a:t>
            </a:r>
            <a:r>
              <a:rPr lang="en-US" altLang="en-US" sz="2400" dirty="0"/>
              <a:t>(n)</a:t>
            </a:r>
            <a:r>
              <a:rPr lang="en-US" altLang="en-US" sz="2400" b="1" i="1" dirty="0">
                <a:solidFill>
                  <a:srgbClr val="FF0000"/>
                </a:solidFill>
                <a:latin typeface="Times New Roman" panose="02020603050405020304" pitchFamily="18" charset="0"/>
              </a:rPr>
              <a:t>	 method </a:t>
            </a:r>
            <a:r>
              <a:rPr lang="en-US" altLang="en-US" sz="2400" dirty="0"/>
              <a:t>(n)</a:t>
            </a:r>
            <a:r>
              <a:rPr lang="en-US" altLang="en-US" sz="2400" b="1" i="1" dirty="0">
                <a:solidFill>
                  <a:srgbClr val="FF0000"/>
                </a:solidFill>
                <a:latin typeface="Times New Roman" panose="02020603050405020304" pitchFamily="18" charset="0"/>
              </a:rPr>
              <a:t>		although</a:t>
            </a:r>
          </a:p>
          <a:p>
            <a:pPr fontAlgn="base">
              <a:spcBef>
                <a:spcPct val="20000"/>
              </a:spcBef>
              <a:spcAft>
                <a:spcPct val="0"/>
              </a:spcAft>
              <a:buClr>
                <a:schemeClr val="accent1"/>
              </a:buClr>
              <a:buSzPct val="65000"/>
              <a:defRPr/>
            </a:pPr>
            <a:r>
              <a:rPr lang="en-US" altLang="en-US" sz="2400" b="1" i="1" dirty="0">
                <a:solidFill>
                  <a:srgbClr val="FF0000"/>
                </a:solidFill>
                <a:latin typeface="Times New Roman" panose="02020603050405020304" pitchFamily="18" charset="0"/>
              </a:rPr>
              <a:t>    control </a:t>
            </a:r>
            <a:r>
              <a:rPr lang="en-US" altLang="en-US" sz="2400" dirty="0"/>
              <a:t>(v)</a:t>
            </a:r>
            <a:r>
              <a:rPr lang="en-US" altLang="en-US" sz="2400" b="1" i="1" dirty="0">
                <a:solidFill>
                  <a:srgbClr val="FF0000"/>
                </a:solidFill>
                <a:latin typeface="Times New Roman" panose="02020603050405020304" pitchFamily="18" charset="0"/>
              </a:rPr>
              <a:t>		increases </a:t>
            </a:r>
            <a:r>
              <a:rPr lang="en-US" altLang="en-US" sz="2400" dirty="0"/>
              <a:t>(v) </a:t>
            </a:r>
            <a:r>
              <a:rPr lang="en-US" altLang="en-US" sz="2400" b="1" i="1" dirty="0">
                <a:solidFill>
                  <a:srgbClr val="FF0000"/>
                </a:solidFill>
                <a:latin typeface="Times New Roman" panose="02020603050405020304" pitchFamily="18" charset="0"/>
              </a:rPr>
              <a:t>	 international </a:t>
            </a:r>
            <a:r>
              <a:rPr lang="en-US" altLang="en-US" sz="2400" dirty="0"/>
              <a:t>(adj)</a:t>
            </a:r>
            <a:r>
              <a:rPr lang="en-US" altLang="en-US" sz="2400" b="1" i="1" dirty="0">
                <a:solidFill>
                  <a:srgbClr val="FF0000"/>
                </a:solidFill>
                <a:latin typeface="Times New Roman" panose="02020603050405020304" pitchFamily="18" charset="0"/>
              </a:rPr>
              <a:t> 	 resources </a:t>
            </a:r>
            <a:r>
              <a:rPr lang="en-US" altLang="en-US" sz="2400" dirty="0"/>
              <a:t>(n)</a:t>
            </a:r>
          </a:p>
        </p:txBody>
      </p:sp>
      <p:sp>
        <p:nvSpPr>
          <p:cNvPr id="4" name="Rectangle 3"/>
          <p:cNvSpPr/>
          <p:nvPr/>
        </p:nvSpPr>
        <p:spPr>
          <a:xfrm>
            <a:off x="1094428" y="1851660"/>
            <a:ext cx="1582484"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Although</a:t>
            </a:r>
            <a:endParaRPr lang="en-US" sz="2800" dirty="0"/>
          </a:p>
        </p:txBody>
      </p:sp>
      <p:sp>
        <p:nvSpPr>
          <p:cNvPr id="5" name="Rectangle 4"/>
          <p:cNvSpPr/>
          <p:nvPr/>
        </p:nvSpPr>
        <p:spPr>
          <a:xfrm>
            <a:off x="4242830" y="2761595"/>
            <a:ext cx="1281120"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method</a:t>
            </a:r>
            <a:endParaRPr lang="en-US" sz="2800" dirty="0"/>
          </a:p>
        </p:txBody>
      </p:sp>
      <p:sp>
        <p:nvSpPr>
          <p:cNvPr id="6" name="Rectangle 5"/>
          <p:cNvSpPr/>
          <p:nvPr/>
        </p:nvSpPr>
        <p:spPr>
          <a:xfrm>
            <a:off x="8196214" y="3139458"/>
            <a:ext cx="1558440"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increases</a:t>
            </a:r>
            <a:endParaRPr lang="en-US" sz="2800" dirty="0"/>
          </a:p>
        </p:txBody>
      </p:sp>
      <p:sp>
        <p:nvSpPr>
          <p:cNvPr id="7" name="Rectangle 6"/>
          <p:cNvSpPr/>
          <p:nvPr/>
        </p:nvSpPr>
        <p:spPr>
          <a:xfrm>
            <a:off x="9754654" y="3539972"/>
            <a:ext cx="1598515"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resources</a:t>
            </a:r>
            <a:endParaRPr lang="en-US" sz="2800" dirty="0"/>
          </a:p>
        </p:txBody>
      </p:sp>
      <p:sp>
        <p:nvSpPr>
          <p:cNvPr id="8" name="Rectangle 7"/>
          <p:cNvSpPr/>
          <p:nvPr/>
        </p:nvSpPr>
        <p:spPr>
          <a:xfrm>
            <a:off x="3194283" y="3952589"/>
            <a:ext cx="1221809"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figures</a:t>
            </a:r>
            <a:endParaRPr lang="en-US" sz="2800" dirty="0"/>
          </a:p>
        </p:txBody>
      </p:sp>
      <p:sp>
        <p:nvSpPr>
          <p:cNvPr id="9" name="Rectangle 8"/>
          <p:cNvSpPr/>
          <p:nvPr/>
        </p:nvSpPr>
        <p:spPr>
          <a:xfrm>
            <a:off x="3194283" y="4432649"/>
            <a:ext cx="861133"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limit</a:t>
            </a:r>
            <a:endParaRPr lang="en-US" sz="2800" dirty="0"/>
          </a:p>
        </p:txBody>
      </p:sp>
      <p:sp>
        <p:nvSpPr>
          <p:cNvPr id="10" name="Rectangle 9"/>
          <p:cNvSpPr/>
          <p:nvPr/>
        </p:nvSpPr>
        <p:spPr>
          <a:xfrm>
            <a:off x="4979366" y="5267980"/>
            <a:ext cx="2119491"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international</a:t>
            </a:r>
            <a:endParaRPr lang="en-US" sz="2800" dirty="0"/>
          </a:p>
        </p:txBody>
      </p:sp>
      <p:sp>
        <p:nvSpPr>
          <p:cNvPr id="11" name="Rectangle 10"/>
          <p:cNvSpPr/>
          <p:nvPr/>
        </p:nvSpPr>
        <p:spPr>
          <a:xfrm>
            <a:off x="8513609" y="5729645"/>
            <a:ext cx="1241045" cy="523220"/>
          </a:xfrm>
          <a:prstGeom prst="rect">
            <a:avLst/>
          </a:prstGeom>
        </p:spPr>
        <p:txBody>
          <a:bodyPr wrap="none">
            <a:spAutoFit/>
          </a:bodyPr>
          <a:lstStyle/>
          <a:p>
            <a:r>
              <a:rPr lang="en-US" altLang="en-US" sz="2800" b="1" i="1" dirty="0">
                <a:solidFill>
                  <a:srgbClr val="FF0000"/>
                </a:solidFill>
                <a:latin typeface="Times New Roman" panose="02020603050405020304" pitchFamily="18" charset="0"/>
              </a:rPr>
              <a:t>control</a:t>
            </a:r>
            <a:endParaRPr lang="en-US" sz="2800" dirty="0"/>
          </a:p>
        </p:txBody>
      </p:sp>
    </p:spTree>
    <p:extLst>
      <p:ext uri="{BB962C8B-B14F-4D97-AF65-F5344CB8AC3E}">
        <p14:creationId xmlns:p14="http://schemas.microsoft.com/office/powerpoint/2010/main" val="3796606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Rectangle 3"/>
          <p:cNvSpPr>
            <a:spLocks noChangeArrowheads="1"/>
          </p:cNvSpPr>
          <p:nvPr/>
        </p:nvSpPr>
        <p:spPr bwMode="auto">
          <a:xfrm>
            <a:off x="667512" y="143256"/>
            <a:ext cx="11347704" cy="642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l" eaLnBrk="1" hangingPunct="1">
              <a:spcBef>
                <a:spcPts val="600"/>
              </a:spcBef>
              <a:buClr>
                <a:schemeClr val="accent1"/>
              </a:buClr>
              <a:buSzPct val="65000"/>
              <a:buFont typeface="Wingdings" panose="05000000000000000000" pitchFamily="2" charset="2"/>
              <a:buChar char="n"/>
            </a:pPr>
            <a:r>
              <a:rPr lang="en-US" altLang="en-US" sz="2000" b="1" dirty="0">
                <a:latin typeface="Tahoma" panose="020B0604030504040204" pitchFamily="34" charset="0"/>
                <a:ea typeface="Tahoma" panose="020B0604030504040204" pitchFamily="34" charset="0"/>
                <a:cs typeface="Tahoma" panose="020B0604030504040204" pitchFamily="34" charset="0"/>
              </a:rPr>
              <a:t>Reading 1: Read the passage and then answer the questions.</a:t>
            </a:r>
          </a:p>
          <a:p>
            <a:pPr algn="just" eaLnBrk="1" hangingPunct="1">
              <a:spcBef>
                <a:spcPts val="600"/>
              </a:spcBef>
              <a:buClr>
                <a:schemeClr val="accent1"/>
              </a:buClr>
              <a:buSzPct val="65000"/>
              <a:buFont typeface="Wingdings" panose="05000000000000000000" pitchFamily="2" charset="2"/>
              <a:buNone/>
            </a:pPr>
            <a:r>
              <a:rPr lang="en-US" altLang="en-US" sz="2000" dirty="0">
                <a:latin typeface="Tahoma" panose="020B0604030504040204" pitchFamily="34" charset="0"/>
                <a:ea typeface="Tahoma" panose="020B0604030504040204" pitchFamily="34" charset="0"/>
                <a:cs typeface="Tahoma" panose="020B0604030504040204" pitchFamily="34" charset="0"/>
              </a:rPr>
              <a:t>	</a:t>
            </a:r>
            <a:r>
              <a:rPr lang="en-US" altLang="en-US" sz="2200" dirty="0">
                <a:latin typeface="Times New Roman" panose="02020603050405020304" pitchFamily="18" charset="0"/>
                <a:ea typeface="Tahoma" panose="020B0604030504040204" pitchFamily="34" charset="0"/>
                <a:cs typeface="Times New Roman" panose="02020603050405020304" pitchFamily="18" charset="0"/>
              </a:rPr>
              <a:t>The population of the world  has  been increasing faster and faster . In 10,000 B.C., there were probably only 10 million people. In A.D. 1, there were 300 million. It took 1,750 years for the world population to reach 625 million. In 1850, only one hundred years later the population reach the figure had more than  double  to reach 2,510 million. In 2000, the world’s population was about 6.6 billion, and by 2015 it is expected to be over 7 billion.</a:t>
            </a:r>
          </a:p>
          <a:p>
            <a:pPr algn="just" eaLnBrk="1" hangingPunct="1">
              <a:lnSpc>
                <a:spcPct val="80000"/>
              </a:lnSpc>
              <a:spcBef>
                <a:spcPts val="600"/>
              </a:spcBef>
              <a:buClr>
                <a:schemeClr val="accent1"/>
              </a:buClr>
              <a:buSzPct val="65000"/>
            </a:pPr>
            <a:r>
              <a:rPr lang="en-US" altLang="en-US" sz="2200" dirty="0">
                <a:latin typeface="Times New Roman" panose="02020603050405020304" pitchFamily="18" charset="0"/>
                <a:ea typeface="Tahoma" panose="020B0604030504040204" pitchFamily="34" charset="0"/>
                <a:cs typeface="Times New Roman" panose="02020603050405020304" pitchFamily="18" charset="0"/>
              </a:rPr>
              <a:t>	Does the Earth have enough resources to support this many  people? Different scientists give different answers to this question. Some say that there are enough resources to support 8 billion people. Others say that we must limit population growth because our resources are limited. Only 10 percent of the Earth’s land can be used for  farming and another 20 percent for raising animals. There is a limit to the water we can use. There are also limits to the amounts of petroleum, iron, silver, gold, and other  metals.</a:t>
            </a:r>
          </a:p>
          <a:p>
            <a:pPr algn="just" eaLnBrk="1" hangingPunct="1">
              <a:lnSpc>
                <a:spcPct val="80000"/>
              </a:lnSpc>
              <a:spcBef>
                <a:spcPts val="600"/>
              </a:spcBef>
              <a:buClr>
                <a:schemeClr val="accent1"/>
              </a:buClr>
              <a:buSzPct val="65000"/>
            </a:pPr>
            <a:r>
              <a:rPr lang="en-US" altLang="en-US" sz="2200" dirty="0">
                <a:latin typeface="Times New Roman" panose="02020603050405020304" pitchFamily="18" charset="0"/>
                <a:ea typeface="Tahoma" panose="020B0604030504040204" pitchFamily="34" charset="0"/>
                <a:cs typeface="Times New Roman" panose="02020603050405020304" pitchFamily="18" charset="0"/>
              </a:rPr>
              <a:t>	Research has shown that the average Third World woman has more children than she wants. Among the women who do not think they have too many children, half of them do not want to have any more. However, although millions of women want to limit the size of their families, they know of no safe way to have fewer children. Safe birth-control methods for family planning are not available to them. It is time governments and international </a:t>
            </a:r>
            <a:r>
              <a:rPr lang="en-US" altLang="en-US" sz="2200" dirty="0" err="1">
                <a:latin typeface="Times New Roman" panose="02020603050405020304" pitchFamily="18" charset="0"/>
                <a:ea typeface="Tahoma" panose="020B0604030504040204" pitchFamily="34" charset="0"/>
                <a:cs typeface="Times New Roman" panose="02020603050405020304" pitchFamily="18" charset="0"/>
              </a:rPr>
              <a:t>organisations</a:t>
            </a:r>
            <a:r>
              <a:rPr lang="en-US" altLang="en-US" sz="2200" dirty="0">
                <a:latin typeface="Times New Roman" panose="02020603050405020304" pitchFamily="18" charset="0"/>
                <a:ea typeface="Tahoma" panose="020B0604030504040204" pitchFamily="34" charset="0"/>
                <a:cs typeface="Times New Roman" panose="02020603050405020304" pitchFamily="18" charset="0"/>
              </a:rPr>
              <a:t> did something to help them so that the world population growth can start to decrease instead  of continuing to increase.</a:t>
            </a:r>
          </a:p>
          <a:p>
            <a:pPr algn="l" eaLnBrk="1" hangingPunct="1">
              <a:spcBef>
                <a:spcPts val="600"/>
              </a:spcBef>
              <a:buClr>
                <a:schemeClr val="accent1"/>
              </a:buClr>
              <a:buSzPct val="65000"/>
              <a:buFont typeface="Wingdings" panose="05000000000000000000" pitchFamily="2" charset="2"/>
              <a:buNone/>
            </a:pPr>
            <a:endParaRPr lang="en-US" alt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2" name="07-track-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2941" y="48926"/>
            <a:ext cx="495614" cy="487363"/>
          </a:xfrm>
          <a:prstGeom prst="rect">
            <a:avLst/>
          </a:prstGeom>
        </p:spPr>
      </p:pic>
    </p:spTree>
    <p:extLst>
      <p:ext uri="{BB962C8B-B14F-4D97-AF65-F5344CB8AC3E}">
        <p14:creationId xmlns:p14="http://schemas.microsoft.com/office/powerpoint/2010/main" val="3711202337"/>
      </p:ext>
    </p:extLst>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amond(in)">
                                      <p:cBhvr>
                                        <p:cTn id="7" dur="20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4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9696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1480" y="353660"/>
            <a:ext cx="11355404" cy="6093976"/>
          </a:xfrm>
          <a:prstGeom prst="rect">
            <a:avLst/>
          </a:prstGeom>
          <a:solidFill>
            <a:schemeClr val="bg1"/>
          </a:solidFill>
        </p:spPr>
        <p:txBody>
          <a:bodyPr wrap="square">
            <a:spAutoFit/>
          </a:bodyPr>
          <a:lstStyle/>
          <a:p>
            <a:r>
              <a:rPr lang="en-US" sz="2600" b="1" dirty="0">
                <a:solidFill>
                  <a:srgbClr val="555555"/>
                </a:solidFill>
                <a:latin typeface="Roboto-regular"/>
              </a:rPr>
              <a:t>Task 2.</a:t>
            </a:r>
            <a:r>
              <a:rPr lang="en-US" sz="2600" dirty="0">
                <a:solidFill>
                  <a:srgbClr val="555555"/>
                </a:solidFill>
                <a:latin typeface="Roboto-regular"/>
              </a:rPr>
              <a:t> </a:t>
            </a:r>
            <a:r>
              <a:rPr lang="en-US" sz="2600" b="1" dirty="0">
                <a:solidFill>
                  <a:srgbClr val="555555"/>
                </a:solidFill>
                <a:latin typeface="Roboto-regular"/>
              </a:rPr>
              <a:t>Answer the questions on the passage.</a:t>
            </a:r>
            <a:endParaRPr lang="en-US" sz="2600" dirty="0">
              <a:solidFill>
                <a:srgbClr val="555555"/>
              </a:solidFill>
              <a:latin typeface="Roboto-regular"/>
            </a:endParaRPr>
          </a:p>
          <a:p>
            <a:pPr marL="342900" indent="-342900">
              <a:buAutoNum type="arabicPeriod"/>
            </a:pPr>
            <a:r>
              <a:rPr lang="en-US" sz="2600" dirty="0">
                <a:solidFill>
                  <a:srgbClr val="555555"/>
                </a:solidFill>
                <a:latin typeface="Roboto-regular"/>
              </a:rPr>
              <a:t>What was the population of the world in 10.000 B.C, 1750, 1850, 1950, 1985 and 2000?</a:t>
            </a:r>
          </a:p>
          <a:p>
            <a:pPr marL="293688"/>
            <a:r>
              <a:rPr lang="en-US" sz="2600" b="1" dirty="0">
                <a:solidFill>
                  <a:srgbClr val="C00000"/>
                </a:solidFill>
                <a:latin typeface="Roboto-regular"/>
              </a:rPr>
              <a:t>The population of the world in 10.000 B.C was 10 million, in 1750 it was 625 million, in 1850 it was 1300, in 1950 it was 2510 million, in 1985 it was 4760 million, in 2000 it was 6.6 billion.</a:t>
            </a:r>
          </a:p>
          <a:p>
            <a:r>
              <a:rPr lang="en-US" sz="2600" dirty="0">
                <a:solidFill>
                  <a:srgbClr val="555555"/>
                </a:solidFill>
                <a:latin typeface="Roboto-regular"/>
              </a:rPr>
              <a:t>2. How many people is the world expected to have by the year 2015?</a:t>
            </a:r>
          </a:p>
          <a:p>
            <a:r>
              <a:rPr lang="en-US" sz="2600" b="1" dirty="0">
                <a:solidFill>
                  <a:srgbClr val="C00000"/>
                </a:solidFill>
                <a:latin typeface="Roboto-regular"/>
              </a:rPr>
              <a:t>    By the year 2015, the population of the world is expected to be 7 billion.</a:t>
            </a:r>
          </a:p>
          <a:p>
            <a:r>
              <a:rPr lang="en-US" sz="2600" dirty="0">
                <a:solidFill>
                  <a:srgbClr val="555555"/>
                </a:solidFill>
                <a:latin typeface="Roboto-regular"/>
              </a:rPr>
              <a:t>3. Can the Earth have enough resources to support its population?</a:t>
            </a:r>
          </a:p>
          <a:p>
            <a:r>
              <a:rPr lang="en-US" sz="2600" b="1" dirty="0">
                <a:solidFill>
                  <a:srgbClr val="C00000"/>
                </a:solidFill>
                <a:latin typeface="Roboto-regular"/>
              </a:rPr>
              <a:t>    Some scientists say it can, but others say it can't.</a:t>
            </a:r>
          </a:p>
          <a:p>
            <a:r>
              <a:rPr lang="en-US" sz="2600" dirty="0">
                <a:solidFill>
                  <a:srgbClr val="555555"/>
                </a:solidFill>
                <a:latin typeface="Roboto-regular"/>
              </a:rPr>
              <a:t>4. Do most Third World women want to have a lot of children?</a:t>
            </a:r>
          </a:p>
          <a:p>
            <a:r>
              <a:rPr lang="en-US" sz="2600" b="1" dirty="0">
                <a:solidFill>
                  <a:srgbClr val="C00000"/>
                </a:solidFill>
                <a:latin typeface="Roboto-regular"/>
              </a:rPr>
              <a:t>    No, they don't.</a:t>
            </a:r>
          </a:p>
          <a:p>
            <a:r>
              <a:rPr lang="en-US" sz="2600" dirty="0">
                <a:solidFill>
                  <a:srgbClr val="555555"/>
                </a:solidFill>
                <a:latin typeface="Roboto-regular"/>
              </a:rPr>
              <a:t>5. Why can't women in the world limit the size of their families?</a:t>
            </a:r>
            <a:endParaRPr lang="en-US" sz="2600" b="1" dirty="0">
              <a:solidFill>
                <a:srgbClr val="C00000"/>
              </a:solidFill>
              <a:latin typeface="Roboto-regular"/>
            </a:endParaRPr>
          </a:p>
          <a:p>
            <a:r>
              <a:rPr lang="en-US" sz="2600" b="1" dirty="0">
                <a:solidFill>
                  <a:srgbClr val="C00000"/>
                </a:solidFill>
                <a:latin typeface="Roboto-regular"/>
              </a:rPr>
              <a:t>    Because they know of no safe way to have fewer children.</a:t>
            </a:r>
          </a:p>
          <a:p>
            <a:endParaRPr lang="en-US" sz="2600" b="1" i="0" dirty="0">
              <a:solidFill>
                <a:srgbClr val="C00000"/>
              </a:solidFill>
              <a:effectLst/>
              <a:latin typeface="Roboto-regular"/>
            </a:endParaRPr>
          </a:p>
        </p:txBody>
      </p:sp>
    </p:spTree>
    <p:extLst>
      <p:ext uri="{BB962C8B-B14F-4D97-AF65-F5344CB8AC3E}">
        <p14:creationId xmlns:p14="http://schemas.microsoft.com/office/powerpoint/2010/main" val="613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1000"/>
                                        <p:tgtEl>
                                          <p:spTgt spid="4">
                                            <p:txEl>
                                              <p:pRg st="6" end="6"/>
                                            </p:txEl>
                                          </p:spTgt>
                                        </p:tgtEl>
                                      </p:cBhvr>
                                    </p:animEffect>
                                    <p:anim calcmode="lin" valueType="num">
                                      <p:cBhvr>
                                        <p:cTn id="1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1000"/>
                                        <p:tgtEl>
                                          <p:spTgt spid="4">
                                            <p:txEl>
                                              <p:pRg st="8" end="8"/>
                                            </p:txEl>
                                          </p:spTgt>
                                        </p:tgtEl>
                                      </p:cBhvr>
                                    </p:animEffect>
                                    <p:anim calcmode="lin" valueType="num">
                                      <p:cBhvr>
                                        <p:cTn id="2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1000"/>
                                        <p:tgtEl>
                                          <p:spTgt spid="4">
                                            <p:txEl>
                                              <p:pRg st="10" end="10"/>
                                            </p:txEl>
                                          </p:spTgt>
                                        </p:tgtEl>
                                      </p:cBhvr>
                                    </p:animEffect>
                                    <p:anim calcmode="lin" valueType="num">
                                      <p:cBhvr>
                                        <p:cTn id="2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530</TotalTime>
  <Words>2996</Words>
  <Application>Microsoft Office PowerPoint</Application>
  <PresentationFormat>Widescreen</PresentationFormat>
  <Paragraphs>179</Paragraphs>
  <Slides>20</Slides>
  <Notes>5</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20</vt:i4>
      </vt:variant>
    </vt:vector>
  </HeadingPairs>
  <TitlesOfParts>
    <vt:vector size="38" baseType="lpstr">
      <vt:lpstr>MS PGothic</vt:lpstr>
      <vt:lpstr>SimSun-ExtB</vt:lpstr>
      <vt:lpstr>.VnTime</vt:lpstr>
      <vt:lpstr>.VnVogueH</vt:lpstr>
      <vt:lpstr>Algerian</vt:lpstr>
      <vt:lpstr>Arial</vt:lpstr>
      <vt:lpstr>Calibri</vt:lpstr>
      <vt:lpstr>Calibri Light</vt:lpstr>
      <vt:lpstr>Roboto-regular</vt:lpstr>
      <vt:lpstr>Showcard Gothic</vt:lpstr>
      <vt:lpstr>Tahoma</vt:lpstr>
      <vt:lpstr>Times New Roman</vt:lpstr>
      <vt:lpstr>Wingdings</vt:lpstr>
      <vt:lpstr>Metropolitan</vt:lpstr>
      <vt:lpstr>Office Theme</vt:lpstr>
      <vt:lpstr>1_Office Theme</vt:lpstr>
      <vt:lpstr>Default Design</vt:lpstr>
      <vt:lpstr>1_Default Design</vt:lpstr>
      <vt:lpstr>PowerPoint Presentation</vt:lpstr>
      <vt:lpstr>PowerPoint Presentation</vt:lpstr>
      <vt:lpstr>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WORLD POPULATION</dc:title>
  <dc:creator>a</dc:creator>
  <cp:lastModifiedBy>Trần Nguyễn Hương Giang</cp:lastModifiedBy>
  <cp:revision>34</cp:revision>
  <dcterms:created xsi:type="dcterms:W3CDTF">2021-07-23T21:05:57Z</dcterms:created>
  <dcterms:modified xsi:type="dcterms:W3CDTF">2021-11-30T16:18:36Z</dcterms:modified>
  <cp:contentStatus/>
</cp:coreProperties>
</file>