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421" r:id="rId2"/>
    <p:sldId id="431" r:id="rId3"/>
    <p:sldId id="432" r:id="rId4"/>
    <p:sldId id="423" r:id="rId5"/>
    <p:sldId id="430" r:id="rId6"/>
    <p:sldId id="434" r:id="rId7"/>
    <p:sldId id="429" r:id="rId8"/>
    <p:sldId id="424" r:id="rId9"/>
    <p:sldId id="425" r:id="rId10"/>
    <p:sldId id="426" r:id="rId11"/>
    <p:sldId id="422" r:id="rId12"/>
    <p:sldId id="428" r:id="rId13"/>
    <p:sldId id="433" r:id="rId14"/>
    <p:sldId id="3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49" autoAdjust="0"/>
  </p:normalViewPr>
  <p:slideViewPr>
    <p:cSldViewPr snapToGrid="0">
      <p:cViewPr varScale="1">
        <p:scale>
          <a:sx n="109" d="100"/>
          <a:sy n="109" d="100"/>
        </p:scale>
        <p:origin x="63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E68F5-50EA-4091-9D4A-C55FC71D9F6E}"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6DE1A-6045-4D98-97F5-91A139A51C33}" type="slidenum">
              <a:rPr lang="en-US" smtClean="0"/>
              <a:t>‹#›</a:t>
            </a:fld>
            <a:endParaRPr lang="en-US"/>
          </a:p>
        </p:txBody>
      </p:sp>
    </p:spTree>
    <p:extLst>
      <p:ext uri="{BB962C8B-B14F-4D97-AF65-F5344CB8AC3E}">
        <p14:creationId xmlns:p14="http://schemas.microsoft.com/office/powerpoint/2010/main" val="1002653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B77980-A9FD-421F-BC6B-38EEFC908DC9}" type="datetime1">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2741599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8266B-B4FD-4C63-B243-AA8CEB641CC6}" type="datetime1">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22963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74A147-C079-475F-A97C-62E84732A5CB}" type="datetime1">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1289619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406AC-9800-4BD6-AF06-CDEC868EFFED}" type="datetime1">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5ABCE-D998-4CEF-9AF1-22E64149FB75}"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74430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8F688-4559-44EA-8C53-8DA378E01916}" type="datetime1">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175190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9FC9D82-3765-4582-965E-DC20899BFDD6}" type="datetime1">
              <a:rPr lang="en-US" smtClean="0"/>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955208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12033AA-9A42-4294-A63E-7F137608BCA0}" type="datetime1">
              <a:rPr lang="en-US" smtClean="0"/>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337081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6E9486-CC2C-4BF3-BD36-828FF325A46A}" type="datetime1">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2641415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5E8B2F-6C87-4E2B-9DAE-2AB268251424}" type="datetime1">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243665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5DB040-E785-4C52-9DEB-88C2EE2BB045}" type="datetime1">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200310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94C29-7853-4996-BDD0-9913048B686B}" type="datetime1">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316024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B555287-2F63-4D43-AD0D-7FDEF4F5C7F5}" type="datetime1">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70430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CDD225-AA10-463E-8780-F8F4907FDA53}" type="datetime1">
              <a:rPr lang="en-US" smtClean="0"/>
              <a:t>10/22/2023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207813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66C1D2-00AE-4580-8E12-BA9307048673}" type="datetime1">
              <a:rPr lang="en-US" smtClean="0"/>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44905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C69A975-A626-4344-9DBA-3D1C702DB602}" type="datetime1">
              <a:rPr lang="en-US" smtClean="0"/>
              <a:t>10/22/2023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89591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38AF09-90FB-47A0-813D-AC516CDFE542}" type="datetime1">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286862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AC5D75-10F3-4CAE-8DF1-AFFDABD90FDF}" type="datetime1">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B5ABCE-D998-4CEF-9AF1-22E64149FB75}" type="slidenum">
              <a:rPr lang="en-US" smtClean="0"/>
              <a:t>‹#›</a:t>
            </a:fld>
            <a:endParaRPr lang="en-US"/>
          </a:p>
        </p:txBody>
      </p:sp>
    </p:spTree>
    <p:extLst>
      <p:ext uri="{BB962C8B-B14F-4D97-AF65-F5344CB8AC3E}">
        <p14:creationId xmlns:p14="http://schemas.microsoft.com/office/powerpoint/2010/main" val="31036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F9B2457-7515-4D6D-B4E5-71EDF4762463}" type="datetime1">
              <a:rPr lang="en-US" smtClean="0"/>
              <a:t>10/22/2023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9B5ABCE-D998-4CEF-9AF1-22E64149FB75}" type="slidenum">
              <a:rPr lang="en-US" smtClean="0"/>
              <a:t>‹#›</a:t>
            </a:fld>
            <a:endParaRPr lang="en-US"/>
          </a:p>
        </p:txBody>
      </p:sp>
    </p:spTree>
    <p:extLst>
      <p:ext uri="{BB962C8B-B14F-4D97-AF65-F5344CB8AC3E}">
        <p14:creationId xmlns:p14="http://schemas.microsoft.com/office/powerpoint/2010/main" val="2317574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hyperlink" Target="https://hellobacsi.com/chuyen-de/tam-ly/nicotine-gay-nghien-manh/"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740228"/>
            <a:ext cx="10364451" cy="1045029"/>
          </a:xfrm>
        </p:spPr>
        <p:txBody>
          <a:bodyPr>
            <a:normAutofit fontScale="90000"/>
          </a:bodyPr>
          <a:lstStyle/>
          <a:p>
            <a:r>
              <a:rPr lang="en-US" sz="4000" dirty="0" err="1" smtClean="0">
                <a:solidFill>
                  <a:srgbClr val="FF0000"/>
                </a:solidFill>
                <a:latin typeface="Times New Roman" panose="02020603050405020304" pitchFamily="18" charset="0"/>
                <a:cs typeface="Times New Roman" panose="02020603050405020304" pitchFamily="18" charset="0"/>
              </a:rPr>
              <a:t>Phòng</a:t>
            </a:r>
            <a:r>
              <a:rPr lang="en-US" sz="4000" dirty="0" smtClean="0">
                <a:solidFill>
                  <a:srgbClr val="FF0000"/>
                </a:solidFill>
                <a:latin typeface="Times New Roman" panose="02020603050405020304" pitchFamily="18" charset="0"/>
                <a:cs typeface="Times New Roman" panose="02020603050405020304" pitchFamily="18" charset="0"/>
              </a:rPr>
              <a:t> CHỐNG </a:t>
            </a:r>
            <a:r>
              <a:rPr lang="en-US" sz="4000" dirty="0" err="1" smtClean="0">
                <a:solidFill>
                  <a:srgbClr val="FF0000"/>
                </a:solidFill>
                <a:latin typeface="Times New Roman" panose="02020603050405020304" pitchFamily="18" charset="0"/>
                <a:cs typeface="Times New Roman" panose="02020603050405020304" pitchFamily="18" charset="0"/>
              </a:rPr>
              <a:t>chất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kích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thích</a:t>
            </a:r>
            <a:r>
              <a:rPr lang="en-US" sz="4000" dirty="0" smtClean="0">
                <a:solidFill>
                  <a:srgbClr val="FF0000"/>
                </a:solidFill>
                <a:latin typeface="Times New Roman" panose="02020603050405020304" pitchFamily="18" charset="0"/>
                <a:cs typeface="Times New Roman" panose="02020603050405020304" pitchFamily="18" charset="0"/>
              </a:rPr>
              <a:t> VÀ</a:t>
            </a:r>
            <a:r>
              <a:rPr lang="en-US" sz="4000" dirty="0">
                <a:solidFill>
                  <a:srgbClr val="FF0000"/>
                </a:solidFill>
                <a:latin typeface="Times New Roman" panose="02020603050405020304" pitchFamily="18" charset="0"/>
                <a:cs typeface="Times New Roman" panose="02020603050405020304" pitchFamily="18" charset="0"/>
              </a:rPr>
              <a:t/>
            </a:r>
            <a:br>
              <a:rPr lang="en-US" sz="4000" dirty="0">
                <a:solidFill>
                  <a:srgbClr val="FF0000"/>
                </a:solidFill>
                <a:latin typeface="Times New Roman" panose="02020603050405020304" pitchFamily="18" charset="0"/>
                <a:cs typeface="Times New Roman" panose="02020603050405020304" pitchFamily="18" charset="0"/>
              </a:rPr>
            </a:br>
            <a:r>
              <a:rPr lang="en-US" sz="4000" dirty="0">
                <a:solidFill>
                  <a:srgbClr val="FF0000"/>
                </a:solidFill>
                <a:latin typeface="Times New Roman" panose="02020603050405020304" pitchFamily="18" charset="0"/>
                <a:cs typeface="Times New Roman" panose="02020603050405020304" pitchFamily="18" charset="0"/>
              </a:rPr>
              <a:t/>
            </a:r>
            <a:br>
              <a:rPr lang="en-US" sz="4000" dirty="0">
                <a:solidFill>
                  <a:srgbClr val="FF0000"/>
                </a:solidFill>
                <a:latin typeface="Times New Roman" panose="02020603050405020304" pitchFamily="18" charset="0"/>
                <a:cs typeface="Times New Roman" panose="02020603050405020304" pitchFamily="18" charset="0"/>
              </a:rPr>
            </a:br>
            <a:r>
              <a:rPr lang="en-US" sz="4000" dirty="0" err="1" smtClean="0">
                <a:solidFill>
                  <a:srgbClr val="FF0000"/>
                </a:solidFill>
                <a:latin typeface="Times New Roman" panose="02020603050405020304" pitchFamily="18" charset="0"/>
                <a:cs typeface="Times New Roman" panose="02020603050405020304" pitchFamily="18" charset="0"/>
              </a:rPr>
              <a:t>Thuốc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lá</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điện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tử</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199795" y="2079580"/>
            <a:ext cx="9485622" cy="4778420"/>
          </a:xfrm>
        </p:spPr>
      </p:pic>
    </p:spTree>
    <p:extLst>
      <p:ext uri="{BB962C8B-B14F-4D97-AF65-F5344CB8AC3E}">
        <p14:creationId xmlns:p14="http://schemas.microsoft.com/office/powerpoint/2010/main" val="729893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Tác</a:t>
            </a:r>
            <a:r>
              <a:rPr lang="en-US" b="1" dirty="0"/>
              <a:t> </a:t>
            </a:r>
            <a:r>
              <a:rPr lang="en-US" b="1" dirty="0" err="1"/>
              <a:t>hại</a:t>
            </a:r>
            <a:r>
              <a:rPr lang="en-US" b="1" dirty="0"/>
              <a:t> </a:t>
            </a:r>
            <a:r>
              <a:rPr lang="en-US" b="1" dirty="0" err="1"/>
              <a:t>của</a:t>
            </a:r>
            <a:r>
              <a:rPr lang="en-US" b="1" dirty="0"/>
              <a:t> </a:t>
            </a:r>
            <a:r>
              <a:rPr lang="en-US" b="1" dirty="0" err="1"/>
              <a:t>thuốc</a:t>
            </a:r>
            <a:r>
              <a:rPr lang="en-US" b="1" dirty="0"/>
              <a:t> </a:t>
            </a:r>
            <a:r>
              <a:rPr lang="en-US" b="1" dirty="0" err="1"/>
              <a:t>lá</a:t>
            </a:r>
            <a:r>
              <a:rPr lang="en-US" b="1" dirty="0"/>
              <a:t> </a:t>
            </a:r>
            <a:r>
              <a:rPr lang="en-US" b="1" dirty="0" err="1"/>
              <a:t>đối</a:t>
            </a:r>
            <a:r>
              <a:rPr lang="en-US" b="1" dirty="0"/>
              <a:t> </a:t>
            </a:r>
            <a:r>
              <a:rPr lang="en-US" b="1" dirty="0" err="1"/>
              <a:t>với</a:t>
            </a:r>
            <a:r>
              <a:rPr lang="en-US" b="1" dirty="0"/>
              <a:t> </a:t>
            </a:r>
            <a:r>
              <a:rPr lang="en-US" b="1" dirty="0" err="1"/>
              <a:t>sức</a:t>
            </a:r>
            <a:r>
              <a:rPr lang="en-US" b="1" dirty="0"/>
              <a:t> </a:t>
            </a:r>
            <a:r>
              <a:rPr lang="en-US" b="1" dirty="0" err="1"/>
              <a:t>khỏe</a:t>
            </a:r>
            <a:r>
              <a:rPr lang="en-US" dirty="0"/>
              <a:t/>
            </a:r>
            <a:br>
              <a:rPr lang="en-US" dirty="0"/>
            </a:br>
            <a:endParaRPr lang="en-US" dirty="0"/>
          </a:p>
        </p:txBody>
      </p:sp>
      <p:sp>
        <p:nvSpPr>
          <p:cNvPr id="3" name="Content Placeholder 2"/>
          <p:cNvSpPr>
            <a:spLocks noGrp="1"/>
          </p:cNvSpPr>
          <p:nvPr>
            <p:ph sz="quarter" idx="13"/>
          </p:nvPr>
        </p:nvSpPr>
        <p:spPr>
          <a:xfrm>
            <a:off x="913774" y="2367092"/>
            <a:ext cx="5469609" cy="3424107"/>
          </a:xfrm>
        </p:spPr>
        <p:txBody>
          <a:bodyPr/>
          <a:lstStyle/>
          <a:p>
            <a:pPr marL="0" lvl="0" indent="0" eaLnBrk="0" fontAlgn="base" hangingPunct="0">
              <a:lnSpc>
                <a:spcPct val="100000"/>
              </a:lnSpc>
              <a:spcBef>
                <a:spcPct val="0"/>
              </a:spcBef>
              <a:spcAft>
                <a:spcPct val="0"/>
              </a:spcAft>
              <a:buClrTx/>
              <a:buNone/>
            </a:pPr>
            <a:r>
              <a:rPr lang="en-US" b="1" cap="none" dirty="0" smtClean="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b="1" cap="none" dirty="0" err="1" smtClean="0">
                <a:solidFill>
                  <a:srgbClr val="363636"/>
                </a:solidFill>
                <a:latin typeface="Arial" panose="020B0604020202020204" pitchFamily="34" charset="0"/>
                <a:ea typeface="Times New Roman" panose="02020603050405020304" pitchFamily="18" charset="0"/>
                <a:cs typeface="Times New Roman" panose="02020603050405020304" pitchFamily="18" charset="0"/>
              </a:rPr>
              <a:t>Bệnh</a:t>
            </a:r>
            <a:r>
              <a:rPr lang="en-US" b="1" cap="none" dirty="0" smtClean="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b="1"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về</a:t>
            </a:r>
            <a:r>
              <a:rPr lang="en-US" b="1"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da: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thuốc</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là</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làm</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cho</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da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lão</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hóa</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sớm</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da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nhợt</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nhạt</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chảy</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xệ</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da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đầu</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ngón</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tay</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và</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móng</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bị</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vàng</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và</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đốm</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nâu</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a:t>
            </a:r>
            <a:endParaRPr lang="en-US" sz="1000" cap="none" dirty="0">
              <a:latin typeface="Arial" panose="020B0604020202020204" pitchFamily="34" charset="0"/>
            </a:endParaRPr>
          </a:p>
          <a:p>
            <a:pPr marL="0" lvl="0" indent="0" eaLnBrk="0" fontAlgn="base" hangingPunct="0">
              <a:lnSpc>
                <a:spcPct val="100000"/>
              </a:lnSpc>
              <a:spcBef>
                <a:spcPct val="0"/>
              </a:spcBef>
              <a:spcAft>
                <a:spcPct val="0"/>
              </a:spcAft>
              <a:buClrTx/>
              <a:buNone/>
            </a:pP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b="1"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Bệnh</a:t>
            </a:r>
            <a:r>
              <a:rPr lang="en-US" b="1"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b="1"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về</a:t>
            </a:r>
            <a:r>
              <a:rPr lang="en-US" b="1"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b="1"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tiêu</a:t>
            </a:r>
            <a:r>
              <a:rPr lang="en-US" b="1"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b="1"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hóa</a:t>
            </a:r>
            <a:r>
              <a:rPr lang="en-US" b="1"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thuốc</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lá</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gây</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tăng</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tiết</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axit</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dễ</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dẫn</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đến</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loét</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dạ</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dày</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hoặc</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loét</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hệ</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thống</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tiêu</a:t>
            </a:r>
            <a:r>
              <a:rPr lang="en-US" cap="none" dirty="0">
                <a:solidFill>
                  <a:srgbClr val="363636"/>
                </a:solidFill>
                <a:latin typeface="Arial" panose="020B0604020202020204" pitchFamily="34" charset="0"/>
                <a:ea typeface="Times New Roman" panose="02020603050405020304" pitchFamily="18" charset="0"/>
                <a:cs typeface="Times New Roman" panose="02020603050405020304" pitchFamily="18" charset="0"/>
              </a:rPr>
              <a:t> </a:t>
            </a:r>
            <a:r>
              <a:rPr lang="en-US" cap="none" dirty="0" err="1">
                <a:solidFill>
                  <a:srgbClr val="363636"/>
                </a:solidFill>
                <a:latin typeface="Arial" panose="020B0604020202020204" pitchFamily="34" charset="0"/>
                <a:ea typeface="Times New Roman" panose="02020603050405020304" pitchFamily="18" charset="0"/>
                <a:cs typeface="Times New Roman" panose="02020603050405020304" pitchFamily="18" charset="0"/>
              </a:rPr>
              <a:t>hóa</a:t>
            </a:r>
            <a:endParaRPr lang="en-US" sz="2400" cap="none" dirty="0">
              <a:latin typeface="Arial" panose="020B0604020202020204" pitchFamily="34" charset="0"/>
            </a:endParaRPr>
          </a:p>
          <a:p>
            <a:endParaRPr 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7974" y="2214694"/>
            <a:ext cx="2647950" cy="24614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516523"/>
            <a:ext cx="253596"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363636"/>
                </a:solidFill>
                <a:effectLst/>
                <a:latin typeface="Arial" panose="020B0604020202020204" pitchFamily="34" charset="0"/>
                <a:ea typeface="Times New Roman" panose="02020603050405020304" pitchFamily="18" charset="0"/>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238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Xử</a:t>
            </a:r>
            <a:r>
              <a:rPr lang="en-US" dirty="0" smtClean="0"/>
              <a:t> </a:t>
            </a:r>
            <a:r>
              <a:rPr lang="en-US" dirty="0" err="1" smtClean="0"/>
              <a:t>phạt</a:t>
            </a:r>
            <a:endParaRPr lang="en-US" dirty="0"/>
          </a:p>
        </p:txBody>
      </p:sp>
      <p:sp>
        <p:nvSpPr>
          <p:cNvPr id="3" name="Content Placeholder 2"/>
          <p:cNvSpPr>
            <a:spLocks noGrp="1"/>
          </p:cNvSpPr>
          <p:nvPr>
            <p:ph sz="quarter" idx="13"/>
          </p:nvPr>
        </p:nvSpPr>
        <p:spPr/>
        <p:txBody>
          <a:bodyPr>
            <a:normAutofit/>
          </a:bodyPr>
          <a:lstStyle/>
          <a:p>
            <a:r>
              <a:rPr lang="vi-VN" sz="2800" dirty="0">
                <a:latin typeface="+mj-lt"/>
              </a:rPr>
              <a:t>Người bán thuốc lá điện tử cho học sinh có thể sẽ bị phạt tiền từ 3.000.000 đồng đến 5.000.000 đồng theo quy định tại điểm b khoản 2 Điều 26 Nghị định 117/2020/NĐ-CP, còn đối với tổ chức thì mức phạt tiền sẽ gấp đôi theo khoản 5 Điều 4 Nghị định 117/2020/NĐ-CP</a:t>
            </a:r>
            <a:endParaRPr lang="en-US" sz="2800" dirty="0">
              <a:latin typeface="+mj-lt"/>
            </a:endParaRPr>
          </a:p>
        </p:txBody>
      </p:sp>
    </p:spTree>
    <p:extLst>
      <p:ext uri="{BB962C8B-B14F-4D97-AF65-F5344CB8AC3E}">
        <p14:creationId xmlns:p14="http://schemas.microsoft.com/office/powerpoint/2010/main" val="450963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rgbClr val="FF0000"/>
                </a:solidFill>
                <a:latin typeface="Times New Roman" panose="02020603050405020304" pitchFamily="18" charset="0"/>
                <a:cs typeface="Times New Roman" panose="02020603050405020304" pitchFamily="18" charset="0"/>
              </a:rPr>
              <a:t>Thông</a:t>
            </a:r>
            <a:r>
              <a:rPr lang="en-US" dirty="0" smtClean="0">
                <a:solidFill>
                  <a:srgbClr val="FF0000"/>
                </a:solidFill>
                <a:latin typeface="Times New Roman" panose="02020603050405020304" pitchFamily="18" charset="0"/>
                <a:cs typeface="Times New Roman" panose="02020603050405020304" pitchFamily="18" charset="0"/>
              </a:rPr>
              <a:t> </a:t>
            </a:r>
            <a:r>
              <a:rPr lang="en-US" sz="3100" dirty="0" err="1" smtClean="0">
                <a:solidFill>
                  <a:srgbClr val="FF0000"/>
                </a:solidFill>
                <a:latin typeface="Times New Roman" panose="02020603050405020304" pitchFamily="18" charset="0"/>
                <a:cs typeface="Times New Roman" panose="02020603050405020304" pitchFamily="18" charset="0"/>
              </a:rPr>
              <a:t>điệp:</a:t>
            </a:r>
            <a:r>
              <a:rPr lang="en-US" sz="3100" dirty="0" err="1"/>
              <a:t>Vì</a:t>
            </a:r>
            <a:r>
              <a:rPr lang="en-US" sz="3100" dirty="0"/>
              <a:t> </a:t>
            </a:r>
            <a:r>
              <a:rPr lang="en-US" sz="3100" dirty="0" err="1"/>
              <a:t>một</a:t>
            </a:r>
            <a:r>
              <a:rPr lang="en-US" sz="3100" dirty="0"/>
              <a:t> </a:t>
            </a:r>
            <a:r>
              <a:rPr lang="en-US" sz="3100" dirty="0" err="1"/>
              <a:t>cộng</a:t>
            </a:r>
            <a:r>
              <a:rPr lang="en-US" sz="3100" dirty="0"/>
              <a:t> </a:t>
            </a:r>
            <a:r>
              <a:rPr lang="en-US" sz="3100" dirty="0" err="1"/>
              <a:t>đồng</a:t>
            </a:r>
            <a:r>
              <a:rPr lang="en-US" sz="3100" dirty="0"/>
              <a:t> </a:t>
            </a:r>
            <a:r>
              <a:rPr lang="en-US" sz="3100" dirty="0" err="1"/>
              <a:t>không</a:t>
            </a:r>
            <a:r>
              <a:rPr lang="en-US" sz="3100" dirty="0"/>
              <a:t> </a:t>
            </a:r>
            <a:r>
              <a:rPr lang="en-US" sz="3100" dirty="0" err="1"/>
              <a:t>khói</a:t>
            </a:r>
            <a:r>
              <a:rPr lang="en-US" sz="3100" dirty="0"/>
              <a:t> </a:t>
            </a:r>
            <a:r>
              <a:rPr lang="en-US" sz="3100" dirty="0" err="1"/>
              <a:t>thuốc</a:t>
            </a:r>
            <a:r>
              <a:rPr lang="en-US" sz="3100" dirty="0"/>
              <a:t>! </a:t>
            </a:r>
            <a:r>
              <a:rPr lang="en-US" sz="3100" dirty="0" err="1"/>
              <a:t>Vì</a:t>
            </a:r>
            <a:r>
              <a:rPr lang="en-US" sz="3100" dirty="0"/>
              <a:t> </a:t>
            </a:r>
            <a:r>
              <a:rPr lang="en-US" sz="3100" dirty="0" err="1"/>
              <a:t>sức</a:t>
            </a:r>
            <a:r>
              <a:rPr lang="en-US" sz="3100" dirty="0"/>
              <a:t> </a:t>
            </a:r>
            <a:r>
              <a:rPr lang="en-US" sz="3100" dirty="0" err="1"/>
              <a:t>khỏe</a:t>
            </a:r>
            <a:r>
              <a:rPr lang="en-US" sz="3100" dirty="0"/>
              <a:t> </a:t>
            </a:r>
            <a:r>
              <a:rPr lang="en-US" sz="3100" dirty="0" err="1"/>
              <a:t>của</a:t>
            </a:r>
            <a:r>
              <a:rPr lang="en-US" sz="3100" dirty="0"/>
              <a:t> </a:t>
            </a:r>
            <a:r>
              <a:rPr lang="en-US" sz="3100" dirty="0" err="1"/>
              <a:t>mỗi</a:t>
            </a:r>
            <a:r>
              <a:rPr lang="en-US" sz="3100" dirty="0"/>
              <a:t> </a:t>
            </a:r>
            <a:r>
              <a:rPr lang="en-US" sz="3100" dirty="0" err="1"/>
              <a:t>người</a:t>
            </a:r>
            <a:r>
              <a:rPr lang="en-US" sz="3100" dirty="0"/>
              <a:t>. </a:t>
            </a:r>
            <a:r>
              <a:rPr lang="en-US" sz="3100" dirty="0" err="1"/>
              <a:t>Vì</a:t>
            </a:r>
            <a:r>
              <a:rPr lang="en-US" sz="3100" dirty="0"/>
              <a:t> </a:t>
            </a:r>
            <a:r>
              <a:rPr lang="en-US" sz="3100" dirty="0" err="1"/>
              <a:t>tương</a:t>
            </a:r>
            <a:r>
              <a:rPr lang="en-US" sz="3100" dirty="0"/>
              <a:t> </a:t>
            </a:r>
            <a:r>
              <a:rPr lang="en-US" sz="3100" dirty="0" err="1"/>
              <a:t>lai</a:t>
            </a:r>
            <a:r>
              <a:rPr lang="en-US" sz="3100" dirty="0"/>
              <a:t> con </a:t>
            </a:r>
            <a:r>
              <a:rPr lang="en-US" sz="3100" dirty="0" err="1"/>
              <a:t>em</a:t>
            </a:r>
            <a:r>
              <a:rPr lang="en-US" sz="3100" dirty="0"/>
              <a:t> </a:t>
            </a:r>
            <a:r>
              <a:rPr lang="en-US" sz="3100" dirty="0" err="1"/>
              <a:t>chúng</a:t>
            </a:r>
            <a:r>
              <a:rPr lang="en-US" sz="3100" dirty="0"/>
              <a:t> ta.</a:t>
            </a:r>
            <a:br>
              <a:rPr lang="en-US" sz="3100" dirty="0"/>
            </a:br>
            <a:endParaRPr lang="en-US" sz="3100" dirty="0"/>
          </a:p>
        </p:txBody>
      </p:sp>
      <p:pic>
        <p:nvPicPr>
          <p:cNvPr id="4" name="10 THONG DIEP TRUYEN THONG VE THUOC LA">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051175" y="2366963"/>
            <a:ext cx="6088063" cy="3424237"/>
          </a:xfrm>
        </p:spPr>
      </p:pic>
    </p:spTree>
    <p:extLst>
      <p:ext uri="{BB962C8B-B14F-4D97-AF65-F5344CB8AC3E}">
        <p14:creationId xmlns:p14="http://schemas.microsoft.com/office/powerpoint/2010/main" val="554888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VIDEOTÁC HẠI CỦA THUỐC LÁ ĐIỆN </a:t>
            </a:r>
            <a:r>
              <a:rPr lang="en-US" dirty="0" smtClean="0"/>
              <a:t>TỬ - CKT</a:t>
            </a:r>
            <a:r>
              <a:rPr lang="en-US" dirty="0"/>
              <a:t/>
            </a:r>
            <a:br>
              <a:rPr lang="en-US" dirty="0"/>
            </a:br>
            <a:endParaRPr lang="en-US" dirty="0"/>
          </a:p>
        </p:txBody>
      </p:sp>
      <p:pic>
        <p:nvPicPr>
          <p:cNvPr id="4" name="7050268829058064059">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584960" y="1428206"/>
            <a:ext cx="8046720" cy="5429793"/>
          </a:xfrm>
        </p:spPr>
      </p:pic>
    </p:spTree>
    <p:extLst>
      <p:ext uri="{BB962C8B-B14F-4D97-AF65-F5344CB8AC3E}">
        <p14:creationId xmlns:p14="http://schemas.microsoft.com/office/powerpoint/2010/main" val="1200731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085584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anose="02020603050405020304" pitchFamily="18" charset="0"/>
                <a:cs typeface="Times New Roman" panose="02020603050405020304" pitchFamily="18" charset="0"/>
              </a:rPr>
              <a:t>ĐỊNH NGHĨA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endParaRPr lang="en-US" dirty="0"/>
          </a:p>
        </p:txBody>
      </p:sp>
      <p:sp>
        <p:nvSpPr>
          <p:cNvPr id="3" name="Content Placeholder 2"/>
          <p:cNvSpPr>
            <a:spLocks noGrp="1"/>
          </p:cNvSpPr>
          <p:nvPr>
            <p:ph sz="quarter" idx="13"/>
          </p:nvPr>
        </p:nvSpPr>
        <p:spPr/>
        <p:txBody>
          <a:bodyPr>
            <a:normAutofit/>
          </a:bodyPr>
          <a:lstStyle/>
          <a:p>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rượu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817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280160" y="618518"/>
            <a:ext cx="9117874" cy="6060956"/>
          </a:xfrm>
        </p:spPr>
      </p:pic>
    </p:spTree>
    <p:extLst>
      <p:ext uri="{BB962C8B-B14F-4D97-AF65-F5344CB8AC3E}">
        <p14:creationId xmlns:p14="http://schemas.microsoft.com/office/powerpoint/2010/main" val="88584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Thuốc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lá</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điện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tử</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913775" y="2214694"/>
            <a:ext cx="4955802" cy="4055477"/>
          </a:xfrm>
        </p:spPr>
        <p:txBody>
          <a:bodyPr>
            <a:normAutofit/>
          </a:bodyPr>
          <a:lstStyle/>
          <a:p>
            <a:r>
              <a:rPr lang="vi-VN" sz="2800" b="1" dirty="0"/>
              <a:t>Ma túy "núp bóng" thuốc lá điện tử dần "hạ diệt" giới trẻ bởi nguy cơ ung thư </a:t>
            </a:r>
            <a:r>
              <a:rPr lang="vi-VN" sz="2800" b="1" dirty="0" smtClean="0"/>
              <a:t>cao</a:t>
            </a:r>
            <a:endParaRPr lang="en-US" sz="2800" b="1" dirty="0" smtClean="0"/>
          </a:p>
          <a:p>
            <a:r>
              <a:rPr lang="en-US" sz="2800" b="1" dirty="0"/>
              <a:t>"</a:t>
            </a:r>
            <a:r>
              <a:rPr lang="en-US" sz="2800" b="1" dirty="0" err="1"/>
              <a:t>Cái</a:t>
            </a:r>
            <a:r>
              <a:rPr lang="en-US" sz="2800" b="1" dirty="0"/>
              <a:t> </a:t>
            </a:r>
            <a:r>
              <a:rPr lang="en-US" sz="2800" b="1" dirty="0" err="1"/>
              <a:t>chết</a:t>
            </a:r>
            <a:r>
              <a:rPr lang="en-US" sz="2800" b="1" dirty="0"/>
              <a:t> </a:t>
            </a:r>
            <a:r>
              <a:rPr lang="en-US" sz="2800" b="1" dirty="0" err="1"/>
              <a:t>trắng</a:t>
            </a:r>
            <a:r>
              <a:rPr lang="en-US" sz="2800" b="1" dirty="0"/>
              <a:t>" </a:t>
            </a:r>
            <a:r>
              <a:rPr lang="en-US" sz="2800" b="1" dirty="0" err="1"/>
              <a:t>thuốc</a:t>
            </a:r>
            <a:r>
              <a:rPr lang="en-US" sz="2800" b="1" dirty="0"/>
              <a:t> </a:t>
            </a:r>
            <a:r>
              <a:rPr lang="en-US" sz="2800" b="1" dirty="0" err="1"/>
              <a:t>lá</a:t>
            </a:r>
            <a:r>
              <a:rPr lang="en-US" sz="2800" b="1" dirty="0"/>
              <a:t> </a:t>
            </a:r>
            <a:r>
              <a:rPr lang="en-US" sz="2800" b="1" dirty="0" err="1"/>
              <a:t>điện</a:t>
            </a:r>
            <a:r>
              <a:rPr lang="en-US" sz="2800" b="1" dirty="0"/>
              <a:t> </a:t>
            </a:r>
            <a:r>
              <a:rPr lang="en-US" sz="2800" b="1" dirty="0" err="1"/>
              <a:t>tử</a:t>
            </a:r>
            <a:r>
              <a:rPr lang="en-US" sz="2800" b="1" dirty="0"/>
              <a:t> </a:t>
            </a:r>
            <a:r>
              <a:rPr lang="en-US" sz="2800" b="1" dirty="0" err="1"/>
              <a:t>đang</a:t>
            </a:r>
            <a:r>
              <a:rPr lang="en-US" sz="2800" b="1" dirty="0"/>
              <a:t> </a:t>
            </a:r>
            <a:r>
              <a:rPr lang="en-US" sz="2800" b="1" dirty="0" err="1"/>
              <a:t>ngấm</a:t>
            </a:r>
            <a:r>
              <a:rPr lang="en-US" sz="2800" b="1" dirty="0"/>
              <a:t> </a:t>
            </a:r>
            <a:r>
              <a:rPr lang="en-US" sz="2800" b="1" dirty="0" err="1"/>
              <a:t>dần</a:t>
            </a:r>
            <a:r>
              <a:rPr lang="en-US" sz="2800" b="1" dirty="0"/>
              <a:t> </a:t>
            </a:r>
            <a:r>
              <a:rPr lang="en-US" sz="2800" b="1" dirty="0" err="1"/>
              <a:t>vào</a:t>
            </a:r>
            <a:r>
              <a:rPr lang="en-US" sz="2800" b="1" dirty="0"/>
              <a:t> </a:t>
            </a:r>
            <a:r>
              <a:rPr lang="en-US" sz="2800" b="1" dirty="0" err="1"/>
              <a:t>giới</a:t>
            </a:r>
            <a:r>
              <a:rPr lang="en-US" sz="2800" b="1" dirty="0"/>
              <a:t> </a:t>
            </a:r>
            <a:r>
              <a:rPr lang="en-US" sz="2800" b="1" dirty="0" err="1"/>
              <a:t>trẻ</a:t>
            </a:r>
            <a:r>
              <a:rPr lang="en-US" sz="2800" b="1" dirty="0"/>
              <a:t> </a:t>
            </a:r>
          </a:p>
          <a:p>
            <a:endParaRPr lang="vi-VN" sz="2800" b="1"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330832" y="2072641"/>
            <a:ext cx="3954917" cy="4093028"/>
          </a:xfrm>
          <a:prstGeom prst="rect">
            <a:avLst/>
          </a:prstGeom>
        </p:spPr>
      </p:pic>
    </p:spTree>
    <p:extLst>
      <p:ext uri="{BB962C8B-B14F-4D97-AF65-F5344CB8AC3E}">
        <p14:creationId xmlns:p14="http://schemas.microsoft.com/office/powerpoint/2010/main" val="362322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 </a:t>
            </a:r>
            <a:r>
              <a:rPr lang="en-US" dirty="0" err="1" smtClean="0"/>
              <a:t>deo</a:t>
            </a:r>
            <a:r>
              <a:rPr lang="en-US" dirty="0" smtClean="0"/>
              <a:t> </a:t>
            </a:r>
            <a:endParaRPr lang="en-US" dirty="0"/>
          </a:p>
        </p:txBody>
      </p:sp>
      <p:pic>
        <p:nvPicPr>
          <p:cNvPr id="4" name="thuoc lá">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733006" y="139337"/>
            <a:ext cx="8351519" cy="6897189"/>
          </a:xfrm>
        </p:spPr>
      </p:pic>
    </p:spTree>
    <p:extLst>
      <p:ext uri="{BB962C8B-B14F-4D97-AF65-F5344CB8AC3E}">
        <p14:creationId xmlns:p14="http://schemas.microsoft.com/office/powerpoint/2010/main" val="409980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T</a:t>
            </a:r>
            <a:r>
              <a:rPr lang="vi-VN" b="1" dirty="0" smtClean="0">
                <a:solidFill>
                  <a:srgbClr val="FF0000"/>
                </a:solidFill>
                <a:latin typeface="Times New Roman" panose="02020603050405020304" pitchFamily="18" charset="0"/>
                <a:cs typeface="Times New Roman" panose="02020603050405020304" pitchFamily="18" charset="0"/>
              </a:rPr>
              <a:t>huốc </a:t>
            </a:r>
            <a:r>
              <a:rPr lang="vi-VN" b="1" dirty="0">
                <a:solidFill>
                  <a:srgbClr val="FF0000"/>
                </a:solidFill>
                <a:latin typeface="Times New Roman" panose="02020603050405020304" pitchFamily="18" charset="0"/>
                <a:cs typeface="Times New Roman" panose="02020603050405020304" pitchFamily="18" charset="0"/>
              </a:rPr>
              <a:t>lá điện tử là gì?</a:t>
            </a:r>
            <a:br>
              <a:rPr lang="vi-VN" b="1" dirty="0">
                <a:solidFill>
                  <a:srgbClr val="FF0000"/>
                </a:solidFill>
                <a:latin typeface="Times New Roman" panose="02020603050405020304" pitchFamily="18" charset="0"/>
                <a:cs typeface="Times New Roman" panose="02020603050405020304" pitchFamily="18" charset="0"/>
              </a:rPr>
            </a:b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p:txBody>
          <a:bodyPr>
            <a:normAutofit/>
          </a:bodyPr>
          <a:lstStyle/>
          <a:p>
            <a:pPr fontAlgn="base"/>
            <a:r>
              <a:rPr lang="vi-VN" dirty="0" smtClean="0"/>
              <a:t>Thuốc </a:t>
            </a:r>
            <a:r>
              <a:rPr lang="vi-VN" dirty="0"/>
              <a:t>lá điện tử sử dụng một thiết bị mô phỏng có chứa chất lỏng bên trong và dùng điện để đốt cháy chất lỏng đó. Chất lỏng sau khi được đốt cháy sẽ biến thành một luồng khói có hương thơm và có chứa </a:t>
            </a:r>
            <a:r>
              <a:rPr lang="vi-VN" dirty="0">
                <a:hlinkClick r:id="rId2"/>
              </a:rPr>
              <a:t>nicotine</a:t>
            </a:r>
            <a:r>
              <a:rPr lang="vi-VN" dirty="0"/>
              <a:t> để người sử dụng hít vào.</a:t>
            </a:r>
          </a:p>
          <a:p>
            <a:pPr fontAlgn="base"/>
            <a:r>
              <a:rPr lang="vi-VN" dirty="0"/>
              <a:t>Nhiều người vẫn lầm tưởng thuốc lá điện tử không gây hại vì khi hút vào không tỏa ra khói hay có chứa mùi khó chịu như hút thuốc lá thông thường. Tuy nhiên, mức độ nguy hiểm của sản phẩm này chẳng kém cạnh gì thuốc lá điếu thông </a:t>
            </a:r>
            <a:r>
              <a:rPr lang="vi-VN" dirty="0" smtClean="0"/>
              <a:t>thường</a:t>
            </a:r>
            <a:r>
              <a:rPr lang="en-US" dirty="0" smtClean="0"/>
              <a:t> MÀ </a:t>
            </a:r>
            <a:r>
              <a:rPr lang="vi-VN" dirty="0" smtClean="0"/>
              <a:t>.</a:t>
            </a:r>
            <a:endParaRPr lang="vi-VN" dirty="0"/>
          </a:p>
          <a:p>
            <a:endParaRPr lang="en-US" dirty="0"/>
          </a:p>
        </p:txBody>
      </p:sp>
    </p:spTree>
    <p:extLst>
      <p:ext uri="{BB962C8B-B14F-4D97-AF65-F5344CB8AC3E}">
        <p14:creationId xmlns:p14="http://schemas.microsoft.com/office/powerpoint/2010/main" val="145398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latin typeface="Times New Roman" panose="02020603050405020304" pitchFamily="18" charset="0"/>
                <a:cs typeface="Times New Roman" panose="02020603050405020304" pitchFamily="18" charset="0"/>
              </a:rPr>
              <a:t>Thuốc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điện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tử</a:t>
            </a:r>
            <a:endParaRPr lang="en-US" dirty="0"/>
          </a:p>
        </p:txBody>
      </p:sp>
      <p:sp>
        <p:nvSpPr>
          <p:cNvPr id="3" name="Content Placeholder 2"/>
          <p:cNvSpPr>
            <a:spLocks noGrp="1"/>
          </p:cNvSpPr>
          <p:nvPr>
            <p:ph sz="quarter" idx="13"/>
          </p:nvPr>
        </p:nvSpPr>
        <p:spPr/>
        <p:txBody>
          <a:bodyPr/>
          <a:lstStyle/>
          <a:p>
            <a:r>
              <a:rPr lang="en-US" dirty="0" err="1" smtClean="0"/>
              <a:t>Lượng</a:t>
            </a:r>
            <a:r>
              <a:rPr lang="en-US" dirty="0" smtClean="0"/>
              <a:t> </a:t>
            </a:r>
            <a:r>
              <a:rPr lang="en-US" dirty="0" err="1" smtClean="0"/>
              <a:t>nicotin</a:t>
            </a:r>
            <a:r>
              <a:rPr lang="en-US" dirty="0" smtClean="0"/>
              <a:t> </a:t>
            </a:r>
            <a:r>
              <a:rPr lang="en-US" dirty="0" err="1" smtClean="0"/>
              <a:t>nhiều</a:t>
            </a:r>
            <a:r>
              <a:rPr lang="en-US" dirty="0" smtClean="0"/>
              <a:t> </a:t>
            </a:r>
            <a:r>
              <a:rPr lang="en-US" dirty="0" err="1" smtClean="0"/>
              <a:t>hơn</a:t>
            </a:r>
            <a:r>
              <a:rPr lang="en-US" dirty="0" smtClean="0"/>
              <a:t> </a:t>
            </a:r>
            <a:r>
              <a:rPr lang="en-US" dirty="0" err="1" smtClean="0"/>
              <a:t>thuốc</a:t>
            </a:r>
            <a:r>
              <a:rPr lang="en-US" dirty="0" smtClean="0"/>
              <a:t> </a:t>
            </a:r>
            <a:r>
              <a:rPr lang="en-US" dirty="0" err="1" smtClean="0"/>
              <a:t>lá</a:t>
            </a:r>
            <a:r>
              <a:rPr lang="en-US" dirty="0" smtClean="0"/>
              <a:t> </a:t>
            </a:r>
            <a:r>
              <a:rPr lang="en-US" dirty="0" err="1" smtClean="0"/>
              <a:t>thường</a:t>
            </a:r>
            <a:r>
              <a:rPr lang="en-US" dirty="0" smtClean="0"/>
              <a:t> </a:t>
            </a:r>
          </a:p>
          <a:p>
            <a:r>
              <a:rPr lang="en-US" dirty="0" err="1" smtClean="0"/>
              <a:t>Các</a:t>
            </a:r>
            <a:r>
              <a:rPr lang="en-US" dirty="0" smtClean="0"/>
              <a:t> </a:t>
            </a:r>
            <a:r>
              <a:rPr lang="en-US" dirty="0" err="1" smtClean="0"/>
              <a:t>chất</a:t>
            </a:r>
            <a:r>
              <a:rPr lang="en-US" dirty="0" smtClean="0"/>
              <a:t> </a:t>
            </a:r>
            <a:r>
              <a:rPr lang="en-US" dirty="0" err="1" smtClean="0"/>
              <a:t>thay</a:t>
            </a:r>
            <a:r>
              <a:rPr lang="en-US" dirty="0" smtClean="0"/>
              <a:t> </a:t>
            </a:r>
            <a:r>
              <a:rPr lang="en-US" dirty="0" err="1" smtClean="0"/>
              <a:t>đổi</a:t>
            </a:r>
            <a:r>
              <a:rPr lang="en-US" dirty="0" smtClean="0"/>
              <a:t> </a:t>
            </a:r>
            <a:r>
              <a:rPr lang="en-US" dirty="0" err="1" smtClean="0"/>
              <a:t>liên</a:t>
            </a:r>
            <a:r>
              <a:rPr lang="en-US" dirty="0" smtClean="0"/>
              <a:t> </a:t>
            </a:r>
            <a:r>
              <a:rPr lang="en-US" dirty="0" err="1" smtClean="0"/>
              <a:t>tục</a:t>
            </a:r>
            <a:r>
              <a:rPr lang="en-US" dirty="0" smtClean="0"/>
              <a:t>, </a:t>
            </a:r>
            <a:r>
              <a:rPr lang="en-US" dirty="0" err="1" smtClean="0"/>
              <a:t>còn</a:t>
            </a:r>
            <a:r>
              <a:rPr lang="en-US" dirty="0" smtClean="0"/>
              <a:t> </a:t>
            </a:r>
            <a:r>
              <a:rPr lang="en-US" dirty="0" err="1" smtClean="0"/>
              <a:t>mạnh</a:t>
            </a:r>
            <a:r>
              <a:rPr lang="en-US" dirty="0" smtClean="0"/>
              <a:t> </a:t>
            </a:r>
            <a:r>
              <a:rPr lang="en-US" dirty="0" err="1" smtClean="0"/>
              <a:t>hơn</a:t>
            </a:r>
            <a:r>
              <a:rPr lang="en-US" dirty="0" smtClean="0"/>
              <a:t> </a:t>
            </a:r>
            <a:r>
              <a:rPr lang="en-US" dirty="0" err="1" smtClean="0"/>
              <a:t>cả</a:t>
            </a:r>
            <a:r>
              <a:rPr lang="en-US" dirty="0" smtClean="0"/>
              <a:t> </a:t>
            </a:r>
            <a:r>
              <a:rPr lang="en-US" dirty="0" err="1" smtClean="0"/>
              <a:t>cần</a:t>
            </a:r>
            <a:r>
              <a:rPr lang="en-US" dirty="0" smtClean="0"/>
              <a:t> </a:t>
            </a:r>
            <a:r>
              <a:rPr lang="en-US" dirty="0" err="1" smtClean="0"/>
              <a:t>xa</a:t>
            </a:r>
            <a:r>
              <a:rPr lang="en-US" dirty="0" smtClean="0"/>
              <a:t>, ma </a:t>
            </a:r>
            <a:r>
              <a:rPr lang="en-US" dirty="0" err="1" smtClean="0"/>
              <a:t>túy</a:t>
            </a:r>
            <a:endParaRPr lang="en-US" dirty="0" smtClean="0"/>
          </a:p>
          <a:p>
            <a:r>
              <a:rPr lang="en-US" dirty="0" err="1" smtClean="0"/>
              <a:t>Một</a:t>
            </a:r>
            <a:r>
              <a:rPr lang="en-US" dirty="0" smtClean="0"/>
              <a:t> </a:t>
            </a:r>
            <a:r>
              <a:rPr lang="en-US" dirty="0" err="1" smtClean="0"/>
              <a:t>số</a:t>
            </a:r>
            <a:r>
              <a:rPr lang="en-US" dirty="0" smtClean="0"/>
              <a:t> </a:t>
            </a:r>
            <a:r>
              <a:rPr lang="en-US" dirty="0" err="1" smtClean="0"/>
              <a:t>chất</a:t>
            </a:r>
            <a:r>
              <a:rPr lang="en-US" dirty="0" smtClean="0"/>
              <a:t> </a:t>
            </a:r>
            <a:r>
              <a:rPr lang="en-US" dirty="0" err="1" smtClean="0"/>
              <a:t>như</a:t>
            </a:r>
            <a:r>
              <a:rPr lang="en-US" dirty="0" smtClean="0"/>
              <a:t> </a:t>
            </a:r>
            <a:r>
              <a:rPr lang="en-US" dirty="0" err="1" smtClean="0"/>
              <a:t>tạo</a:t>
            </a:r>
            <a:r>
              <a:rPr lang="en-US" dirty="0" smtClean="0"/>
              <a:t> </a:t>
            </a:r>
            <a:r>
              <a:rPr lang="en-US" dirty="0" err="1" smtClean="0"/>
              <a:t>mùi</a:t>
            </a:r>
            <a:r>
              <a:rPr lang="en-US" dirty="0" smtClean="0"/>
              <a:t>, </a:t>
            </a:r>
            <a:r>
              <a:rPr lang="en-US" dirty="0" err="1" smtClean="0"/>
              <a:t>tạo</a:t>
            </a:r>
            <a:r>
              <a:rPr lang="en-US" dirty="0" smtClean="0"/>
              <a:t> </a:t>
            </a:r>
            <a:r>
              <a:rPr lang="en-US" dirty="0" err="1" smtClean="0"/>
              <a:t>khói</a:t>
            </a:r>
            <a:r>
              <a:rPr lang="en-US" dirty="0" smtClean="0"/>
              <a:t>… do </a:t>
            </a:r>
            <a:r>
              <a:rPr lang="en-US" dirty="0" err="1" smtClean="0"/>
              <a:t>lợi</a:t>
            </a:r>
            <a:r>
              <a:rPr lang="en-US" dirty="0" smtClean="0"/>
              <a:t> </a:t>
            </a:r>
            <a:r>
              <a:rPr lang="en-US" dirty="0" err="1" smtClean="0"/>
              <a:t>nhuận</a:t>
            </a:r>
            <a:r>
              <a:rPr lang="en-US" dirty="0" smtClean="0"/>
              <a:t> </a:t>
            </a:r>
            <a:r>
              <a:rPr lang="en-US" dirty="0" err="1" smtClean="0"/>
              <a:t>của</a:t>
            </a:r>
            <a:r>
              <a:rPr lang="en-US" dirty="0" smtClean="0"/>
              <a:t> </a:t>
            </a:r>
            <a:r>
              <a:rPr lang="en-US" dirty="0" err="1" smtClean="0"/>
              <a:t>nhà</a:t>
            </a:r>
            <a:r>
              <a:rPr lang="en-US" dirty="0" smtClean="0"/>
              <a:t> </a:t>
            </a:r>
            <a:r>
              <a:rPr lang="en-US" dirty="0" err="1" smtClean="0"/>
              <a:t>sản</a:t>
            </a:r>
            <a:r>
              <a:rPr lang="en-US" dirty="0" smtClean="0"/>
              <a:t> </a:t>
            </a:r>
            <a:r>
              <a:rPr lang="en-US" dirty="0" err="1" smtClean="0"/>
              <a:t>xuất</a:t>
            </a:r>
            <a:r>
              <a:rPr lang="en-US" dirty="0" smtClean="0"/>
              <a:t>,  </a:t>
            </a:r>
            <a:r>
              <a:rPr lang="en-US" dirty="0" err="1" smtClean="0"/>
              <a:t>gây</a:t>
            </a:r>
            <a:r>
              <a:rPr lang="en-US" dirty="0" smtClean="0"/>
              <a:t> </a:t>
            </a:r>
            <a:r>
              <a:rPr lang="en-US" dirty="0" err="1" smtClean="0"/>
              <a:t>ngộ</a:t>
            </a:r>
            <a:r>
              <a:rPr lang="en-US" dirty="0" smtClean="0"/>
              <a:t> </a:t>
            </a:r>
            <a:r>
              <a:rPr lang="en-US" dirty="0" err="1" smtClean="0"/>
              <a:t>độc</a:t>
            </a:r>
            <a:r>
              <a:rPr lang="en-US" dirty="0" smtClean="0"/>
              <a:t> </a:t>
            </a:r>
            <a:r>
              <a:rPr lang="en-US" dirty="0" err="1" smtClean="0"/>
              <a:t>mà</a:t>
            </a:r>
            <a:r>
              <a:rPr lang="en-US" dirty="0" smtClean="0"/>
              <a:t> </a:t>
            </a:r>
            <a:r>
              <a:rPr lang="en-US" dirty="0" err="1" smtClean="0"/>
              <a:t>khoa</a:t>
            </a:r>
            <a:r>
              <a:rPr lang="en-US" dirty="0" smtClean="0"/>
              <a:t> </a:t>
            </a:r>
            <a:r>
              <a:rPr lang="en-US" dirty="0" err="1" smtClean="0"/>
              <a:t>học</a:t>
            </a:r>
            <a:r>
              <a:rPr lang="en-US" dirty="0" smtClean="0"/>
              <a:t> </a:t>
            </a:r>
            <a:r>
              <a:rPr lang="en-US" dirty="0" err="1" smtClean="0"/>
              <a:t>chưa</a:t>
            </a:r>
            <a:r>
              <a:rPr lang="en-US" dirty="0" smtClean="0"/>
              <a:t> </a:t>
            </a:r>
            <a:r>
              <a:rPr lang="en-US" dirty="0" err="1" smtClean="0"/>
              <a:t>nghiên</a:t>
            </a:r>
            <a:r>
              <a:rPr lang="en-US" dirty="0" smtClean="0"/>
              <a:t> </a:t>
            </a:r>
            <a:r>
              <a:rPr lang="en-US" dirty="0" err="1" smtClean="0"/>
              <a:t>cứu</a:t>
            </a:r>
            <a:r>
              <a:rPr lang="en-US" dirty="0" smtClean="0"/>
              <a:t> </a:t>
            </a:r>
            <a:r>
              <a:rPr lang="en-US" dirty="0" err="1" smtClean="0"/>
              <a:t>ra</a:t>
            </a:r>
            <a:r>
              <a:rPr lang="en-US" dirty="0" smtClean="0"/>
              <a:t> </a:t>
            </a:r>
            <a:r>
              <a:rPr lang="en-US" dirty="0" err="1" smtClean="0"/>
              <a:t>hết</a:t>
            </a:r>
            <a:r>
              <a:rPr lang="en-US" dirty="0" smtClean="0"/>
              <a:t> </a:t>
            </a:r>
            <a:r>
              <a:rPr lang="en-US" dirty="0" err="1" smtClean="0"/>
              <a:t>tác</a:t>
            </a:r>
            <a:r>
              <a:rPr lang="en-US" dirty="0" smtClean="0"/>
              <a:t> </a:t>
            </a:r>
            <a:r>
              <a:rPr lang="en-US" dirty="0" err="1" smtClean="0"/>
              <a:t>hại</a:t>
            </a:r>
            <a:r>
              <a:rPr lang="en-US" dirty="0" smtClean="0"/>
              <a:t> </a:t>
            </a:r>
            <a:r>
              <a:rPr lang="en-US" dirty="0" err="1" smtClean="0"/>
              <a:t>của</a:t>
            </a:r>
            <a:r>
              <a:rPr lang="en-US" dirty="0" smtClean="0"/>
              <a:t> </a:t>
            </a:r>
            <a:r>
              <a:rPr lang="en-US" dirty="0" err="1" smtClean="0"/>
              <a:t>nó</a:t>
            </a:r>
            <a:endParaRPr lang="en-US" dirty="0" smtClean="0"/>
          </a:p>
          <a:p>
            <a:r>
              <a:rPr lang="en-US" dirty="0" err="1" smtClean="0"/>
              <a:t>Ảo</a:t>
            </a:r>
            <a:r>
              <a:rPr lang="en-US" dirty="0" smtClean="0"/>
              <a:t> </a:t>
            </a:r>
            <a:r>
              <a:rPr lang="en-US" dirty="0" err="1" smtClean="0"/>
              <a:t>giác</a:t>
            </a:r>
            <a:r>
              <a:rPr lang="en-US" dirty="0" smtClean="0"/>
              <a:t>, </a:t>
            </a:r>
            <a:r>
              <a:rPr lang="en-US" dirty="0" err="1" smtClean="0"/>
              <a:t>Loạn</a:t>
            </a:r>
            <a:r>
              <a:rPr lang="en-US" dirty="0" smtClean="0"/>
              <a:t> </a:t>
            </a:r>
            <a:r>
              <a:rPr lang="en-US" dirty="0" err="1" smtClean="0"/>
              <a:t>thần</a:t>
            </a:r>
            <a:r>
              <a:rPr lang="en-US" dirty="0" smtClean="0"/>
              <a:t>,  </a:t>
            </a:r>
            <a:r>
              <a:rPr lang="en-US" dirty="0" err="1" smtClean="0"/>
              <a:t>Nhập</a:t>
            </a:r>
            <a:r>
              <a:rPr lang="en-US" dirty="0" smtClean="0"/>
              <a:t> </a:t>
            </a:r>
            <a:r>
              <a:rPr lang="en-US" dirty="0" err="1" smtClean="0"/>
              <a:t>việm</a:t>
            </a:r>
            <a:r>
              <a:rPr lang="en-US" dirty="0" smtClean="0"/>
              <a:t> </a:t>
            </a:r>
          </a:p>
          <a:p>
            <a:r>
              <a:rPr lang="en-US" dirty="0" err="1" smtClean="0"/>
              <a:t>Tử</a:t>
            </a:r>
            <a:r>
              <a:rPr lang="en-US" dirty="0" smtClean="0"/>
              <a:t> </a:t>
            </a:r>
            <a:r>
              <a:rPr lang="en-US" dirty="0" err="1" smtClean="0"/>
              <a:t>vong</a:t>
            </a:r>
            <a:r>
              <a:rPr lang="en-US" dirty="0" smtClean="0"/>
              <a:t> </a:t>
            </a:r>
            <a:endParaRPr lang="en-US" dirty="0"/>
          </a:p>
        </p:txBody>
      </p:sp>
    </p:spTree>
    <p:extLst>
      <p:ext uri="{BB962C8B-B14F-4D97-AF65-F5344CB8AC3E}">
        <p14:creationId xmlns:p14="http://schemas.microsoft.com/office/powerpoint/2010/main" val="3105595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Tác</a:t>
            </a:r>
            <a:r>
              <a:rPr lang="en-US" b="1" dirty="0"/>
              <a:t> </a:t>
            </a:r>
            <a:r>
              <a:rPr lang="en-US" b="1" dirty="0" err="1"/>
              <a:t>hại</a:t>
            </a:r>
            <a:r>
              <a:rPr lang="en-US" b="1" dirty="0"/>
              <a:t> </a:t>
            </a:r>
            <a:r>
              <a:rPr lang="en-US" b="1" dirty="0" err="1"/>
              <a:t>của</a:t>
            </a:r>
            <a:r>
              <a:rPr lang="en-US" b="1" dirty="0"/>
              <a:t> </a:t>
            </a:r>
            <a:r>
              <a:rPr lang="en-US" b="1" dirty="0" err="1"/>
              <a:t>thuốc</a:t>
            </a:r>
            <a:r>
              <a:rPr lang="en-US" b="1" dirty="0"/>
              <a:t> </a:t>
            </a:r>
            <a:r>
              <a:rPr lang="en-US" b="1" dirty="0" err="1"/>
              <a:t>lá</a:t>
            </a:r>
            <a:r>
              <a:rPr lang="en-US" b="1" dirty="0"/>
              <a:t> </a:t>
            </a:r>
            <a:r>
              <a:rPr lang="en-US" b="1" dirty="0" err="1"/>
              <a:t>đối</a:t>
            </a:r>
            <a:r>
              <a:rPr lang="en-US" b="1" dirty="0"/>
              <a:t> </a:t>
            </a:r>
            <a:r>
              <a:rPr lang="en-US" b="1" dirty="0" err="1"/>
              <a:t>với</a:t>
            </a:r>
            <a:r>
              <a:rPr lang="en-US" b="1" dirty="0"/>
              <a:t> </a:t>
            </a:r>
            <a:r>
              <a:rPr lang="en-US" b="1" dirty="0" err="1"/>
              <a:t>sức</a:t>
            </a:r>
            <a:r>
              <a:rPr lang="en-US" b="1" dirty="0"/>
              <a:t> </a:t>
            </a:r>
            <a:r>
              <a:rPr lang="en-US" b="1" dirty="0" err="1"/>
              <a:t>khỏe</a:t>
            </a:r>
            <a:r>
              <a:rPr lang="en-US" dirty="0"/>
              <a:t/>
            </a:r>
            <a:br>
              <a:rPr lang="en-US" dirty="0"/>
            </a:br>
            <a:endParaRPr lang="en-US" dirty="0"/>
          </a:p>
        </p:txBody>
      </p:sp>
      <p:sp>
        <p:nvSpPr>
          <p:cNvPr id="3" name="Content Placeholder 2"/>
          <p:cNvSpPr>
            <a:spLocks noGrp="1"/>
          </p:cNvSpPr>
          <p:nvPr>
            <p:ph sz="quarter" idx="13"/>
          </p:nvPr>
        </p:nvSpPr>
        <p:spPr/>
        <p:txBody>
          <a:bodyPr>
            <a:normAutofit/>
          </a:bodyPr>
          <a:lstStyle/>
          <a:p>
            <a:r>
              <a:rPr lang="en-US" b="1" dirty="0" err="1"/>
              <a:t>Bệnh</a:t>
            </a:r>
            <a:r>
              <a:rPr lang="en-US" b="1" dirty="0"/>
              <a:t> </a:t>
            </a:r>
            <a:r>
              <a:rPr lang="en-US" b="1" dirty="0" err="1"/>
              <a:t>ung</a:t>
            </a:r>
            <a:r>
              <a:rPr lang="en-US" b="1" dirty="0"/>
              <a:t> </a:t>
            </a:r>
            <a:r>
              <a:rPr lang="en-US" b="1" dirty="0" err="1"/>
              <a:t>thư</a:t>
            </a:r>
            <a:r>
              <a:rPr lang="en-US" b="1" dirty="0"/>
              <a:t>: </a:t>
            </a:r>
            <a:r>
              <a:rPr lang="en-US" dirty="0" err="1"/>
              <a:t>Thuốc</a:t>
            </a:r>
            <a:r>
              <a:rPr lang="en-US" dirty="0"/>
              <a:t> </a:t>
            </a:r>
            <a:r>
              <a:rPr lang="en-US" dirty="0" err="1"/>
              <a:t>lá</a:t>
            </a:r>
            <a:r>
              <a:rPr lang="en-US" dirty="0"/>
              <a:t> </a:t>
            </a:r>
            <a:r>
              <a:rPr lang="en-US" dirty="0" err="1"/>
              <a:t>gây</a:t>
            </a:r>
            <a:r>
              <a:rPr lang="en-US" dirty="0"/>
              <a:t> </a:t>
            </a:r>
            <a:r>
              <a:rPr lang="en-US" dirty="0" err="1"/>
              <a:t>ra</a:t>
            </a:r>
            <a:r>
              <a:rPr lang="en-US" dirty="0"/>
              <a:t> </a:t>
            </a:r>
            <a:r>
              <a:rPr lang="en-US" dirty="0" err="1"/>
              <a:t>xấp</a:t>
            </a:r>
            <a:r>
              <a:rPr lang="en-US" dirty="0"/>
              <a:t> </a:t>
            </a:r>
            <a:r>
              <a:rPr lang="en-US" dirty="0" err="1"/>
              <a:t>xỉ</a:t>
            </a:r>
            <a:r>
              <a:rPr lang="en-US" dirty="0"/>
              <a:t> 90 % </a:t>
            </a:r>
            <a:r>
              <a:rPr lang="en-US" dirty="0" err="1"/>
              <a:t>tổng</a:t>
            </a:r>
            <a:r>
              <a:rPr lang="en-US" dirty="0"/>
              <a:t> </a:t>
            </a:r>
            <a:r>
              <a:rPr lang="en-US" dirty="0" err="1"/>
              <a:t>số</a:t>
            </a:r>
            <a:r>
              <a:rPr lang="en-US" dirty="0"/>
              <a:t> </a:t>
            </a:r>
            <a:r>
              <a:rPr lang="en-US" dirty="0" err="1"/>
              <a:t>người</a:t>
            </a:r>
            <a:r>
              <a:rPr lang="en-US" dirty="0"/>
              <a:t> </a:t>
            </a:r>
            <a:r>
              <a:rPr lang="en-US" dirty="0" err="1"/>
              <a:t>chết</a:t>
            </a:r>
            <a:r>
              <a:rPr lang="en-US" dirty="0"/>
              <a:t> </a:t>
            </a:r>
            <a:r>
              <a:rPr lang="en-US" dirty="0" err="1"/>
              <a:t>vì</a:t>
            </a:r>
            <a:r>
              <a:rPr lang="en-US" dirty="0"/>
              <a:t> </a:t>
            </a:r>
            <a:r>
              <a:rPr lang="en-US" dirty="0" err="1"/>
              <a:t>ung</a:t>
            </a:r>
            <a:r>
              <a:rPr lang="en-US" dirty="0"/>
              <a:t> </a:t>
            </a:r>
            <a:r>
              <a:rPr lang="en-US" dirty="0" err="1"/>
              <a:t>thư</a:t>
            </a:r>
            <a:r>
              <a:rPr lang="en-US" dirty="0"/>
              <a:t> </a:t>
            </a:r>
            <a:r>
              <a:rPr lang="en-US" dirty="0" err="1"/>
              <a:t>phổi</a:t>
            </a:r>
            <a:r>
              <a:rPr lang="en-US" dirty="0"/>
              <a:t> </a:t>
            </a:r>
            <a:r>
              <a:rPr lang="en-US" dirty="0" err="1"/>
              <a:t>và</a:t>
            </a:r>
            <a:r>
              <a:rPr lang="en-US" dirty="0"/>
              <a:t> </a:t>
            </a:r>
            <a:r>
              <a:rPr lang="en-US" dirty="0" err="1"/>
              <a:t>hút</a:t>
            </a:r>
            <a:r>
              <a:rPr lang="en-US" dirty="0"/>
              <a:t> </a:t>
            </a:r>
            <a:r>
              <a:rPr lang="en-US" dirty="0" err="1"/>
              <a:t>thuốc</a:t>
            </a:r>
            <a:r>
              <a:rPr lang="en-US" dirty="0"/>
              <a:t> </a:t>
            </a:r>
            <a:r>
              <a:rPr lang="en-US" dirty="0" err="1"/>
              <a:t>lá</a:t>
            </a:r>
            <a:r>
              <a:rPr lang="en-US" dirty="0"/>
              <a:t> </a:t>
            </a:r>
            <a:r>
              <a:rPr lang="en-US" dirty="0" err="1"/>
              <a:t>còn</a:t>
            </a:r>
            <a:r>
              <a:rPr lang="en-US" dirty="0"/>
              <a:t> </a:t>
            </a:r>
            <a:r>
              <a:rPr lang="en-US" dirty="0" err="1"/>
              <a:t>gây</a:t>
            </a:r>
            <a:r>
              <a:rPr lang="en-US" dirty="0"/>
              <a:t> </a:t>
            </a:r>
            <a:r>
              <a:rPr lang="en-US" dirty="0" err="1"/>
              <a:t>ra</a:t>
            </a:r>
            <a:r>
              <a:rPr lang="en-US" dirty="0"/>
              <a:t> </a:t>
            </a:r>
            <a:r>
              <a:rPr lang="en-US" dirty="0" err="1"/>
              <a:t>ung</a:t>
            </a:r>
            <a:r>
              <a:rPr lang="en-US" dirty="0"/>
              <a:t> </a:t>
            </a:r>
            <a:r>
              <a:rPr lang="en-US" dirty="0" err="1"/>
              <a:t>thư</a:t>
            </a:r>
            <a:r>
              <a:rPr lang="en-US" dirty="0"/>
              <a:t> ở </a:t>
            </a:r>
            <a:r>
              <a:rPr lang="en-US" dirty="0" err="1"/>
              <a:t>nhiều</a:t>
            </a:r>
            <a:r>
              <a:rPr lang="en-US" dirty="0"/>
              <a:t> </a:t>
            </a:r>
            <a:r>
              <a:rPr lang="en-US" dirty="0" err="1"/>
              <a:t>các</a:t>
            </a:r>
            <a:r>
              <a:rPr lang="en-US" dirty="0"/>
              <a:t> </a:t>
            </a:r>
            <a:r>
              <a:rPr lang="en-US" dirty="0" err="1"/>
              <a:t>phần</a:t>
            </a:r>
            <a:r>
              <a:rPr lang="en-US" dirty="0"/>
              <a:t> </a:t>
            </a:r>
            <a:r>
              <a:rPr lang="en-US" dirty="0" err="1"/>
              <a:t>khác</a:t>
            </a:r>
            <a:r>
              <a:rPr lang="en-US" dirty="0"/>
              <a:t> </a:t>
            </a:r>
            <a:r>
              <a:rPr lang="en-US" dirty="0" err="1"/>
              <a:t>như</a:t>
            </a:r>
            <a:r>
              <a:rPr lang="en-US" dirty="0"/>
              <a:t> </a:t>
            </a:r>
            <a:r>
              <a:rPr lang="en-US" dirty="0" err="1"/>
              <a:t>họng</a:t>
            </a:r>
            <a:r>
              <a:rPr lang="en-US" dirty="0"/>
              <a:t>, </a:t>
            </a:r>
            <a:r>
              <a:rPr lang="en-US" dirty="0" err="1"/>
              <a:t>thanh</a:t>
            </a:r>
            <a:r>
              <a:rPr lang="en-US" dirty="0"/>
              <a:t> </a:t>
            </a:r>
            <a:r>
              <a:rPr lang="en-US" dirty="0" err="1"/>
              <a:t>quản</a:t>
            </a:r>
            <a:r>
              <a:rPr lang="en-US" dirty="0"/>
              <a:t>, </a:t>
            </a:r>
            <a:r>
              <a:rPr lang="en-US" dirty="0" err="1"/>
              <a:t>thực</a:t>
            </a:r>
            <a:r>
              <a:rPr lang="en-US" dirty="0"/>
              <a:t> </a:t>
            </a:r>
            <a:r>
              <a:rPr lang="en-US" dirty="0" err="1"/>
              <a:t>quản</a:t>
            </a:r>
            <a:r>
              <a:rPr lang="en-US" dirty="0"/>
              <a:t>, </a:t>
            </a:r>
            <a:r>
              <a:rPr lang="en-US" dirty="0" err="1"/>
              <a:t>tuyến</a:t>
            </a:r>
            <a:r>
              <a:rPr lang="en-US" dirty="0"/>
              <a:t> </a:t>
            </a:r>
            <a:r>
              <a:rPr lang="en-US" dirty="0" err="1"/>
              <a:t>tuỵ</a:t>
            </a:r>
            <a:r>
              <a:rPr lang="en-US" dirty="0"/>
              <a:t>, </a:t>
            </a:r>
            <a:r>
              <a:rPr lang="en-US" dirty="0" err="1"/>
              <a:t>tử</a:t>
            </a:r>
            <a:r>
              <a:rPr lang="en-US" dirty="0"/>
              <a:t> </a:t>
            </a:r>
            <a:r>
              <a:rPr lang="en-US" dirty="0" err="1"/>
              <a:t>cung</a:t>
            </a:r>
            <a:r>
              <a:rPr lang="en-US" dirty="0"/>
              <a:t>, </a:t>
            </a:r>
            <a:r>
              <a:rPr lang="en-US" dirty="0" err="1"/>
              <a:t>cổ</a:t>
            </a:r>
            <a:r>
              <a:rPr lang="en-US" dirty="0"/>
              <a:t> </a:t>
            </a:r>
            <a:r>
              <a:rPr lang="en-US" dirty="0" err="1"/>
              <a:t>tử</a:t>
            </a:r>
            <a:r>
              <a:rPr lang="en-US" dirty="0"/>
              <a:t> </a:t>
            </a:r>
            <a:r>
              <a:rPr lang="en-US" dirty="0" err="1"/>
              <a:t>cung</a:t>
            </a:r>
            <a:r>
              <a:rPr lang="en-US" dirty="0"/>
              <a:t>, </a:t>
            </a:r>
            <a:r>
              <a:rPr lang="en-US" dirty="0" err="1"/>
              <a:t>thận</a:t>
            </a:r>
            <a:r>
              <a:rPr lang="en-US" dirty="0"/>
              <a:t>, </a:t>
            </a:r>
            <a:r>
              <a:rPr lang="en-US" dirty="0" err="1"/>
              <a:t>bàng</a:t>
            </a:r>
            <a:r>
              <a:rPr lang="en-US" dirty="0"/>
              <a:t> </a:t>
            </a:r>
            <a:r>
              <a:rPr lang="en-US" dirty="0" err="1"/>
              <a:t>quang</a:t>
            </a:r>
            <a:r>
              <a:rPr lang="en-US" dirty="0"/>
              <a:t>, </a:t>
            </a:r>
            <a:r>
              <a:rPr lang="en-US" dirty="0" err="1"/>
              <a:t>ruột</a:t>
            </a:r>
            <a:r>
              <a:rPr lang="en-US" dirty="0"/>
              <a:t> </a:t>
            </a:r>
            <a:r>
              <a:rPr lang="en-US" dirty="0" err="1"/>
              <a:t>và</a:t>
            </a:r>
            <a:r>
              <a:rPr lang="en-US" dirty="0"/>
              <a:t> </a:t>
            </a:r>
            <a:r>
              <a:rPr lang="en-US" dirty="0" err="1"/>
              <a:t>trực</a:t>
            </a:r>
            <a:r>
              <a:rPr lang="en-US" dirty="0"/>
              <a:t> </a:t>
            </a:r>
            <a:r>
              <a:rPr lang="en-US" dirty="0" err="1"/>
              <a:t>tràng</a:t>
            </a:r>
            <a:r>
              <a:rPr lang="en-US" dirty="0" smtClean="0"/>
              <a:t>.</a:t>
            </a:r>
          </a:p>
          <a:p>
            <a:r>
              <a:rPr lang="en-US" b="1" dirty="0" err="1"/>
              <a:t>Bệnh</a:t>
            </a:r>
            <a:r>
              <a:rPr lang="en-US" b="1" dirty="0"/>
              <a:t> </a:t>
            </a:r>
            <a:r>
              <a:rPr lang="en-US" b="1" dirty="0" err="1"/>
              <a:t>tim</a:t>
            </a:r>
            <a:r>
              <a:rPr lang="en-US" b="1" dirty="0"/>
              <a:t> </a:t>
            </a:r>
            <a:r>
              <a:rPr lang="en-US" b="1" dirty="0" err="1"/>
              <a:t>mạch</a:t>
            </a:r>
            <a:r>
              <a:rPr lang="en-US" b="1" dirty="0"/>
              <a:t>: </a:t>
            </a:r>
            <a:r>
              <a:rPr lang="en-US" dirty="0" err="1"/>
              <a:t>nhồi</a:t>
            </a:r>
            <a:r>
              <a:rPr lang="en-US" dirty="0"/>
              <a:t> </a:t>
            </a:r>
            <a:r>
              <a:rPr lang="en-US" dirty="0" err="1"/>
              <a:t>máu</a:t>
            </a:r>
            <a:r>
              <a:rPr lang="en-US" dirty="0"/>
              <a:t> </a:t>
            </a:r>
            <a:r>
              <a:rPr lang="en-US" dirty="0" err="1"/>
              <a:t>cơ</a:t>
            </a:r>
            <a:r>
              <a:rPr lang="en-US" dirty="0"/>
              <a:t> </a:t>
            </a:r>
            <a:r>
              <a:rPr lang="en-US" dirty="0" err="1"/>
              <a:t>tim</a:t>
            </a:r>
            <a:r>
              <a:rPr lang="en-US" dirty="0"/>
              <a:t>, </a:t>
            </a:r>
            <a:r>
              <a:rPr lang="en-US" dirty="0" err="1"/>
              <a:t>đột</a:t>
            </a:r>
            <a:r>
              <a:rPr lang="en-US" dirty="0"/>
              <a:t> </a:t>
            </a:r>
            <a:r>
              <a:rPr lang="en-US" dirty="0" err="1"/>
              <a:t>quỵ</a:t>
            </a:r>
            <a:r>
              <a:rPr lang="en-US" dirty="0"/>
              <a:t>, </a:t>
            </a:r>
            <a:r>
              <a:rPr lang="en-US" dirty="0" err="1"/>
              <a:t>tăng</a:t>
            </a:r>
            <a:r>
              <a:rPr lang="en-US" dirty="0"/>
              <a:t> </a:t>
            </a:r>
            <a:r>
              <a:rPr lang="en-US" dirty="0" err="1"/>
              <a:t>huyết</a:t>
            </a:r>
            <a:r>
              <a:rPr lang="en-US" dirty="0"/>
              <a:t> </a:t>
            </a:r>
            <a:r>
              <a:rPr lang="en-US" dirty="0" err="1"/>
              <a:t>áp</a:t>
            </a:r>
            <a:r>
              <a:rPr lang="en-US" dirty="0"/>
              <a:t>, </a:t>
            </a:r>
            <a:r>
              <a:rPr lang="en-US" dirty="0" err="1"/>
              <a:t>bệnh</a:t>
            </a:r>
            <a:r>
              <a:rPr lang="en-US" dirty="0"/>
              <a:t> </a:t>
            </a:r>
            <a:r>
              <a:rPr lang="en-US" dirty="0" err="1"/>
              <a:t>mạch</a:t>
            </a:r>
            <a:r>
              <a:rPr lang="en-US" dirty="0"/>
              <a:t> </a:t>
            </a:r>
            <a:r>
              <a:rPr lang="en-US" dirty="0" err="1"/>
              <a:t>vành</a:t>
            </a:r>
            <a:r>
              <a:rPr lang="en-US" dirty="0"/>
              <a:t>, </a:t>
            </a:r>
            <a:r>
              <a:rPr lang="en-US" dirty="0" err="1"/>
              <a:t>xơ</a:t>
            </a:r>
            <a:r>
              <a:rPr lang="en-US" dirty="0"/>
              <a:t> </a:t>
            </a:r>
            <a:r>
              <a:rPr lang="en-US" dirty="0" err="1"/>
              <a:t>xữa</a:t>
            </a:r>
            <a:r>
              <a:rPr lang="en-US" dirty="0"/>
              <a:t> </a:t>
            </a:r>
            <a:r>
              <a:rPr lang="en-US" dirty="0" err="1"/>
              <a:t>động</a:t>
            </a:r>
            <a:r>
              <a:rPr lang="en-US" dirty="0"/>
              <a:t> </a:t>
            </a:r>
            <a:r>
              <a:rPr lang="en-US" dirty="0" err="1"/>
              <a:t>mạch</a:t>
            </a:r>
            <a:r>
              <a:rPr lang="en-US" dirty="0"/>
              <a:t>.</a:t>
            </a:r>
          </a:p>
          <a:p>
            <a:endParaRPr lang="en-US" dirty="0"/>
          </a:p>
        </p:txBody>
      </p:sp>
    </p:spTree>
    <p:extLst>
      <p:ext uri="{BB962C8B-B14F-4D97-AF65-F5344CB8AC3E}">
        <p14:creationId xmlns:p14="http://schemas.microsoft.com/office/powerpoint/2010/main" val="2821671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Tác</a:t>
            </a:r>
            <a:r>
              <a:rPr lang="en-US" b="1" dirty="0"/>
              <a:t> </a:t>
            </a:r>
            <a:r>
              <a:rPr lang="en-US" b="1" dirty="0" err="1"/>
              <a:t>hại</a:t>
            </a:r>
            <a:r>
              <a:rPr lang="en-US" b="1" dirty="0"/>
              <a:t> </a:t>
            </a:r>
            <a:r>
              <a:rPr lang="en-US" b="1" dirty="0" err="1"/>
              <a:t>của</a:t>
            </a:r>
            <a:r>
              <a:rPr lang="en-US" b="1" dirty="0"/>
              <a:t> </a:t>
            </a:r>
            <a:r>
              <a:rPr lang="en-US" b="1" dirty="0" err="1"/>
              <a:t>thuốc</a:t>
            </a:r>
            <a:r>
              <a:rPr lang="en-US" b="1" dirty="0"/>
              <a:t> </a:t>
            </a:r>
            <a:r>
              <a:rPr lang="en-US" b="1" dirty="0" err="1"/>
              <a:t>lá</a:t>
            </a:r>
            <a:r>
              <a:rPr lang="en-US" b="1" dirty="0"/>
              <a:t> </a:t>
            </a:r>
            <a:r>
              <a:rPr lang="en-US" b="1" dirty="0" err="1"/>
              <a:t>đối</a:t>
            </a:r>
            <a:r>
              <a:rPr lang="en-US" b="1" dirty="0"/>
              <a:t> </a:t>
            </a:r>
            <a:r>
              <a:rPr lang="en-US" b="1" dirty="0" err="1"/>
              <a:t>với</a:t>
            </a:r>
            <a:r>
              <a:rPr lang="en-US" b="1" dirty="0"/>
              <a:t> </a:t>
            </a:r>
            <a:r>
              <a:rPr lang="en-US" b="1" dirty="0" err="1"/>
              <a:t>sức</a:t>
            </a:r>
            <a:r>
              <a:rPr lang="en-US" b="1" dirty="0"/>
              <a:t> </a:t>
            </a:r>
            <a:r>
              <a:rPr lang="en-US" b="1" dirty="0" err="1"/>
              <a:t>khỏe</a:t>
            </a:r>
            <a:r>
              <a:rPr lang="en-US" dirty="0"/>
              <a:t/>
            </a:r>
            <a:br>
              <a:rPr lang="en-US" dirty="0"/>
            </a:br>
            <a:endParaRPr lang="en-US" dirty="0"/>
          </a:p>
        </p:txBody>
      </p:sp>
      <p:sp>
        <p:nvSpPr>
          <p:cNvPr id="3" name="Content Placeholder 2"/>
          <p:cNvSpPr>
            <a:spLocks noGrp="1"/>
          </p:cNvSpPr>
          <p:nvPr>
            <p:ph sz="quarter" idx="13"/>
          </p:nvPr>
        </p:nvSpPr>
        <p:spPr/>
        <p:txBody>
          <a:bodyPr>
            <a:normAutofit fontScale="92500" lnSpcReduction="20000"/>
          </a:bodyPr>
          <a:lstStyle/>
          <a:p>
            <a:r>
              <a:rPr lang="en-US" b="1" dirty="0" err="1"/>
              <a:t>Chức</a:t>
            </a:r>
            <a:r>
              <a:rPr lang="en-US" b="1" dirty="0"/>
              <a:t> </a:t>
            </a:r>
            <a:r>
              <a:rPr lang="en-US" b="1" dirty="0" err="1"/>
              <a:t>năng</a:t>
            </a:r>
            <a:r>
              <a:rPr lang="en-US" b="1" dirty="0"/>
              <a:t> </a:t>
            </a:r>
            <a:r>
              <a:rPr lang="en-US" b="1" dirty="0" err="1"/>
              <a:t>sinh</a:t>
            </a:r>
            <a:r>
              <a:rPr lang="en-US" b="1" dirty="0"/>
              <a:t> </a:t>
            </a:r>
            <a:r>
              <a:rPr lang="en-US" b="1" dirty="0" err="1"/>
              <a:t>sản</a:t>
            </a:r>
            <a:r>
              <a:rPr lang="en-US" b="1" dirty="0"/>
              <a:t>: </a:t>
            </a:r>
            <a:r>
              <a:rPr lang="en-US" dirty="0" err="1"/>
              <a:t>tăng</a:t>
            </a:r>
            <a:r>
              <a:rPr lang="en-US" dirty="0"/>
              <a:t> </a:t>
            </a:r>
            <a:r>
              <a:rPr lang="en-US" dirty="0" err="1"/>
              <a:t>nguy</a:t>
            </a:r>
            <a:r>
              <a:rPr lang="en-US" dirty="0"/>
              <a:t> </a:t>
            </a:r>
            <a:r>
              <a:rPr lang="en-US" dirty="0" err="1"/>
              <a:t>cơ</a:t>
            </a:r>
            <a:r>
              <a:rPr lang="en-US" dirty="0"/>
              <a:t> </a:t>
            </a:r>
            <a:r>
              <a:rPr lang="en-US" dirty="0" err="1"/>
              <a:t>vô</a:t>
            </a:r>
            <a:r>
              <a:rPr lang="en-US" dirty="0"/>
              <a:t> </a:t>
            </a:r>
            <a:r>
              <a:rPr lang="en-US" dirty="0" err="1"/>
              <a:t>sinh</a:t>
            </a:r>
            <a:r>
              <a:rPr lang="en-US" dirty="0"/>
              <a:t> ở </a:t>
            </a:r>
            <a:r>
              <a:rPr lang="en-US" dirty="0" err="1"/>
              <a:t>cả</a:t>
            </a:r>
            <a:r>
              <a:rPr lang="en-US" dirty="0"/>
              <a:t> </a:t>
            </a:r>
            <a:r>
              <a:rPr lang="en-US" dirty="0" err="1"/>
              <a:t>nam</a:t>
            </a:r>
            <a:r>
              <a:rPr lang="en-US" dirty="0"/>
              <a:t> </a:t>
            </a:r>
            <a:r>
              <a:rPr lang="en-US" dirty="0" err="1"/>
              <a:t>và</a:t>
            </a:r>
            <a:r>
              <a:rPr lang="en-US" dirty="0"/>
              <a:t> </a:t>
            </a:r>
            <a:r>
              <a:rPr lang="en-US" dirty="0" err="1"/>
              <a:t>nữ</a:t>
            </a:r>
            <a:r>
              <a:rPr lang="en-US" dirty="0"/>
              <a:t>, </a:t>
            </a:r>
            <a:r>
              <a:rPr lang="en-US" dirty="0" err="1"/>
              <a:t>mãn</a:t>
            </a:r>
            <a:r>
              <a:rPr lang="en-US" dirty="0"/>
              <a:t> </a:t>
            </a:r>
            <a:r>
              <a:rPr lang="en-US" dirty="0" err="1"/>
              <a:t>kinh</a:t>
            </a:r>
            <a:r>
              <a:rPr lang="en-US" dirty="0"/>
              <a:t> </a:t>
            </a:r>
            <a:r>
              <a:rPr lang="en-US" dirty="0" err="1"/>
              <a:t>sớm</a:t>
            </a:r>
            <a:r>
              <a:rPr lang="en-US" dirty="0"/>
              <a:t>, </a:t>
            </a:r>
            <a:r>
              <a:rPr lang="en-US" dirty="0" err="1"/>
              <a:t>sảy</a:t>
            </a:r>
            <a:r>
              <a:rPr lang="en-US" dirty="0"/>
              <a:t> </a:t>
            </a:r>
            <a:r>
              <a:rPr lang="en-US" dirty="0" err="1"/>
              <a:t>thai</a:t>
            </a:r>
            <a:r>
              <a:rPr lang="en-US" dirty="0"/>
              <a:t> ở </a:t>
            </a:r>
            <a:r>
              <a:rPr lang="en-US" dirty="0" err="1"/>
              <a:t>nữ</a:t>
            </a:r>
            <a:r>
              <a:rPr lang="en-US" dirty="0"/>
              <a:t> </a:t>
            </a:r>
            <a:r>
              <a:rPr lang="en-US" dirty="0" err="1"/>
              <a:t>giới</a:t>
            </a:r>
            <a:r>
              <a:rPr lang="en-US" dirty="0"/>
              <a:t>; </a:t>
            </a:r>
            <a:r>
              <a:rPr lang="en-US" dirty="0" err="1"/>
              <a:t>nguy</a:t>
            </a:r>
            <a:r>
              <a:rPr lang="en-US" dirty="0"/>
              <a:t> </a:t>
            </a:r>
            <a:r>
              <a:rPr lang="en-US" dirty="0" err="1"/>
              <a:t>cơ</a:t>
            </a:r>
            <a:r>
              <a:rPr lang="en-US" dirty="0"/>
              <a:t> </a:t>
            </a:r>
            <a:r>
              <a:rPr lang="en-US" dirty="0" err="1"/>
              <a:t>yếu</a:t>
            </a:r>
            <a:r>
              <a:rPr lang="en-US" dirty="0"/>
              <a:t> </a:t>
            </a:r>
            <a:r>
              <a:rPr lang="en-US" dirty="0" err="1"/>
              <a:t>sinh</a:t>
            </a:r>
            <a:r>
              <a:rPr lang="en-US" dirty="0"/>
              <a:t> </a:t>
            </a:r>
            <a:r>
              <a:rPr lang="en-US" dirty="0" err="1"/>
              <a:t>lý</a:t>
            </a:r>
            <a:r>
              <a:rPr lang="en-US" dirty="0"/>
              <a:t> ở </a:t>
            </a:r>
            <a:r>
              <a:rPr lang="en-US" dirty="0" err="1"/>
              <a:t>nam</a:t>
            </a:r>
            <a:r>
              <a:rPr lang="en-US" dirty="0"/>
              <a:t> </a:t>
            </a:r>
            <a:r>
              <a:rPr lang="en-US" dirty="0" err="1"/>
              <a:t>giới</a:t>
            </a:r>
            <a:r>
              <a:rPr lang="en-US" dirty="0"/>
              <a:t>, </a:t>
            </a:r>
            <a:r>
              <a:rPr lang="en-US" dirty="0" err="1"/>
              <a:t>thậm</a:t>
            </a:r>
            <a:r>
              <a:rPr lang="en-US" dirty="0"/>
              <a:t> </a:t>
            </a:r>
            <a:r>
              <a:rPr lang="en-US" dirty="0" err="1"/>
              <a:t>chí</a:t>
            </a:r>
            <a:r>
              <a:rPr lang="en-US" dirty="0"/>
              <a:t> </a:t>
            </a:r>
            <a:r>
              <a:rPr lang="en-US" dirty="0" err="1"/>
              <a:t>liệt</a:t>
            </a:r>
            <a:r>
              <a:rPr lang="en-US" dirty="0"/>
              <a:t> </a:t>
            </a:r>
            <a:r>
              <a:rPr lang="en-US" dirty="0" err="1"/>
              <a:t>dương</a:t>
            </a:r>
            <a:endParaRPr lang="en-US" dirty="0"/>
          </a:p>
          <a:p>
            <a:r>
              <a:rPr lang="en-US" b="1" dirty="0"/>
              <a:t>- </a:t>
            </a:r>
            <a:r>
              <a:rPr lang="en-US" b="1" dirty="0" err="1"/>
              <a:t>Bệnh</a:t>
            </a:r>
            <a:r>
              <a:rPr lang="en-US" b="1" dirty="0"/>
              <a:t> </a:t>
            </a:r>
            <a:r>
              <a:rPr lang="en-US" b="1" dirty="0" err="1"/>
              <a:t>về</a:t>
            </a:r>
            <a:r>
              <a:rPr lang="en-US" b="1" dirty="0"/>
              <a:t> </a:t>
            </a:r>
            <a:r>
              <a:rPr lang="en-US" b="1" dirty="0" err="1"/>
              <a:t>hô</a:t>
            </a:r>
            <a:r>
              <a:rPr lang="en-US" b="1" dirty="0"/>
              <a:t> </a:t>
            </a:r>
            <a:r>
              <a:rPr lang="en-US" b="1" dirty="0" err="1"/>
              <a:t>hấp</a:t>
            </a:r>
            <a:r>
              <a:rPr lang="en-US" b="1" dirty="0"/>
              <a:t>: </a:t>
            </a:r>
            <a:r>
              <a:rPr lang="en-US" dirty="0" err="1"/>
              <a:t>Tăng</a:t>
            </a:r>
            <a:r>
              <a:rPr lang="en-US" dirty="0"/>
              <a:t> </a:t>
            </a:r>
            <a:r>
              <a:rPr lang="en-US" dirty="0" err="1"/>
              <a:t>nguy</a:t>
            </a:r>
            <a:r>
              <a:rPr lang="en-US" dirty="0"/>
              <a:t> </a:t>
            </a:r>
            <a:r>
              <a:rPr lang="en-US" dirty="0" err="1"/>
              <a:t>cơ</a:t>
            </a:r>
            <a:r>
              <a:rPr lang="en-US" dirty="0"/>
              <a:t> </a:t>
            </a:r>
            <a:r>
              <a:rPr lang="en-US" dirty="0" err="1"/>
              <a:t>mắc</a:t>
            </a:r>
            <a:r>
              <a:rPr lang="en-US" dirty="0"/>
              <a:t> </a:t>
            </a:r>
            <a:r>
              <a:rPr lang="en-US" dirty="0" err="1"/>
              <a:t>viêm</a:t>
            </a:r>
            <a:r>
              <a:rPr lang="en-US" dirty="0"/>
              <a:t> </a:t>
            </a:r>
            <a:r>
              <a:rPr lang="en-US" dirty="0" err="1"/>
              <a:t>phổi</a:t>
            </a:r>
            <a:r>
              <a:rPr lang="en-US" dirty="0"/>
              <a:t> </a:t>
            </a:r>
            <a:r>
              <a:rPr lang="en-US" dirty="0" err="1"/>
              <a:t>và</a:t>
            </a:r>
            <a:r>
              <a:rPr lang="en-US" dirty="0"/>
              <a:t> </a:t>
            </a:r>
            <a:r>
              <a:rPr lang="en-US" dirty="0" err="1"/>
              <a:t>lao</a:t>
            </a:r>
            <a:r>
              <a:rPr lang="en-US" dirty="0"/>
              <a:t> </a:t>
            </a:r>
            <a:r>
              <a:rPr lang="en-US" dirty="0" err="1"/>
              <a:t>phổi</a:t>
            </a:r>
            <a:r>
              <a:rPr lang="en-US" dirty="0"/>
              <a:t>, </a:t>
            </a:r>
            <a:r>
              <a:rPr lang="en-US" dirty="0" err="1"/>
              <a:t>bệnh</a:t>
            </a:r>
            <a:r>
              <a:rPr lang="en-US" dirty="0"/>
              <a:t> </a:t>
            </a:r>
            <a:r>
              <a:rPr lang="en-US" dirty="0" err="1"/>
              <a:t>phổi</a:t>
            </a:r>
            <a:r>
              <a:rPr lang="en-US" dirty="0"/>
              <a:t> </a:t>
            </a:r>
            <a:r>
              <a:rPr lang="en-US" dirty="0" err="1"/>
              <a:t>tắc</a:t>
            </a:r>
            <a:r>
              <a:rPr lang="en-US" dirty="0"/>
              <a:t> </a:t>
            </a:r>
            <a:r>
              <a:rPr lang="en-US" dirty="0" err="1"/>
              <a:t>nghẽn</a:t>
            </a:r>
            <a:r>
              <a:rPr lang="en-US" dirty="0"/>
              <a:t> </a:t>
            </a:r>
            <a:r>
              <a:rPr lang="en-US" dirty="0" err="1"/>
              <a:t>mạn</a:t>
            </a:r>
            <a:r>
              <a:rPr lang="en-US" dirty="0"/>
              <a:t> </a:t>
            </a:r>
            <a:r>
              <a:rPr lang="en-US" dirty="0" err="1"/>
              <a:t>tính</a:t>
            </a:r>
            <a:r>
              <a:rPr lang="en-US" dirty="0"/>
              <a:t>, </a:t>
            </a:r>
            <a:r>
              <a:rPr lang="en-US" dirty="0" err="1"/>
              <a:t>viêm</a:t>
            </a:r>
            <a:r>
              <a:rPr lang="en-US" dirty="0"/>
              <a:t> </a:t>
            </a:r>
            <a:r>
              <a:rPr lang="en-US" dirty="0" err="1"/>
              <a:t>họng</a:t>
            </a:r>
            <a:r>
              <a:rPr lang="en-US" dirty="0"/>
              <a:t> </a:t>
            </a:r>
            <a:r>
              <a:rPr lang="en-US" dirty="0" err="1"/>
              <a:t>mạn</a:t>
            </a:r>
            <a:r>
              <a:rPr lang="en-US" dirty="0"/>
              <a:t> </a:t>
            </a:r>
            <a:r>
              <a:rPr lang="en-US" dirty="0" err="1"/>
              <a:t>tính</a:t>
            </a:r>
            <a:r>
              <a:rPr lang="en-US" dirty="0"/>
              <a:t>, </a:t>
            </a:r>
            <a:r>
              <a:rPr lang="en-US" dirty="0" err="1"/>
              <a:t>viêm</a:t>
            </a:r>
            <a:r>
              <a:rPr lang="en-US" dirty="0"/>
              <a:t> </a:t>
            </a:r>
            <a:r>
              <a:rPr lang="en-US" dirty="0" err="1"/>
              <a:t>thanh</a:t>
            </a:r>
            <a:r>
              <a:rPr lang="en-US" dirty="0"/>
              <a:t> </a:t>
            </a:r>
            <a:r>
              <a:rPr lang="en-US" dirty="0" err="1"/>
              <a:t>quản</a:t>
            </a:r>
            <a:r>
              <a:rPr lang="en-US" dirty="0"/>
              <a:t> </a:t>
            </a:r>
            <a:r>
              <a:rPr lang="en-US" dirty="0" err="1"/>
              <a:t>mạn</a:t>
            </a:r>
            <a:r>
              <a:rPr lang="en-US" dirty="0"/>
              <a:t> </a:t>
            </a:r>
            <a:r>
              <a:rPr lang="en-US" dirty="0" err="1"/>
              <a:t>tính</a:t>
            </a:r>
            <a:r>
              <a:rPr lang="en-US" dirty="0"/>
              <a:t>, </a:t>
            </a:r>
            <a:r>
              <a:rPr lang="en-US" dirty="0" err="1"/>
              <a:t>viêm</a:t>
            </a:r>
            <a:r>
              <a:rPr lang="en-US" dirty="0"/>
              <a:t> </a:t>
            </a:r>
            <a:r>
              <a:rPr lang="en-US" dirty="0" err="1"/>
              <a:t>mũi</a:t>
            </a:r>
            <a:r>
              <a:rPr lang="en-US" dirty="0"/>
              <a:t> </a:t>
            </a:r>
            <a:r>
              <a:rPr lang="en-US" dirty="0" err="1"/>
              <a:t>mạn</a:t>
            </a:r>
            <a:r>
              <a:rPr lang="en-US" dirty="0"/>
              <a:t> </a:t>
            </a:r>
            <a:r>
              <a:rPr lang="en-US" dirty="0" err="1"/>
              <a:t>tính</a:t>
            </a:r>
            <a:r>
              <a:rPr lang="en-US" dirty="0"/>
              <a:t> </a:t>
            </a:r>
            <a:r>
              <a:rPr lang="en-US" dirty="0" err="1"/>
              <a:t>và</a:t>
            </a:r>
            <a:r>
              <a:rPr lang="en-US" dirty="0"/>
              <a:t> </a:t>
            </a:r>
            <a:r>
              <a:rPr lang="en-US" dirty="0" err="1"/>
              <a:t>bệnh</a:t>
            </a:r>
            <a:r>
              <a:rPr lang="en-US" dirty="0"/>
              <a:t> hen </a:t>
            </a:r>
            <a:r>
              <a:rPr lang="en-US" dirty="0" err="1"/>
              <a:t>suyễn</a:t>
            </a:r>
            <a:r>
              <a:rPr lang="en-US" dirty="0"/>
              <a:t> </a:t>
            </a:r>
            <a:r>
              <a:rPr lang="en-US" dirty="0" err="1"/>
              <a:t>nặng</a:t>
            </a:r>
            <a:r>
              <a:rPr lang="en-US" dirty="0"/>
              <a:t> </a:t>
            </a:r>
            <a:r>
              <a:rPr lang="en-US" dirty="0" err="1"/>
              <a:t>thêm</a:t>
            </a:r>
            <a:r>
              <a:rPr lang="en-US" dirty="0"/>
              <a:t>.</a:t>
            </a:r>
          </a:p>
          <a:p>
            <a:r>
              <a:rPr lang="en-US" b="1" dirty="0"/>
              <a:t>- </a:t>
            </a:r>
            <a:r>
              <a:rPr lang="en-US" b="1" dirty="0" err="1"/>
              <a:t>Bệnh</a:t>
            </a:r>
            <a:r>
              <a:rPr lang="en-US" b="1" dirty="0"/>
              <a:t> </a:t>
            </a:r>
            <a:r>
              <a:rPr lang="en-US" b="1" dirty="0" err="1"/>
              <a:t>về</a:t>
            </a:r>
            <a:r>
              <a:rPr lang="en-US" b="1" dirty="0"/>
              <a:t> </a:t>
            </a:r>
            <a:r>
              <a:rPr lang="en-US" b="1" dirty="0" err="1"/>
              <a:t>răng</a:t>
            </a:r>
            <a:r>
              <a:rPr lang="en-US" b="1" dirty="0"/>
              <a:t> </a:t>
            </a:r>
            <a:r>
              <a:rPr lang="en-US" b="1" dirty="0" err="1"/>
              <a:t>miệng</a:t>
            </a:r>
            <a:r>
              <a:rPr lang="en-US" b="1" dirty="0"/>
              <a:t>: </a:t>
            </a:r>
            <a:r>
              <a:rPr lang="en-US" dirty="0" err="1"/>
              <a:t>thuốc</a:t>
            </a:r>
            <a:r>
              <a:rPr lang="en-US" dirty="0"/>
              <a:t> </a:t>
            </a:r>
            <a:r>
              <a:rPr lang="en-US" dirty="0" err="1"/>
              <a:t>lá</a:t>
            </a:r>
            <a:r>
              <a:rPr lang="en-US" dirty="0"/>
              <a:t> </a:t>
            </a:r>
            <a:r>
              <a:rPr lang="en-US" dirty="0" err="1"/>
              <a:t>làm</a:t>
            </a:r>
            <a:r>
              <a:rPr lang="en-US" dirty="0"/>
              <a:t> </a:t>
            </a:r>
            <a:r>
              <a:rPr lang="en-US" dirty="0" err="1"/>
              <a:t>giảm</a:t>
            </a:r>
            <a:r>
              <a:rPr lang="en-US" dirty="0"/>
              <a:t> </a:t>
            </a:r>
            <a:r>
              <a:rPr lang="en-US" dirty="0" err="1"/>
              <a:t>lượng</a:t>
            </a:r>
            <a:r>
              <a:rPr lang="en-US" dirty="0"/>
              <a:t> </a:t>
            </a:r>
            <a:r>
              <a:rPr lang="en-US" dirty="0" err="1"/>
              <a:t>nước</a:t>
            </a:r>
            <a:r>
              <a:rPr lang="en-US" dirty="0"/>
              <a:t> </a:t>
            </a:r>
            <a:r>
              <a:rPr lang="en-US" dirty="0" err="1"/>
              <a:t>bọt</a:t>
            </a:r>
            <a:r>
              <a:rPr lang="en-US" dirty="0"/>
              <a:t> </a:t>
            </a:r>
            <a:r>
              <a:rPr lang="en-US" dirty="0" err="1"/>
              <a:t>tiết</a:t>
            </a:r>
            <a:r>
              <a:rPr lang="en-US" dirty="0"/>
              <a:t> </a:t>
            </a:r>
            <a:r>
              <a:rPr lang="en-US" dirty="0" err="1"/>
              <a:t>ra</a:t>
            </a:r>
            <a:r>
              <a:rPr lang="en-US" dirty="0"/>
              <a:t> </a:t>
            </a:r>
            <a:r>
              <a:rPr lang="en-US" dirty="0" err="1"/>
              <a:t>tạo</a:t>
            </a:r>
            <a:r>
              <a:rPr lang="en-US" dirty="0"/>
              <a:t> </a:t>
            </a:r>
            <a:r>
              <a:rPr lang="en-US" dirty="0" err="1"/>
              <a:t>nhiều</a:t>
            </a:r>
            <a:r>
              <a:rPr lang="en-US" dirty="0"/>
              <a:t> </a:t>
            </a:r>
            <a:r>
              <a:rPr lang="en-US" dirty="0" err="1"/>
              <a:t>mảng</a:t>
            </a:r>
            <a:r>
              <a:rPr lang="en-US" dirty="0"/>
              <a:t> </a:t>
            </a:r>
            <a:r>
              <a:rPr lang="en-US" dirty="0" err="1"/>
              <a:t>bảm</a:t>
            </a:r>
            <a:r>
              <a:rPr lang="en-US" dirty="0"/>
              <a:t> </a:t>
            </a:r>
            <a:r>
              <a:rPr lang="en-US" dirty="0" err="1"/>
              <a:t>quanh</a:t>
            </a:r>
            <a:r>
              <a:rPr lang="en-US" dirty="0"/>
              <a:t> </a:t>
            </a:r>
            <a:r>
              <a:rPr lang="en-US" dirty="0" err="1"/>
              <a:t>răng</a:t>
            </a:r>
            <a:r>
              <a:rPr lang="en-US" dirty="0"/>
              <a:t> </a:t>
            </a:r>
            <a:r>
              <a:rPr lang="en-US" dirty="0" err="1"/>
              <a:t>nên</a:t>
            </a:r>
            <a:r>
              <a:rPr lang="en-US" dirty="0"/>
              <a:t> hay </a:t>
            </a:r>
            <a:r>
              <a:rPr lang="en-US" dirty="0" err="1"/>
              <a:t>viêm</a:t>
            </a:r>
            <a:r>
              <a:rPr lang="en-US" dirty="0"/>
              <a:t> </a:t>
            </a:r>
            <a:r>
              <a:rPr lang="en-US" dirty="0" err="1"/>
              <a:t>nhiễm</a:t>
            </a:r>
            <a:r>
              <a:rPr lang="en-US" dirty="0"/>
              <a:t> </a:t>
            </a:r>
            <a:r>
              <a:rPr lang="en-US" dirty="0" err="1"/>
              <a:t>răng</a:t>
            </a:r>
            <a:r>
              <a:rPr lang="en-US" dirty="0"/>
              <a:t> </a:t>
            </a:r>
            <a:r>
              <a:rPr lang="en-US" dirty="0" err="1"/>
              <a:t>lợi</a:t>
            </a:r>
            <a:r>
              <a:rPr lang="en-US" dirty="0"/>
              <a:t>, </a:t>
            </a:r>
            <a:r>
              <a:rPr lang="en-US" dirty="0" err="1"/>
              <a:t>hơi</a:t>
            </a:r>
            <a:r>
              <a:rPr lang="en-US" dirty="0"/>
              <a:t> </a:t>
            </a:r>
            <a:r>
              <a:rPr lang="en-US" dirty="0" err="1"/>
              <a:t>thở</a:t>
            </a:r>
            <a:r>
              <a:rPr lang="en-US" dirty="0"/>
              <a:t> </a:t>
            </a:r>
            <a:r>
              <a:rPr lang="en-US" dirty="0" err="1"/>
              <a:t>dễ</a:t>
            </a:r>
            <a:r>
              <a:rPr lang="en-US" dirty="0"/>
              <a:t> </a:t>
            </a:r>
            <a:r>
              <a:rPr lang="en-US" dirty="0" err="1"/>
              <a:t>có</a:t>
            </a:r>
            <a:r>
              <a:rPr lang="en-US" dirty="0"/>
              <a:t> </a:t>
            </a:r>
            <a:r>
              <a:rPr lang="en-US" dirty="0" err="1"/>
              <a:t>mùi</a:t>
            </a:r>
            <a:r>
              <a:rPr lang="en-US" dirty="0"/>
              <a:t>, </a:t>
            </a:r>
            <a:r>
              <a:rPr lang="en-US" dirty="0" err="1"/>
              <a:t>hỏng</a:t>
            </a:r>
            <a:r>
              <a:rPr lang="en-US" dirty="0"/>
              <a:t> </a:t>
            </a:r>
            <a:r>
              <a:rPr lang="en-US" dirty="0" err="1"/>
              <a:t>răng</a:t>
            </a:r>
            <a:r>
              <a:rPr lang="en-US" dirty="0"/>
              <a:t>, </a:t>
            </a:r>
            <a:r>
              <a:rPr lang="en-US" dirty="0" err="1"/>
              <a:t>rụng</a:t>
            </a:r>
            <a:r>
              <a:rPr lang="en-US" dirty="0"/>
              <a:t> </a:t>
            </a:r>
            <a:r>
              <a:rPr lang="en-US" dirty="0" err="1"/>
              <a:t>răng</a:t>
            </a:r>
            <a:r>
              <a:rPr lang="en-US" dirty="0"/>
              <a:t>.</a:t>
            </a:r>
          </a:p>
          <a:p>
            <a:r>
              <a:rPr lang="en-US" dirty="0"/>
              <a:t>- </a:t>
            </a:r>
            <a:r>
              <a:rPr lang="en-US" b="1" dirty="0" err="1"/>
              <a:t>Ảnh</a:t>
            </a:r>
            <a:r>
              <a:rPr lang="en-US" b="1" dirty="0"/>
              <a:t> </a:t>
            </a:r>
            <a:r>
              <a:rPr lang="en-US" b="1" dirty="0" err="1"/>
              <a:t>hưởng</a:t>
            </a:r>
            <a:r>
              <a:rPr lang="en-US" b="1" dirty="0"/>
              <a:t> </a:t>
            </a:r>
            <a:r>
              <a:rPr lang="en-US" b="1" dirty="0" err="1"/>
              <a:t>đến</a:t>
            </a:r>
            <a:r>
              <a:rPr lang="en-US" b="1" dirty="0"/>
              <a:t> </a:t>
            </a:r>
            <a:r>
              <a:rPr lang="en-US" b="1" dirty="0" err="1"/>
              <a:t>các</a:t>
            </a:r>
            <a:r>
              <a:rPr lang="en-US" b="1" dirty="0"/>
              <a:t> </a:t>
            </a:r>
            <a:r>
              <a:rPr lang="en-US" b="1" dirty="0" err="1"/>
              <a:t>giác</a:t>
            </a:r>
            <a:r>
              <a:rPr lang="en-US" b="1" dirty="0"/>
              <a:t> </a:t>
            </a:r>
            <a:r>
              <a:rPr lang="en-US" b="1" dirty="0" err="1"/>
              <a:t>quan</a:t>
            </a:r>
            <a:r>
              <a:rPr lang="en-US" b="1" dirty="0"/>
              <a:t>:</a:t>
            </a:r>
            <a:r>
              <a:rPr lang="en-US" dirty="0"/>
              <a:t> </a:t>
            </a:r>
            <a:r>
              <a:rPr lang="en-US" dirty="0" err="1"/>
              <a:t>giảm</a:t>
            </a:r>
            <a:r>
              <a:rPr lang="en-US" dirty="0"/>
              <a:t> </a:t>
            </a:r>
            <a:r>
              <a:rPr lang="en-US" dirty="0" err="1"/>
              <a:t>khứu</a:t>
            </a:r>
            <a:r>
              <a:rPr lang="en-US" dirty="0"/>
              <a:t> </a:t>
            </a:r>
            <a:r>
              <a:rPr lang="en-US" dirty="0" err="1"/>
              <a:t>giác</a:t>
            </a:r>
            <a:r>
              <a:rPr lang="en-US" dirty="0"/>
              <a:t>, </a:t>
            </a:r>
            <a:r>
              <a:rPr lang="en-US" dirty="0" err="1"/>
              <a:t>vị</a:t>
            </a:r>
            <a:r>
              <a:rPr lang="en-US" dirty="0"/>
              <a:t> </a:t>
            </a:r>
            <a:r>
              <a:rPr lang="en-US" dirty="0" err="1"/>
              <a:t>giác</a:t>
            </a:r>
            <a:r>
              <a:rPr lang="en-US" dirty="0"/>
              <a:t>, </a:t>
            </a:r>
            <a:r>
              <a:rPr lang="en-US" dirty="0" err="1"/>
              <a:t>giảm</a:t>
            </a:r>
            <a:r>
              <a:rPr lang="en-US" dirty="0"/>
              <a:t> </a:t>
            </a:r>
            <a:r>
              <a:rPr lang="en-US" dirty="0" err="1"/>
              <a:t>thị</a:t>
            </a:r>
            <a:r>
              <a:rPr lang="en-US" dirty="0"/>
              <a:t> </a:t>
            </a:r>
            <a:r>
              <a:rPr lang="en-US" dirty="0" err="1"/>
              <a:t>lực</a:t>
            </a:r>
            <a:r>
              <a:rPr lang="en-US" dirty="0"/>
              <a:t> do </a:t>
            </a:r>
            <a:r>
              <a:rPr lang="en-US" dirty="0" err="1"/>
              <a:t>đục</a:t>
            </a:r>
            <a:r>
              <a:rPr lang="en-US" dirty="0"/>
              <a:t> </a:t>
            </a:r>
            <a:r>
              <a:rPr lang="en-US" dirty="0" err="1"/>
              <a:t>thủy</a:t>
            </a:r>
            <a:r>
              <a:rPr lang="en-US" dirty="0"/>
              <a:t> </a:t>
            </a:r>
            <a:r>
              <a:rPr lang="en-US" dirty="0" err="1"/>
              <a:t>tinh</a:t>
            </a:r>
            <a:r>
              <a:rPr lang="en-US" dirty="0"/>
              <a:t> </a:t>
            </a:r>
            <a:r>
              <a:rPr lang="en-US" dirty="0" err="1"/>
              <a:t>thể</a:t>
            </a:r>
            <a:r>
              <a:rPr lang="en-US" dirty="0"/>
              <a:t>, </a:t>
            </a:r>
            <a:r>
              <a:rPr lang="en-US" dirty="0" err="1"/>
              <a:t>giảm</a:t>
            </a:r>
            <a:r>
              <a:rPr lang="en-US" dirty="0"/>
              <a:t> </a:t>
            </a:r>
            <a:r>
              <a:rPr lang="en-US" dirty="0" err="1"/>
              <a:t>thính</a:t>
            </a:r>
            <a:r>
              <a:rPr lang="en-US" dirty="0"/>
              <a:t> </a:t>
            </a:r>
            <a:r>
              <a:rPr lang="en-US" dirty="0" err="1"/>
              <a:t>lực</a:t>
            </a:r>
            <a:r>
              <a:rPr lang="en-US" dirty="0"/>
              <a:t>.</a:t>
            </a:r>
          </a:p>
          <a:p>
            <a:endParaRPr lang="en-US" dirty="0"/>
          </a:p>
        </p:txBody>
      </p:sp>
    </p:spTree>
    <p:extLst>
      <p:ext uri="{BB962C8B-B14F-4D97-AF65-F5344CB8AC3E}">
        <p14:creationId xmlns:p14="http://schemas.microsoft.com/office/powerpoint/2010/main" val="3490065646"/>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3075</TotalTime>
  <Words>598</Words>
  <Application>Microsoft Office PowerPoint</Application>
  <PresentationFormat>Widescreen</PresentationFormat>
  <Paragraphs>32</Paragraphs>
  <Slides>14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Tw Cen MT</vt:lpstr>
      <vt:lpstr>Droplet</vt:lpstr>
      <vt:lpstr>Phòng CHỐNG chất kích thích VÀ  Thuốc lá điện tử</vt:lpstr>
      <vt:lpstr>ĐỊNH NGHĨA Chất kích thích</vt:lpstr>
      <vt:lpstr>PowerPoint Presentation</vt:lpstr>
      <vt:lpstr>Thuốc lá điện tử</vt:lpstr>
      <vt:lpstr>Vi deo </vt:lpstr>
      <vt:lpstr>Thuốc lá điện tử là gì? </vt:lpstr>
      <vt:lpstr>Thuốc lá điện tử</vt:lpstr>
      <vt:lpstr>Tác hại của thuốc lá đối với sức khỏe </vt:lpstr>
      <vt:lpstr>Tác hại của thuốc lá đối với sức khỏe </vt:lpstr>
      <vt:lpstr>Tác hại của thuốc lá đối với sức khỏe </vt:lpstr>
      <vt:lpstr>Xử phạt</vt:lpstr>
      <vt:lpstr>Thông điệp:Vì một cộng đồng không khói thuốc! Vì sức khỏe của mỗi người. Vì tương lai con em chúng ta. </vt:lpstr>
      <vt:lpstr>VIDEOTÁC HẠI CỦA THUỐC LÁ ĐIỆN TỬ - CKT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Bệnh Sốt xuất huyết  &amp; bệnh do vi rút Zika</dc:title>
  <dc:creator>Windows User</dc:creator>
  <cp:lastModifiedBy>Admin</cp:lastModifiedBy>
  <cp:revision>197</cp:revision>
  <dcterms:created xsi:type="dcterms:W3CDTF">2017-09-14T07:24:36Z</dcterms:created>
  <dcterms:modified xsi:type="dcterms:W3CDTF">2023-10-22T12:41:23Z</dcterms:modified>
</cp:coreProperties>
</file>