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1" r:id="rId3"/>
    <p:sldId id="292" r:id="rId4"/>
    <p:sldId id="290" r:id="rId5"/>
    <p:sldId id="297" r:id="rId6"/>
    <p:sldId id="293" r:id="rId7"/>
    <p:sldId id="298" r:id="rId8"/>
    <p:sldId id="295" r:id="rId9"/>
    <p:sldId id="294" r:id="rId10"/>
    <p:sldId id="288" r:id="rId11"/>
    <p:sldId id="276" r:id="rId12"/>
    <p:sldId id="260" r:id="rId13"/>
    <p:sldId id="261" r:id="rId14"/>
    <p:sldId id="287" r:id="rId15"/>
    <p:sldId id="264" r:id="rId16"/>
    <p:sldId id="299" r:id="rId17"/>
    <p:sldId id="258" r:id="rId18"/>
    <p:sldId id="285" r:id="rId19"/>
    <p:sldId id="279" r:id="rId20"/>
    <p:sldId id="280" r:id="rId21"/>
    <p:sldId id="282" r:id="rId22"/>
    <p:sldId id="286" r:id="rId23"/>
    <p:sldId id="284" r:id="rId24"/>
    <p:sldId id="283" r:id="rId25"/>
    <p:sldId id="269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58ACF-C557-4A95-BCC2-76038296535B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FD2B-7E17-4C77-B899-729BD99F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1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89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52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68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11796-F3F6-4AD5-A007-89C44CF03D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85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11796-F3F6-4AD5-A007-89C44CF03D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9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11796-F3F6-4AD5-A007-89C44CF03D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99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66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11796-F3F6-4AD5-A007-89C44CF03D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94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5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DA39B-9D77-4E47-9582-50D9BDE48706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06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43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14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8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29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67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26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9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81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2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DA39B-9D77-4E47-9582-50D9BDE48706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2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4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25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D2B-7E17-4C77-B899-729BD99F745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0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DA39B-9D77-4E47-9582-50D9BDE48706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2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188C-D3EE-4373-9535-FE4C326A980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2FC9-59AA-4FE3-9029-7C1E5442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4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188C-D3EE-4373-9535-FE4C326A980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2FC9-59AA-4FE3-9029-7C1E5442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6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188C-D3EE-4373-9535-FE4C326A980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2FC9-59AA-4FE3-9029-7C1E5442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4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188C-D3EE-4373-9535-FE4C326A980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2FC9-59AA-4FE3-9029-7C1E5442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8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188C-D3EE-4373-9535-FE4C326A980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2FC9-59AA-4FE3-9029-7C1E5442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6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188C-D3EE-4373-9535-FE4C326A980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2FC9-59AA-4FE3-9029-7C1E5442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3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188C-D3EE-4373-9535-FE4C326A980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2FC9-59AA-4FE3-9029-7C1E5442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6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188C-D3EE-4373-9535-FE4C326A980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2FC9-59AA-4FE3-9029-7C1E5442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188C-D3EE-4373-9535-FE4C326A980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2FC9-59AA-4FE3-9029-7C1E5442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0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188C-D3EE-4373-9535-FE4C326A980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2FC9-59AA-4FE3-9029-7C1E5442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6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188C-D3EE-4373-9535-FE4C326A980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2FC9-59AA-4FE3-9029-7C1E5442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B188C-D3EE-4373-9535-FE4C326A980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A2FC9-59AA-4FE3-9029-7C1E5442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9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4267199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486400"/>
            <a:ext cx="64008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BS </a:t>
            </a:r>
            <a:r>
              <a:rPr lang="en-US" i="1" dirty="0" err="1" smtClean="0">
                <a:solidFill>
                  <a:schemeClr val="tx1"/>
                </a:solidFill>
              </a:rPr>
              <a:t>Vũ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Trọng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Dũng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TTYT </a:t>
            </a:r>
            <a:r>
              <a:rPr lang="en-US" i="1" dirty="0" err="1" smtClean="0">
                <a:solidFill>
                  <a:schemeClr val="tx1"/>
                </a:solidFill>
              </a:rPr>
              <a:t>thành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phố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Thủ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Đức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VẸO CỘT SỐNG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27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3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524001"/>
            <a:ext cx="8171260" cy="50428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2%</a:t>
            </a:r>
          </a:p>
          <a:p>
            <a:pPr>
              <a:lnSpc>
                <a:spcPct val="150000"/>
              </a:lnSpc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Thường gặp trong bệnh lý nhi khoa</a:t>
            </a: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muộn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VCS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trường hợp vẹo cột sống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 eaLnBrk="1" hangingPunct="1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3000" y="533400"/>
            <a:ext cx="6850674" cy="914400"/>
          </a:xfrm>
          <a:prstGeom prst="rect">
            <a:avLst/>
          </a:prstGeom>
        </p:spPr>
        <p:txBody>
          <a:bodyPr lIns="103848" tIns="51924" rIns="103848" bIns="51924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Vẹo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VẸO CỘT SỐNG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1"/>
            <a:ext cx="8305799" cy="14938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T</a:t>
            </a:r>
            <a:r>
              <a:rPr lang="vi-VN" sz="2400" dirty="0"/>
              <a:t>ình trạng cong của cột sống sang một bên của trục cơ thể và vẹo (xoay) của các thân đốt sống theo trục của mặt phẳng ngang</a:t>
            </a:r>
            <a:endParaRPr lang="en-US" sz="2400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48" y="2667000"/>
            <a:ext cx="3337466" cy="375047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0" y="2819400"/>
            <a:ext cx="232521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49" y="2667000"/>
            <a:ext cx="3018151" cy="348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7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7274"/>
            <a:ext cx="6781800" cy="576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2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85906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507788"/>
              </p:ext>
            </p:extLst>
          </p:nvPr>
        </p:nvGraphicFramePr>
        <p:xfrm>
          <a:off x="609600" y="5562600"/>
          <a:ext cx="304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cặp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nặng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630043"/>
              </p:ext>
            </p:extLst>
          </p:nvPr>
        </p:nvGraphicFramePr>
        <p:xfrm>
          <a:off x="5057775" y="2743200"/>
          <a:ext cx="304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Ngồi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học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27117"/>
            <a:ext cx="3105149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44618"/>
              </p:ext>
            </p:extLst>
          </p:nvPr>
        </p:nvGraphicFramePr>
        <p:xfrm>
          <a:off x="4953000" y="5638800"/>
          <a:ext cx="304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Điều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phòng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học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5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1996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2" y="1524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59062"/>
            <a:ext cx="3733800" cy="20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291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Vẹo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VCS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Cải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thiện điều kiện vệ sinh trường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Đảm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bảo chế độ dinh dưỡng hợp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lý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 algn="just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VCS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Nam 13-14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FF0000"/>
                </a:solidFill>
              </a:rPr>
              <a:t>Bệnh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răng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miệng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512479" cy="434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202073"/>
              </p:ext>
            </p:extLst>
          </p:nvPr>
        </p:nvGraphicFramePr>
        <p:xfrm>
          <a:off x="304800" y="4876800"/>
          <a:ext cx="81534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Tỉ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lệ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học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sinh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bị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mắc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bệnh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răng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miệng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rất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lớn</a:t>
                      </a:r>
                      <a:r>
                        <a:rPr lang="en-US" sz="3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Điển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hình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nhất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là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bị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sâu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răng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và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viêm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nha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chu</a:t>
                      </a:r>
                      <a:r>
                        <a:rPr lang="en-US" sz="3200" dirty="0" smtClean="0"/>
                        <a:t> 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1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3200"/>
            <a:ext cx="8802566" cy="8064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421566" cy="4572000"/>
          </a:xfrm>
        </p:spPr>
        <p:txBody>
          <a:bodyPr rtlCol="0">
            <a:noAutofit/>
          </a:bodyPr>
          <a:lstStyle/>
          <a:p>
            <a:pPr marL="0" indent="0" algn="just" defTabSz="95789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9113" indent="-55563" algn="just" defTabSz="95789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 Y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95789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78948" lvl="1" indent="0" algn="just" defTabSz="95789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8948" lvl="1" indent="0" algn="just" defTabSz="95789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8948" lvl="1" indent="0" algn="just" defTabSz="95789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38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Sâu</a:t>
            </a:r>
            <a:r>
              <a:rPr lang="en-US" dirty="0" smtClean="0"/>
              <a:t> </a:t>
            </a:r>
            <a:r>
              <a:rPr lang="en-US" dirty="0" err="1" smtClean="0"/>
              <a:t>răng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667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23145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24288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47" y="3857625"/>
            <a:ext cx="24574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88082"/>
            <a:ext cx="24669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74626"/>
            <a:ext cx="25336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Sún</a:t>
            </a:r>
            <a:r>
              <a:rPr lang="en-US" dirty="0" smtClean="0"/>
              <a:t> </a:t>
            </a:r>
            <a:r>
              <a:rPr lang="en-US" dirty="0" err="1" smtClean="0"/>
              <a:t>răng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195748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1828800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49" y="3934278"/>
            <a:ext cx="2921732" cy="22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657599"/>
            <a:ext cx="2814749" cy="25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4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Viêm</a:t>
            </a:r>
            <a:r>
              <a:rPr lang="en-US" dirty="0" smtClean="0"/>
              <a:t> </a:t>
            </a:r>
            <a:r>
              <a:rPr lang="en-US" dirty="0" err="1" smtClean="0"/>
              <a:t>nha</a:t>
            </a:r>
            <a:r>
              <a:rPr lang="en-US" dirty="0" smtClean="0"/>
              <a:t> </a:t>
            </a:r>
            <a:r>
              <a:rPr lang="en-US" dirty="0" err="1" smtClean="0"/>
              <a:t>chu</a:t>
            </a:r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28384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2476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2" y="1752600"/>
            <a:ext cx="27241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10" y="1600200"/>
            <a:ext cx="24955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0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56" y="1600200"/>
            <a:ext cx="7304043" cy="473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7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ngừa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986138"/>
              </p:ext>
            </p:extLst>
          </p:nvPr>
        </p:nvGraphicFramePr>
        <p:xfrm>
          <a:off x="228600" y="4114800"/>
          <a:ext cx="2819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GDSK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514600" cy="231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4" y="3731906"/>
            <a:ext cx="2291575" cy="198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4331"/>
            <a:ext cx="2959481" cy="33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096139"/>
              </p:ext>
            </p:extLst>
          </p:nvPr>
        </p:nvGraphicFramePr>
        <p:xfrm>
          <a:off x="3352799" y="5348103"/>
          <a:ext cx="27648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Khám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răng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598682"/>
              </p:ext>
            </p:extLst>
          </p:nvPr>
        </p:nvGraphicFramePr>
        <p:xfrm>
          <a:off x="6705599" y="6172200"/>
          <a:ext cx="212964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Đánh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răng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 RĂNG MIỆNG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THƯỜNG GẶP ở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1)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xỉa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9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6364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63305" cy="4398964"/>
          </a:xfrm>
        </p:spPr>
        <p:txBody>
          <a:bodyPr>
            <a:normAutofit/>
          </a:bodyPr>
          <a:lstStyle/>
          <a:p>
            <a:pPr marL="85725" indent="0" algn="just" eaLnBrk="1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endParaRPr lang="en-US" altLang="vi-VN" sz="2700" b="1" i="1" dirty="0">
              <a:latin typeface="Times New Roman" pitchFamily="18" charset="0"/>
              <a:cs typeface="Times New Roman" pitchFamily="18" charset="0"/>
            </a:endParaRPr>
          </a:p>
          <a:p>
            <a:pPr marL="531813" indent="-446088"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vi-VN" sz="2700" b="1" i="1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altLang="vi-VN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endParaRPr lang="en-US" altLang="vi-VN" sz="27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1813" indent="-446088"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altLang="vi-VN" sz="27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31813" indent="-446088"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vi-VN" sz="2700" b="1" i="1" dirty="0" err="1" smtClean="0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altLang="vi-VN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endParaRPr lang="en-US" altLang="vi-VN" sz="27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en-US" altLang="vi-VN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0225" indent="-434975"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vi-VN" sz="2700" b="1" i="1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altLang="vi-VN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endParaRPr lang="en-US" altLang="vi-VN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95400" y="228600"/>
            <a:ext cx="6850674" cy="560387"/>
          </a:xfrm>
          <a:prstGeom prst="rect">
            <a:avLst/>
          </a:prstGeom>
        </p:spPr>
        <p:txBody>
          <a:bodyPr lIns="103848" tIns="51924" rIns="103848" bIns="51924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24669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58992"/>
            <a:ext cx="17049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337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Viêm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mạc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25664"/>
            <a:ext cx="4876800" cy="503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Chấn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4" y="1981200"/>
            <a:ext cx="725756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8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ngừa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36" y="1447800"/>
            <a:ext cx="660613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63305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 typeface="Wingdings 2"/>
              <a:buNone/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23900" lvl="1" indent="-354013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3900" lvl="1" indent="-354013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3900" lvl="1" indent="-354013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0" algn="just" eaLnBrk="1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vi-VN" sz="2700" b="1" i="1" dirty="0">
              <a:latin typeface="Times New Roman" pitchFamily="18" charset="0"/>
              <a:cs typeface="Times New Roman" pitchFamily="18" charset="0"/>
            </a:endParaRPr>
          </a:p>
          <a:p>
            <a:pPr marL="531813" indent="-446088"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vi-VN" sz="2700" b="1" i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vi-VN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vi-VN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vi-VN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31863" lvl="2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alt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alt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31863" lvl="2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endParaRPr lang="en-US" alt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1813" indent="-446088"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vi-VN" sz="2700" b="1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i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vi-VN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vi-VN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vi-VN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vi-VN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7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vi-VN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altLang="vi-VN" sz="27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vi-VN" sz="27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vi-VN" sz="27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altLang="vi-VN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0225" indent="-434975"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vi-VN" sz="2700" b="1" i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700" b="1" i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vi-VN" sz="27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vi-VN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i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endParaRPr lang="en-US" altLang="vi-VN" sz="27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30225" indent="-434975"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altLang="vi-VN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00200" y="403227"/>
            <a:ext cx="6850674" cy="560387"/>
          </a:xfrm>
          <a:prstGeom prst="rect">
            <a:avLst/>
          </a:prstGeom>
        </p:spPr>
        <p:txBody>
          <a:bodyPr lIns="103848" tIns="51924" rIns="103848" bIns="51924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 DUNG MẮT TRONG Y TẾ TRƯỜNG HỌC</a:t>
            </a:r>
          </a:p>
        </p:txBody>
      </p:sp>
    </p:spTree>
    <p:extLst>
      <p:ext uri="{BB962C8B-B14F-4D97-AF65-F5344CB8AC3E}">
        <p14:creationId xmlns:p14="http://schemas.microsoft.com/office/powerpoint/2010/main" val="1925982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392</Words>
  <Application>Microsoft Office PowerPoint</Application>
  <PresentationFormat>On-screen Show (4:3)</PresentationFormat>
  <Paragraphs>116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Wingdings 2</vt:lpstr>
      <vt:lpstr>Office Theme</vt:lpstr>
      <vt:lpstr> Bệnh Học Đường Mắt - Cột sống - Răng</vt:lpstr>
      <vt:lpstr>Các nội dung trong chương trình y tế trường học</vt:lpstr>
      <vt:lpstr>Một số bệnh học đường</vt:lpstr>
      <vt:lpstr>PowerPoint Presentation</vt:lpstr>
      <vt:lpstr>PowerPoint Presentation</vt:lpstr>
      <vt:lpstr>Viêm kết mạc</vt:lpstr>
      <vt:lpstr>Chấn thương mắt</vt:lpstr>
      <vt:lpstr>Phòng ngừa</vt:lpstr>
      <vt:lpstr>PowerPoint Presentation</vt:lpstr>
      <vt:lpstr>PowerPoint Presentation</vt:lpstr>
      <vt:lpstr>PowerPoint Presentation</vt:lpstr>
      <vt:lpstr>PowerPoint Presentation</vt:lpstr>
      <vt:lpstr> VẸO CỘT SỐNG ?</vt:lpstr>
      <vt:lpstr>PowerPoint Presentation</vt:lpstr>
      <vt:lpstr>Nguyên nhân</vt:lpstr>
      <vt:lpstr>Phòng ngừa</vt:lpstr>
      <vt:lpstr>Vẹo cột sống</vt:lpstr>
      <vt:lpstr>PowerPoint Presentation</vt:lpstr>
      <vt:lpstr>PowerPoint Presentation</vt:lpstr>
      <vt:lpstr>Sâu răng</vt:lpstr>
      <vt:lpstr>Sún răng</vt:lpstr>
      <vt:lpstr>Viêm nha chu</vt:lpstr>
      <vt:lpstr>Nguyên nhân</vt:lpstr>
      <vt:lpstr>Phòng ngừa</vt:lpstr>
      <vt:lpstr>BỆNH RĂNG MIỆNG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Vẹo cột sống</dc:title>
  <dc:creator>Windows User</dc:creator>
  <cp:lastModifiedBy>Home</cp:lastModifiedBy>
  <cp:revision>16</cp:revision>
  <dcterms:created xsi:type="dcterms:W3CDTF">2023-09-27T00:15:35Z</dcterms:created>
  <dcterms:modified xsi:type="dcterms:W3CDTF">2023-09-28T01:07:04Z</dcterms:modified>
</cp:coreProperties>
</file>