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4" r:id="rId4"/>
    <p:sldId id="257" r:id="rId5"/>
    <p:sldId id="258" r:id="rId6"/>
    <p:sldId id="259" r:id="rId7"/>
    <p:sldId id="265" r:id="rId8"/>
    <p:sldId id="260" r:id="rId9"/>
    <p:sldId id="262" r:id="rId10"/>
    <p:sldId id="266" r:id="rId11"/>
  </p:sldIdLst>
  <p:sldSz cx="12192000" cy="6858000"/>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3A21FE-64BF-4072-9F77-9D9AECC38767}">
          <p14:sldIdLst>
            <p14:sldId id="256"/>
            <p14:sldId id="261"/>
            <p14:sldId id="264"/>
            <p14:sldId id="257"/>
            <p14:sldId id="258"/>
            <p14:sldId id="259"/>
            <p14:sldId id="265"/>
            <p14:sldId id="260"/>
            <p14:sldId id="262"/>
            <p14:sldId id="266"/>
          </p14:sldIdLst>
        </p14:section>
        <p14:section name="Untitled Section" id="{2E554C1F-A2EE-4C42-9392-437F4F75252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XH2019" initials="B" lastIdx="1" clrIdx="0">
    <p:extLst>
      <p:ext uri="{19B8F6BF-5375-455C-9EA6-DF929625EA0E}">
        <p15:presenceInfo xmlns:p15="http://schemas.microsoft.com/office/powerpoint/2012/main" userId="BHXH201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26T06:31:27.629"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5832-4399-4917-BCFB-3825ACAD6A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E724AD-5EFB-466A-9BC1-65214BA834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925CE2-92B9-4948-B198-D01C19407F80}"/>
              </a:ext>
            </a:extLst>
          </p:cNvPr>
          <p:cNvSpPr>
            <a:spLocks noGrp="1"/>
          </p:cNvSpPr>
          <p:nvPr>
            <p:ph type="dt" sz="half" idx="10"/>
          </p:nvPr>
        </p:nvSpPr>
        <p:spPr/>
        <p:txBody>
          <a:bodyPr/>
          <a:lstStyle/>
          <a:p>
            <a:fld id="{6726EACB-C69F-416B-89CC-4A46FD49BA69}" type="datetimeFigureOut">
              <a:rPr lang="en-US" smtClean="0"/>
              <a:t>29-Mar-21</a:t>
            </a:fld>
            <a:endParaRPr lang="en-US"/>
          </a:p>
        </p:txBody>
      </p:sp>
      <p:sp>
        <p:nvSpPr>
          <p:cNvPr id="5" name="Footer Placeholder 4">
            <a:extLst>
              <a:ext uri="{FF2B5EF4-FFF2-40B4-BE49-F238E27FC236}">
                <a16:creationId xmlns:a16="http://schemas.microsoft.com/office/drawing/2014/main" id="{4FB6ADF8-D740-47AA-9B79-1509E4A38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0B706-223C-4B85-9E0C-76566DCFC1A8}"/>
              </a:ext>
            </a:extLst>
          </p:cNvPr>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40649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D9515-0E08-4667-9FDE-D2BC274FF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754171-DAF2-4452-8FD7-F160C2B943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E4F38-88F2-464F-A1FD-BF60CEB6D8EF}"/>
              </a:ext>
            </a:extLst>
          </p:cNvPr>
          <p:cNvSpPr>
            <a:spLocks noGrp="1"/>
          </p:cNvSpPr>
          <p:nvPr>
            <p:ph type="dt" sz="half" idx="10"/>
          </p:nvPr>
        </p:nvSpPr>
        <p:spPr/>
        <p:txBody>
          <a:bodyPr/>
          <a:lstStyle/>
          <a:p>
            <a:fld id="{6726EACB-C69F-416B-89CC-4A46FD49BA69}" type="datetimeFigureOut">
              <a:rPr lang="en-US" smtClean="0"/>
              <a:t>29-Mar-21</a:t>
            </a:fld>
            <a:endParaRPr lang="en-US"/>
          </a:p>
        </p:txBody>
      </p:sp>
      <p:sp>
        <p:nvSpPr>
          <p:cNvPr id="5" name="Footer Placeholder 4">
            <a:extLst>
              <a:ext uri="{FF2B5EF4-FFF2-40B4-BE49-F238E27FC236}">
                <a16:creationId xmlns:a16="http://schemas.microsoft.com/office/drawing/2014/main" id="{43EC73F4-5798-4E1B-9C5E-DCA199BC9B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F057F3-A956-48DE-89F9-D59A572808C4}"/>
              </a:ext>
            </a:extLst>
          </p:cNvPr>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54208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66C1F6-1EA9-4B1E-AED2-F5EC7BDBF1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8F24AF-C84E-4936-99B3-233BA85799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17A5E-7DC4-4CB9-9043-9E5F8C445B1A}"/>
              </a:ext>
            </a:extLst>
          </p:cNvPr>
          <p:cNvSpPr>
            <a:spLocks noGrp="1"/>
          </p:cNvSpPr>
          <p:nvPr>
            <p:ph type="dt" sz="half" idx="10"/>
          </p:nvPr>
        </p:nvSpPr>
        <p:spPr/>
        <p:txBody>
          <a:bodyPr/>
          <a:lstStyle/>
          <a:p>
            <a:fld id="{6726EACB-C69F-416B-89CC-4A46FD49BA69}" type="datetimeFigureOut">
              <a:rPr lang="en-US" smtClean="0"/>
              <a:t>29-Mar-21</a:t>
            </a:fld>
            <a:endParaRPr lang="en-US"/>
          </a:p>
        </p:txBody>
      </p:sp>
      <p:sp>
        <p:nvSpPr>
          <p:cNvPr id="5" name="Footer Placeholder 4">
            <a:extLst>
              <a:ext uri="{FF2B5EF4-FFF2-40B4-BE49-F238E27FC236}">
                <a16:creationId xmlns:a16="http://schemas.microsoft.com/office/drawing/2014/main" id="{A4F0FC27-540E-42D1-881C-9081FD3C07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98380-AF47-4CD1-8BD8-9661AF7E2AB2}"/>
              </a:ext>
            </a:extLst>
          </p:cNvPr>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208517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208E-130D-4943-81B1-552F9485BB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C5DB50-CDE2-439F-9B53-C935C10D20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A50AE-E27E-4B50-BB44-B4564E17FE3B}"/>
              </a:ext>
            </a:extLst>
          </p:cNvPr>
          <p:cNvSpPr>
            <a:spLocks noGrp="1"/>
          </p:cNvSpPr>
          <p:nvPr>
            <p:ph type="dt" sz="half" idx="10"/>
          </p:nvPr>
        </p:nvSpPr>
        <p:spPr/>
        <p:txBody>
          <a:bodyPr/>
          <a:lstStyle/>
          <a:p>
            <a:fld id="{6726EACB-C69F-416B-89CC-4A46FD49BA69}" type="datetimeFigureOut">
              <a:rPr lang="en-US" smtClean="0"/>
              <a:t>29-Mar-21</a:t>
            </a:fld>
            <a:endParaRPr lang="en-US"/>
          </a:p>
        </p:txBody>
      </p:sp>
      <p:sp>
        <p:nvSpPr>
          <p:cNvPr id="5" name="Footer Placeholder 4">
            <a:extLst>
              <a:ext uri="{FF2B5EF4-FFF2-40B4-BE49-F238E27FC236}">
                <a16:creationId xmlns:a16="http://schemas.microsoft.com/office/drawing/2014/main" id="{BF3F6EE1-3237-4BFE-B12A-B0677499E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FC7D4-ECAC-42CE-8DEC-6F410BF23E69}"/>
              </a:ext>
            </a:extLst>
          </p:cNvPr>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374429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8DD5-3D3A-4302-A45B-7ACDA58C5B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924A2B-65E8-47D3-95B5-D8BF23D998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8E7663-5A62-4410-B9F2-6E5FE034BF34}"/>
              </a:ext>
            </a:extLst>
          </p:cNvPr>
          <p:cNvSpPr>
            <a:spLocks noGrp="1"/>
          </p:cNvSpPr>
          <p:nvPr>
            <p:ph type="dt" sz="half" idx="10"/>
          </p:nvPr>
        </p:nvSpPr>
        <p:spPr/>
        <p:txBody>
          <a:bodyPr/>
          <a:lstStyle/>
          <a:p>
            <a:fld id="{6726EACB-C69F-416B-89CC-4A46FD49BA69}" type="datetimeFigureOut">
              <a:rPr lang="en-US" smtClean="0"/>
              <a:t>29-Mar-21</a:t>
            </a:fld>
            <a:endParaRPr lang="en-US"/>
          </a:p>
        </p:txBody>
      </p:sp>
      <p:sp>
        <p:nvSpPr>
          <p:cNvPr id="5" name="Footer Placeholder 4">
            <a:extLst>
              <a:ext uri="{FF2B5EF4-FFF2-40B4-BE49-F238E27FC236}">
                <a16:creationId xmlns:a16="http://schemas.microsoft.com/office/drawing/2014/main" id="{616A1F44-6919-4ABB-A684-D2EF9742C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C7D87-52F1-483D-8340-290D02699971}"/>
              </a:ext>
            </a:extLst>
          </p:cNvPr>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205240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6831-555B-43BB-9CCE-A4D5AC3495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3FF46A-799A-47B5-B6B2-4E5D8341B6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DAC948-884D-4CC8-9352-0A91F562E3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BDBD7C-69F2-4E8E-B507-97BD4C389F8B}"/>
              </a:ext>
            </a:extLst>
          </p:cNvPr>
          <p:cNvSpPr>
            <a:spLocks noGrp="1"/>
          </p:cNvSpPr>
          <p:nvPr>
            <p:ph type="dt" sz="half" idx="10"/>
          </p:nvPr>
        </p:nvSpPr>
        <p:spPr/>
        <p:txBody>
          <a:bodyPr/>
          <a:lstStyle/>
          <a:p>
            <a:fld id="{6726EACB-C69F-416B-89CC-4A46FD49BA69}" type="datetimeFigureOut">
              <a:rPr lang="en-US" smtClean="0"/>
              <a:t>29-Mar-21</a:t>
            </a:fld>
            <a:endParaRPr lang="en-US"/>
          </a:p>
        </p:txBody>
      </p:sp>
      <p:sp>
        <p:nvSpPr>
          <p:cNvPr id="6" name="Footer Placeholder 5">
            <a:extLst>
              <a:ext uri="{FF2B5EF4-FFF2-40B4-BE49-F238E27FC236}">
                <a16:creationId xmlns:a16="http://schemas.microsoft.com/office/drawing/2014/main" id="{C9D7F32F-78FE-42EF-94FC-1DBE79A3CA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530DDE-2362-422A-A048-4DB4B21D233A}"/>
              </a:ext>
            </a:extLst>
          </p:cNvPr>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283951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0EBB6-F486-4BA2-A25D-51120AEA9B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0FA0E3-6C25-46CC-ABAB-301D6EC65A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974C3B-B4D5-40B0-BF4F-FA88D547D8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AAF401-38D8-421E-AB19-C77A35019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6322A2-3F4E-4EDE-88EB-D8E91154C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DF4BD1-1C62-47F2-A9D3-EFC58D6101DA}"/>
              </a:ext>
            </a:extLst>
          </p:cNvPr>
          <p:cNvSpPr>
            <a:spLocks noGrp="1"/>
          </p:cNvSpPr>
          <p:nvPr>
            <p:ph type="dt" sz="half" idx="10"/>
          </p:nvPr>
        </p:nvSpPr>
        <p:spPr/>
        <p:txBody>
          <a:bodyPr/>
          <a:lstStyle/>
          <a:p>
            <a:fld id="{6726EACB-C69F-416B-89CC-4A46FD49BA69}" type="datetimeFigureOut">
              <a:rPr lang="en-US" smtClean="0"/>
              <a:t>29-Mar-21</a:t>
            </a:fld>
            <a:endParaRPr lang="en-US"/>
          </a:p>
        </p:txBody>
      </p:sp>
      <p:sp>
        <p:nvSpPr>
          <p:cNvPr id="8" name="Footer Placeholder 7">
            <a:extLst>
              <a:ext uri="{FF2B5EF4-FFF2-40B4-BE49-F238E27FC236}">
                <a16:creationId xmlns:a16="http://schemas.microsoft.com/office/drawing/2014/main" id="{87373FBF-6C3D-4799-A5CA-EBB892CC3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70784F-D147-4D4B-8FFB-30C33EF02CA9}"/>
              </a:ext>
            </a:extLst>
          </p:cNvPr>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144912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FC90-196E-4D03-97FC-28216CEFF3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07A2F9-1889-4AF2-B63A-A755B8EB9BB8}"/>
              </a:ext>
            </a:extLst>
          </p:cNvPr>
          <p:cNvSpPr>
            <a:spLocks noGrp="1"/>
          </p:cNvSpPr>
          <p:nvPr>
            <p:ph type="dt" sz="half" idx="10"/>
          </p:nvPr>
        </p:nvSpPr>
        <p:spPr/>
        <p:txBody>
          <a:bodyPr/>
          <a:lstStyle/>
          <a:p>
            <a:fld id="{6726EACB-C69F-416B-89CC-4A46FD49BA69}" type="datetimeFigureOut">
              <a:rPr lang="en-US" smtClean="0"/>
              <a:t>29-Mar-21</a:t>
            </a:fld>
            <a:endParaRPr lang="en-US"/>
          </a:p>
        </p:txBody>
      </p:sp>
      <p:sp>
        <p:nvSpPr>
          <p:cNvPr id="4" name="Footer Placeholder 3">
            <a:extLst>
              <a:ext uri="{FF2B5EF4-FFF2-40B4-BE49-F238E27FC236}">
                <a16:creationId xmlns:a16="http://schemas.microsoft.com/office/drawing/2014/main" id="{2845BCF2-57CA-4739-BD70-506507B154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DFC367-40AD-4F65-92A7-03A1636F49A6}"/>
              </a:ext>
            </a:extLst>
          </p:cNvPr>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1217502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DD80F-9C3B-4C1B-AC50-DBA2CE430B86}"/>
              </a:ext>
            </a:extLst>
          </p:cNvPr>
          <p:cNvSpPr>
            <a:spLocks noGrp="1"/>
          </p:cNvSpPr>
          <p:nvPr>
            <p:ph type="dt" sz="half" idx="10"/>
          </p:nvPr>
        </p:nvSpPr>
        <p:spPr/>
        <p:txBody>
          <a:bodyPr/>
          <a:lstStyle/>
          <a:p>
            <a:fld id="{6726EACB-C69F-416B-89CC-4A46FD49BA69}" type="datetimeFigureOut">
              <a:rPr lang="en-US" smtClean="0"/>
              <a:t>29-Mar-21</a:t>
            </a:fld>
            <a:endParaRPr lang="en-US"/>
          </a:p>
        </p:txBody>
      </p:sp>
      <p:sp>
        <p:nvSpPr>
          <p:cNvPr id="3" name="Footer Placeholder 2">
            <a:extLst>
              <a:ext uri="{FF2B5EF4-FFF2-40B4-BE49-F238E27FC236}">
                <a16:creationId xmlns:a16="http://schemas.microsoft.com/office/drawing/2014/main" id="{C53F442A-C667-4455-8358-3C98CAE57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7F5052-8974-479D-9519-B2BC908FDAE2}"/>
              </a:ext>
            </a:extLst>
          </p:cNvPr>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2983516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BE8D-4232-4B18-AEC0-3FBF0BA7B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6DB428-9C35-43F6-AC96-67E1245633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D0BEEB-427C-42AA-93CA-F97934E0F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F73015-693B-4CAA-940A-8005E82065E0}"/>
              </a:ext>
            </a:extLst>
          </p:cNvPr>
          <p:cNvSpPr>
            <a:spLocks noGrp="1"/>
          </p:cNvSpPr>
          <p:nvPr>
            <p:ph type="dt" sz="half" idx="10"/>
          </p:nvPr>
        </p:nvSpPr>
        <p:spPr/>
        <p:txBody>
          <a:bodyPr/>
          <a:lstStyle/>
          <a:p>
            <a:fld id="{6726EACB-C69F-416B-89CC-4A46FD49BA69}" type="datetimeFigureOut">
              <a:rPr lang="en-US" smtClean="0"/>
              <a:t>29-Mar-21</a:t>
            </a:fld>
            <a:endParaRPr lang="en-US"/>
          </a:p>
        </p:txBody>
      </p:sp>
      <p:sp>
        <p:nvSpPr>
          <p:cNvPr id="6" name="Footer Placeholder 5">
            <a:extLst>
              <a:ext uri="{FF2B5EF4-FFF2-40B4-BE49-F238E27FC236}">
                <a16:creationId xmlns:a16="http://schemas.microsoft.com/office/drawing/2014/main" id="{B1A05B09-C2DE-440B-9503-7C74EC9993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8534DA-AF9F-4100-A386-AE342548AA1C}"/>
              </a:ext>
            </a:extLst>
          </p:cNvPr>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197771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0CEDB-FDA7-490B-B6F9-2FC22E0942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C6D969-9974-4EB4-9894-1126E2A250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366D97-4922-42A2-A9AC-605F052CE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74FF6-063E-4B8A-904F-A69C0EFEBFAF}"/>
              </a:ext>
            </a:extLst>
          </p:cNvPr>
          <p:cNvSpPr>
            <a:spLocks noGrp="1"/>
          </p:cNvSpPr>
          <p:nvPr>
            <p:ph type="dt" sz="half" idx="10"/>
          </p:nvPr>
        </p:nvSpPr>
        <p:spPr/>
        <p:txBody>
          <a:bodyPr/>
          <a:lstStyle/>
          <a:p>
            <a:fld id="{6726EACB-C69F-416B-89CC-4A46FD49BA69}" type="datetimeFigureOut">
              <a:rPr lang="en-US" smtClean="0"/>
              <a:t>29-Mar-21</a:t>
            </a:fld>
            <a:endParaRPr lang="en-US"/>
          </a:p>
        </p:txBody>
      </p:sp>
      <p:sp>
        <p:nvSpPr>
          <p:cNvPr id="6" name="Footer Placeholder 5">
            <a:extLst>
              <a:ext uri="{FF2B5EF4-FFF2-40B4-BE49-F238E27FC236}">
                <a16:creationId xmlns:a16="http://schemas.microsoft.com/office/drawing/2014/main" id="{BC202481-16E9-4AB2-9EA4-82FF3152F6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DEADB-FE79-4812-970F-E4BD3CA5A1C9}"/>
              </a:ext>
            </a:extLst>
          </p:cNvPr>
          <p:cNvSpPr>
            <a:spLocks noGrp="1"/>
          </p:cNvSpPr>
          <p:nvPr>
            <p:ph type="sldNum" sz="quarter" idx="12"/>
          </p:nvPr>
        </p:nvSpPr>
        <p:spPr/>
        <p:txBody>
          <a:bodyPr/>
          <a:lstStyle/>
          <a:p>
            <a:fld id="{B3187151-3C6D-4081-9BF2-475D173DDB52}" type="slidenum">
              <a:rPr lang="en-US" smtClean="0"/>
              <a:t>‹#›</a:t>
            </a:fld>
            <a:endParaRPr lang="en-US"/>
          </a:p>
        </p:txBody>
      </p:sp>
    </p:spTree>
    <p:extLst>
      <p:ext uri="{BB962C8B-B14F-4D97-AF65-F5344CB8AC3E}">
        <p14:creationId xmlns:p14="http://schemas.microsoft.com/office/powerpoint/2010/main" val="1822373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F6278-D444-4315-BBA0-6C81281F90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B99F24-AA91-4203-B0FA-7926772ADF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8A519-84FE-4406-8074-D00400488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6EACB-C69F-416B-89CC-4A46FD49BA69}" type="datetimeFigureOut">
              <a:rPr lang="en-US" smtClean="0"/>
              <a:t>29-Mar-21</a:t>
            </a:fld>
            <a:endParaRPr lang="en-US"/>
          </a:p>
        </p:txBody>
      </p:sp>
      <p:sp>
        <p:nvSpPr>
          <p:cNvPr id="5" name="Footer Placeholder 4">
            <a:extLst>
              <a:ext uri="{FF2B5EF4-FFF2-40B4-BE49-F238E27FC236}">
                <a16:creationId xmlns:a16="http://schemas.microsoft.com/office/drawing/2014/main" id="{3447E16C-7824-4CB7-AF64-968E7D988A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7631B9-A85B-4BE1-AB3A-89F9227D86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87151-3C6D-4081-9BF2-475D173DDB52}" type="slidenum">
              <a:rPr lang="en-US" smtClean="0"/>
              <a:t>‹#›</a:t>
            </a:fld>
            <a:endParaRPr lang="en-US"/>
          </a:p>
        </p:txBody>
      </p:sp>
    </p:spTree>
    <p:extLst>
      <p:ext uri="{BB962C8B-B14F-4D97-AF65-F5344CB8AC3E}">
        <p14:creationId xmlns:p14="http://schemas.microsoft.com/office/powerpoint/2010/main" val="700628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1E156F1-CE05-41CD-B117-5B20FD527542}"/>
              </a:ext>
            </a:extLst>
          </p:cNvPr>
          <p:cNvSpPr txBox="1">
            <a:spLocks/>
          </p:cNvSpPr>
          <p:nvPr/>
        </p:nvSpPr>
        <p:spPr>
          <a:xfrm>
            <a:off x="2982351" y="2382335"/>
            <a:ext cx="9209649" cy="1444297"/>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2400" b="1" kern="1200"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ea typeface="+mj-ea"/>
                <a:cs typeface="Times New Roman" panose="02020603050405020304" pitchFamily="18" charset="0"/>
              </a:defRPr>
            </a:lvl1pPr>
          </a:lstStyle>
          <a:p>
            <a:pPr>
              <a:spcBef>
                <a:spcPts val="600"/>
              </a:spcBef>
              <a:spcAft>
                <a:spcPts val="600"/>
              </a:spcAft>
            </a:pPr>
            <a:r>
              <a:rPr lang="en-US" sz="4000" dirty="0">
                <a:ln w="11430"/>
                <a:solidFill>
                  <a:srgbClr val="00206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HƯỚNG DẪN CÀI ĐẶT, TẠO TÀI KHOẢN VÀ SỬ DỤNG ỨNG DỤNG VSS ID</a:t>
            </a:r>
          </a:p>
        </p:txBody>
      </p:sp>
      <p:pic>
        <p:nvPicPr>
          <p:cNvPr id="13" name="Picture 12">
            <a:extLst>
              <a:ext uri="{FF2B5EF4-FFF2-40B4-BE49-F238E27FC236}">
                <a16:creationId xmlns:a16="http://schemas.microsoft.com/office/drawing/2014/main" id="{135EB68D-B141-488B-ADDE-097C9892B87F}"/>
              </a:ext>
            </a:extLst>
          </p:cNvPr>
          <p:cNvPicPr>
            <a:picLocks noChangeAspect="1"/>
          </p:cNvPicPr>
          <p:nvPr/>
        </p:nvPicPr>
        <p:blipFill>
          <a:blip r:embed="rId3" cstate="print">
            <a:clrChange>
              <a:clrFrom>
                <a:srgbClr val="D5FFFF"/>
              </a:clrFrom>
              <a:clrTo>
                <a:srgbClr val="D5FFFF">
                  <a:alpha val="0"/>
                </a:srgbClr>
              </a:clrTo>
            </a:clrChange>
            <a:extLst>
              <a:ext uri="{28A0092B-C50C-407E-A947-70E740481C1C}">
                <a14:useLocalDpi xmlns:a14="http://schemas.microsoft.com/office/drawing/2010/main" val="0"/>
              </a:ext>
            </a:extLst>
          </a:blip>
          <a:stretch>
            <a:fillRect/>
          </a:stretch>
        </p:blipFill>
        <p:spPr>
          <a:xfrm rot="20740894">
            <a:off x="898964" y="2017365"/>
            <a:ext cx="2426632" cy="4312731"/>
          </a:xfrm>
          <a:prstGeom prst="rect">
            <a:avLst/>
          </a:prstGeom>
        </p:spPr>
      </p:pic>
      <p:pic>
        <p:nvPicPr>
          <p:cNvPr id="15" name="Picture 14">
            <a:extLst>
              <a:ext uri="{FF2B5EF4-FFF2-40B4-BE49-F238E27FC236}">
                <a16:creationId xmlns:a16="http://schemas.microsoft.com/office/drawing/2014/main" id="{D2649F73-A438-4FA4-9B1D-7CABCC5ACC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014" y="4674049"/>
            <a:ext cx="4035834" cy="1735408"/>
          </a:xfrm>
          <a:prstGeom prst="rect">
            <a:avLst/>
          </a:prstGeom>
        </p:spPr>
      </p:pic>
    </p:spTree>
    <p:extLst>
      <p:ext uri="{BB962C8B-B14F-4D97-AF65-F5344CB8AC3E}">
        <p14:creationId xmlns:p14="http://schemas.microsoft.com/office/powerpoint/2010/main" val="433491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2" descr="VSSlogo">
            <a:extLst>
              <a:ext uri="{FF2B5EF4-FFF2-40B4-BE49-F238E27FC236}">
                <a16:creationId xmlns:a16="http://schemas.microsoft.com/office/drawing/2014/main" id="{20BA72B4-F4B5-4ADD-8DE2-E46BF79F4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143" y="562708"/>
            <a:ext cx="2399713" cy="230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hape 93">
            <a:extLst>
              <a:ext uri="{FF2B5EF4-FFF2-40B4-BE49-F238E27FC236}">
                <a16:creationId xmlns:a16="http://schemas.microsoft.com/office/drawing/2014/main" id="{A8909F86-5666-4961-9C8C-734E6B79DFA5}"/>
              </a:ext>
            </a:extLst>
          </p:cNvPr>
          <p:cNvSpPr/>
          <p:nvPr/>
        </p:nvSpPr>
        <p:spPr>
          <a:xfrm>
            <a:off x="2982351" y="3721051"/>
            <a:ext cx="6569612" cy="71814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PT Sans"/>
              </a:rPr>
              <a:t>TRÂN TRỌNG CẢM ƠN!</a:t>
            </a:r>
            <a:endParaRPr kumimoji="0" lang="pt-BR"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PT Sans"/>
            </a:endParaRPr>
          </a:p>
        </p:txBody>
      </p:sp>
    </p:spTree>
    <p:extLst>
      <p:ext uri="{BB962C8B-B14F-4D97-AF65-F5344CB8AC3E}">
        <p14:creationId xmlns:p14="http://schemas.microsoft.com/office/powerpoint/2010/main" val="726736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93">
            <a:extLst>
              <a:ext uri="{FF2B5EF4-FFF2-40B4-BE49-F238E27FC236}">
                <a16:creationId xmlns:a16="http://schemas.microsoft.com/office/drawing/2014/main" id="{2E45BA2A-C81B-4F4E-83DC-A7B2098BE738}"/>
              </a:ext>
            </a:extLst>
          </p:cNvPr>
          <p:cNvSpPr/>
          <p:nvPr/>
        </p:nvSpPr>
        <p:spPr>
          <a:xfrm>
            <a:off x="3201337" y="165408"/>
            <a:ext cx="5789327" cy="4873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ctr"/>
            <a:r>
              <a:rPr lang="pt-BR" sz="2500" b="1">
                <a:latin typeface="Arial" panose="020B0604020202020204" pitchFamily="34" charset="0"/>
                <a:cs typeface="Arial" panose="020B0604020202020204" pitchFamily="34" charset="0"/>
              </a:rPr>
              <a:t>CHUẨN BỊ THÔNG TIN ĐỂ KÊ KHAI</a:t>
            </a:r>
            <a:endParaRPr lang="pt-BR" sz="2500" b="1" dirty="0">
              <a:latin typeface="Arial" panose="020B0604020202020204" pitchFamily="34" charset="0"/>
              <a:cs typeface="Arial" panose="020B0604020202020204" pitchFamily="34" charset="0"/>
            </a:endParaRPr>
          </a:p>
        </p:txBody>
      </p:sp>
      <p:sp>
        <p:nvSpPr>
          <p:cNvPr id="7" name="Shape 93">
            <a:extLst>
              <a:ext uri="{FF2B5EF4-FFF2-40B4-BE49-F238E27FC236}">
                <a16:creationId xmlns:a16="http://schemas.microsoft.com/office/drawing/2014/main" id="{6E8A9287-EC84-438C-B203-57638F986EBF}"/>
              </a:ext>
            </a:extLst>
          </p:cNvPr>
          <p:cNvSpPr/>
          <p:nvPr/>
        </p:nvSpPr>
        <p:spPr>
          <a:xfrm>
            <a:off x="526040" y="859691"/>
            <a:ext cx="8464624" cy="93358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marL="342900" indent="-342900" algn="just">
              <a:buAutoNum type="arabicPeriod"/>
            </a:pPr>
            <a:r>
              <a:rPr lang="pt-BR" sz="1800" b="1">
                <a:solidFill>
                  <a:srgbClr val="FF0000"/>
                </a:solidFill>
                <a:latin typeface="Arial" panose="020B0604020202020204" pitchFamily="34" charset="0"/>
                <a:cs typeface="Arial" panose="020B0604020202020204" pitchFamily="34" charset="0"/>
              </a:rPr>
              <a:t>Chuẩn bị thông tin để kê khai gồm:</a:t>
            </a:r>
          </a:p>
          <a:p>
            <a:pPr marL="285750" indent="-285750" algn="just">
              <a:buFontTx/>
              <a:buChar char="-"/>
            </a:pPr>
            <a:r>
              <a:rPr lang="pt-BR" sz="1800" b="1">
                <a:solidFill>
                  <a:srgbClr val="FF0000"/>
                </a:solidFill>
                <a:latin typeface="Arial" panose="020B0604020202020204" pitchFamily="34" charset="0"/>
                <a:cs typeface="Arial" panose="020B0604020202020204" pitchFamily="34" charset="0"/>
              </a:rPr>
              <a:t>Chứng minh thư nhân dân/Thẻ căn cước công dân</a:t>
            </a:r>
          </a:p>
          <a:p>
            <a:pPr marL="285750" indent="-285750" algn="just">
              <a:buFontTx/>
              <a:buChar char="-"/>
            </a:pPr>
            <a:r>
              <a:rPr lang="pt-BR" sz="1800" b="1">
                <a:solidFill>
                  <a:srgbClr val="FF0000"/>
                </a:solidFill>
                <a:latin typeface="Arial" panose="020B0604020202020204" pitchFamily="34" charset="0"/>
                <a:cs typeface="Arial" panose="020B0604020202020204" pitchFamily="34" charset="0"/>
              </a:rPr>
              <a:t>Mã số BHXH hoặc mã thẻ BHYT (Mã số BHXH là 10 số cuối trên thẻ BHYT)</a:t>
            </a:r>
          </a:p>
        </p:txBody>
      </p:sp>
      <p:sp>
        <p:nvSpPr>
          <p:cNvPr id="22" name="Shape 93">
            <a:extLst>
              <a:ext uri="{FF2B5EF4-FFF2-40B4-BE49-F238E27FC236}">
                <a16:creationId xmlns:a16="http://schemas.microsoft.com/office/drawing/2014/main" id="{9690ABCE-CB95-4464-99B1-1B9931C51F62}"/>
              </a:ext>
            </a:extLst>
          </p:cNvPr>
          <p:cNvSpPr/>
          <p:nvPr/>
        </p:nvSpPr>
        <p:spPr>
          <a:xfrm>
            <a:off x="9499548" y="2992016"/>
            <a:ext cx="1527211"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1800" b="1" dirty="0">
                <a:solidFill>
                  <a:srgbClr val="FF0000"/>
                </a:solidFill>
                <a:latin typeface="Arial" panose="020B0604020202020204" pitchFamily="34" charset="0"/>
                <a:cs typeface="Arial" panose="020B0604020202020204" pitchFamily="34" charset="0"/>
              </a:rPr>
              <a:t>Mã số BHXH</a:t>
            </a:r>
          </a:p>
        </p:txBody>
      </p:sp>
      <p:pic>
        <p:nvPicPr>
          <p:cNvPr id="3" name="Picture 2">
            <a:extLst>
              <a:ext uri="{FF2B5EF4-FFF2-40B4-BE49-F238E27FC236}">
                <a16:creationId xmlns:a16="http://schemas.microsoft.com/office/drawing/2014/main" id="{7070BDB8-2C0E-4AD2-AEEB-843283D52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132" y="1862091"/>
            <a:ext cx="6784378" cy="4830501"/>
          </a:xfrm>
          <a:prstGeom prst="rect">
            <a:avLst/>
          </a:prstGeom>
        </p:spPr>
      </p:pic>
      <p:sp>
        <p:nvSpPr>
          <p:cNvPr id="20" name="Arrow: Right 19">
            <a:extLst>
              <a:ext uri="{FF2B5EF4-FFF2-40B4-BE49-F238E27FC236}">
                <a16:creationId xmlns:a16="http://schemas.microsoft.com/office/drawing/2014/main" id="{8E567A62-6FA5-477B-A2B8-2AE9E0F44056}"/>
              </a:ext>
            </a:extLst>
          </p:cNvPr>
          <p:cNvSpPr/>
          <p:nvPr/>
        </p:nvSpPr>
        <p:spPr>
          <a:xfrm rot="10800000" flipV="1">
            <a:off x="7924619" y="3101019"/>
            <a:ext cx="1514476" cy="270588"/>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CB4E472-AA5F-4541-80F1-00724C89253F}"/>
              </a:ext>
            </a:extLst>
          </p:cNvPr>
          <p:cNvSpPr/>
          <p:nvPr/>
        </p:nvSpPr>
        <p:spPr>
          <a:xfrm>
            <a:off x="5841793" y="3065491"/>
            <a:ext cx="1782896" cy="3795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6735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93">
            <a:extLst>
              <a:ext uri="{FF2B5EF4-FFF2-40B4-BE49-F238E27FC236}">
                <a16:creationId xmlns:a16="http://schemas.microsoft.com/office/drawing/2014/main" id="{2E45BA2A-C81B-4F4E-83DC-A7B2098BE738}"/>
              </a:ext>
            </a:extLst>
          </p:cNvPr>
          <p:cNvSpPr/>
          <p:nvPr/>
        </p:nvSpPr>
        <p:spPr>
          <a:xfrm>
            <a:off x="3201337" y="165408"/>
            <a:ext cx="5789327" cy="48731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ctr"/>
            <a:r>
              <a:rPr lang="pt-BR" sz="2500" b="1">
                <a:latin typeface="Arial" panose="020B0604020202020204" pitchFamily="34" charset="0"/>
                <a:cs typeface="Arial" panose="020B0604020202020204" pitchFamily="34" charset="0"/>
              </a:rPr>
              <a:t>CHUẨN BỊ THÔNG TIN ĐỂ KÊ KHAI</a:t>
            </a:r>
            <a:endParaRPr lang="pt-BR" sz="25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2E659DB-9CC5-4C9B-9045-35965AC33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439" y="652721"/>
            <a:ext cx="4178707" cy="6039871"/>
          </a:xfrm>
          <a:prstGeom prst="rect">
            <a:avLst/>
          </a:prstGeom>
        </p:spPr>
      </p:pic>
      <p:sp>
        <p:nvSpPr>
          <p:cNvPr id="4" name="Rectangle 3">
            <a:extLst>
              <a:ext uri="{FF2B5EF4-FFF2-40B4-BE49-F238E27FC236}">
                <a16:creationId xmlns:a16="http://schemas.microsoft.com/office/drawing/2014/main" id="{9CB4E472-AA5F-4541-80F1-00724C89253F}"/>
              </a:ext>
            </a:extLst>
          </p:cNvPr>
          <p:cNvSpPr/>
          <p:nvPr/>
        </p:nvSpPr>
        <p:spPr>
          <a:xfrm>
            <a:off x="1364566" y="6188867"/>
            <a:ext cx="661182" cy="503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05D9E1C-9CA0-4088-B562-22604E8BB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693" y="652721"/>
            <a:ext cx="3704772" cy="6205279"/>
          </a:xfrm>
          <a:prstGeom prst="rect">
            <a:avLst/>
          </a:prstGeom>
        </p:spPr>
      </p:pic>
      <p:sp>
        <p:nvSpPr>
          <p:cNvPr id="12" name="Rectangle 11">
            <a:extLst>
              <a:ext uri="{FF2B5EF4-FFF2-40B4-BE49-F238E27FC236}">
                <a16:creationId xmlns:a16="http://schemas.microsoft.com/office/drawing/2014/main" id="{62C5ACA4-F4EB-4B50-97F2-2727519DF005}"/>
              </a:ext>
            </a:extLst>
          </p:cNvPr>
          <p:cNvSpPr/>
          <p:nvPr/>
        </p:nvSpPr>
        <p:spPr>
          <a:xfrm>
            <a:off x="4684542" y="2757269"/>
            <a:ext cx="1237956" cy="900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E688E52-4A1A-4073-8676-3A92A57987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0847" y="652721"/>
            <a:ext cx="3597713" cy="6205280"/>
          </a:xfrm>
          <a:prstGeom prst="rect">
            <a:avLst/>
          </a:prstGeom>
        </p:spPr>
      </p:pic>
    </p:spTree>
    <p:extLst>
      <p:ext uri="{BB962C8B-B14F-4D97-AF65-F5344CB8AC3E}">
        <p14:creationId xmlns:p14="http://schemas.microsoft.com/office/powerpoint/2010/main" val="1924001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Shape 93">
            <a:extLst>
              <a:ext uri="{FF2B5EF4-FFF2-40B4-BE49-F238E27FC236}">
                <a16:creationId xmlns:a16="http://schemas.microsoft.com/office/drawing/2014/main" id="{2E45BA2A-C81B-4F4E-83DC-A7B2098BE738}"/>
              </a:ext>
            </a:extLst>
          </p:cNvPr>
          <p:cNvSpPr/>
          <p:nvPr/>
        </p:nvSpPr>
        <p:spPr>
          <a:xfrm>
            <a:off x="0" y="165408"/>
            <a:ext cx="12192000" cy="4873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500" b="1">
                <a:latin typeface="Arial" panose="020B0604020202020204" pitchFamily="34" charset="0"/>
                <a:cs typeface="Arial" panose="020B0604020202020204" pitchFamily="34" charset="0"/>
              </a:rPr>
              <a:t>HƯỚNG DẪN CÀI ĐẶT PHẦN MỀM VSSID – BHXH SỐ TRÊN THIẾT BỊ DI ĐỘNG</a:t>
            </a:r>
          </a:p>
        </p:txBody>
      </p:sp>
      <p:sp>
        <p:nvSpPr>
          <p:cNvPr id="7" name="Shape 93">
            <a:extLst>
              <a:ext uri="{FF2B5EF4-FFF2-40B4-BE49-F238E27FC236}">
                <a16:creationId xmlns:a16="http://schemas.microsoft.com/office/drawing/2014/main" id="{6E8A9287-EC84-438C-B203-57638F986EBF}"/>
              </a:ext>
            </a:extLst>
          </p:cNvPr>
          <p:cNvSpPr/>
          <p:nvPr/>
        </p:nvSpPr>
        <p:spPr>
          <a:xfrm>
            <a:off x="403151" y="776712"/>
            <a:ext cx="8366275" cy="128753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1800" b="1">
                <a:latin typeface="Arial" panose="020B0604020202020204" pitchFamily="34" charset="0"/>
                <a:cs typeface="Arial" panose="020B0604020202020204" pitchFamily="34" charset="0"/>
              </a:rPr>
              <a:t>Bước 1: Tải ứng dụng VssID trên điện thoại thông minh</a:t>
            </a:r>
          </a:p>
          <a:p>
            <a:pPr algn="just">
              <a:spcBef>
                <a:spcPts val="600"/>
              </a:spcBef>
            </a:pPr>
            <a:r>
              <a:rPr lang="pt-BR" sz="1800" b="1">
                <a:solidFill>
                  <a:srgbClr val="FF0000"/>
                </a:solidFill>
                <a:latin typeface="Arial" panose="020B0604020202020204" pitchFamily="34" charset="0"/>
                <a:cs typeface="Arial" panose="020B0604020202020204" pitchFamily="34" charset="0"/>
              </a:rPr>
              <a:t>Đối với điện thoại Hệ điều hành Android từ Android 4.1 trở lên (các máy như Samsung, OPPO, SONY, ...): </a:t>
            </a:r>
          </a:p>
          <a:p>
            <a:pPr algn="just"/>
            <a:r>
              <a:rPr lang="pt-BR" sz="1800" b="1">
                <a:solidFill>
                  <a:srgbClr val="FF0000"/>
                </a:solidFill>
                <a:latin typeface="Arial" panose="020B0604020202020204" pitchFamily="34" charset="0"/>
                <a:cs typeface="Arial" panose="020B0604020202020204" pitchFamily="34" charset="0"/>
              </a:rPr>
              <a:t>Truy cập ứng dụng CH PLAY hoặc PLAY STORE như hình</a:t>
            </a:r>
          </a:p>
        </p:txBody>
      </p:sp>
      <p:sp>
        <p:nvSpPr>
          <p:cNvPr id="10" name="Shape 93">
            <a:extLst>
              <a:ext uri="{FF2B5EF4-FFF2-40B4-BE49-F238E27FC236}">
                <a16:creationId xmlns:a16="http://schemas.microsoft.com/office/drawing/2014/main" id="{F0E711B0-12CE-4D00-920F-79AB58575962}"/>
              </a:ext>
            </a:extLst>
          </p:cNvPr>
          <p:cNvSpPr/>
          <p:nvPr/>
        </p:nvSpPr>
        <p:spPr>
          <a:xfrm>
            <a:off x="403150" y="2277189"/>
            <a:ext cx="8366275" cy="6565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1800" b="1">
                <a:solidFill>
                  <a:srgbClr val="FF0000"/>
                </a:solidFill>
                <a:latin typeface="Arial" panose="020B0604020202020204" pitchFamily="34" charset="0"/>
                <a:cs typeface="Arial" panose="020B0604020202020204" pitchFamily="34" charset="0"/>
              </a:rPr>
              <a:t>Đối với các máy Hệ điều hành IOS từ 9.0 trở lên (các máy iPhone): Truy cập ứng dụng App Store như hình </a:t>
            </a:r>
          </a:p>
        </p:txBody>
      </p:sp>
      <p:pic>
        <p:nvPicPr>
          <p:cNvPr id="3" name="Picture 2">
            <a:extLst>
              <a:ext uri="{FF2B5EF4-FFF2-40B4-BE49-F238E27FC236}">
                <a16:creationId xmlns:a16="http://schemas.microsoft.com/office/drawing/2014/main" id="{C7D2022B-FEDC-4E02-9B75-FB3CE88500D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13796" y="611105"/>
            <a:ext cx="1507074" cy="1184130"/>
          </a:xfrm>
          <a:prstGeom prst="rect">
            <a:avLst/>
          </a:prstGeom>
        </p:spPr>
      </p:pic>
      <p:pic>
        <p:nvPicPr>
          <p:cNvPr id="5" name="Picture 4">
            <a:extLst>
              <a:ext uri="{FF2B5EF4-FFF2-40B4-BE49-F238E27FC236}">
                <a16:creationId xmlns:a16="http://schemas.microsoft.com/office/drawing/2014/main" id="{F28FF9CA-5263-4A6C-80BB-DA7D07F980E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31788" y="2147222"/>
            <a:ext cx="1041006" cy="1041006"/>
          </a:xfrm>
          <a:prstGeom prst="rect">
            <a:avLst/>
          </a:prstGeom>
        </p:spPr>
      </p:pic>
      <p:sp>
        <p:nvSpPr>
          <p:cNvPr id="14" name="Shape 93">
            <a:extLst>
              <a:ext uri="{FF2B5EF4-FFF2-40B4-BE49-F238E27FC236}">
                <a16:creationId xmlns:a16="http://schemas.microsoft.com/office/drawing/2014/main" id="{EAC2AB37-037A-415E-ABB6-53310D427598}"/>
              </a:ext>
            </a:extLst>
          </p:cNvPr>
          <p:cNvSpPr/>
          <p:nvPr/>
        </p:nvSpPr>
        <p:spPr>
          <a:xfrm>
            <a:off x="9839719" y="1776986"/>
            <a:ext cx="2025143" cy="28725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ctr"/>
            <a:r>
              <a:rPr lang="pt-BR" sz="1200" b="1">
                <a:latin typeface="Arial" panose="020B0604020202020204" pitchFamily="34" charset="0"/>
                <a:cs typeface="Arial" panose="020B0604020202020204" pitchFamily="34" charset="0"/>
              </a:rPr>
              <a:t>CH PLAY/GOOGLE PLAY</a:t>
            </a:r>
          </a:p>
        </p:txBody>
      </p:sp>
      <p:sp>
        <p:nvSpPr>
          <p:cNvPr id="17" name="Shape 93">
            <a:extLst>
              <a:ext uri="{FF2B5EF4-FFF2-40B4-BE49-F238E27FC236}">
                <a16:creationId xmlns:a16="http://schemas.microsoft.com/office/drawing/2014/main" id="{DFA9F046-0B1B-49FF-8EAC-3E473196FA1C}"/>
              </a:ext>
            </a:extLst>
          </p:cNvPr>
          <p:cNvSpPr/>
          <p:nvPr/>
        </p:nvSpPr>
        <p:spPr>
          <a:xfrm>
            <a:off x="10361871" y="3285371"/>
            <a:ext cx="1010923" cy="28725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ctr"/>
            <a:r>
              <a:rPr lang="pt-BR" sz="1200" b="1">
                <a:latin typeface="Arial" panose="020B0604020202020204" pitchFamily="34" charset="0"/>
                <a:cs typeface="Arial" panose="020B0604020202020204" pitchFamily="34" charset="0"/>
              </a:rPr>
              <a:t>APP STORE</a:t>
            </a:r>
          </a:p>
        </p:txBody>
      </p:sp>
      <p:sp>
        <p:nvSpPr>
          <p:cNvPr id="18" name="Shape 93">
            <a:extLst>
              <a:ext uri="{FF2B5EF4-FFF2-40B4-BE49-F238E27FC236}">
                <a16:creationId xmlns:a16="http://schemas.microsoft.com/office/drawing/2014/main" id="{D2958C72-07AB-4818-BFC9-9F6BEF6D27AA}"/>
              </a:ext>
            </a:extLst>
          </p:cNvPr>
          <p:cNvSpPr/>
          <p:nvPr/>
        </p:nvSpPr>
        <p:spPr>
          <a:xfrm>
            <a:off x="403150" y="2893108"/>
            <a:ext cx="8366275" cy="6565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1800" b="1">
                <a:latin typeface="Arial" panose="020B0604020202020204" pitchFamily="34" charset="0"/>
                <a:cs typeface="Arial" panose="020B0604020202020204" pitchFamily="34" charset="0"/>
              </a:rPr>
              <a:t>Bước 2: Tìm ứng dụng theo ký tự “VSSID”</a:t>
            </a:r>
            <a:r>
              <a:rPr lang="en-US" sz="1800" b="1">
                <a:latin typeface="Arial" panose="020B0604020202020204" pitchFamily="34" charset="0"/>
                <a:cs typeface="Arial" panose="020B0604020202020204" pitchFamily="34" charset="0"/>
              </a:rPr>
              <a:t> </a:t>
            </a:r>
            <a:r>
              <a:rPr lang="en-US" sz="1800" b="1">
                <a:latin typeface="Arial" panose="020B0604020202020204" pitchFamily="34" charset="0"/>
                <a:cs typeface="Arial" panose="020B0604020202020204" pitchFamily="34" charset="0"/>
                <a:sym typeface="Wingdings" panose="05000000000000000000" pitchFamily="2" charset="2"/>
              </a:rPr>
              <a:t> </a:t>
            </a:r>
            <a:r>
              <a:rPr lang="vi-VN" sz="1800" b="1">
                <a:latin typeface="Arial" panose="020B0604020202020204" pitchFamily="34" charset="0"/>
                <a:cs typeface="Arial" panose="020B0604020202020204" pitchFamily="34" charset="0"/>
              </a:rPr>
              <a:t>Ấn vào nút “Cài đặt” hoặc “Nhận”</a:t>
            </a:r>
            <a:r>
              <a:rPr lang="en-US" sz="1800" b="1">
                <a:latin typeface="Arial" panose="020B0604020202020204" pitchFamily="34" charset="0"/>
                <a:cs typeface="Arial" panose="020B0604020202020204" pitchFamily="34" charset="0"/>
              </a:rPr>
              <a:t> </a:t>
            </a:r>
            <a:r>
              <a:rPr lang="en-US" sz="1800" b="1">
                <a:latin typeface="Arial" panose="020B0604020202020204" pitchFamily="34" charset="0"/>
                <a:cs typeface="Arial" panose="020B0604020202020204" pitchFamily="34" charset="0"/>
                <a:sym typeface="Wingdings" panose="05000000000000000000" pitchFamily="2" charset="2"/>
              </a:rPr>
              <a:t> </a:t>
            </a:r>
            <a:r>
              <a:rPr lang="vi-VN" sz="1800" b="1">
                <a:latin typeface="Arial" panose="020B0604020202020204" pitchFamily="34" charset="0"/>
                <a:cs typeface="Arial" panose="020B0604020202020204" pitchFamily="34" charset="0"/>
              </a:rPr>
              <a:t>Cài đặt xong ứng dụng VssID</a:t>
            </a:r>
            <a:endParaRPr lang="pt-BR" sz="1800" b="1">
              <a:latin typeface="Arial" panose="020B0604020202020204" pitchFamily="34" charset="0"/>
              <a:cs typeface="Arial" panose="020B0604020202020204" pitchFamily="34" charset="0"/>
            </a:endParaRPr>
          </a:p>
        </p:txBody>
      </p:sp>
      <p:sp>
        <p:nvSpPr>
          <p:cNvPr id="19" name="Shape 93">
            <a:extLst>
              <a:ext uri="{FF2B5EF4-FFF2-40B4-BE49-F238E27FC236}">
                <a16:creationId xmlns:a16="http://schemas.microsoft.com/office/drawing/2014/main" id="{A238DF4C-3F33-46E3-9E01-2BC2DC803149}"/>
              </a:ext>
            </a:extLst>
          </p:cNvPr>
          <p:cNvSpPr/>
          <p:nvPr/>
        </p:nvSpPr>
        <p:spPr>
          <a:xfrm>
            <a:off x="403150" y="6180393"/>
            <a:ext cx="8366275"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endParaRPr lang="pt-BR" sz="1800" b="1">
              <a:latin typeface="Arial" panose="020B0604020202020204" pitchFamily="34" charset="0"/>
              <a:cs typeface="Arial" panose="020B0604020202020204" pitchFamily="34" charset="0"/>
            </a:endParaRPr>
          </a:p>
        </p:txBody>
      </p:sp>
      <p:sp>
        <p:nvSpPr>
          <p:cNvPr id="2" name="Arrow: Right 1">
            <a:extLst>
              <a:ext uri="{FF2B5EF4-FFF2-40B4-BE49-F238E27FC236}">
                <a16:creationId xmlns:a16="http://schemas.microsoft.com/office/drawing/2014/main" id="{5D3BA400-4113-4897-B311-344C855B1FEC}"/>
              </a:ext>
            </a:extLst>
          </p:cNvPr>
          <p:cNvSpPr/>
          <p:nvPr/>
        </p:nvSpPr>
        <p:spPr>
          <a:xfrm>
            <a:off x="9206143" y="1126258"/>
            <a:ext cx="1014219" cy="346229"/>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FB6AE5B-0C7F-4EBD-9C63-0BE18DF64A66}"/>
              </a:ext>
            </a:extLst>
          </p:cNvPr>
          <p:cNvSpPr/>
          <p:nvPr/>
        </p:nvSpPr>
        <p:spPr>
          <a:xfrm>
            <a:off x="9206142" y="2432864"/>
            <a:ext cx="1014219" cy="346229"/>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BE303F1-3365-4284-8FE5-9B074F4045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150" y="3572629"/>
            <a:ext cx="2970365" cy="3247345"/>
          </a:xfrm>
          <a:prstGeom prst="rect">
            <a:avLst/>
          </a:prstGeom>
        </p:spPr>
      </p:pic>
      <p:sp>
        <p:nvSpPr>
          <p:cNvPr id="11" name="Arrow: Right 10">
            <a:extLst>
              <a:ext uri="{FF2B5EF4-FFF2-40B4-BE49-F238E27FC236}">
                <a16:creationId xmlns:a16="http://schemas.microsoft.com/office/drawing/2014/main" id="{5B9CEFC1-F716-4D8C-B5A7-F2D1401ED4BC}"/>
              </a:ext>
            </a:extLst>
          </p:cNvPr>
          <p:cNvSpPr/>
          <p:nvPr/>
        </p:nvSpPr>
        <p:spPr>
          <a:xfrm>
            <a:off x="2205867" y="4427215"/>
            <a:ext cx="370246" cy="125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B556C6E3-8A68-4C14-BD86-033FBB821CC8}"/>
              </a:ext>
            </a:extLst>
          </p:cNvPr>
          <p:cNvSpPr/>
          <p:nvPr/>
        </p:nvSpPr>
        <p:spPr>
          <a:xfrm rot="10800000">
            <a:off x="1221924" y="3879182"/>
            <a:ext cx="370246" cy="125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69870860-C2FB-4AD4-8F62-5B246FEE828A}"/>
              </a:ext>
            </a:extLst>
          </p:cNvPr>
          <p:cNvSpPr/>
          <p:nvPr/>
        </p:nvSpPr>
        <p:spPr>
          <a:xfrm>
            <a:off x="3578505" y="4795588"/>
            <a:ext cx="1405866" cy="3795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FE423BA-585B-42E7-A303-913AD9639D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9362" y="3657768"/>
            <a:ext cx="4398837" cy="3034824"/>
          </a:xfrm>
          <a:prstGeom prst="rect">
            <a:avLst/>
          </a:prstGeom>
        </p:spPr>
      </p:pic>
      <p:sp>
        <p:nvSpPr>
          <p:cNvPr id="26" name="Oval 25">
            <a:extLst>
              <a:ext uri="{FF2B5EF4-FFF2-40B4-BE49-F238E27FC236}">
                <a16:creationId xmlns:a16="http://schemas.microsoft.com/office/drawing/2014/main" id="{43C8F7CE-C593-4643-AB28-16644D0D8147}"/>
              </a:ext>
            </a:extLst>
          </p:cNvPr>
          <p:cNvSpPr/>
          <p:nvPr/>
        </p:nvSpPr>
        <p:spPr>
          <a:xfrm>
            <a:off x="7093257" y="5686913"/>
            <a:ext cx="896645" cy="8256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8849FA-0705-4CC9-A4FC-B5476D113095}"/>
              </a:ext>
            </a:extLst>
          </p:cNvPr>
          <p:cNvSpPr/>
          <p:nvPr/>
        </p:nvSpPr>
        <p:spPr>
          <a:xfrm>
            <a:off x="8282866" y="5592932"/>
            <a:ext cx="2079005" cy="98474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50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Sau khi cài đặt xong, trên màn hình sẽ có </a:t>
            </a:r>
          </a:p>
          <a:p>
            <a:pPr algn="ctr"/>
            <a:r>
              <a:rPr lang="en-US" sz="150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ứng dụng VssID</a:t>
            </a:r>
          </a:p>
        </p:txBody>
      </p:sp>
    </p:spTree>
    <p:extLst>
      <p:ext uri="{BB962C8B-B14F-4D97-AF65-F5344CB8AC3E}">
        <p14:creationId xmlns:p14="http://schemas.microsoft.com/office/powerpoint/2010/main" val="395052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afterEffect">
                                  <p:stCondLst>
                                    <p:cond delay="0"/>
                                  </p:stCondLst>
                                  <p:endCondLst>
                                    <p:cond evt="onNext" delay="0">
                                      <p:tgtEl>
                                        <p:sldTgt/>
                                      </p:tgtEl>
                                    </p:cond>
                                  </p:endCondLst>
                                  <p:childTnLst>
                                    <p:animClr clrSpc="rgb" dir="cw">
                                      <p:cBhvr override="childStyle">
                                        <p:cTn id="6" dur="500" autoRev="1" fill="remove"/>
                                        <p:tgtEl>
                                          <p:spTgt spid="11"/>
                                        </p:tgtEl>
                                        <p:attrNameLst>
                                          <p:attrName>style.color</p:attrName>
                                        </p:attrNameLst>
                                      </p:cBhvr>
                                      <p:to>
                                        <a:schemeClr val="bg1"/>
                                      </p:to>
                                    </p:animClr>
                                    <p:animClr clrSpc="rgb" dir="cw">
                                      <p:cBhvr>
                                        <p:cTn id="7" dur="500" autoRev="1" fill="remove"/>
                                        <p:tgtEl>
                                          <p:spTgt spid="11"/>
                                        </p:tgtEl>
                                        <p:attrNameLst>
                                          <p:attrName>fillcolor</p:attrName>
                                        </p:attrNameLst>
                                      </p:cBhvr>
                                      <p:to>
                                        <a:schemeClr val="bg1"/>
                                      </p:to>
                                    </p:animClr>
                                    <p:set>
                                      <p:cBhvr>
                                        <p:cTn id="8" dur="500" autoRev="1" fill="remove"/>
                                        <p:tgtEl>
                                          <p:spTgt spid="11"/>
                                        </p:tgtEl>
                                        <p:attrNameLst>
                                          <p:attrName>fill.type</p:attrName>
                                        </p:attrNameLst>
                                      </p:cBhvr>
                                      <p:to>
                                        <p:strVal val="solid"/>
                                      </p:to>
                                    </p:set>
                                    <p:set>
                                      <p:cBhvr>
                                        <p:cTn id="9" dur="500" autoRev="1" fill="remove"/>
                                        <p:tgtEl>
                                          <p:spTgt spid="11"/>
                                        </p:tgtEl>
                                        <p:attrNameLst>
                                          <p:attrName>fill.on</p:attrName>
                                        </p:attrNameLst>
                                      </p:cBhvr>
                                      <p:to>
                                        <p:strVal val="true"/>
                                      </p:to>
                                    </p:set>
                                  </p:childTnLst>
                                </p:cTn>
                              </p:par>
                              <p:par>
                                <p:cTn id="10"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11" dur="500" autoRev="1" fill="remove"/>
                                        <p:tgtEl>
                                          <p:spTgt spid="22"/>
                                        </p:tgtEl>
                                        <p:attrNameLst>
                                          <p:attrName>style.color</p:attrName>
                                        </p:attrNameLst>
                                      </p:cBhvr>
                                      <p:to>
                                        <a:schemeClr val="bg1"/>
                                      </p:to>
                                    </p:animClr>
                                    <p:animClr clrSpc="rgb" dir="cw">
                                      <p:cBhvr>
                                        <p:cTn id="12" dur="500" autoRev="1" fill="remove"/>
                                        <p:tgtEl>
                                          <p:spTgt spid="22"/>
                                        </p:tgtEl>
                                        <p:attrNameLst>
                                          <p:attrName>fillcolor</p:attrName>
                                        </p:attrNameLst>
                                      </p:cBhvr>
                                      <p:to>
                                        <a:schemeClr val="bg1"/>
                                      </p:to>
                                    </p:animClr>
                                    <p:set>
                                      <p:cBhvr>
                                        <p:cTn id="13" dur="500" autoRev="1" fill="remove"/>
                                        <p:tgtEl>
                                          <p:spTgt spid="22"/>
                                        </p:tgtEl>
                                        <p:attrNameLst>
                                          <p:attrName>fill.type</p:attrName>
                                        </p:attrNameLst>
                                      </p:cBhvr>
                                      <p:to>
                                        <p:strVal val="solid"/>
                                      </p:to>
                                    </p:set>
                                    <p:set>
                                      <p:cBhvr>
                                        <p:cTn id="14" dur="500" autoRev="1" fill="remove"/>
                                        <p:tgtEl>
                                          <p:spTgt spid="22"/>
                                        </p:tgtEl>
                                        <p:attrNameLst>
                                          <p:attrName>fill.on</p:attrName>
                                        </p:attrNameLst>
                                      </p:cBhvr>
                                      <p:to>
                                        <p:strVal val="true"/>
                                      </p:to>
                                    </p:set>
                                  </p:childTnLst>
                                </p:cTn>
                              </p:par>
                              <p:par>
                                <p:cTn id="1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16" dur="500" autoRev="1" fill="remove"/>
                                        <p:tgtEl>
                                          <p:spTgt spid="23"/>
                                        </p:tgtEl>
                                        <p:attrNameLst>
                                          <p:attrName>style.color</p:attrName>
                                        </p:attrNameLst>
                                      </p:cBhvr>
                                      <p:to>
                                        <a:schemeClr val="bg1"/>
                                      </p:to>
                                    </p:animClr>
                                    <p:animClr clrSpc="rgb" dir="cw">
                                      <p:cBhvr>
                                        <p:cTn id="17" dur="500" autoRev="1" fill="remove"/>
                                        <p:tgtEl>
                                          <p:spTgt spid="23"/>
                                        </p:tgtEl>
                                        <p:attrNameLst>
                                          <p:attrName>fillcolor</p:attrName>
                                        </p:attrNameLst>
                                      </p:cBhvr>
                                      <p:to>
                                        <a:schemeClr val="bg1"/>
                                      </p:to>
                                    </p:animClr>
                                    <p:set>
                                      <p:cBhvr>
                                        <p:cTn id="18" dur="500" autoRev="1" fill="remove"/>
                                        <p:tgtEl>
                                          <p:spTgt spid="23"/>
                                        </p:tgtEl>
                                        <p:attrNameLst>
                                          <p:attrName>fill.type</p:attrName>
                                        </p:attrNameLst>
                                      </p:cBhvr>
                                      <p:to>
                                        <p:strVal val="solid"/>
                                      </p:to>
                                    </p:set>
                                    <p:set>
                                      <p:cBhvr>
                                        <p:cTn id="19" dur="500" autoRev="1" fill="remove"/>
                                        <p:tgtEl>
                                          <p:spTgt spid="23"/>
                                        </p:tgtEl>
                                        <p:attrNameLst>
                                          <p:attrName>fill.on</p:attrName>
                                        </p:attrNameLst>
                                      </p:cBhvr>
                                      <p:to>
                                        <p:strVal val="true"/>
                                      </p:to>
                                    </p:se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P spid="23"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93">
            <a:extLst>
              <a:ext uri="{FF2B5EF4-FFF2-40B4-BE49-F238E27FC236}">
                <a16:creationId xmlns:a16="http://schemas.microsoft.com/office/drawing/2014/main" id="{2E45BA2A-C81B-4F4E-83DC-A7B2098BE738}"/>
              </a:ext>
            </a:extLst>
          </p:cNvPr>
          <p:cNvSpPr/>
          <p:nvPr/>
        </p:nvSpPr>
        <p:spPr>
          <a:xfrm>
            <a:off x="1915412" y="165408"/>
            <a:ext cx="8361177" cy="4873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500" b="1">
                <a:latin typeface="Arial" panose="020B0604020202020204" pitchFamily="34" charset="0"/>
                <a:cs typeface="Arial" panose="020B0604020202020204" pitchFamily="34" charset="0"/>
              </a:rPr>
              <a:t>HƯỚNG DẪN TẠO LẬP TÀI KHOẢN SỬ DỤNG VssID</a:t>
            </a:r>
            <a:endParaRPr lang="pt-BR" sz="2500" b="1" dirty="0">
              <a:latin typeface="Arial" panose="020B0604020202020204" pitchFamily="34" charset="0"/>
              <a:cs typeface="Arial" panose="020B0604020202020204" pitchFamily="34" charset="0"/>
            </a:endParaRPr>
          </a:p>
        </p:txBody>
      </p:sp>
      <p:sp>
        <p:nvSpPr>
          <p:cNvPr id="20" name="Shape 93">
            <a:extLst>
              <a:ext uri="{FF2B5EF4-FFF2-40B4-BE49-F238E27FC236}">
                <a16:creationId xmlns:a16="http://schemas.microsoft.com/office/drawing/2014/main" id="{9BD6923D-7C07-4390-A1AB-EFCBF3E7C7EA}"/>
              </a:ext>
            </a:extLst>
          </p:cNvPr>
          <p:cNvSpPr/>
          <p:nvPr/>
        </p:nvSpPr>
        <p:spPr>
          <a:xfrm>
            <a:off x="340322" y="757530"/>
            <a:ext cx="3664049" cy="79508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1500" b="1">
                <a:latin typeface="Arial" panose="020B0604020202020204" pitchFamily="34" charset="0"/>
                <a:cs typeface="Arial" panose="020B0604020202020204" pitchFamily="34" charset="0"/>
              </a:rPr>
              <a:t>Bước 1: Sau khi hoàn tất cài đặt, mở ứng dụng VssID, trên màn hình hiển thị của ứng dụng, ấn “Đăng ký ngay”</a:t>
            </a:r>
          </a:p>
        </p:txBody>
      </p:sp>
      <p:pic>
        <p:nvPicPr>
          <p:cNvPr id="11" name="Picture 10">
            <a:extLst>
              <a:ext uri="{FF2B5EF4-FFF2-40B4-BE49-F238E27FC236}">
                <a16:creationId xmlns:a16="http://schemas.microsoft.com/office/drawing/2014/main" id="{F45E5B9F-307E-4D9A-92FB-9FB885C02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25" y="1741191"/>
            <a:ext cx="2791327" cy="4951401"/>
          </a:xfrm>
          <a:prstGeom prst="rect">
            <a:avLst/>
          </a:prstGeom>
        </p:spPr>
      </p:pic>
      <p:sp>
        <p:nvSpPr>
          <p:cNvPr id="12" name="Oval 11">
            <a:extLst>
              <a:ext uri="{FF2B5EF4-FFF2-40B4-BE49-F238E27FC236}">
                <a16:creationId xmlns:a16="http://schemas.microsoft.com/office/drawing/2014/main" id="{98593C40-C2CE-4F34-8391-F4307CCFE6DA}"/>
              </a:ext>
            </a:extLst>
          </p:cNvPr>
          <p:cNvSpPr/>
          <p:nvPr/>
        </p:nvSpPr>
        <p:spPr>
          <a:xfrm>
            <a:off x="1890709" y="5938533"/>
            <a:ext cx="833439" cy="2381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AB3892FF-27A6-4B9B-8995-E31929CE0578}"/>
              </a:ext>
            </a:extLst>
          </p:cNvPr>
          <p:cNvSpPr/>
          <p:nvPr/>
        </p:nvSpPr>
        <p:spPr>
          <a:xfrm>
            <a:off x="4167228" y="1009187"/>
            <a:ext cx="751282" cy="291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E87F5C38-4874-47EA-89EF-1CB6BEE720C0}"/>
              </a:ext>
            </a:extLst>
          </p:cNvPr>
          <p:cNvSpPr/>
          <p:nvPr/>
        </p:nvSpPr>
        <p:spPr>
          <a:xfrm>
            <a:off x="2183603" y="5185157"/>
            <a:ext cx="247650" cy="666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hape 93">
            <a:extLst>
              <a:ext uri="{FF2B5EF4-FFF2-40B4-BE49-F238E27FC236}">
                <a16:creationId xmlns:a16="http://schemas.microsoft.com/office/drawing/2014/main" id="{A0F38581-A4E9-43C7-847F-98A6F8EA4FCB}"/>
              </a:ext>
            </a:extLst>
          </p:cNvPr>
          <p:cNvSpPr/>
          <p:nvPr/>
        </p:nvSpPr>
        <p:spPr>
          <a:xfrm>
            <a:off x="5081367" y="807209"/>
            <a:ext cx="3664049" cy="56425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1500" b="1">
                <a:latin typeface="Arial" panose="020B0604020202020204" pitchFamily="34" charset="0"/>
                <a:cs typeface="Arial" panose="020B0604020202020204" pitchFamily="34" charset="0"/>
              </a:rPr>
              <a:t>Bước 2: Màn hình sẽ chuyển sang màn hình đăng ký </a:t>
            </a:r>
            <a:r>
              <a:rPr lang="pt-BR" sz="1500" b="1">
                <a:latin typeface="Arial" panose="020B0604020202020204" pitchFamily="34" charset="0"/>
                <a:cs typeface="Arial" panose="020B0604020202020204" pitchFamily="34" charset="0"/>
                <a:sym typeface="Wingdings" panose="05000000000000000000" pitchFamily="2" charset="2"/>
              </a:rPr>
              <a:t> Chọn cá nhân  Tiếp</a:t>
            </a:r>
            <a:endParaRPr lang="pt-BR" sz="15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81F4718-1E9C-48E5-BDEB-BA008615D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598" y="1495672"/>
            <a:ext cx="7845058" cy="4730467"/>
          </a:xfrm>
          <a:prstGeom prst="rect">
            <a:avLst/>
          </a:prstGeom>
        </p:spPr>
      </p:pic>
      <p:sp>
        <p:nvSpPr>
          <p:cNvPr id="13" name="Arrow: Right 12">
            <a:extLst>
              <a:ext uri="{FF2B5EF4-FFF2-40B4-BE49-F238E27FC236}">
                <a16:creationId xmlns:a16="http://schemas.microsoft.com/office/drawing/2014/main" id="{0BD0AB04-588E-4289-8B98-04AD1BF28C06}"/>
              </a:ext>
            </a:extLst>
          </p:cNvPr>
          <p:cNvSpPr/>
          <p:nvPr/>
        </p:nvSpPr>
        <p:spPr>
          <a:xfrm>
            <a:off x="6096000" y="5000769"/>
            <a:ext cx="751282" cy="291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5E47693-CAF8-4821-8956-711524767387}"/>
              </a:ext>
            </a:extLst>
          </p:cNvPr>
          <p:cNvSpPr/>
          <p:nvPr/>
        </p:nvSpPr>
        <p:spPr>
          <a:xfrm rot="5400000">
            <a:off x="3908600" y="5216440"/>
            <a:ext cx="751282" cy="291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693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par>
                                <p:cTn id="20" presetID="27" presetClass="emph" presetSubtype="0" repeatCount="indefinite" fill="remove" grpId="0" nodeType="withEffect">
                                  <p:stCondLst>
                                    <p:cond delay="0"/>
                                  </p:stCondLst>
                                  <p:childTnLst>
                                    <p:animClr clrSpc="rgb" dir="cw">
                                      <p:cBhvr override="childStyle">
                                        <p:cTn id="21" dur="500" autoRev="1" fill="remove"/>
                                        <p:tgtEl>
                                          <p:spTgt spid="23"/>
                                        </p:tgtEl>
                                        <p:attrNameLst>
                                          <p:attrName>style.color</p:attrName>
                                        </p:attrNameLst>
                                      </p:cBhvr>
                                      <p:to>
                                        <a:schemeClr val="bg1"/>
                                      </p:to>
                                    </p:animClr>
                                    <p:animClr clrSpc="rgb" dir="cw">
                                      <p:cBhvr>
                                        <p:cTn id="22" dur="500" autoRev="1" fill="remove"/>
                                        <p:tgtEl>
                                          <p:spTgt spid="23"/>
                                        </p:tgtEl>
                                        <p:attrNameLst>
                                          <p:attrName>fillcolor</p:attrName>
                                        </p:attrNameLst>
                                      </p:cBhvr>
                                      <p:to>
                                        <a:schemeClr val="bg1"/>
                                      </p:to>
                                    </p:animClr>
                                    <p:set>
                                      <p:cBhvr>
                                        <p:cTn id="23" dur="500" autoRev="1" fill="remove"/>
                                        <p:tgtEl>
                                          <p:spTgt spid="23"/>
                                        </p:tgtEl>
                                        <p:attrNameLst>
                                          <p:attrName>fill.type</p:attrName>
                                        </p:attrNameLst>
                                      </p:cBhvr>
                                      <p:to>
                                        <p:strVal val="solid"/>
                                      </p:to>
                                    </p:set>
                                    <p:set>
                                      <p:cBhvr>
                                        <p:cTn id="24" dur="500" autoRev="1" fill="remove"/>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10"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hape 93">
            <a:extLst>
              <a:ext uri="{FF2B5EF4-FFF2-40B4-BE49-F238E27FC236}">
                <a16:creationId xmlns:a16="http://schemas.microsoft.com/office/drawing/2014/main" id="{9BD6923D-7C07-4390-A1AB-EFCBF3E7C7EA}"/>
              </a:ext>
            </a:extLst>
          </p:cNvPr>
          <p:cNvSpPr/>
          <p:nvPr/>
        </p:nvSpPr>
        <p:spPr>
          <a:xfrm>
            <a:off x="420906" y="719252"/>
            <a:ext cx="10799544" cy="71814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000" b="1">
                <a:latin typeface="Arial" panose="020B0604020202020204" pitchFamily="34" charset="0"/>
                <a:cs typeface="Arial" panose="020B0604020202020204" pitchFamily="34" charset="0"/>
              </a:rPr>
              <a:t>Bước 3: </a:t>
            </a:r>
            <a:r>
              <a:rPr lang="en-US" sz="2000" b="1">
                <a:latin typeface="Arial" panose="020B0604020202020204" pitchFamily="34" charset="0"/>
                <a:cs typeface="Arial" panose="020B0604020202020204" pitchFamily="34" charset="0"/>
              </a:rPr>
              <a:t>Điền đầy đủ </a:t>
            </a:r>
            <a:r>
              <a:rPr lang="vi-VN" sz="2000" b="1">
                <a:latin typeface="Arial" panose="020B0604020202020204" pitchFamily="34" charset="0"/>
                <a:cs typeface="Arial" panose="020B0604020202020204" pitchFamily="34" charset="0"/>
              </a:rPr>
              <a:t>thông tin </a:t>
            </a:r>
            <a:r>
              <a:rPr lang="en-US" sz="2000" b="1">
                <a:latin typeface="Arial" panose="020B0604020202020204" pitchFamily="34" charset="0"/>
                <a:cs typeface="Arial" panose="020B0604020202020204" pitchFamily="34" charset="0"/>
              </a:rPr>
              <a:t>để đăng ký tại các ô mẫu (Lưu ý: Đính kèm ảnh chụp cá nhân và ảnh chụp chứng minh thư/Căn cước công dân mặt trước và mặt sau)</a:t>
            </a:r>
            <a:endParaRPr lang="pt-BR" sz="2000" b="1">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39B1F4B-A222-4737-BC4D-B86CF819DC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906" y="1437396"/>
            <a:ext cx="11452226" cy="5420603"/>
          </a:xfrm>
          <a:prstGeom prst="rect">
            <a:avLst/>
          </a:prstGeom>
        </p:spPr>
      </p:pic>
      <p:sp>
        <p:nvSpPr>
          <p:cNvPr id="14" name="Shape 93">
            <a:extLst>
              <a:ext uri="{FF2B5EF4-FFF2-40B4-BE49-F238E27FC236}">
                <a16:creationId xmlns:a16="http://schemas.microsoft.com/office/drawing/2014/main" id="{E64E8BE2-820A-4D31-A082-FB4A29635B87}"/>
              </a:ext>
            </a:extLst>
          </p:cNvPr>
          <p:cNvSpPr/>
          <p:nvPr/>
        </p:nvSpPr>
        <p:spPr>
          <a:xfrm>
            <a:off x="1915412" y="165408"/>
            <a:ext cx="8361177" cy="4873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500" b="1">
                <a:latin typeface="Arial" panose="020B0604020202020204" pitchFamily="34" charset="0"/>
                <a:cs typeface="Arial" panose="020B0604020202020204" pitchFamily="34" charset="0"/>
              </a:rPr>
              <a:t>HƯỚNG DẪN TẠO LẬP TÀI KHOẢN SỬ DỤNG VssID</a:t>
            </a:r>
            <a:endParaRPr lang="pt-BR" sz="2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2595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986AC8-0036-465B-9A4A-FA9790641E60}"/>
              </a:ext>
            </a:extLst>
          </p:cNvPr>
          <p:cNvSpPr/>
          <p:nvPr/>
        </p:nvSpPr>
        <p:spPr>
          <a:xfrm>
            <a:off x="3120791" y="6138748"/>
            <a:ext cx="6742299" cy="71814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Lưu</a:t>
            </a:r>
            <a:r>
              <a:rPr lang="en-US" sz="1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ý: </a:t>
            </a:r>
            <a:r>
              <a:rPr lang="en-US" sz="1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Tại</a:t>
            </a:r>
            <a:r>
              <a:rPr lang="en-US" sz="1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mục</a:t>
            </a:r>
            <a:r>
              <a:rPr lang="en-US" sz="1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Chọn</a:t>
            </a:r>
            <a:r>
              <a:rPr lang="en-US" sz="1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cơ</a:t>
            </a:r>
            <a:r>
              <a:rPr lang="en-US" sz="1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quan</a:t>
            </a:r>
            <a:r>
              <a:rPr lang="en-US" sz="1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BHXH </a:t>
            </a:r>
            <a:r>
              <a:rPr lang="en-US" sz="1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tiếp</a:t>
            </a:r>
            <a:r>
              <a:rPr lang="en-US" sz="1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nhận</a:t>
            </a:r>
            <a:r>
              <a:rPr lang="en-US" sz="1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a:t>
            </a:r>
            <a:r>
              <a:rPr lang="en-US" sz="1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khách</a:t>
            </a:r>
            <a:r>
              <a:rPr lang="en-US" sz="1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chọn</a:t>
            </a:r>
            <a:r>
              <a:rPr lang="en-US" sz="1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BHXH TP </a:t>
            </a:r>
            <a:r>
              <a:rPr lang="en-US" sz="1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Hồ</a:t>
            </a:r>
            <a:r>
              <a:rPr lang="en-US" sz="1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Chí</a:t>
            </a:r>
            <a:r>
              <a:rPr lang="en-US" sz="1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Minh, </a:t>
            </a:r>
            <a:r>
              <a:rPr lang="en-US" sz="1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sau</a:t>
            </a:r>
            <a:r>
              <a:rPr lang="en-US" sz="1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đó</a:t>
            </a:r>
            <a:r>
              <a:rPr lang="en-US" sz="1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chọn</a:t>
            </a:r>
            <a:r>
              <a:rPr lang="en-US" sz="1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đúng</a:t>
            </a:r>
            <a:r>
              <a:rPr lang="en-US" sz="1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BHXH </a:t>
            </a:r>
            <a:r>
              <a:rPr lang="en-US" sz="1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quận</a:t>
            </a:r>
            <a:r>
              <a:rPr lang="en-US" sz="1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Phú</a:t>
            </a:r>
            <a:r>
              <a:rPr lang="en-US" sz="1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5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Nhuận</a:t>
            </a:r>
            <a:endParaRPr lang="en-US" sz="1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a16="http://schemas.microsoft.com/office/drawing/2014/main" id="{0E4FF0FD-E797-41F3-BE20-6856EB56A599}"/>
              </a:ext>
            </a:extLst>
          </p:cNvPr>
          <p:cNvSpPr/>
          <p:nvPr/>
        </p:nvSpPr>
        <p:spPr>
          <a:xfrm rot="16200000">
            <a:off x="6146387" y="4896014"/>
            <a:ext cx="2242736" cy="242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93">
            <a:extLst>
              <a:ext uri="{FF2B5EF4-FFF2-40B4-BE49-F238E27FC236}">
                <a16:creationId xmlns:a16="http://schemas.microsoft.com/office/drawing/2014/main" id="{E64E8BE2-820A-4D31-A082-FB4A29635B87}"/>
              </a:ext>
            </a:extLst>
          </p:cNvPr>
          <p:cNvSpPr/>
          <p:nvPr/>
        </p:nvSpPr>
        <p:spPr>
          <a:xfrm>
            <a:off x="1915412" y="165408"/>
            <a:ext cx="8361177" cy="48731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500" b="1">
                <a:latin typeface="Arial" panose="020B0604020202020204" pitchFamily="34" charset="0"/>
                <a:cs typeface="Arial" panose="020B0604020202020204" pitchFamily="34" charset="0"/>
              </a:rPr>
              <a:t>HƯỚNG DẪN TẠO LẬP TÀI KHOẢN SỬ DỤNG VssID</a:t>
            </a:r>
            <a:endParaRPr lang="pt-BR" sz="25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19065CE-F6B5-4E75-97AC-4A4C927438FE}"/>
              </a:ext>
            </a:extLst>
          </p:cNvPr>
          <p:cNvPicPr>
            <a:picLocks noChangeAspect="1"/>
          </p:cNvPicPr>
          <p:nvPr/>
        </p:nvPicPr>
        <p:blipFill>
          <a:blip r:embed="rId3"/>
          <a:stretch>
            <a:fillRect/>
          </a:stretch>
        </p:blipFill>
        <p:spPr>
          <a:xfrm>
            <a:off x="1352550" y="628650"/>
            <a:ext cx="9486900" cy="5600700"/>
          </a:xfrm>
          <a:prstGeom prst="rect">
            <a:avLst/>
          </a:prstGeom>
        </p:spPr>
      </p:pic>
    </p:spTree>
    <p:extLst>
      <p:ext uri="{BB962C8B-B14F-4D97-AF65-F5344CB8AC3E}">
        <p14:creationId xmlns:p14="http://schemas.microsoft.com/office/powerpoint/2010/main" val="14485232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12"/>
                                        </p:tgtEl>
                                        <p:attrNameLst>
                                          <p:attrName>style.color</p:attrName>
                                        </p:attrNameLst>
                                      </p:cBhvr>
                                      <p:to>
                                        <a:schemeClr val="bg1"/>
                                      </p:to>
                                    </p:animClr>
                                    <p:animClr clrSpc="rgb" dir="cw">
                                      <p:cBhvr>
                                        <p:cTn id="7" dur="250" autoRev="1" fill="remove"/>
                                        <p:tgtEl>
                                          <p:spTgt spid="12"/>
                                        </p:tgtEl>
                                        <p:attrNameLst>
                                          <p:attrName>fillcolor</p:attrName>
                                        </p:attrNameLst>
                                      </p:cBhvr>
                                      <p:to>
                                        <a:schemeClr val="bg1"/>
                                      </p:to>
                                    </p:animClr>
                                    <p:set>
                                      <p:cBhvr>
                                        <p:cTn id="8" dur="250" autoRev="1" fill="remove"/>
                                        <p:tgtEl>
                                          <p:spTgt spid="12"/>
                                        </p:tgtEl>
                                        <p:attrNameLst>
                                          <p:attrName>fill.type</p:attrName>
                                        </p:attrNameLst>
                                      </p:cBhvr>
                                      <p:to>
                                        <p:strVal val="solid"/>
                                      </p:to>
                                    </p:set>
                                    <p:set>
                                      <p:cBhvr>
                                        <p:cTn id="9" dur="25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93">
            <a:extLst>
              <a:ext uri="{FF2B5EF4-FFF2-40B4-BE49-F238E27FC236}">
                <a16:creationId xmlns:a16="http://schemas.microsoft.com/office/drawing/2014/main" id="{9BD6923D-7C07-4390-A1AB-EFCBF3E7C7EA}"/>
              </a:ext>
            </a:extLst>
          </p:cNvPr>
          <p:cNvSpPr/>
          <p:nvPr/>
        </p:nvSpPr>
        <p:spPr>
          <a:xfrm>
            <a:off x="497908" y="712699"/>
            <a:ext cx="10799544"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000" b="1">
                <a:latin typeface="Arial" panose="020B0604020202020204" pitchFamily="34" charset="0"/>
                <a:cs typeface="Arial" panose="020B0604020202020204" pitchFamily="34" charset="0"/>
              </a:rPr>
              <a:t>Bước 4: </a:t>
            </a:r>
            <a:r>
              <a:rPr lang="en-US" sz="2000" b="1">
                <a:latin typeface="Arial" panose="020B0604020202020204" pitchFamily="34" charset="0"/>
                <a:cs typeface="Arial" panose="020B0604020202020204" pitchFamily="34" charset="0"/>
              </a:rPr>
              <a:t>Sau khi hoàn thành điền thông tin và ảnh (cá nhân + chứng minh thư/CCCD)</a:t>
            </a:r>
          </a:p>
          <a:p>
            <a:pPr algn="just"/>
            <a:r>
              <a:rPr lang="en-US" sz="2000" b="1">
                <a:latin typeface="Arial" panose="020B0604020202020204" pitchFamily="34" charset="0"/>
                <a:cs typeface="Arial" panose="020B0604020202020204" pitchFamily="34" charset="0"/>
              </a:rPr>
              <a:t>Ấn ghi nhận, màn hình sẽ chuyển sang nội dung sau và hệ thống sẽ tự động nhắn tin nhắn thông báo hoàn thành việc đăng ký</a:t>
            </a:r>
            <a:endParaRPr lang="pt-BR" sz="2000" b="1">
              <a:latin typeface="Arial" panose="020B0604020202020204" pitchFamily="34" charset="0"/>
              <a:cs typeface="Arial" panose="020B0604020202020204" pitchFamily="34" charset="0"/>
            </a:endParaRPr>
          </a:p>
        </p:txBody>
      </p:sp>
      <p:sp>
        <p:nvSpPr>
          <p:cNvPr id="5" name="Shape 93">
            <a:extLst>
              <a:ext uri="{FF2B5EF4-FFF2-40B4-BE49-F238E27FC236}">
                <a16:creationId xmlns:a16="http://schemas.microsoft.com/office/drawing/2014/main" id="{18F66F19-F7A3-471B-AC22-04F15EBE49CF}"/>
              </a:ext>
            </a:extLst>
          </p:cNvPr>
          <p:cNvSpPr/>
          <p:nvPr/>
        </p:nvSpPr>
        <p:spPr>
          <a:xfrm>
            <a:off x="497908" y="3521300"/>
            <a:ext cx="10799544"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000" b="1">
                <a:latin typeface="Arial" panose="020B0604020202020204" pitchFamily="34" charset="0"/>
                <a:cs typeface="Arial" panose="020B0604020202020204" pitchFamily="34" charset="0"/>
              </a:rPr>
              <a:t>Bước 5: </a:t>
            </a:r>
            <a:r>
              <a:rPr lang="en-US" sz="2000" b="1">
                <a:latin typeface="Arial" panose="020B0604020202020204" pitchFamily="34" charset="0"/>
                <a:cs typeface="Arial" panose="020B0604020202020204" pitchFamily="34" charset="0"/>
              </a:rPr>
              <a:t>Cá nhân sau khi thực hiện các bước trên mang theo Chứng minh thư đến cơ quan BHXH gần nhất để hoàn tất thủ tục đăng ký, sau khi xác nhận, hệ thống sẽ tự động gửi tin nhắn tài khoản và mật khẩu để đăng nhập ứng dụng VssID</a:t>
            </a:r>
            <a:endParaRPr lang="pt-BR" sz="2000" b="1">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400DE04-D772-4D1F-8A3B-82F17FCF0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200" y="1803620"/>
            <a:ext cx="6595610" cy="1495382"/>
          </a:xfrm>
          <a:prstGeom prst="rect">
            <a:avLst/>
          </a:prstGeom>
        </p:spPr>
      </p:pic>
      <p:pic>
        <p:nvPicPr>
          <p:cNvPr id="6" name="Picture 5">
            <a:extLst>
              <a:ext uri="{FF2B5EF4-FFF2-40B4-BE49-F238E27FC236}">
                <a16:creationId xmlns:a16="http://schemas.microsoft.com/office/drawing/2014/main" id="{67757C7E-807F-493E-AE0F-4E38EAFBA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6067" y="1705474"/>
            <a:ext cx="4899259" cy="1691673"/>
          </a:xfrm>
          <a:prstGeom prst="rect">
            <a:avLst/>
          </a:prstGeom>
        </p:spPr>
      </p:pic>
      <p:sp>
        <p:nvSpPr>
          <p:cNvPr id="9" name="Shape 93">
            <a:extLst>
              <a:ext uri="{FF2B5EF4-FFF2-40B4-BE49-F238E27FC236}">
                <a16:creationId xmlns:a16="http://schemas.microsoft.com/office/drawing/2014/main" id="{3F3AB7D6-D136-4A0C-977D-7D8EFF5AD1BE}"/>
              </a:ext>
            </a:extLst>
          </p:cNvPr>
          <p:cNvSpPr/>
          <p:nvPr/>
        </p:nvSpPr>
        <p:spPr>
          <a:xfrm>
            <a:off x="1915412" y="165408"/>
            <a:ext cx="8361177" cy="4873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algn="just"/>
            <a:r>
              <a:rPr lang="pt-BR" sz="2500" b="1">
                <a:latin typeface="Arial" panose="020B0604020202020204" pitchFamily="34" charset="0"/>
                <a:cs typeface="Arial" panose="020B0604020202020204" pitchFamily="34" charset="0"/>
              </a:rPr>
              <a:t>HƯỚNG DẪN TẠO LẬP TÀI KHOẢN SỬ DỤNG VssID</a:t>
            </a:r>
            <a:endParaRPr lang="pt-BR" sz="25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FDC437C-1E17-4C24-B6F5-E3A54EAD2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5693" y="4656061"/>
            <a:ext cx="8160665" cy="2021217"/>
          </a:xfrm>
          <a:prstGeom prst="rect">
            <a:avLst/>
          </a:prstGeom>
        </p:spPr>
      </p:pic>
    </p:spTree>
    <p:extLst>
      <p:ext uri="{BB962C8B-B14F-4D97-AF65-F5344CB8AC3E}">
        <p14:creationId xmlns:p14="http://schemas.microsoft.com/office/powerpoint/2010/main" val="8282950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hape 93">
            <a:extLst>
              <a:ext uri="{FF2B5EF4-FFF2-40B4-BE49-F238E27FC236}">
                <a16:creationId xmlns:a16="http://schemas.microsoft.com/office/drawing/2014/main" id="{9BD6923D-7C07-4390-A1AB-EFCBF3E7C7EA}"/>
              </a:ext>
            </a:extLst>
          </p:cNvPr>
          <p:cNvSpPr/>
          <p:nvPr/>
        </p:nvSpPr>
        <p:spPr>
          <a:xfrm>
            <a:off x="420906" y="719252"/>
            <a:ext cx="10799544" cy="71814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3F3F3F"/>
                </a:solidFill>
                <a:effectLst/>
                <a:uLnTx/>
                <a:uFillTx/>
                <a:latin typeface="Arial" panose="020B0604020202020204" pitchFamily="34" charset="0"/>
                <a:cs typeface="Arial" panose="020B0604020202020204" pitchFamily="34" charset="0"/>
                <a:sym typeface="PT Sans"/>
              </a:rPr>
              <a:t>Đăng nhập vào đường link </a:t>
            </a:r>
            <a:r>
              <a:rPr kumimoji="0" lang="vi-VN" sz="2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PT Sans"/>
              </a:rPr>
              <a:t>https://dichvucong.baohiemxahoi.gov.vn </a:t>
            </a:r>
            <a:r>
              <a:rPr kumimoji="0" lang="vi-VN" sz="2000" b="1" i="0" u="none" strike="noStrike" kern="1200" cap="none" spc="0" normalizeH="0" baseline="0" noProof="0" dirty="0">
                <a:ln>
                  <a:noFill/>
                </a:ln>
                <a:solidFill>
                  <a:srgbClr val="3F3F3F"/>
                </a:solidFill>
                <a:effectLst/>
                <a:uLnTx/>
                <a:uFillTx/>
                <a:latin typeface="Arial" panose="020B0604020202020204" pitchFamily="34" charset="0"/>
                <a:cs typeface="Arial" panose="020B0604020202020204" pitchFamily="34" charset="0"/>
                <a:sym typeface="PT Sans"/>
              </a:rPr>
              <a:t>và tiếp theo trên màn hình trang chủ, chọn “Đăng ký</a:t>
            </a:r>
            <a:r>
              <a:rPr kumimoji="0" lang="en-US" sz="2000" b="1" i="0" u="none" strike="noStrike" kern="1200" cap="none" spc="0" normalizeH="0" baseline="0" noProof="0" dirty="0">
                <a:ln>
                  <a:noFill/>
                </a:ln>
                <a:solidFill>
                  <a:srgbClr val="3F3F3F"/>
                </a:solidFill>
                <a:effectLst/>
                <a:uLnTx/>
                <a:uFillTx/>
                <a:latin typeface="Arial" panose="020B0604020202020204" pitchFamily="34" charset="0"/>
                <a:cs typeface="Arial" panose="020B0604020202020204" pitchFamily="34" charset="0"/>
                <a:sym typeface="PT Sans"/>
              </a:rPr>
              <a:t>” </a:t>
            </a:r>
            <a:r>
              <a:rPr kumimoji="0" lang="en-US" sz="2000" b="1" i="0" u="none" strike="noStrike" kern="1200" cap="none" spc="0" normalizeH="0" baseline="0" noProof="0" dirty="0" err="1">
                <a:ln>
                  <a:noFill/>
                </a:ln>
                <a:solidFill>
                  <a:srgbClr val="3F3F3F"/>
                </a:solidFill>
                <a:effectLst/>
                <a:uLnTx/>
                <a:uFillTx/>
                <a:latin typeface="Arial" panose="020B0604020202020204" pitchFamily="34" charset="0"/>
                <a:cs typeface="Arial" panose="020B0604020202020204" pitchFamily="34" charset="0"/>
                <a:sym typeface="PT Sans"/>
              </a:rPr>
              <a:t>va</a:t>
            </a:r>
            <a:r>
              <a:rPr kumimoji="0" lang="en-US" sz="2000" b="1" i="0" u="none" strike="noStrike" kern="1200" cap="none" spc="0" normalizeH="0" baseline="0" noProof="0" dirty="0">
                <a:ln>
                  <a:noFill/>
                </a:ln>
                <a:solidFill>
                  <a:srgbClr val="3F3F3F"/>
                </a:solidFill>
                <a:effectLst/>
                <a:uLnTx/>
                <a:uFillTx/>
                <a:latin typeface="Arial" panose="020B0604020202020204" pitchFamily="34" charset="0"/>
                <a:cs typeface="Arial" panose="020B0604020202020204" pitchFamily="34" charset="0"/>
                <a:sym typeface="PT Sans"/>
              </a:rPr>
              <a:t>̀ </a:t>
            </a:r>
            <a:r>
              <a:rPr kumimoji="0" lang="en-US" sz="2000" b="1" i="0" u="none" strike="noStrike" kern="1200" cap="none" spc="0" normalizeH="0" baseline="0" noProof="0" dirty="0" err="1">
                <a:ln>
                  <a:noFill/>
                </a:ln>
                <a:solidFill>
                  <a:srgbClr val="3F3F3F"/>
                </a:solidFill>
                <a:effectLst/>
                <a:uLnTx/>
                <a:uFillTx/>
                <a:latin typeface="Arial" panose="020B0604020202020204" pitchFamily="34" charset="0"/>
                <a:cs typeface="Arial" panose="020B0604020202020204" pitchFamily="34" charset="0"/>
                <a:sym typeface="PT Sans"/>
              </a:rPr>
              <a:t>thực</a:t>
            </a:r>
            <a:r>
              <a:rPr kumimoji="0" lang="en-US" sz="2000" b="1" i="0" u="none" strike="noStrike" kern="1200" cap="none" spc="0" normalizeH="0" baseline="0" noProof="0" dirty="0">
                <a:ln>
                  <a:noFill/>
                </a:ln>
                <a:solidFill>
                  <a:srgbClr val="3F3F3F"/>
                </a:solidFill>
                <a:effectLst/>
                <a:uLnTx/>
                <a:uFillTx/>
                <a:latin typeface="Arial" panose="020B0604020202020204" pitchFamily="34" charset="0"/>
                <a:cs typeface="Arial" panose="020B0604020202020204" pitchFamily="34" charset="0"/>
                <a:sym typeface="PT Sans"/>
              </a:rPr>
              <a:t> </a:t>
            </a:r>
            <a:r>
              <a:rPr kumimoji="0" lang="en-US" sz="2000" b="1" i="0" u="none" strike="noStrike" kern="1200" cap="none" spc="0" normalizeH="0" baseline="0" noProof="0" dirty="0" err="1">
                <a:ln>
                  <a:noFill/>
                </a:ln>
                <a:solidFill>
                  <a:srgbClr val="3F3F3F"/>
                </a:solidFill>
                <a:effectLst/>
                <a:uLnTx/>
                <a:uFillTx/>
                <a:latin typeface="Arial" panose="020B0604020202020204" pitchFamily="34" charset="0"/>
                <a:cs typeface="Arial" panose="020B0604020202020204" pitchFamily="34" charset="0"/>
                <a:sym typeface="PT Sans"/>
              </a:rPr>
              <a:t>hiện</a:t>
            </a:r>
            <a:r>
              <a:rPr kumimoji="0" lang="en-US" sz="2000" b="1" i="0" u="none" strike="noStrike" kern="1200" cap="none" spc="0" normalizeH="0" baseline="0" noProof="0" dirty="0">
                <a:ln>
                  <a:noFill/>
                </a:ln>
                <a:solidFill>
                  <a:srgbClr val="3F3F3F"/>
                </a:solidFill>
                <a:effectLst/>
                <a:uLnTx/>
                <a:uFillTx/>
                <a:latin typeface="Arial" panose="020B0604020202020204" pitchFamily="34" charset="0"/>
                <a:cs typeface="Arial" panose="020B0604020202020204" pitchFamily="34" charset="0"/>
                <a:sym typeface="PT Sans"/>
              </a:rPr>
              <a:t> </a:t>
            </a:r>
            <a:r>
              <a:rPr kumimoji="0" lang="en-US" sz="2000" b="1" i="0" u="none" strike="noStrike" kern="1200" cap="none" spc="0" normalizeH="0" baseline="0" noProof="0" dirty="0" err="1">
                <a:ln>
                  <a:noFill/>
                </a:ln>
                <a:solidFill>
                  <a:srgbClr val="3F3F3F"/>
                </a:solidFill>
                <a:effectLst/>
                <a:uLnTx/>
                <a:uFillTx/>
                <a:latin typeface="Arial" panose="020B0604020202020204" pitchFamily="34" charset="0"/>
                <a:cs typeface="Arial" panose="020B0604020202020204" pitchFamily="34" charset="0"/>
                <a:sym typeface="PT Sans"/>
              </a:rPr>
              <a:t>các</a:t>
            </a:r>
            <a:r>
              <a:rPr kumimoji="0" lang="en-US" sz="2000" b="1" i="0" u="none" strike="noStrike" kern="1200" cap="none" spc="0" normalizeH="0" baseline="0" noProof="0" dirty="0">
                <a:ln>
                  <a:noFill/>
                </a:ln>
                <a:solidFill>
                  <a:srgbClr val="3F3F3F"/>
                </a:solidFill>
                <a:effectLst/>
                <a:uLnTx/>
                <a:uFillTx/>
                <a:latin typeface="Arial" panose="020B0604020202020204" pitchFamily="34" charset="0"/>
                <a:cs typeface="Arial" panose="020B0604020202020204" pitchFamily="34" charset="0"/>
                <a:sym typeface="PT Sans"/>
              </a:rPr>
              <a:t> </a:t>
            </a:r>
            <a:r>
              <a:rPr kumimoji="0" lang="en-US" sz="2000" b="1" i="0" u="none" strike="noStrike" kern="1200" cap="none" spc="0" normalizeH="0" baseline="0" noProof="0" dirty="0" err="1">
                <a:ln>
                  <a:noFill/>
                </a:ln>
                <a:solidFill>
                  <a:srgbClr val="3F3F3F"/>
                </a:solidFill>
                <a:effectLst/>
                <a:uLnTx/>
                <a:uFillTx/>
                <a:latin typeface="Arial" panose="020B0604020202020204" pitchFamily="34" charset="0"/>
                <a:cs typeface="Arial" panose="020B0604020202020204" pitchFamily="34" charset="0"/>
                <a:sym typeface="PT Sans"/>
              </a:rPr>
              <a:t>bước</a:t>
            </a:r>
            <a:r>
              <a:rPr kumimoji="0" lang="en-US" sz="2000" b="1" i="0" u="none" strike="noStrike" kern="1200" cap="none" spc="0" normalizeH="0" baseline="0" noProof="0" dirty="0">
                <a:ln>
                  <a:noFill/>
                </a:ln>
                <a:solidFill>
                  <a:srgbClr val="3F3F3F"/>
                </a:solidFill>
                <a:effectLst/>
                <a:uLnTx/>
                <a:uFillTx/>
                <a:latin typeface="Arial" panose="020B0604020202020204" pitchFamily="34" charset="0"/>
                <a:cs typeface="Arial" panose="020B0604020202020204" pitchFamily="34" charset="0"/>
                <a:sym typeface="PT Sans"/>
              </a:rPr>
              <a:t> </a:t>
            </a:r>
            <a:r>
              <a:rPr kumimoji="0" lang="en-US" sz="2000" b="1" i="0" u="none" strike="noStrike" kern="1200" cap="none" spc="0" normalizeH="0" baseline="0" noProof="0" dirty="0" err="1">
                <a:ln>
                  <a:noFill/>
                </a:ln>
                <a:solidFill>
                  <a:srgbClr val="3F3F3F"/>
                </a:solidFill>
                <a:effectLst/>
                <a:uLnTx/>
                <a:uFillTx/>
                <a:latin typeface="Arial" panose="020B0604020202020204" pitchFamily="34" charset="0"/>
                <a:cs typeface="Arial" panose="020B0604020202020204" pitchFamily="34" charset="0"/>
                <a:sym typeface="PT Sans"/>
              </a:rPr>
              <a:t>kê</a:t>
            </a:r>
            <a:r>
              <a:rPr kumimoji="0" lang="en-US" sz="2000" b="1" i="0" u="none" strike="noStrike" kern="1200" cap="none" spc="0" normalizeH="0" baseline="0" noProof="0" dirty="0">
                <a:ln>
                  <a:noFill/>
                </a:ln>
                <a:solidFill>
                  <a:srgbClr val="3F3F3F"/>
                </a:solidFill>
                <a:effectLst/>
                <a:uLnTx/>
                <a:uFillTx/>
                <a:latin typeface="Arial" panose="020B0604020202020204" pitchFamily="34" charset="0"/>
                <a:cs typeface="Arial" panose="020B0604020202020204" pitchFamily="34" charset="0"/>
                <a:sym typeface="PT Sans"/>
              </a:rPr>
              <a:t> </a:t>
            </a:r>
            <a:r>
              <a:rPr kumimoji="0" lang="en-US" sz="2000" b="1" i="0" u="none" strike="noStrike" kern="1200" cap="none" spc="0" normalizeH="0" baseline="0" noProof="0" dirty="0" err="1">
                <a:ln>
                  <a:noFill/>
                </a:ln>
                <a:solidFill>
                  <a:srgbClr val="3F3F3F"/>
                </a:solidFill>
                <a:effectLst/>
                <a:uLnTx/>
                <a:uFillTx/>
                <a:latin typeface="Arial" panose="020B0604020202020204" pitchFamily="34" charset="0"/>
                <a:cs typeface="Arial" panose="020B0604020202020204" pitchFamily="34" charset="0"/>
                <a:sym typeface="PT Sans"/>
              </a:rPr>
              <a:t>khai</a:t>
            </a:r>
            <a:r>
              <a:rPr kumimoji="0" lang="en-US" sz="2000" b="1" i="0" u="none" strike="noStrike" kern="1200" cap="none" spc="0" normalizeH="0" baseline="0" noProof="0" dirty="0">
                <a:ln>
                  <a:noFill/>
                </a:ln>
                <a:solidFill>
                  <a:srgbClr val="3F3F3F"/>
                </a:solidFill>
                <a:effectLst/>
                <a:uLnTx/>
                <a:uFillTx/>
                <a:latin typeface="Arial" panose="020B0604020202020204" pitchFamily="34" charset="0"/>
                <a:cs typeface="Arial" panose="020B0604020202020204" pitchFamily="34" charset="0"/>
                <a:sym typeface="PT Sans"/>
              </a:rPr>
              <a:t> </a:t>
            </a:r>
            <a:r>
              <a:rPr kumimoji="0" lang="en-US" sz="2000" b="1" i="0" u="none" strike="noStrike" kern="1200" cap="none" spc="0" normalizeH="0" baseline="0" noProof="0" dirty="0" err="1">
                <a:ln>
                  <a:noFill/>
                </a:ln>
                <a:solidFill>
                  <a:srgbClr val="3F3F3F"/>
                </a:solidFill>
                <a:effectLst/>
                <a:uLnTx/>
                <a:uFillTx/>
                <a:latin typeface="Arial" panose="020B0604020202020204" pitchFamily="34" charset="0"/>
                <a:cs typeface="Arial" panose="020B0604020202020204" pitchFamily="34" charset="0"/>
                <a:sym typeface="PT Sans"/>
              </a:rPr>
              <a:t>theo</a:t>
            </a:r>
            <a:r>
              <a:rPr kumimoji="0" lang="en-US" sz="2000" b="1" i="0" u="none" strike="noStrike" kern="1200" cap="none" spc="0" normalizeH="0" baseline="0" noProof="0" dirty="0">
                <a:ln>
                  <a:noFill/>
                </a:ln>
                <a:solidFill>
                  <a:srgbClr val="3F3F3F"/>
                </a:solidFill>
                <a:effectLst/>
                <a:uLnTx/>
                <a:uFillTx/>
                <a:latin typeface="Arial" panose="020B0604020202020204" pitchFamily="34" charset="0"/>
                <a:cs typeface="Arial" panose="020B0604020202020204" pitchFamily="34" charset="0"/>
                <a:sym typeface="PT Sans"/>
              </a:rPr>
              <a:t> </a:t>
            </a:r>
            <a:r>
              <a:rPr kumimoji="0" lang="en-US" sz="2000" b="1" i="0" u="none" strike="noStrike" kern="1200" cap="none" spc="0" normalizeH="0" baseline="0" noProof="0" dirty="0" err="1">
                <a:ln>
                  <a:noFill/>
                </a:ln>
                <a:solidFill>
                  <a:srgbClr val="3F3F3F"/>
                </a:solidFill>
                <a:effectLst/>
                <a:uLnTx/>
                <a:uFillTx/>
                <a:latin typeface="Arial" panose="020B0604020202020204" pitchFamily="34" charset="0"/>
                <a:cs typeface="Arial" panose="020B0604020202020204" pitchFamily="34" charset="0"/>
                <a:sym typeface="PT Sans"/>
              </a:rPr>
              <a:t>mẫu</a:t>
            </a:r>
            <a:endParaRPr kumimoji="0" lang="pt-BR" sz="2000" b="1" i="0" u="none" strike="noStrike" kern="1200" cap="none" spc="0" normalizeH="0" baseline="0" noProof="0" dirty="0">
              <a:ln>
                <a:noFill/>
              </a:ln>
              <a:solidFill>
                <a:srgbClr val="3F3F3F"/>
              </a:solidFill>
              <a:effectLst/>
              <a:uLnTx/>
              <a:uFillTx/>
              <a:latin typeface="Arial" panose="020B0604020202020204" pitchFamily="34" charset="0"/>
              <a:cs typeface="Arial" panose="020B0604020202020204" pitchFamily="34" charset="0"/>
              <a:sym typeface="PT Sans"/>
            </a:endParaRPr>
          </a:p>
        </p:txBody>
      </p:sp>
      <p:sp>
        <p:nvSpPr>
          <p:cNvPr id="14" name="Shape 93">
            <a:extLst>
              <a:ext uri="{FF2B5EF4-FFF2-40B4-BE49-F238E27FC236}">
                <a16:creationId xmlns:a16="http://schemas.microsoft.com/office/drawing/2014/main" id="{E64E8BE2-820A-4D31-A082-FB4A29635B87}"/>
              </a:ext>
            </a:extLst>
          </p:cNvPr>
          <p:cNvSpPr/>
          <p:nvPr/>
        </p:nvSpPr>
        <p:spPr>
          <a:xfrm>
            <a:off x="3031113" y="165408"/>
            <a:ext cx="6129774" cy="48731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a:defRPr sz="2600">
                <a:solidFill>
                  <a:srgbClr val="3F3F3F"/>
                </a:solidFill>
                <a:latin typeface="PT Sans"/>
                <a:ea typeface="PT Sans"/>
                <a:cs typeface="PT Sans"/>
                <a:sym typeface="PT Sans"/>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2500" b="1">
                <a:latin typeface="Arial" panose="020B0604020202020204" pitchFamily="34" charset="0"/>
                <a:cs typeface="Arial" panose="020B0604020202020204" pitchFamily="34" charset="0"/>
              </a:rPr>
              <a:t>HƯỚNG DẪN KÊ KHAI TRÊN MÁY TÍNH</a:t>
            </a:r>
            <a:endParaRPr kumimoji="0" lang="pt-BR" sz="2500" b="1" i="0" u="none" strike="noStrike" kern="1200" cap="none" spc="0" normalizeH="0" baseline="0" noProof="0" dirty="0">
              <a:ln>
                <a:noFill/>
              </a:ln>
              <a:solidFill>
                <a:srgbClr val="3F3F3F"/>
              </a:solidFill>
              <a:effectLst/>
              <a:uLnTx/>
              <a:uFillTx/>
              <a:latin typeface="Arial" panose="020B0604020202020204" pitchFamily="34" charset="0"/>
              <a:cs typeface="Arial" panose="020B0604020202020204" pitchFamily="34" charset="0"/>
              <a:sym typeface="PT Sans"/>
            </a:endParaRPr>
          </a:p>
        </p:txBody>
      </p:sp>
      <p:pic>
        <p:nvPicPr>
          <p:cNvPr id="8" name="Picture 7">
            <a:extLst>
              <a:ext uri="{FF2B5EF4-FFF2-40B4-BE49-F238E27FC236}">
                <a16:creationId xmlns:a16="http://schemas.microsoft.com/office/drawing/2014/main" id="{6C0BD313-5AF2-4438-97D3-BCBEC0EAA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7397"/>
            <a:ext cx="12192000" cy="5340350"/>
          </a:xfrm>
          <a:prstGeom prst="rect">
            <a:avLst/>
          </a:prstGeom>
        </p:spPr>
      </p:pic>
      <p:sp>
        <p:nvSpPr>
          <p:cNvPr id="4" name="Oval 3">
            <a:extLst>
              <a:ext uri="{FF2B5EF4-FFF2-40B4-BE49-F238E27FC236}">
                <a16:creationId xmlns:a16="http://schemas.microsoft.com/office/drawing/2014/main" id="{2292B466-ABBF-4F9A-9295-53F9E0C499CC}"/>
              </a:ext>
            </a:extLst>
          </p:cNvPr>
          <p:cNvSpPr/>
          <p:nvPr/>
        </p:nvSpPr>
        <p:spPr>
          <a:xfrm>
            <a:off x="10021965" y="1685025"/>
            <a:ext cx="1198485" cy="4705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3A1C27F5-486E-4506-84F1-D0D3771D5BE2}"/>
              </a:ext>
            </a:extLst>
          </p:cNvPr>
          <p:cNvSpPr/>
          <p:nvPr/>
        </p:nvSpPr>
        <p:spPr>
          <a:xfrm rot="14739199">
            <a:off x="10308687" y="2653836"/>
            <a:ext cx="1405866" cy="37959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010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6" dur="500" autoRev="1" fill="remove"/>
                                        <p:tgtEl>
                                          <p:spTgt spid="13"/>
                                        </p:tgtEl>
                                        <p:attrNameLst>
                                          <p:attrName>style.color</p:attrName>
                                        </p:attrNameLst>
                                      </p:cBhvr>
                                      <p:to>
                                        <a:schemeClr val="bg1"/>
                                      </p:to>
                                    </p:animClr>
                                    <p:animClr clrSpc="rgb" dir="cw">
                                      <p:cBhvr>
                                        <p:cTn id="7" dur="500" autoRev="1" fill="remove"/>
                                        <p:tgtEl>
                                          <p:spTgt spid="13"/>
                                        </p:tgtEl>
                                        <p:attrNameLst>
                                          <p:attrName>fillcolor</p:attrName>
                                        </p:attrNameLst>
                                      </p:cBhvr>
                                      <p:to>
                                        <a:schemeClr val="bg1"/>
                                      </p:to>
                                    </p:animClr>
                                    <p:set>
                                      <p:cBhvr>
                                        <p:cTn id="8" dur="500" autoRev="1" fill="remove"/>
                                        <p:tgtEl>
                                          <p:spTgt spid="13"/>
                                        </p:tgtEl>
                                        <p:attrNameLst>
                                          <p:attrName>fill.type</p:attrName>
                                        </p:attrNameLst>
                                      </p:cBhvr>
                                      <p:to>
                                        <p:strVal val="solid"/>
                                      </p:to>
                                    </p:set>
                                    <p:set>
                                      <p:cBhvr>
                                        <p:cTn id="9" dur="5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520</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Toan Ha</dc:creator>
  <cp:lastModifiedBy>phuong hoang</cp:lastModifiedBy>
  <cp:revision>111</cp:revision>
  <cp:lastPrinted>2021-03-16T07:50:43Z</cp:lastPrinted>
  <dcterms:created xsi:type="dcterms:W3CDTF">2021-03-15T08:56:31Z</dcterms:created>
  <dcterms:modified xsi:type="dcterms:W3CDTF">2021-03-29T10:19:13Z</dcterms:modified>
</cp:coreProperties>
</file>