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0" r:id="rId2"/>
    <p:sldId id="261" r:id="rId3"/>
    <p:sldId id="349" r:id="rId4"/>
    <p:sldId id="314" r:id="rId5"/>
    <p:sldId id="313" r:id="rId6"/>
    <p:sldId id="291" r:id="rId7"/>
    <p:sldId id="292" r:id="rId8"/>
    <p:sldId id="332" r:id="rId9"/>
    <p:sldId id="348" r:id="rId10"/>
    <p:sldId id="294" r:id="rId11"/>
    <p:sldId id="337" r:id="rId12"/>
    <p:sldId id="295" r:id="rId13"/>
    <p:sldId id="352" r:id="rId14"/>
    <p:sldId id="338" r:id="rId15"/>
    <p:sldId id="353" r:id="rId16"/>
    <p:sldId id="354" r:id="rId17"/>
    <p:sldId id="293" r:id="rId18"/>
    <p:sldId id="355" r:id="rId19"/>
    <p:sldId id="296" r:id="rId20"/>
    <p:sldId id="316" r:id="rId21"/>
    <p:sldId id="299" r:id="rId22"/>
    <p:sldId id="300" r:id="rId23"/>
    <p:sldId id="304" r:id="rId24"/>
    <p:sldId id="309" r:id="rId25"/>
    <p:sldId id="334" r:id="rId26"/>
    <p:sldId id="346" r:id="rId27"/>
    <p:sldId id="347" r:id="rId28"/>
    <p:sldId id="318" r:id="rId29"/>
    <p:sldId id="31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A1E3"/>
    <a:srgbClr val="AC75D5"/>
    <a:srgbClr val="9A58CC"/>
    <a:srgbClr val="FEC200"/>
    <a:srgbClr val="FFDC6D"/>
    <a:srgbClr val="FFD347"/>
    <a:srgbClr val="79A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47" autoAdjust="0"/>
    <p:restoredTop sz="85095" autoAdjust="0"/>
  </p:normalViewPr>
  <p:slideViewPr>
    <p:cSldViewPr snapToGrid="0" showGuides="1">
      <p:cViewPr varScale="1">
        <p:scale>
          <a:sx n="62" d="100"/>
          <a:sy n="62" d="100"/>
        </p:scale>
        <p:origin x="1188" y="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39CEC-2FC7-FC44-86FF-B641EBA79E5F}" type="datetimeFigureOut">
              <a:rPr lang="en-US" smtClean="0"/>
              <a:t>01/04/2023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3FBE67-9A5E-BE4F-8AB9-EC65C04DC7B3}" type="slidenum">
              <a:rPr lang="en-US" smtClean="0"/>
              <a:t>‹#›</a:t>
            </a:fld>
            <a:endParaRPr lang="en-US"/>
          </a:p>
        </p:txBody>
      </p:sp>
    </p:spTree>
    <p:extLst>
      <p:ext uri="{BB962C8B-B14F-4D97-AF65-F5344CB8AC3E}">
        <p14:creationId xmlns:p14="http://schemas.microsoft.com/office/powerpoint/2010/main" val="2061522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3FBE67-9A5E-BE4F-8AB9-EC65C04DC7B3}" type="slidenum">
              <a:rPr lang="en-US" smtClean="0"/>
              <a:t>14</a:t>
            </a:fld>
            <a:endParaRPr lang="en-US"/>
          </a:p>
        </p:txBody>
      </p:sp>
    </p:spTree>
    <p:extLst>
      <p:ext uri="{BB962C8B-B14F-4D97-AF65-F5344CB8AC3E}">
        <p14:creationId xmlns:p14="http://schemas.microsoft.com/office/powerpoint/2010/main" val="968498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B646E0D-172F-411D-84A9-E890FD2A1EFE}"/>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17475BB-76FD-46C6-8401-8A5102CFA9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B029A99-0BB0-42DC-8B53-6F7B6ABF8D26}"/>
              </a:ext>
            </a:extLst>
          </p:cNvPr>
          <p:cNvSpPr>
            <a:spLocks noGrp="1"/>
          </p:cNvSpPr>
          <p:nvPr>
            <p:ph type="dt" sz="half" idx="10"/>
          </p:nvPr>
        </p:nvSpPr>
        <p:spPr/>
        <p:txBody>
          <a:bodyPr/>
          <a:lstStyle/>
          <a:p>
            <a:fld id="{CFEAA92B-AA96-4125-B6BC-5205FE04B8AD}" type="datetimeFigureOut">
              <a:rPr lang="en-US" smtClean="0"/>
              <a:t>01/04/2023</a:t>
            </a:fld>
            <a:endParaRPr lang="en-US"/>
          </a:p>
        </p:txBody>
      </p:sp>
      <p:sp>
        <p:nvSpPr>
          <p:cNvPr id="5" name="Chỗ dành sẵn cho Chân trang 4">
            <a:extLst>
              <a:ext uri="{FF2B5EF4-FFF2-40B4-BE49-F238E27FC236}">
                <a16:creationId xmlns:a16="http://schemas.microsoft.com/office/drawing/2014/main" id="{7C3CB043-B937-4C83-8BAE-3B5AD07BF08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2B67863-DF32-4AD3-9E80-9703AC395CCF}"/>
              </a:ext>
            </a:extLst>
          </p:cNvPr>
          <p:cNvSpPr>
            <a:spLocks noGrp="1"/>
          </p:cNvSpPr>
          <p:nvPr>
            <p:ph type="sldNum" sz="quarter" idx="12"/>
          </p:nvPr>
        </p:nvSpPr>
        <p:spPr/>
        <p:txBody>
          <a:bodyPr/>
          <a:lstStyle/>
          <a:p>
            <a:fld id="{16C88419-3872-4CD0-A5E6-1BA563567DBE}" type="slidenum">
              <a:rPr lang="en-US" smtClean="0"/>
              <a:t>‹#›</a:t>
            </a:fld>
            <a:endParaRPr lang="en-US"/>
          </a:p>
        </p:txBody>
      </p:sp>
    </p:spTree>
    <p:extLst>
      <p:ext uri="{BB962C8B-B14F-4D97-AF65-F5344CB8AC3E}">
        <p14:creationId xmlns:p14="http://schemas.microsoft.com/office/powerpoint/2010/main" val="2975332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AE30356-FE49-4D14-9686-FA199634A8E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2A49D1B-0A45-4D0D-8738-1BD1094B9F6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1F18484-5599-4FE6-AF75-1C3E37963793}"/>
              </a:ext>
            </a:extLst>
          </p:cNvPr>
          <p:cNvSpPr>
            <a:spLocks noGrp="1"/>
          </p:cNvSpPr>
          <p:nvPr>
            <p:ph type="dt" sz="half" idx="10"/>
          </p:nvPr>
        </p:nvSpPr>
        <p:spPr/>
        <p:txBody>
          <a:bodyPr/>
          <a:lstStyle/>
          <a:p>
            <a:fld id="{CFEAA92B-AA96-4125-B6BC-5205FE04B8AD}" type="datetimeFigureOut">
              <a:rPr lang="en-US" smtClean="0"/>
              <a:t>01/04/2023</a:t>
            </a:fld>
            <a:endParaRPr lang="en-US"/>
          </a:p>
        </p:txBody>
      </p:sp>
      <p:sp>
        <p:nvSpPr>
          <p:cNvPr id="5" name="Chỗ dành sẵn cho Chân trang 4">
            <a:extLst>
              <a:ext uri="{FF2B5EF4-FFF2-40B4-BE49-F238E27FC236}">
                <a16:creationId xmlns:a16="http://schemas.microsoft.com/office/drawing/2014/main" id="{DE4A964E-F817-48B2-8284-A764FD02CB4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B7DD7ED-F1DF-4D95-A008-5A77236DF73D}"/>
              </a:ext>
            </a:extLst>
          </p:cNvPr>
          <p:cNvSpPr>
            <a:spLocks noGrp="1"/>
          </p:cNvSpPr>
          <p:nvPr>
            <p:ph type="sldNum" sz="quarter" idx="12"/>
          </p:nvPr>
        </p:nvSpPr>
        <p:spPr/>
        <p:txBody>
          <a:bodyPr/>
          <a:lstStyle/>
          <a:p>
            <a:fld id="{16C88419-3872-4CD0-A5E6-1BA563567DBE}" type="slidenum">
              <a:rPr lang="en-US" smtClean="0"/>
              <a:t>‹#›</a:t>
            </a:fld>
            <a:endParaRPr lang="en-US"/>
          </a:p>
        </p:txBody>
      </p:sp>
    </p:spTree>
    <p:extLst>
      <p:ext uri="{BB962C8B-B14F-4D97-AF65-F5344CB8AC3E}">
        <p14:creationId xmlns:p14="http://schemas.microsoft.com/office/powerpoint/2010/main" val="3614485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809BF7F-834A-4957-B8F6-F43739187AE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38397AB-C452-4B38-A466-891D3ED399B4}"/>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5313882-324B-420A-9178-746506F34D84}"/>
              </a:ext>
            </a:extLst>
          </p:cNvPr>
          <p:cNvSpPr>
            <a:spLocks noGrp="1"/>
          </p:cNvSpPr>
          <p:nvPr>
            <p:ph type="dt" sz="half" idx="10"/>
          </p:nvPr>
        </p:nvSpPr>
        <p:spPr/>
        <p:txBody>
          <a:bodyPr/>
          <a:lstStyle/>
          <a:p>
            <a:fld id="{CFEAA92B-AA96-4125-B6BC-5205FE04B8AD}" type="datetimeFigureOut">
              <a:rPr lang="en-US" smtClean="0"/>
              <a:t>01/04/2023</a:t>
            </a:fld>
            <a:endParaRPr lang="en-US"/>
          </a:p>
        </p:txBody>
      </p:sp>
      <p:sp>
        <p:nvSpPr>
          <p:cNvPr id="5" name="Chỗ dành sẵn cho Chân trang 4">
            <a:extLst>
              <a:ext uri="{FF2B5EF4-FFF2-40B4-BE49-F238E27FC236}">
                <a16:creationId xmlns:a16="http://schemas.microsoft.com/office/drawing/2014/main" id="{5B13DDAC-75D7-47F1-90BD-22ABF767FEF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BEC5FC2-FF90-4611-BEF4-E420215ACE4C}"/>
              </a:ext>
            </a:extLst>
          </p:cNvPr>
          <p:cNvSpPr>
            <a:spLocks noGrp="1"/>
          </p:cNvSpPr>
          <p:nvPr>
            <p:ph type="sldNum" sz="quarter" idx="12"/>
          </p:nvPr>
        </p:nvSpPr>
        <p:spPr/>
        <p:txBody>
          <a:bodyPr/>
          <a:lstStyle/>
          <a:p>
            <a:fld id="{16C88419-3872-4CD0-A5E6-1BA563567DBE}" type="slidenum">
              <a:rPr lang="en-US" smtClean="0"/>
              <a:t>‹#›</a:t>
            </a:fld>
            <a:endParaRPr lang="en-US"/>
          </a:p>
        </p:txBody>
      </p:sp>
    </p:spTree>
    <p:extLst>
      <p:ext uri="{BB962C8B-B14F-4D97-AF65-F5344CB8AC3E}">
        <p14:creationId xmlns:p14="http://schemas.microsoft.com/office/powerpoint/2010/main" val="730499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4BEBA9B-2F2B-0F42-8278-96B050C49CB1}" type="slidenum">
              <a:rPr lang="en-US" altLang="x-none"/>
              <a:pPr/>
              <a:t>‹#›</a:t>
            </a:fld>
            <a:endParaRPr lang="en-US" altLang="x-none"/>
          </a:p>
        </p:txBody>
      </p:sp>
    </p:spTree>
    <p:extLst>
      <p:ext uri="{BB962C8B-B14F-4D97-AF65-F5344CB8AC3E}">
        <p14:creationId xmlns:p14="http://schemas.microsoft.com/office/powerpoint/2010/main" val="1362068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248400"/>
            <a:ext cx="2844800" cy="457200"/>
          </a:xfrm>
        </p:spPr>
        <p:txBody>
          <a:bodyPr/>
          <a:lstStyle>
            <a:lvl1pPr>
              <a:defRPr/>
            </a:lvl1pPr>
          </a:lstStyle>
          <a:p>
            <a:endParaRPr lang="en-US" altLang="x-none"/>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ltLang="x-none"/>
          </a:p>
        </p:txBody>
      </p:sp>
      <p:sp>
        <p:nvSpPr>
          <p:cNvPr id="9" name="Slide Number Placeholder 8"/>
          <p:cNvSpPr>
            <a:spLocks noGrp="1"/>
          </p:cNvSpPr>
          <p:nvPr>
            <p:ph type="sldNum" sz="quarter" idx="12"/>
          </p:nvPr>
        </p:nvSpPr>
        <p:spPr>
          <a:xfrm>
            <a:off x="8737600" y="6248400"/>
            <a:ext cx="2844800" cy="457200"/>
          </a:xfrm>
        </p:spPr>
        <p:txBody>
          <a:bodyPr/>
          <a:lstStyle>
            <a:lvl1pPr>
              <a:defRPr/>
            </a:lvl1pPr>
          </a:lstStyle>
          <a:p>
            <a:fld id="{C669173F-FE7E-0B42-894E-3B23F420D796}" type="slidenum">
              <a:rPr lang="en-US" altLang="x-none"/>
              <a:pPr/>
              <a:t>‹#›</a:t>
            </a:fld>
            <a:endParaRPr lang="en-US" altLang="x-none"/>
          </a:p>
        </p:txBody>
      </p:sp>
    </p:spTree>
    <p:extLst>
      <p:ext uri="{BB962C8B-B14F-4D97-AF65-F5344CB8AC3E}">
        <p14:creationId xmlns:p14="http://schemas.microsoft.com/office/powerpoint/2010/main" val="1942276899"/>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BD1D3C-42B8-4FCB-87E1-EA60135825B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F7D799C-28FD-4CE0-9FDA-76055531392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58BE268-A119-43A1-865F-DB7095A20213}"/>
              </a:ext>
            </a:extLst>
          </p:cNvPr>
          <p:cNvSpPr>
            <a:spLocks noGrp="1"/>
          </p:cNvSpPr>
          <p:nvPr>
            <p:ph type="dt" sz="half" idx="10"/>
          </p:nvPr>
        </p:nvSpPr>
        <p:spPr/>
        <p:txBody>
          <a:bodyPr/>
          <a:lstStyle/>
          <a:p>
            <a:fld id="{CFEAA92B-AA96-4125-B6BC-5205FE04B8AD}" type="datetimeFigureOut">
              <a:rPr lang="en-US" smtClean="0"/>
              <a:t>01/04/2023</a:t>
            </a:fld>
            <a:endParaRPr lang="en-US"/>
          </a:p>
        </p:txBody>
      </p:sp>
      <p:sp>
        <p:nvSpPr>
          <p:cNvPr id="5" name="Chỗ dành sẵn cho Chân trang 4">
            <a:extLst>
              <a:ext uri="{FF2B5EF4-FFF2-40B4-BE49-F238E27FC236}">
                <a16:creationId xmlns:a16="http://schemas.microsoft.com/office/drawing/2014/main" id="{0206A6B6-40C3-4365-B7A4-7954B3CDE70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B9F06BD-3AC3-488F-9429-A7FC7E04C2D2}"/>
              </a:ext>
            </a:extLst>
          </p:cNvPr>
          <p:cNvSpPr>
            <a:spLocks noGrp="1"/>
          </p:cNvSpPr>
          <p:nvPr>
            <p:ph type="sldNum" sz="quarter" idx="12"/>
          </p:nvPr>
        </p:nvSpPr>
        <p:spPr/>
        <p:txBody>
          <a:bodyPr/>
          <a:lstStyle/>
          <a:p>
            <a:fld id="{16C88419-3872-4CD0-A5E6-1BA563567DBE}" type="slidenum">
              <a:rPr lang="en-US" smtClean="0"/>
              <a:t>‹#›</a:t>
            </a:fld>
            <a:endParaRPr lang="en-US"/>
          </a:p>
        </p:txBody>
      </p:sp>
    </p:spTree>
    <p:extLst>
      <p:ext uri="{BB962C8B-B14F-4D97-AF65-F5344CB8AC3E}">
        <p14:creationId xmlns:p14="http://schemas.microsoft.com/office/powerpoint/2010/main" val="3331636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09E4BD-2537-46AE-B6C8-BBAC1F8D1C23}"/>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3C946CE-28F1-41C2-A6FF-76C702002F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3C2D06B-D166-41F9-929D-EF150AF8C644}"/>
              </a:ext>
            </a:extLst>
          </p:cNvPr>
          <p:cNvSpPr>
            <a:spLocks noGrp="1"/>
          </p:cNvSpPr>
          <p:nvPr>
            <p:ph type="dt" sz="half" idx="10"/>
          </p:nvPr>
        </p:nvSpPr>
        <p:spPr/>
        <p:txBody>
          <a:bodyPr/>
          <a:lstStyle/>
          <a:p>
            <a:fld id="{CFEAA92B-AA96-4125-B6BC-5205FE04B8AD}" type="datetimeFigureOut">
              <a:rPr lang="en-US" smtClean="0"/>
              <a:t>01/04/2023</a:t>
            </a:fld>
            <a:endParaRPr lang="en-US"/>
          </a:p>
        </p:txBody>
      </p:sp>
      <p:sp>
        <p:nvSpPr>
          <p:cNvPr id="5" name="Chỗ dành sẵn cho Chân trang 4">
            <a:extLst>
              <a:ext uri="{FF2B5EF4-FFF2-40B4-BE49-F238E27FC236}">
                <a16:creationId xmlns:a16="http://schemas.microsoft.com/office/drawing/2014/main" id="{AF2E82D9-86B5-4FC2-BB9B-45A81B233C1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1CEE584-F52D-42B1-8BF7-42E8D8089074}"/>
              </a:ext>
            </a:extLst>
          </p:cNvPr>
          <p:cNvSpPr>
            <a:spLocks noGrp="1"/>
          </p:cNvSpPr>
          <p:nvPr>
            <p:ph type="sldNum" sz="quarter" idx="12"/>
          </p:nvPr>
        </p:nvSpPr>
        <p:spPr/>
        <p:txBody>
          <a:bodyPr/>
          <a:lstStyle/>
          <a:p>
            <a:fld id="{16C88419-3872-4CD0-A5E6-1BA563567DBE}" type="slidenum">
              <a:rPr lang="en-US" smtClean="0"/>
              <a:t>‹#›</a:t>
            </a:fld>
            <a:endParaRPr lang="en-US"/>
          </a:p>
        </p:txBody>
      </p:sp>
    </p:spTree>
    <p:extLst>
      <p:ext uri="{BB962C8B-B14F-4D97-AF65-F5344CB8AC3E}">
        <p14:creationId xmlns:p14="http://schemas.microsoft.com/office/powerpoint/2010/main" val="2290816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E02651E-5B3F-4A07-9D65-E311F6C78F1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0DB6E80-27B2-461E-B52C-3B17D8D688D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16AC767-64CB-4CD0-968F-2D811BC18A6C}"/>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AD190196-E553-4185-A24B-2BFA8B768294}"/>
              </a:ext>
            </a:extLst>
          </p:cNvPr>
          <p:cNvSpPr>
            <a:spLocks noGrp="1"/>
          </p:cNvSpPr>
          <p:nvPr>
            <p:ph type="dt" sz="half" idx="10"/>
          </p:nvPr>
        </p:nvSpPr>
        <p:spPr/>
        <p:txBody>
          <a:bodyPr/>
          <a:lstStyle/>
          <a:p>
            <a:fld id="{CFEAA92B-AA96-4125-B6BC-5205FE04B8AD}" type="datetimeFigureOut">
              <a:rPr lang="en-US" smtClean="0"/>
              <a:t>01/04/2023</a:t>
            </a:fld>
            <a:endParaRPr lang="en-US"/>
          </a:p>
        </p:txBody>
      </p:sp>
      <p:sp>
        <p:nvSpPr>
          <p:cNvPr id="6" name="Chỗ dành sẵn cho Chân trang 5">
            <a:extLst>
              <a:ext uri="{FF2B5EF4-FFF2-40B4-BE49-F238E27FC236}">
                <a16:creationId xmlns:a16="http://schemas.microsoft.com/office/drawing/2014/main" id="{E97520A5-92F2-4DFD-ABB4-49289F93B22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92C0929-5276-4634-B2EC-CA1BFCB6FD41}"/>
              </a:ext>
            </a:extLst>
          </p:cNvPr>
          <p:cNvSpPr>
            <a:spLocks noGrp="1"/>
          </p:cNvSpPr>
          <p:nvPr>
            <p:ph type="sldNum" sz="quarter" idx="12"/>
          </p:nvPr>
        </p:nvSpPr>
        <p:spPr/>
        <p:txBody>
          <a:bodyPr/>
          <a:lstStyle/>
          <a:p>
            <a:fld id="{16C88419-3872-4CD0-A5E6-1BA563567DBE}" type="slidenum">
              <a:rPr lang="en-US" smtClean="0"/>
              <a:t>‹#›</a:t>
            </a:fld>
            <a:endParaRPr lang="en-US"/>
          </a:p>
        </p:txBody>
      </p:sp>
    </p:spTree>
    <p:extLst>
      <p:ext uri="{BB962C8B-B14F-4D97-AF65-F5344CB8AC3E}">
        <p14:creationId xmlns:p14="http://schemas.microsoft.com/office/powerpoint/2010/main" val="1302528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860B85-DA6E-4E71-A170-18FEFD3E00E9}"/>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B71A27E-8D6A-4A86-886B-1CAEEC9202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8DB9EAA-5959-4244-98EE-AFDA41E04C1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8E7A62AE-5E20-499E-AEC3-17ECF950B1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8C4D919-501B-4E3D-8A02-E63A213DE91D}"/>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E1BB91F2-AFE2-4FDB-B266-841A90A6695A}"/>
              </a:ext>
            </a:extLst>
          </p:cNvPr>
          <p:cNvSpPr>
            <a:spLocks noGrp="1"/>
          </p:cNvSpPr>
          <p:nvPr>
            <p:ph type="dt" sz="half" idx="10"/>
          </p:nvPr>
        </p:nvSpPr>
        <p:spPr/>
        <p:txBody>
          <a:bodyPr/>
          <a:lstStyle/>
          <a:p>
            <a:fld id="{CFEAA92B-AA96-4125-B6BC-5205FE04B8AD}" type="datetimeFigureOut">
              <a:rPr lang="en-US" smtClean="0"/>
              <a:t>01/04/2023</a:t>
            </a:fld>
            <a:endParaRPr lang="en-US"/>
          </a:p>
        </p:txBody>
      </p:sp>
      <p:sp>
        <p:nvSpPr>
          <p:cNvPr id="8" name="Chỗ dành sẵn cho Chân trang 7">
            <a:extLst>
              <a:ext uri="{FF2B5EF4-FFF2-40B4-BE49-F238E27FC236}">
                <a16:creationId xmlns:a16="http://schemas.microsoft.com/office/drawing/2014/main" id="{C87FE97C-5185-4FA7-9BE6-9D464F66699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23978324-3C64-46EE-A73E-D2D15DA7CFD1}"/>
              </a:ext>
            </a:extLst>
          </p:cNvPr>
          <p:cNvSpPr>
            <a:spLocks noGrp="1"/>
          </p:cNvSpPr>
          <p:nvPr>
            <p:ph type="sldNum" sz="quarter" idx="12"/>
          </p:nvPr>
        </p:nvSpPr>
        <p:spPr/>
        <p:txBody>
          <a:bodyPr/>
          <a:lstStyle/>
          <a:p>
            <a:fld id="{16C88419-3872-4CD0-A5E6-1BA563567DBE}" type="slidenum">
              <a:rPr lang="en-US" smtClean="0"/>
              <a:t>‹#›</a:t>
            </a:fld>
            <a:endParaRPr lang="en-US"/>
          </a:p>
        </p:txBody>
      </p:sp>
    </p:spTree>
    <p:extLst>
      <p:ext uri="{BB962C8B-B14F-4D97-AF65-F5344CB8AC3E}">
        <p14:creationId xmlns:p14="http://schemas.microsoft.com/office/powerpoint/2010/main" val="1277540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2614AFC-F550-4D58-A5BD-C2274890DBB8}"/>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6F912E-4B64-4ABD-ADE2-2B3D4279DB92}"/>
              </a:ext>
            </a:extLst>
          </p:cNvPr>
          <p:cNvSpPr>
            <a:spLocks noGrp="1"/>
          </p:cNvSpPr>
          <p:nvPr>
            <p:ph type="dt" sz="half" idx="10"/>
          </p:nvPr>
        </p:nvSpPr>
        <p:spPr/>
        <p:txBody>
          <a:bodyPr/>
          <a:lstStyle/>
          <a:p>
            <a:fld id="{CFEAA92B-AA96-4125-B6BC-5205FE04B8AD}" type="datetimeFigureOut">
              <a:rPr lang="en-US" smtClean="0"/>
              <a:t>01/04/2023</a:t>
            </a:fld>
            <a:endParaRPr lang="en-US"/>
          </a:p>
        </p:txBody>
      </p:sp>
      <p:sp>
        <p:nvSpPr>
          <p:cNvPr id="4" name="Chỗ dành sẵn cho Chân trang 3">
            <a:extLst>
              <a:ext uri="{FF2B5EF4-FFF2-40B4-BE49-F238E27FC236}">
                <a16:creationId xmlns:a16="http://schemas.microsoft.com/office/drawing/2014/main" id="{B519BAA0-5BB7-4D0B-96EB-6B75D4AABA7E}"/>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8EF3075D-9A8D-4D7C-92B5-5C84027C42C9}"/>
              </a:ext>
            </a:extLst>
          </p:cNvPr>
          <p:cNvSpPr>
            <a:spLocks noGrp="1"/>
          </p:cNvSpPr>
          <p:nvPr>
            <p:ph type="sldNum" sz="quarter" idx="12"/>
          </p:nvPr>
        </p:nvSpPr>
        <p:spPr/>
        <p:txBody>
          <a:bodyPr/>
          <a:lstStyle/>
          <a:p>
            <a:fld id="{16C88419-3872-4CD0-A5E6-1BA563567DBE}" type="slidenum">
              <a:rPr lang="en-US" smtClean="0"/>
              <a:t>‹#›</a:t>
            </a:fld>
            <a:endParaRPr lang="en-US"/>
          </a:p>
        </p:txBody>
      </p:sp>
    </p:spTree>
    <p:extLst>
      <p:ext uri="{BB962C8B-B14F-4D97-AF65-F5344CB8AC3E}">
        <p14:creationId xmlns:p14="http://schemas.microsoft.com/office/powerpoint/2010/main" val="4145181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56F47A9-E952-447F-801A-EFA81BD39FAC}"/>
              </a:ext>
            </a:extLst>
          </p:cNvPr>
          <p:cNvSpPr>
            <a:spLocks noGrp="1"/>
          </p:cNvSpPr>
          <p:nvPr>
            <p:ph type="dt" sz="half" idx="10"/>
          </p:nvPr>
        </p:nvSpPr>
        <p:spPr/>
        <p:txBody>
          <a:bodyPr/>
          <a:lstStyle/>
          <a:p>
            <a:fld id="{CFEAA92B-AA96-4125-B6BC-5205FE04B8AD}" type="datetimeFigureOut">
              <a:rPr lang="en-US" smtClean="0"/>
              <a:t>01/04/2023</a:t>
            </a:fld>
            <a:endParaRPr lang="en-US"/>
          </a:p>
        </p:txBody>
      </p:sp>
      <p:sp>
        <p:nvSpPr>
          <p:cNvPr id="3" name="Chỗ dành sẵn cho Chân trang 2">
            <a:extLst>
              <a:ext uri="{FF2B5EF4-FFF2-40B4-BE49-F238E27FC236}">
                <a16:creationId xmlns:a16="http://schemas.microsoft.com/office/drawing/2014/main" id="{76DFE650-3743-4033-AA6D-964753019AEF}"/>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591E9A55-06A9-47FB-85EA-661CBADF3AB0}"/>
              </a:ext>
            </a:extLst>
          </p:cNvPr>
          <p:cNvSpPr>
            <a:spLocks noGrp="1"/>
          </p:cNvSpPr>
          <p:nvPr>
            <p:ph type="sldNum" sz="quarter" idx="12"/>
          </p:nvPr>
        </p:nvSpPr>
        <p:spPr/>
        <p:txBody>
          <a:bodyPr/>
          <a:lstStyle/>
          <a:p>
            <a:fld id="{16C88419-3872-4CD0-A5E6-1BA563567DBE}" type="slidenum">
              <a:rPr lang="en-US" smtClean="0"/>
              <a:t>‹#›</a:t>
            </a:fld>
            <a:endParaRPr lang="en-US"/>
          </a:p>
        </p:txBody>
      </p:sp>
    </p:spTree>
    <p:extLst>
      <p:ext uri="{BB962C8B-B14F-4D97-AF65-F5344CB8AC3E}">
        <p14:creationId xmlns:p14="http://schemas.microsoft.com/office/powerpoint/2010/main" val="3855033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748A7F-796B-4C1F-B822-82FB58AF2FC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E799E32-AED2-42AC-B92E-18ED14194B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35B6C8F-9190-4A6F-950B-230AA1DEA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0EFE2B3-4413-41C9-94EE-35872B5C2BF2}"/>
              </a:ext>
            </a:extLst>
          </p:cNvPr>
          <p:cNvSpPr>
            <a:spLocks noGrp="1"/>
          </p:cNvSpPr>
          <p:nvPr>
            <p:ph type="dt" sz="half" idx="10"/>
          </p:nvPr>
        </p:nvSpPr>
        <p:spPr/>
        <p:txBody>
          <a:bodyPr/>
          <a:lstStyle/>
          <a:p>
            <a:fld id="{CFEAA92B-AA96-4125-B6BC-5205FE04B8AD}" type="datetimeFigureOut">
              <a:rPr lang="en-US" smtClean="0"/>
              <a:t>01/04/2023</a:t>
            </a:fld>
            <a:endParaRPr lang="en-US"/>
          </a:p>
        </p:txBody>
      </p:sp>
      <p:sp>
        <p:nvSpPr>
          <p:cNvPr id="6" name="Chỗ dành sẵn cho Chân trang 5">
            <a:extLst>
              <a:ext uri="{FF2B5EF4-FFF2-40B4-BE49-F238E27FC236}">
                <a16:creationId xmlns:a16="http://schemas.microsoft.com/office/drawing/2014/main" id="{A20F8E1F-10D8-4055-9B54-699615908C0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2903646-51B1-4151-87B1-3CC74CE8FF98}"/>
              </a:ext>
            </a:extLst>
          </p:cNvPr>
          <p:cNvSpPr>
            <a:spLocks noGrp="1"/>
          </p:cNvSpPr>
          <p:nvPr>
            <p:ph type="sldNum" sz="quarter" idx="12"/>
          </p:nvPr>
        </p:nvSpPr>
        <p:spPr/>
        <p:txBody>
          <a:bodyPr/>
          <a:lstStyle/>
          <a:p>
            <a:fld id="{16C88419-3872-4CD0-A5E6-1BA563567DBE}" type="slidenum">
              <a:rPr lang="en-US" smtClean="0"/>
              <a:t>‹#›</a:t>
            </a:fld>
            <a:endParaRPr lang="en-US"/>
          </a:p>
        </p:txBody>
      </p:sp>
    </p:spTree>
    <p:extLst>
      <p:ext uri="{BB962C8B-B14F-4D97-AF65-F5344CB8AC3E}">
        <p14:creationId xmlns:p14="http://schemas.microsoft.com/office/powerpoint/2010/main" val="1487410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9BE1F5A-A79F-4C6D-9FC7-EEEDD720111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079E8852-B5BD-4A60-9F69-54CCE91A60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EC50A597-1160-4F5C-91DA-69302D0D4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D4EE712-E7D6-412B-8D9C-D2862BCDA1C7}"/>
              </a:ext>
            </a:extLst>
          </p:cNvPr>
          <p:cNvSpPr>
            <a:spLocks noGrp="1"/>
          </p:cNvSpPr>
          <p:nvPr>
            <p:ph type="dt" sz="half" idx="10"/>
          </p:nvPr>
        </p:nvSpPr>
        <p:spPr/>
        <p:txBody>
          <a:bodyPr/>
          <a:lstStyle/>
          <a:p>
            <a:fld id="{CFEAA92B-AA96-4125-B6BC-5205FE04B8AD}" type="datetimeFigureOut">
              <a:rPr lang="en-US" smtClean="0"/>
              <a:t>01/04/2023</a:t>
            </a:fld>
            <a:endParaRPr lang="en-US"/>
          </a:p>
        </p:txBody>
      </p:sp>
      <p:sp>
        <p:nvSpPr>
          <p:cNvPr id="6" name="Chỗ dành sẵn cho Chân trang 5">
            <a:extLst>
              <a:ext uri="{FF2B5EF4-FFF2-40B4-BE49-F238E27FC236}">
                <a16:creationId xmlns:a16="http://schemas.microsoft.com/office/drawing/2014/main" id="{76168CE2-5D73-4FBC-9DE7-10C37BC19C9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80D1057-E300-47EF-A093-76D035EB68A0}"/>
              </a:ext>
            </a:extLst>
          </p:cNvPr>
          <p:cNvSpPr>
            <a:spLocks noGrp="1"/>
          </p:cNvSpPr>
          <p:nvPr>
            <p:ph type="sldNum" sz="quarter" idx="12"/>
          </p:nvPr>
        </p:nvSpPr>
        <p:spPr/>
        <p:txBody>
          <a:bodyPr/>
          <a:lstStyle/>
          <a:p>
            <a:fld id="{16C88419-3872-4CD0-A5E6-1BA563567DBE}" type="slidenum">
              <a:rPr lang="en-US" smtClean="0"/>
              <a:t>‹#›</a:t>
            </a:fld>
            <a:endParaRPr lang="en-US"/>
          </a:p>
        </p:txBody>
      </p:sp>
    </p:spTree>
    <p:extLst>
      <p:ext uri="{BB962C8B-B14F-4D97-AF65-F5344CB8AC3E}">
        <p14:creationId xmlns:p14="http://schemas.microsoft.com/office/powerpoint/2010/main" val="1580339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A71D829-FD4E-4A7F-B09B-58B836C0E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47E3157-DFD4-4B81-A281-97C3E4C5BD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E9E9577-7E10-40E4-8004-56BD846D67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EAA92B-AA96-4125-B6BC-5205FE04B8AD}" type="datetimeFigureOut">
              <a:rPr lang="en-US" smtClean="0"/>
              <a:t>01/04/2023</a:t>
            </a:fld>
            <a:endParaRPr lang="en-US"/>
          </a:p>
        </p:txBody>
      </p:sp>
      <p:sp>
        <p:nvSpPr>
          <p:cNvPr id="5" name="Chỗ dành sẵn cho Chân trang 4">
            <a:extLst>
              <a:ext uri="{FF2B5EF4-FFF2-40B4-BE49-F238E27FC236}">
                <a16:creationId xmlns:a16="http://schemas.microsoft.com/office/drawing/2014/main" id="{A04A931A-3EB3-4AE0-9F12-B71893DC9A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9073B43D-40BA-400D-A050-D0D275C8B8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88419-3872-4CD0-A5E6-1BA563567DBE}" type="slidenum">
              <a:rPr lang="en-US" smtClean="0"/>
              <a:t>‹#›</a:t>
            </a:fld>
            <a:endParaRPr lang="en-US"/>
          </a:p>
        </p:txBody>
      </p:sp>
    </p:spTree>
    <p:extLst>
      <p:ext uri="{BB962C8B-B14F-4D97-AF65-F5344CB8AC3E}">
        <p14:creationId xmlns:p14="http://schemas.microsoft.com/office/powerpoint/2010/main" val="3937096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Users/hongnhung/Documents/GIA&#769;O%20A&#769;N%20LO&#795;&#769;P%2012/GIAO%20AN%20DIEN%20TU%20KHOI%2012/Viet%20Nam/Ba&#768;i%2016%20CM%20T8/tuyen%20ngon%201.avi" TargetMode="External"/><Relationship Id="rId1" Type="http://schemas.microsoft.com/office/2007/relationships/media" Target="file://///Users/hongnhung/Documents/GIA&#769;O%20A&#769;N%20LO&#795;&#769;P%2012/GIAO%20AN%20DIEN%20TU%20KHOI%2012/Viet%20Nam/Ba&#768;i%2016%20CM%20T8/tuyen%20ngon%201.avi" TargetMode="Externa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video" Target="file:///E:\&#212;N%20TAPCDHCM\DONG%20NAM.MPG" TargetMode="External"/><Relationship Id="rId13" Type="http://schemas.microsoft.com/office/2007/relationships/media" Target="file:///E:\&#212;N%20TAPCDHCM\CUOI%20CUNG.MPG" TargetMode="External"/><Relationship Id="rId18" Type="http://schemas.openxmlformats.org/officeDocument/2006/relationships/image" Target="../media/image14.png"/><Relationship Id="rId3" Type="http://schemas.microsoft.com/office/2007/relationships/media" Target="file:///E:\&#212;N%20TAPCDHCM\tay%20nam.MPG" TargetMode="External"/><Relationship Id="rId21" Type="http://schemas.openxmlformats.org/officeDocument/2006/relationships/image" Target="../media/image17.png"/><Relationship Id="rId7" Type="http://schemas.microsoft.com/office/2007/relationships/media" Target="file:///E:\&#212;N%20TAPCDHCM\DONG%20NAM.MPG" TargetMode="External"/><Relationship Id="rId12" Type="http://schemas.openxmlformats.org/officeDocument/2006/relationships/video" Target="file:///E:\&#212;N%20TAPCDHCM\DONG.MPG" TargetMode="External"/><Relationship Id="rId17" Type="http://schemas.openxmlformats.org/officeDocument/2006/relationships/image" Target="../media/image13.png"/><Relationship Id="rId2" Type="http://schemas.openxmlformats.org/officeDocument/2006/relationships/video" Target="file:///E:\&#212;N%20TAPCDHCM\HUONG%20BAC.MPG" TargetMode="External"/><Relationship Id="rId16" Type="http://schemas.openxmlformats.org/officeDocument/2006/relationships/image" Target="../media/image12.jpeg"/><Relationship Id="rId20" Type="http://schemas.openxmlformats.org/officeDocument/2006/relationships/image" Target="../media/image16.png"/><Relationship Id="rId1" Type="http://schemas.microsoft.com/office/2007/relationships/media" Target="file:///E:\&#212;N%20TAPCDHCM\HUONG%20BAC.MPG" TargetMode="External"/><Relationship Id="rId6" Type="http://schemas.openxmlformats.org/officeDocument/2006/relationships/audio" Target="file:///C:\Documents%20and%20Settings\DongQuanCom\Desktop\MDC%20Presentation\giai%20doan%20cuoi.WAV" TargetMode="External"/><Relationship Id="rId11" Type="http://schemas.microsoft.com/office/2007/relationships/media" Target="file:///E:\&#212;N%20TAPCDHCM\DONG.MPG" TargetMode="External"/><Relationship Id="rId5" Type="http://schemas.microsoft.com/office/2007/relationships/media" Target="file:///C:\Documents%20and%20Settings\DongQuanCom\Desktop\MDC%20Presentation\giai%20doan%20cuoi.WAV" TargetMode="External"/><Relationship Id="rId15" Type="http://schemas.openxmlformats.org/officeDocument/2006/relationships/slideLayout" Target="../slideLayouts/slideLayout13.xml"/><Relationship Id="rId10" Type="http://schemas.openxmlformats.org/officeDocument/2006/relationships/video" Target="file:///E:\&#212;N%20TAPCDHCM\TAY%20BAC.MPG" TargetMode="External"/><Relationship Id="rId19" Type="http://schemas.openxmlformats.org/officeDocument/2006/relationships/image" Target="../media/image15.png"/><Relationship Id="rId4" Type="http://schemas.openxmlformats.org/officeDocument/2006/relationships/video" Target="file:///E:\&#212;N%20TAPCDHCM\tay%20nam.MPG" TargetMode="External"/><Relationship Id="rId9" Type="http://schemas.microsoft.com/office/2007/relationships/media" Target="file:///E:\&#212;N%20TAPCDHCM\TAY%20BAC.MPG" TargetMode="External"/><Relationship Id="rId14" Type="http://schemas.openxmlformats.org/officeDocument/2006/relationships/video" Target="file:///E:\&#212;N%20TAPCDHCM\CUOI%20CUNG.MPG" TargetMode="External"/><Relationship Id="rId2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Hình Bầu dục 3">
            <a:extLst>
              <a:ext uri="{FF2B5EF4-FFF2-40B4-BE49-F238E27FC236}">
                <a16:creationId xmlns:a16="http://schemas.microsoft.com/office/drawing/2014/main" id="{C918A20D-9036-414C-8098-53DEA5F4F0D6}"/>
              </a:ext>
            </a:extLst>
          </p:cNvPr>
          <p:cNvSpPr/>
          <p:nvPr/>
        </p:nvSpPr>
        <p:spPr>
          <a:xfrm>
            <a:off x="3036916" y="499349"/>
            <a:ext cx="6118167" cy="5815925"/>
          </a:xfrm>
          <a:prstGeom prst="ellipse">
            <a:avLst/>
          </a:prstGeom>
          <a:noFill/>
          <a:ln w="3270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ình Bầu dục 12">
            <a:extLst>
              <a:ext uri="{FF2B5EF4-FFF2-40B4-BE49-F238E27FC236}">
                <a16:creationId xmlns:a16="http://schemas.microsoft.com/office/drawing/2014/main" id="{DCA0AF2A-7E27-47C5-B233-857275C9449C}"/>
              </a:ext>
            </a:extLst>
          </p:cNvPr>
          <p:cNvSpPr/>
          <p:nvPr/>
        </p:nvSpPr>
        <p:spPr>
          <a:xfrm>
            <a:off x="3557847" y="864524"/>
            <a:ext cx="5087389" cy="5037512"/>
          </a:xfrm>
          <a:prstGeom prst="ellipse">
            <a:avLst/>
          </a:prstGeom>
          <a:noFill/>
          <a:ln w="857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ình Bầu dục 13">
            <a:extLst>
              <a:ext uri="{FF2B5EF4-FFF2-40B4-BE49-F238E27FC236}">
                <a16:creationId xmlns:a16="http://schemas.microsoft.com/office/drawing/2014/main" id="{889C4FF0-D044-41A4-9451-E6ED49A8D714}"/>
              </a:ext>
            </a:extLst>
          </p:cNvPr>
          <p:cNvSpPr/>
          <p:nvPr/>
        </p:nvSpPr>
        <p:spPr>
          <a:xfrm>
            <a:off x="4127055" y="1481556"/>
            <a:ext cx="3948971" cy="3805339"/>
          </a:xfrm>
          <a:prstGeom prst="ellipse">
            <a:avLst/>
          </a:prstGeom>
          <a:noFill/>
          <a:ln w="3270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Góc Tròn 4">
            <a:extLst>
              <a:ext uri="{FF2B5EF4-FFF2-40B4-BE49-F238E27FC236}">
                <a16:creationId xmlns:a16="http://schemas.microsoft.com/office/drawing/2014/main" id="{8E61AEEF-9C5C-467B-86CF-F68774D33AD7}"/>
              </a:ext>
            </a:extLst>
          </p:cNvPr>
          <p:cNvSpPr/>
          <p:nvPr/>
        </p:nvSpPr>
        <p:spPr>
          <a:xfrm>
            <a:off x="-73921" y="147151"/>
            <a:ext cx="12192000" cy="6834836"/>
          </a:xfrm>
          <a:prstGeom prst="roundRect">
            <a:avLst>
              <a:gd name="adj" fmla="val 12125"/>
            </a:avLst>
          </a:prstGeom>
          <a:blipFill>
            <a:blip r:embed="rId2">
              <a:extLst>
                <a:ext uri="{28A0092B-C50C-407E-A947-70E740481C1C}">
                  <a14:useLocalDpi xmlns:a14="http://schemas.microsoft.com/office/drawing/2010/main" val="0"/>
                </a:ext>
              </a:extLst>
            </a:blip>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9979AFD9-F944-4728-957D-772CA1C03D6E}"/>
              </a:ext>
            </a:extLst>
          </p:cNvPr>
          <p:cNvSpPr/>
          <p:nvPr/>
        </p:nvSpPr>
        <p:spPr>
          <a:xfrm>
            <a:off x="4694597" y="1402675"/>
            <a:ext cx="7060929" cy="3593202"/>
          </a:xfrm>
          <a:prstGeom prst="roundRect">
            <a:avLst>
              <a:gd name="adj" fmla="val 42351"/>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tưởng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HCM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đại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tộc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thống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mạnh</a:t>
            </a:r>
            <a:r>
              <a:rPr lang="en-US" sz="3200" b="1" dirty="0">
                <a:latin typeface="Times New Roman" panose="02020603050405020304" pitchFamily="18" charset="0"/>
                <a:cs typeface="Times New Roman" panose="02020603050405020304" pitchFamily="18" charset="0"/>
              </a:rPr>
              <a:t>”</a:t>
            </a:r>
          </a:p>
        </p:txBody>
      </p:sp>
      <p:sp>
        <p:nvSpPr>
          <p:cNvPr id="22" name="Hình chữ nhật: Góc Tròn 21">
            <a:extLst>
              <a:ext uri="{FF2B5EF4-FFF2-40B4-BE49-F238E27FC236}">
                <a16:creationId xmlns:a16="http://schemas.microsoft.com/office/drawing/2014/main" id="{C405074A-64FF-45BF-8A49-549B1764D0D6}"/>
              </a:ext>
            </a:extLst>
          </p:cNvPr>
          <p:cNvSpPr/>
          <p:nvPr/>
        </p:nvSpPr>
        <p:spPr>
          <a:xfrm>
            <a:off x="7385036" y="5551652"/>
            <a:ext cx="4547441" cy="1383836"/>
          </a:xfrm>
          <a:prstGeom prst="roundRect">
            <a:avLst>
              <a:gd name="adj" fmla="val 42351"/>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Arial" panose="020B0604020202020204" pitchFamily="34" charset="0"/>
                <a:cs typeface="Arial" panose="020B0604020202020204" pitchFamily="34" charset="0"/>
              </a:rPr>
              <a:t>Báo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cáo</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viên</a:t>
            </a:r>
            <a:r>
              <a:rPr lang="en-US" b="1" dirty="0">
                <a:latin typeface="Arial" panose="020B0604020202020204" pitchFamily="34" charset="0"/>
                <a:cs typeface="Arial" panose="020B0604020202020204" pitchFamily="34" charset="0"/>
              </a:rPr>
              <a:t>: Phan Văn </a:t>
            </a:r>
            <a:r>
              <a:rPr lang="en-US" b="1" dirty="0" err="1">
                <a:latin typeface="Arial" panose="020B0604020202020204" pitchFamily="34" charset="0"/>
                <a:cs typeface="Arial" panose="020B0604020202020204" pitchFamily="34" charset="0"/>
              </a:rPr>
              <a:t>Thơi</a:t>
            </a:r>
            <a:endParaRPr lang="en-US" b="1" dirty="0">
              <a:latin typeface="Arial" panose="020B0604020202020204" pitchFamily="34" charset="0"/>
              <a:cs typeface="Arial" panose="020B0604020202020204" pitchFamily="34" charset="0"/>
            </a:endParaRPr>
          </a:p>
          <a:p>
            <a:pPr algn="ctr"/>
            <a:r>
              <a:rPr lang="en-US" b="1" dirty="0" err="1">
                <a:latin typeface="Arial" panose="020B0604020202020204" pitchFamily="34" charset="0"/>
                <a:cs typeface="Arial" panose="020B0604020202020204" pitchFamily="34" charset="0"/>
              </a:rPr>
              <a:t>Đơn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vị</a:t>
            </a:r>
            <a:r>
              <a:rPr lang="en-US" b="1" dirty="0">
                <a:latin typeface="Arial" panose="020B0604020202020204" pitchFamily="34" charset="0"/>
                <a:cs typeface="Arial" panose="020B0604020202020204" pitchFamily="34" charset="0"/>
              </a:rPr>
              <a:t>: THPT Dương Văn Dương</a:t>
            </a:r>
          </a:p>
        </p:txBody>
      </p:sp>
      <p:sp>
        <p:nvSpPr>
          <p:cNvPr id="25" name="Hộp Văn bản 24">
            <a:extLst>
              <a:ext uri="{FF2B5EF4-FFF2-40B4-BE49-F238E27FC236}">
                <a16:creationId xmlns:a16="http://schemas.microsoft.com/office/drawing/2014/main" id="{A35258BE-94F4-4407-AE1A-8CEF7A8C3B58}"/>
              </a:ext>
            </a:extLst>
          </p:cNvPr>
          <p:cNvSpPr txBox="1"/>
          <p:nvPr/>
        </p:nvSpPr>
        <p:spPr>
          <a:xfrm>
            <a:off x="1353989" y="17597427"/>
            <a:ext cx="3340608"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Ghi chú chủ đề nội dung </a:t>
            </a:r>
          </a:p>
        </p:txBody>
      </p:sp>
      <p:pic>
        <p:nvPicPr>
          <p:cNvPr id="27" name="Picture 4">
            <a:extLst>
              <a:ext uri="{FF2B5EF4-FFF2-40B4-BE49-F238E27FC236}">
                <a16:creationId xmlns:a16="http://schemas.microsoft.com/office/drawing/2014/main" id="{846DBAFA-28E9-38C9-D5E7-B3B9C0CA1F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671" y="535088"/>
            <a:ext cx="1335088"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
            <a:extLst>
              <a:ext uri="{FF2B5EF4-FFF2-40B4-BE49-F238E27FC236}">
                <a16:creationId xmlns:a16="http://schemas.microsoft.com/office/drawing/2014/main" id="{C36CA6F1-BC9E-453F-C181-A6B494249F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45942" y="393036"/>
            <a:ext cx="14160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Hochiminh">
            <a:extLst>
              <a:ext uri="{FF2B5EF4-FFF2-40B4-BE49-F238E27FC236}">
                <a16:creationId xmlns:a16="http://schemas.microsoft.com/office/drawing/2014/main" id="{D76BA327-A4D6-4233-84EE-9ADC9BF0B8C5}"/>
              </a:ext>
              <a:ext uri="{B4FBB7AA-058C-47FC-91E7-FA8B16295D63}">
                <a16:creationId xmlns:a16="http://schemas.microsoft.com/office/drawing/2010/main" xmlns:vt="http://schemas.openxmlformats.org/officeDocument/2006/docPropsVTypes" xmlns:ns1="http://schemas.openxmlformats.org/officeDocument/2006/extended-properties" xmlns:cs="http://schemas.microsoft.com/office/drawing/2012/chartStyle" xmlns:c="http://schemas.openxmlformats.org/drawingml/2006/chart" xmlns="" id="{5B2C1757-F5FA-493A-8035-650E0905B233}"/>
              </a:ext>
            </a:extLst>
          </p:cNvPr>
          <p:cNvPicPr>
            <a:picLocks noGrp="1" noChangeAspect="1"/>
          </p:cNvPicPr>
          <p:nvPr/>
        </p:nvPicPr>
        <p:blipFill>
          <a:blip r:embed="rId5"/>
          <a:stretch>
            <a:fillRect/>
          </a:stretch>
        </p:blipFill>
        <p:spPr>
          <a:xfrm>
            <a:off x="764362" y="2054992"/>
            <a:ext cx="2578998" cy="4995407"/>
          </a:xfrm>
          <a:prstGeom prst="rect">
            <a:avLst/>
          </a:prstGeom>
          <a:noFill/>
          <a:ln>
            <a:noFill/>
          </a:ln>
        </p:spPr>
      </p:pic>
    </p:spTree>
    <p:extLst>
      <p:ext uri="{BB962C8B-B14F-4D97-AF65-F5344CB8AC3E}">
        <p14:creationId xmlns:p14="http://schemas.microsoft.com/office/powerpoint/2010/main" val="322694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4100" y="696037"/>
            <a:ext cx="11760942" cy="61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rrow: Right 9"/>
          <p:cNvSpPr/>
          <p:nvPr/>
        </p:nvSpPr>
        <p:spPr>
          <a:xfrm>
            <a:off x="415925" y="3017404"/>
            <a:ext cx="838200" cy="646113"/>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36538"/>
            <a:ext cx="11911013"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2500" b="1" dirty="0">
                <a:solidFill>
                  <a:schemeClr val="tx1"/>
                </a:solidFill>
                <a:latin typeface="Times New Roman" panose="02020603050405020304" pitchFamily="18" charset="0"/>
                <a:cs typeface="Times New Roman" panose="02020603050405020304" pitchFamily="18" charset="0"/>
              </a:rPr>
              <a:t>1. TƯ TƯỞNG HỒ CHÍ MINH VỀ ĐẠI ĐOÀN KẾT DÂN TỘC</a:t>
            </a:r>
            <a:endParaRPr lang="vi-VN" sz="2500" b="1"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p:cNvSpPr/>
          <p:nvPr/>
        </p:nvSpPr>
        <p:spPr>
          <a:xfrm>
            <a:off x="614151" y="368489"/>
            <a:ext cx="11632442" cy="3887076"/>
          </a:xfrm>
          <a:prstGeom prst="roundRect">
            <a:avLst>
              <a:gd name="adj" fmla="val 24482"/>
            </a:avLst>
          </a:prstGeom>
          <a:noFill/>
          <a:ln>
            <a:noFill/>
          </a:ln>
        </p:spPr>
        <p:style>
          <a:lnRef idx="1">
            <a:schemeClr val="accent6"/>
          </a:lnRef>
          <a:fillRef idx="2">
            <a:schemeClr val="accent6"/>
          </a:fillRef>
          <a:effectRef idx="1">
            <a:schemeClr val="accent6"/>
          </a:effectRef>
          <a:fontRef idx="minor">
            <a:schemeClr val="dk1"/>
          </a:fontRef>
        </p:style>
        <p:txBody>
          <a:bodyPr anchor="ctr"/>
          <a:lstStyle/>
          <a:p>
            <a:pPr algn="just"/>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54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dù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415925" y="3017404"/>
            <a:ext cx="838200" cy="646113"/>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36538"/>
            <a:ext cx="11911013"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2500" b="1" dirty="0">
                <a:solidFill>
                  <a:schemeClr val="tx1"/>
                </a:solidFill>
                <a:latin typeface="Times New Roman" panose="02020603050405020304" pitchFamily="18" charset="0"/>
                <a:cs typeface="Times New Roman" panose="02020603050405020304" pitchFamily="18" charset="0"/>
              </a:rPr>
              <a:t>1. TƯ TƯỞNG HỒ CHÍ MINH VỀ ĐẠI ĐOÀN KẾT DÂN TỘC</a:t>
            </a:r>
            <a:endParaRPr lang="vi-VN" sz="2500" b="1"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p:cNvSpPr/>
          <p:nvPr/>
        </p:nvSpPr>
        <p:spPr>
          <a:xfrm>
            <a:off x="1254125" y="903288"/>
            <a:ext cx="10563225" cy="5740400"/>
          </a:xfrm>
          <a:prstGeom prst="roundRect">
            <a:avLst>
              <a:gd name="adj" fmla="val 24482"/>
            </a:avLst>
          </a:prstGeom>
          <a:ln/>
        </p:spPr>
        <p:style>
          <a:lnRef idx="1">
            <a:schemeClr val="accent6"/>
          </a:lnRef>
          <a:fillRef idx="2">
            <a:schemeClr val="accent6"/>
          </a:fillRef>
          <a:effectRef idx="1">
            <a:schemeClr val="accent6"/>
          </a:effectRef>
          <a:fontRef idx="minor">
            <a:schemeClr val="dk1"/>
          </a:fontRef>
        </p:style>
        <p:txBody>
          <a:bodyPr anchor="ctr"/>
          <a:lstStyle/>
          <a:p>
            <a:pPr algn="just"/>
            <a:r>
              <a:rPr lang="en-US" sz="3600" dirty="0" err="1">
                <a:latin typeface="Times New Roman" panose="02020603050405020304" pitchFamily="18" charset="0"/>
                <a:cs typeface="Times New Roman" panose="02020603050405020304" pitchFamily="18" charset="0"/>
              </a:rPr>
              <a:t>Đại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vừa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hướng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tới</a:t>
            </a:r>
            <a:r>
              <a:rPr lang="en-US" sz="3600"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1659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492125" y="3227388"/>
            <a:ext cx="838200" cy="644525"/>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36538"/>
            <a:ext cx="11911013"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2500" b="1" dirty="0">
                <a:solidFill>
                  <a:schemeClr val="tx1"/>
                </a:solidFill>
                <a:latin typeface="Times New Roman" panose="02020603050405020304" pitchFamily="18" charset="0"/>
                <a:cs typeface="Times New Roman" panose="02020603050405020304" pitchFamily="18" charset="0"/>
              </a:rPr>
              <a:t>2. TRUYỀN THỐNG YÊU NƯỚC, NHÂN ÁI, TINH THẦN ĐOÀN KẾT</a:t>
            </a:r>
            <a:endParaRPr lang="vi-VN" sz="2500" b="1"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p:cNvSpPr/>
          <p:nvPr/>
        </p:nvSpPr>
        <p:spPr>
          <a:xfrm>
            <a:off x="779113" y="796410"/>
            <a:ext cx="4742914" cy="5740400"/>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dù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p>
        </p:txBody>
      </p:sp>
      <p:sp>
        <p:nvSpPr>
          <p:cNvPr id="2" name="AutoShape 2" descr="ảng Cộng sản Việt Nam ra đời như thế nào? | VTV.VN"/>
          <p:cNvSpPr>
            <a:spLocks noChangeAspect="1" noChangeArrowheads="1"/>
          </p:cNvSpPr>
          <p:nvPr/>
        </p:nvSpPr>
        <p:spPr bwMode="auto">
          <a:xfrm>
            <a:off x="6693023" y="1923802"/>
            <a:ext cx="3282250" cy="3282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ảng Cộng sản Việt Nam ra đời như thế nào? | VTV.VN"/>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ảng Cộng sản Việt Nam ra đời như thế nào? | VTV.VN"/>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1708" t="12668" r="13734" b="12917"/>
          <a:stretch/>
        </p:blipFill>
        <p:spPr>
          <a:xfrm>
            <a:off x="5522026" y="1090210"/>
            <a:ext cx="6493472" cy="51918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yen ngon 1.avi">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3546764" y="213762"/>
            <a:ext cx="8558151" cy="641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13"/>
          <p:cNvSpPr/>
          <p:nvPr/>
        </p:nvSpPr>
        <p:spPr>
          <a:xfrm>
            <a:off x="0" y="713283"/>
            <a:ext cx="3697885" cy="5740400"/>
          </a:xfrm>
          <a:prstGeom prst="roundRect">
            <a:avLst>
              <a:gd name="adj" fmla="val 24482"/>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just"/>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20 </a:t>
            </a:r>
            <a:r>
              <a:rPr lang="en-US" sz="2800" dirty="0" err="1">
                <a:latin typeface="Times New Roman" panose="02020603050405020304" pitchFamily="18" charset="0"/>
                <a:cs typeface="Times New Roman" panose="02020603050405020304" pitchFamily="18" charset="0"/>
              </a:rPr>
              <a:t>triệu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1945 </a:t>
            </a:r>
            <a:r>
              <a:rPr lang="en-US" sz="2800" dirty="0" err="1">
                <a:latin typeface="Times New Roman" panose="02020603050405020304" pitchFamily="18" charset="0"/>
                <a:cs typeface="Times New Roman" panose="02020603050405020304" pitchFamily="18" charset="0"/>
              </a:rPr>
              <a:t>vĩ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78565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7713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2"/>
                </p:tgtEl>
              </p:cMediaNode>
            </p:video>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492125" y="3227388"/>
            <a:ext cx="838200" cy="644525"/>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36538"/>
            <a:ext cx="11911013"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2500" b="1" dirty="0">
                <a:solidFill>
                  <a:schemeClr val="tx1"/>
                </a:solidFill>
                <a:latin typeface="Times New Roman" panose="02020603050405020304" pitchFamily="18" charset="0"/>
                <a:cs typeface="Times New Roman" panose="02020603050405020304" pitchFamily="18" charset="0"/>
              </a:rPr>
              <a:t>2. TRUYỀN THỐNG YÊU NƯỚC, NHÂN ÁI, TINH THẦN ĐOÀN KẾT</a:t>
            </a:r>
            <a:endParaRPr lang="vi-VN" sz="2500" b="1"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p:cNvSpPr/>
          <p:nvPr/>
        </p:nvSpPr>
        <p:spPr>
          <a:xfrm>
            <a:off x="1254125" y="903288"/>
            <a:ext cx="10563225" cy="5740400"/>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chí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thà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chịu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chịu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Hễ</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suốt</a:t>
            </a:r>
            <a:r>
              <a:rPr lang="en-US" sz="3200" dirty="0">
                <a:latin typeface="Times New Roman" panose="02020603050405020304" pitchFamily="18" charset="0"/>
                <a:cs typeface="Times New Roman" panose="02020603050405020304" pitchFamily="18" charset="0"/>
              </a:rPr>
              <a:t> 9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can </a:t>
            </a:r>
            <a:r>
              <a:rPr lang="en-US" sz="3200" dirty="0" err="1">
                <a:latin typeface="Times New Roman" panose="02020603050405020304" pitchFamily="18" charset="0"/>
                <a:cs typeface="Times New Roman" panose="02020603050405020304" pitchFamily="18" charset="0"/>
              </a:rPr>
              <a:t>thiệp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lẫy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8346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vonguyengiap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648200" cy="6324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8915" name="Picture 3" descr="DoCatxto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0"/>
            <a:ext cx="4495800" cy="63246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916" name="Rectangle 4"/>
          <p:cNvSpPr>
            <a:spLocks noChangeArrowheads="1"/>
          </p:cNvSpPr>
          <p:nvPr/>
        </p:nvSpPr>
        <p:spPr bwMode="auto">
          <a:xfrm>
            <a:off x="1524000" y="632460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charset="0"/>
              </a:defRPr>
            </a:lvl1pPr>
            <a:lvl2pPr marL="742950" indent="-285750" eaLnBrk="0" hangingPunct="0">
              <a:defRPr>
                <a:solidFill>
                  <a:schemeClr val="tx1"/>
                </a:solidFill>
                <a:latin typeface="VNI-Times" charset="0"/>
              </a:defRPr>
            </a:lvl2pPr>
            <a:lvl3pPr marL="1143000" indent="-228600" eaLnBrk="0" hangingPunct="0">
              <a:defRPr>
                <a:solidFill>
                  <a:schemeClr val="tx1"/>
                </a:solidFill>
                <a:latin typeface="VNI-Times" charset="0"/>
              </a:defRPr>
            </a:lvl3pPr>
            <a:lvl4pPr marL="1600200" indent="-228600" eaLnBrk="0" hangingPunct="0">
              <a:defRPr>
                <a:solidFill>
                  <a:schemeClr val="tx1"/>
                </a:solidFill>
                <a:latin typeface="VNI-Times" charset="0"/>
              </a:defRPr>
            </a:lvl4pPr>
            <a:lvl5pPr marL="2057400" indent="-228600" eaLnBrk="0" hangingPunct="0">
              <a:defRPr>
                <a:solidFill>
                  <a:schemeClr val="tx1"/>
                </a:solidFill>
                <a:latin typeface="VNI-Times" charset="0"/>
              </a:defRPr>
            </a:lvl5pPr>
            <a:lvl6pPr marL="2514600" indent="-228600" eaLnBrk="0" fontAlgn="base" hangingPunct="0">
              <a:spcBef>
                <a:spcPct val="0"/>
              </a:spcBef>
              <a:spcAft>
                <a:spcPct val="0"/>
              </a:spcAft>
              <a:defRPr>
                <a:solidFill>
                  <a:schemeClr val="tx1"/>
                </a:solidFill>
                <a:latin typeface="VNI-Times" charset="0"/>
              </a:defRPr>
            </a:lvl6pPr>
            <a:lvl7pPr marL="2971800" indent="-228600" eaLnBrk="0" fontAlgn="base" hangingPunct="0">
              <a:spcBef>
                <a:spcPct val="0"/>
              </a:spcBef>
              <a:spcAft>
                <a:spcPct val="0"/>
              </a:spcAft>
              <a:defRPr>
                <a:solidFill>
                  <a:schemeClr val="tx1"/>
                </a:solidFill>
                <a:latin typeface="VNI-Times" charset="0"/>
              </a:defRPr>
            </a:lvl7pPr>
            <a:lvl8pPr marL="3429000" indent="-228600" eaLnBrk="0" fontAlgn="base" hangingPunct="0">
              <a:spcBef>
                <a:spcPct val="0"/>
              </a:spcBef>
              <a:spcAft>
                <a:spcPct val="0"/>
              </a:spcAft>
              <a:defRPr>
                <a:solidFill>
                  <a:schemeClr val="tx1"/>
                </a:solidFill>
                <a:latin typeface="VNI-Times" charset="0"/>
              </a:defRPr>
            </a:lvl8pPr>
            <a:lvl9pPr marL="3886200" indent="-228600" eaLnBrk="0" fontAlgn="base" hangingPunct="0">
              <a:spcBef>
                <a:spcPct val="0"/>
              </a:spcBef>
              <a:spcAft>
                <a:spcPct val="0"/>
              </a:spcAft>
              <a:defRPr>
                <a:solidFill>
                  <a:schemeClr val="tx1"/>
                </a:solidFill>
                <a:latin typeface="VNI-Times" charset="0"/>
              </a:defRPr>
            </a:lvl9pPr>
          </a:lstStyle>
          <a:p>
            <a:pPr eaLnBrk="1" hangingPunct="1"/>
            <a:r>
              <a:rPr lang="en-US" altLang="x-none" sz="2400" b="1" dirty="0">
                <a:solidFill>
                  <a:srgbClr val="FF3300"/>
                </a:solidFill>
              </a:rPr>
              <a:t>       </a:t>
            </a:r>
            <a:r>
              <a:rPr lang="en-US" altLang="x-none" sz="2400" b="1" dirty="0" err="1">
                <a:solidFill>
                  <a:srgbClr val="FF3300"/>
                </a:solidFill>
              </a:rPr>
              <a:t>Đại</a:t>
            </a:r>
            <a:r>
              <a:rPr lang="en-US" altLang="x-none" sz="2400" b="1" dirty="0">
                <a:solidFill>
                  <a:srgbClr val="FF3300"/>
                </a:solidFill>
              </a:rPr>
              <a:t> </a:t>
            </a:r>
            <a:r>
              <a:rPr lang="en-US" altLang="x-none" sz="2400" b="1" dirty="0" err="1">
                <a:solidFill>
                  <a:srgbClr val="FF3300"/>
                </a:solidFill>
              </a:rPr>
              <a:t>tướng</a:t>
            </a:r>
            <a:r>
              <a:rPr lang="en-US" altLang="x-none" sz="2400" b="1" dirty="0">
                <a:solidFill>
                  <a:srgbClr val="FF3300"/>
                </a:solidFill>
              </a:rPr>
              <a:t> </a:t>
            </a:r>
            <a:r>
              <a:rPr lang="en-US" altLang="x-none" sz="2400" b="1" dirty="0" err="1">
                <a:solidFill>
                  <a:srgbClr val="FF3300"/>
                </a:solidFill>
              </a:rPr>
              <a:t>Võ</a:t>
            </a:r>
            <a:r>
              <a:rPr lang="en-US" altLang="x-none" sz="2400" b="1" dirty="0">
                <a:solidFill>
                  <a:srgbClr val="FF3300"/>
                </a:solidFill>
              </a:rPr>
              <a:t> </a:t>
            </a:r>
            <a:r>
              <a:rPr lang="en-US" altLang="x-none" sz="2400" b="1" dirty="0" err="1">
                <a:solidFill>
                  <a:srgbClr val="FF3300"/>
                </a:solidFill>
              </a:rPr>
              <a:t>Nguyên</a:t>
            </a:r>
            <a:r>
              <a:rPr lang="en-US" altLang="x-none" sz="2400" b="1" dirty="0">
                <a:solidFill>
                  <a:srgbClr val="FF3300"/>
                </a:solidFill>
              </a:rPr>
              <a:t> </a:t>
            </a:r>
            <a:r>
              <a:rPr lang="en-US" altLang="x-none" sz="2400" b="1" dirty="0" err="1">
                <a:solidFill>
                  <a:srgbClr val="FF3300"/>
                </a:solidFill>
              </a:rPr>
              <a:t>Giáp</a:t>
            </a:r>
            <a:r>
              <a:rPr lang="en-US" altLang="x-none" sz="2400" b="1" dirty="0">
                <a:solidFill>
                  <a:srgbClr val="FF3300"/>
                </a:solidFill>
              </a:rPr>
              <a:t>		</a:t>
            </a:r>
            <a:r>
              <a:rPr lang="en-US" altLang="x-none" sz="2400" b="1" dirty="0" err="1">
                <a:solidFill>
                  <a:srgbClr val="FF3300"/>
                </a:solidFill>
              </a:rPr>
              <a:t>Tướng</a:t>
            </a:r>
            <a:r>
              <a:rPr lang="en-US" altLang="x-none" sz="2400" b="1" dirty="0">
                <a:solidFill>
                  <a:srgbClr val="FF3300"/>
                </a:solidFill>
              </a:rPr>
              <a:t> De </a:t>
            </a:r>
            <a:r>
              <a:rPr lang="en-US" altLang="x-none" sz="2400" b="1" dirty="0" err="1">
                <a:solidFill>
                  <a:srgbClr val="FF3300"/>
                </a:solidFill>
              </a:rPr>
              <a:t>catxtơri</a:t>
            </a:r>
            <a:endParaRPr lang="en-US" altLang="x-none" sz="2400" b="1" dirty="0">
              <a:solidFill>
                <a:srgbClr val="FF3300"/>
              </a:solidFill>
            </a:endParaRPr>
          </a:p>
        </p:txBody>
      </p:sp>
    </p:spTree>
    <p:extLst>
      <p:ext uri="{BB962C8B-B14F-4D97-AF65-F5344CB8AC3E}">
        <p14:creationId xmlns:p14="http://schemas.microsoft.com/office/powerpoint/2010/main" val="4305268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diamond(out)">
                                      <p:cBhvr>
                                        <p:cTn id="7" dur="2000"/>
                                        <p:tgtEl>
                                          <p:spTgt spid="38914"/>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8" presetID="8" presetClass="entr" presetSubtype="16" fill="hold" nodeType="withEffect">
                                  <p:stCondLst>
                                    <p:cond delay="0"/>
                                  </p:stCondLst>
                                  <p:childTnLst>
                                    <p:set>
                                      <p:cBhvr>
                                        <p:cTn id="9" dur="1" fill="hold">
                                          <p:stCondLst>
                                            <p:cond delay="0"/>
                                          </p:stCondLst>
                                        </p:cTn>
                                        <p:tgtEl>
                                          <p:spTgt spid="38915"/>
                                        </p:tgtEl>
                                        <p:attrNameLst>
                                          <p:attrName>style.visibility</p:attrName>
                                        </p:attrNameLst>
                                      </p:cBhvr>
                                      <p:to>
                                        <p:strVal val="visible"/>
                                      </p:to>
                                    </p:set>
                                    <p:animEffect transition="in" filter="diamond(in)">
                                      <p:cBhvr>
                                        <p:cTn id="10" dur="2000"/>
                                        <p:tgtEl>
                                          <p:spTgt spid="3891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8916"/>
                                        </p:tgtEl>
                                        <p:attrNameLst>
                                          <p:attrName>style.visibility</p:attrName>
                                        </p:attrNameLst>
                                      </p:cBhvr>
                                      <p:to>
                                        <p:strVal val="visible"/>
                                      </p:to>
                                    </p:set>
                                    <p:animEffect transition="in" filter="diamond(in)">
                                      <p:cBhvr>
                                        <p:cTn id="13" dur="20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100-0001_IMG_3"/>
          <p:cNvPicPr>
            <a:picLocks noGrp="1" noChangeAspect="1" noChangeArrowheads="1"/>
          </p:cNvPicPr>
          <p:nvPr>
            <p:ph/>
          </p:nvPr>
        </p:nvPicPr>
        <p:blipFill>
          <a:blip r:embed="rId2">
            <a:lum bright="26000" contrast="20000"/>
            <a:extLst>
              <a:ext uri="{28A0092B-C50C-407E-A947-70E740481C1C}">
                <a14:useLocalDpi xmlns:a14="http://schemas.microsoft.com/office/drawing/2010/main" val="0"/>
              </a:ext>
            </a:extLst>
          </a:blip>
          <a:srcRect t="7669" r="1160"/>
          <a:stretch>
            <a:fillRect/>
          </a:stretch>
        </p:blipFill>
        <p:spPr>
          <a:xfrm>
            <a:off x="1428998" y="0"/>
            <a:ext cx="9144000" cy="6858000"/>
          </a:xfrm>
          <a:noFill/>
          <a:ln w="38100">
            <a:solidFill>
              <a:srgbClr val="0000FF"/>
            </a:solidFill>
            <a:miter lim="800000"/>
            <a:headEnd/>
            <a:tailEnd/>
          </a:ln>
        </p:spPr>
      </p:pic>
      <p:sp>
        <p:nvSpPr>
          <p:cNvPr id="53251" name="Rectangle 3"/>
          <p:cNvSpPr>
            <a:spLocks noChangeArrowheads="1"/>
          </p:cNvSpPr>
          <p:nvPr/>
        </p:nvSpPr>
        <p:spPr bwMode="auto">
          <a:xfrm>
            <a:off x="1524000" y="62484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VNI-Times" charset="0"/>
              </a:defRPr>
            </a:lvl1pPr>
            <a:lvl2pPr marL="742950" indent="-285750" eaLnBrk="0" hangingPunct="0">
              <a:defRPr>
                <a:solidFill>
                  <a:schemeClr val="tx1"/>
                </a:solidFill>
                <a:latin typeface="VNI-Times" charset="0"/>
              </a:defRPr>
            </a:lvl2pPr>
            <a:lvl3pPr marL="1143000" indent="-228600" eaLnBrk="0" hangingPunct="0">
              <a:defRPr>
                <a:solidFill>
                  <a:schemeClr val="tx1"/>
                </a:solidFill>
                <a:latin typeface="VNI-Times" charset="0"/>
              </a:defRPr>
            </a:lvl3pPr>
            <a:lvl4pPr marL="1600200" indent="-228600" eaLnBrk="0" hangingPunct="0">
              <a:defRPr>
                <a:solidFill>
                  <a:schemeClr val="tx1"/>
                </a:solidFill>
                <a:latin typeface="VNI-Times" charset="0"/>
              </a:defRPr>
            </a:lvl4pPr>
            <a:lvl5pPr marL="2057400" indent="-228600" eaLnBrk="0" hangingPunct="0">
              <a:defRPr>
                <a:solidFill>
                  <a:schemeClr val="tx1"/>
                </a:solidFill>
                <a:latin typeface="VNI-Times" charset="0"/>
              </a:defRPr>
            </a:lvl5pPr>
            <a:lvl6pPr marL="2514600" indent="-228600" eaLnBrk="0" fontAlgn="base" hangingPunct="0">
              <a:spcBef>
                <a:spcPct val="0"/>
              </a:spcBef>
              <a:spcAft>
                <a:spcPct val="0"/>
              </a:spcAft>
              <a:defRPr>
                <a:solidFill>
                  <a:schemeClr val="tx1"/>
                </a:solidFill>
                <a:latin typeface="VNI-Times" charset="0"/>
              </a:defRPr>
            </a:lvl6pPr>
            <a:lvl7pPr marL="2971800" indent="-228600" eaLnBrk="0" fontAlgn="base" hangingPunct="0">
              <a:spcBef>
                <a:spcPct val="0"/>
              </a:spcBef>
              <a:spcAft>
                <a:spcPct val="0"/>
              </a:spcAft>
              <a:defRPr>
                <a:solidFill>
                  <a:schemeClr val="tx1"/>
                </a:solidFill>
                <a:latin typeface="VNI-Times" charset="0"/>
              </a:defRPr>
            </a:lvl7pPr>
            <a:lvl8pPr marL="3429000" indent="-228600" eaLnBrk="0" fontAlgn="base" hangingPunct="0">
              <a:spcBef>
                <a:spcPct val="0"/>
              </a:spcBef>
              <a:spcAft>
                <a:spcPct val="0"/>
              </a:spcAft>
              <a:defRPr>
                <a:solidFill>
                  <a:schemeClr val="tx1"/>
                </a:solidFill>
                <a:latin typeface="VNI-Times" charset="0"/>
              </a:defRPr>
            </a:lvl8pPr>
            <a:lvl9pPr marL="3886200" indent="-228600" eaLnBrk="0" fontAlgn="base" hangingPunct="0">
              <a:spcBef>
                <a:spcPct val="0"/>
              </a:spcBef>
              <a:spcAft>
                <a:spcPct val="0"/>
              </a:spcAft>
              <a:defRPr>
                <a:solidFill>
                  <a:schemeClr val="tx1"/>
                </a:solidFill>
                <a:latin typeface="VNI-Times" charset="0"/>
              </a:defRPr>
            </a:lvl9pPr>
          </a:lstStyle>
          <a:p>
            <a:pPr algn="ctr" eaLnBrk="1" hangingPunct="1"/>
            <a:r>
              <a:rPr lang="en-US" altLang="x-none" sz="2800" b="1">
                <a:solidFill>
                  <a:srgbClr val="FF3300"/>
                </a:solidFill>
              </a:rPr>
              <a:t>Thăm lại chiến trường xưa !</a:t>
            </a:r>
          </a:p>
        </p:txBody>
      </p:sp>
      <p:sp>
        <p:nvSpPr>
          <p:cNvPr id="2" name="TextBox 1"/>
          <p:cNvSpPr txBox="1"/>
          <p:nvPr/>
        </p:nvSpPr>
        <p:spPr>
          <a:xfrm>
            <a:off x="2470068" y="59378"/>
            <a:ext cx="7220197" cy="954107"/>
          </a:xfrm>
          <a:prstGeom prst="rect">
            <a:avLst/>
          </a:prstGeom>
          <a:noFill/>
        </p:spPr>
        <p:txBody>
          <a:bodyPr wrap="square" rtlCol="0">
            <a:spAutoFit/>
          </a:bodyPr>
          <a:lstStyle/>
          <a:p>
            <a:pPr algn="ctr"/>
            <a:r>
              <a:rPr lang="en-US" sz="2800" b="1" dirty="0" err="1">
                <a:solidFill>
                  <a:srgbClr val="FF0000"/>
                </a:solidFill>
                <a:latin typeface="Times New Roman" charset="0"/>
                <a:ea typeface="Times New Roman" charset="0"/>
                <a:cs typeface="Times New Roman" charset="0"/>
              </a:rPr>
              <a:t>Chiến</a:t>
            </a:r>
            <a:r>
              <a:rPr lang="en-US" sz="2800" b="1" dirty="0">
                <a:solidFill>
                  <a:srgbClr val="FF0000"/>
                </a:solidFill>
                <a:latin typeface="Times New Roman" charset="0"/>
                <a:ea typeface="Times New Roman" charset="0"/>
                <a:cs typeface="Times New Roman" charset="0"/>
              </a:rPr>
              <a:t> </a:t>
            </a:r>
            <a:r>
              <a:rPr lang="en-US" sz="2800" b="1" dirty="0" err="1">
                <a:solidFill>
                  <a:srgbClr val="FF0000"/>
                </a:solidFill>
                <a:latin typeface="Times New Roman" charset="0"/>
                <a:ea typeface="Times New Roman" charset="0"/>
                <a:cs typeface="Times New Roman" charset="0"/>
              </a:rPr>
              <a:t>thắng</a:t>
            </a:r>
            <a:r>
              <a:rPr lang="en-US" sz="2800" b="1" dirty="0">
                <a:solidFill>
                  <a:srgbClr val="FF0000"/>
                </a:solidFill>
                <a:latin typeface="Times New Roman" charset="0"/>
                <a:ea typeface="Times New Roman" charset="0"/>
                <a:cs typeface="Times New Roman" charset="0"/>
              </a:rPr>
              <a:t> </a:t>
            </a:r>
            <a:r>
              <a:rPr lang="en-US" sz="2800" b="1" dirty="0" err="1">
                <a:solidFill>
                  <a:srgbClr val="FF0000"/>
                </a:solidFill>
                <a:latin typeface="Times New Roman" charset="0"/>
                <a:ea typeface="Times New Roman" charset="0"/>
                <a:cs typeface="Times New Roman" charset="0"/>
              </a:rPr>
              <a:t>Điện</a:t>
            </a:r>
            <a:r>
              <a:rPr lang="en-US" sz="2800" b="1" dirty="0">
                <a:solidFill>
                  <a:srgbClr val="FF0000"/>
                </a:solidFill>
                <a:latin typeface="Times New Roman" charset="0"/>
                <a:ea typeface="Times New Roman" charset="0"/>
                <a:cs typeface="Times New Roman" charset="0"/>
              </a:rPr>
              <a:t> </a:t>
            </a:r>
            <a:r>
              <a:rPr lang="en-US" sz="2800" b="1" dirty="0" err="1">
                <a:solidFill>
                  <a:srgbClr val="FF0000"/>
                </a:solidFill>
                <a:latin typeface="Times New Roman" charset="0"/>
                <a:ea typeface="Times New Roman" charset="0"/>
                <a:cs typeface="Times New Roman" charset="0"/>
              </a:rPr>
              <a:t>Biên</a:t>
            </a:r>
            <a:r>
              <a:rPr lang="en-US" sz="2800" b="1" dirty="0">
                <a:solidFill>
                  <a:srgbClr val="FF0000"/>
                </a:solidFill>
                <a:latin typeface="Times New Roman" charset="0"/>
                <a:ea typeface="Times New Roman" charset="0"/>
                <a:cs typeface="Times New Roman" charset="0"/>
              </a:rPr>
              <a:t> </a:t>
            </a:r>
            <a:r>
              <a:rPr lang="en-US" sz="2800" b="1" dirty="0" err="1">
                <a:solidFill>
                  <a:srgbClr val="FF0000"/>
                </a:solidFill>
                <a:latin typeface="Times New Roman" charset="0"/>
                <a:ea typeface="Times New Roman" charset="0"/>
                <a:cs typeface="Times New Roman" charset="0"/>
              </a:rPr>
              <a:t>Phủ</a:t>
            </a:r>
            <a:r>
              <a:rPr lang="en-US" sz="2800" b="1" dirty="0">
                <a:solidFill>
                  <a:srgbClr val="FF0000"/>
                </a:solidFill>
                <a:latin typeface="Times New Roman" charset="0"/>
                <a:ea typeface="Times New Roman" charset="0"/>
                <a:cs typeface="Times New Roman" charset="0"/>
              </a:rPr>
              <a:t> </a:t>
            </a:r>
            <a:r>
              <a:rPr lang="en-US" sz="2800" b="1" dirty="0" err="1">
                <a:solidFill>
                  <a:srgbClr val="FF0000"/>
                </a:solidFill>
                <a:latin typeface="Times New Roman" charset="0"/>
                <a:ea typeface="Times New Roman" charset="0"/>
                <a:cs typeface="Times New Roman" charset="0"/>
              </a:rPr>
              <a:t>lừng</a:t>
            </a:r>
            <a:r>
              <a:rPr lang="en-US" sz="2800" b="1" dirty="0">
                <a:solidFill>
                  <a:srgbClr val="FF0000"/>
                </a:solidFill>
                <a:latin typeface="Times New Roman" charset="0"/>
                <a:ea typeface="Times New Roman" charset="0"/>
                <a:cs typeface="Times New Roman" charset="0"/>
              </a:rPr>
              <a:t> </a:t>
            </a:r>
            <a:r>
              <a:rPr lang="en-US" sz="2800" b="1" dirty="0" err="1">
                <a:solidFill>
                  <a:srgbClr val="FF0000"/>
                </a:solidFill>
                <a:latin typeface="Times New Roman" charset="0"/>
                <a:ea typeface="Times New Roman" charset="0"/>
                <a:cs typeface="Times New Roman" charset="0"/>
              </a:rPr>
              <a:t>lẫy</a:t>
            </a:r>
            <a:r>
              <a:rPr lang="en-US" sz="2800" b="1" dirty="0">
                <a:solidFill>
                  <a:srgbClr val="FF0000"/>
                </a:solidFill>
                <a:latin typeface="Times New Roman" charset="0"/>
                <a:ea typeface="Times New Roman" charset="0"/>
                <a:cs typeface="Times New Roman" charset="0"/>
              </a:rPr>
              <a:t> </a:t>
            </a:r>
            <a:r>
              <a:rPr lang="en-US" sz="2800" b="1" dirty="0" err="1">
                <a:solidFill>
                  <a:srgbClr val="FF0000"/>
                </a:solidFill>
                <a:latin typeface="Times New Roman" charset="0"/>
                <a:ea typeface="Times New Roman" charset="0"/>
                <a:cs typeface="Times New Roman" charset="0"/>
              </a:rPr>
              <a:t>năm</a:t>
            </a:r>
            <a:r>
              <a:rPr lang="en-US" sz="2800" b="1" dirty="0">
                <a:solidFill>
                  <a:srgbClr val="FF0000"/>
                </a:solidFill>
                <a:latin typeface="Times New Roman" charset="0"/>
                <a:ea typeface="Times New Roman" charset="0"/>
                <a:cs typeface="Times New Roman" charset="0"/>
              </a:rPr>
              <a:t> </a:t>
            </a:r>
            <a:r>
              <a:rPr lang="en-US" sz="2800" b="1" dirty="0" err="1">
                <a:solidFill>
                  <a:srgbClr val="FF0000"/>
                </a:solidFill>
                <a:latin typeface="Times New Roman" charset="0"/>
                <a:ea typeface="Times New Roman" charset="0"/>
                <a:cs typeface="Times New Roman" charset="0"/>
              </a:rPr>
              <a:t>châu</a:t>
            </a:r>
            <a:r>
              <a:rPr lang="en-US" sz="2800" b="1" dirty="0">
                <a:solidFill>
                  <a:srgbClr val="FF0000"/>
                </a:solidFill>
                <a:latin typeface="Times New Roman" charset="0"/>
                <a:ea typeface="Times New Roman" charset="0"/>
                <a:cs typeface="Times New Roman" charset="0"/>
              </a:rPr>
              <a:t>, </a:t>
            </a:r>
            <a:r>
              <a:rPr lang="en-US" sz="2800" b="1" dirty="0" err="1">
                <a:solidFill>
                  <a:srgbClr val="FF0000"/>
                </a:solidFill>
                <a:latin typeface="Times New Roman" charset="0"/>
                <a:ea typeface="Times New Roman" charset="0"/>
                <a:cs typeface="Times New Roman" charset="0"/>
              </a:rPr>
              <a:t>chấn</a:t>
            </a:r>
            <a:r>
              <a:rPr lang="en-US" sz="2800" b="1" dirty="0">
                <a:solidFill>
                  <a:srgbClr val="FF0000"/>
                </a:solidFill>
                <a:latin typeface="Times New Roman" charset="0"/>
                <a:ea typeface="Times New Roman" charset="0"/>
                <a:cs typeface="Times New Roman" charset="0"/>
              </a:rPr>
              <a:t> </a:t>
            </a:r>
            <a:r>
              <a:rPr lang="en-US" sz="2800" b="1" dirty="0" err="1">
                <a:solidFill>
                  <a:srgbClr val="FF0000"/>
                </a:solidFill>
                <a:latin typeface="Times New Roman" charset="0"/>
                <a:ea typeface="Times New Roman" charset="0"/>
                <a:cs typeface="Times New Roman" charset="0"/>
              </a:rPr>
              <a:t>động</a:t>
            </a:r>
            <a:r>
              <a:rPr lang="en-US" sz="2800" b="1" dirty="0">
                <a:solidFill>
                  <a:srgbClr val="FF0000"/>
                </a:solidFill>
                <a:latin typeface="Times New Roman" charset="0"/>
                <a:ea typeface="Times New Roman" charset="0"/>
                <a:cs typeface="Times New Roman" charset="0"/>
              </a:rPr>
              <a:t> </a:t>
            </a:r>
            <a:r>
              <a:rPr lang="en-US" sz="2800" b="1" dirty="0" err="1">
                <a:solidFill>
                  <a:srgbClr val="FF0000"/>
                </a:solidFill>
                <a:latin typeface="Times New Roman" charset="0"/>
                <a:ea typeface="Times New Roman" charset="0"/>
                <a:cs typeface="Times New Roman" charset="0"/>
              </a:rPr>
              <a:t>địa</a:t>
            </a:r>
            <a:r>
              <a:rPr lang="en-US" sz="2800" b="1" dirty="0">
                <a:solidFill>
                  <a:srgbClr val="FF0000"/>
                </a:solidFill>
                <a:latin typeface="Times New Roman" charset="0"/>
                <a:ea typeface="Times New Roman" charset="0"/>
                <a:cs typeface="Times New Roman" charset="0"/>
              </a:rPr>
              <a:t> </a:t>
            </a:r>
            <a:r>
              <a:rPr lang="en-US" sz="2800" b="1" dirty="0" err="1">
                <a:solidFill>
                  <a:srgbClr val="FF0000"/>
                </a:solidFill>
                <a:latin typeface="Times New Roman" charset="0"/>
                <a:ea typeface="Times New Roman" charset="0"/>
                <a:cs typeface="Times New Roman" charset="0"/>
              </a:rPr>
              <a:t>cầu</a:t>
            </a:r>
            <a:endParaRPr lang="en-US" sz="2800" b="1" dirty="0">
              <a:solidFill>
                <a:srgbClr val="FF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0481248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53250"/>
                                        </p:tgtEl>
                                        <p:attrNameLst>
                                          <p:attrName>style.visibility</p:attrName>
                                        </p:attrNameLst>
                                      </p:cBhvr>
                                      <p:to>
                                        <p:strVal val="visible"/>
                                      </p:to>
                                    </p:set>
                                    <p:animEffect transition="in" filter="randombar(horizontal)">
                                      <p:cBhvr>
                                        <p:cTn id="7" dur="500"/>
                                        <p:tgtEl>
                                          <p:spTgt spid="5325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3251"/>
                                        </p:tgtEl>
                                        <p:attrNameLst>
                                          <p:attrName>style.visibility</p:attrName>
                                        </p:attrNameLst>
                                      </p:cBhvr>
                                      <p:to>
                                        <p:strVal val="visible"/>
                                      </p:to>
                                    </p:set>
                                    <p:animEffect transition="in" filter="randombar(horizontal)">
                                      <p:cBhvr>
                                        <p:cTn id="10" dur="5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271464" y="3235325"/>
            <a:ext cx="1017587" cy="731838"/>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2004675"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2800" b="1" dirty="0">
                <a:solidFill>
                  <a:schemeClr val="tx1"/>
                </a:solidFill>
                <a:latin typeface="Times New Roman" panose="02020603050405020304" pitchFamily="18" charset="0"/>
                <a:cs typeface="Times New Roman" panose="02020603050405020304" pitchFamily="18" charset="0"/>
              </a:rPr>
              <a:t>2. TRUYỀN THỐNG YÊU NƯỚC, NHÂN ÁI, TINH THẦN ĐOÀN KẾT</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395413" y="914400"/>
            <a:ext cx="10502900" cy="5476009"/>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biệt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cuộc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Mỹ</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cứu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khổ</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vọng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cháy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bỏng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toàn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tộc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lập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do”,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khói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lửa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cuộc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trào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lĩnh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vực</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Bắc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khẩu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Quyết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Mỹ</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cuốn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đảo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mọi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tầng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lớp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thôn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xuôi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đảo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hăng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đua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vừa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vừa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Nhờ</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tộc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Việt</a:t>
            </a:r>
            <a:r>
              <a:rPr lang="en-US" sz="2600" dirty="0">
                <a:latin typeface="Times New Roman" panose="02020603050405020304" pitchFamily="18" charset="0"/>
                <a:cs typeface="Times New Roman" panose="02020603050405020304" pitchFamily="18" charset="0"/>
              </a:rPr>
              <a:t> Nam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huy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lực</a:t>
            </a:r>
            <a:r>
              <a:rPr lang="en-US" sz="2600" dirty="0">
                <a:latin typeface="Times New Roman" panose="02020603050405020304" pitchFamily="18" charset="0"/>
                <a:cs typeface="Times New Roman" panose="02020603050405020304" pitchFamily="18" charset="0"/>
              </a:rPr>
              <a:t> to </a:t>
            </a:r>
            <a:r>
              <a:rPr lang="en-US" sz="2600" dirty="0" err="1">
                <a:latin typeface="Times New Roman" panose="02020603050405020304" pitchFamily="18" charset="0"/>
                <a:cs typeface="Times New Roman" panose="02020603050405020304" pitchFamily="18" charset="0"/>
              </a:rPr>
              <a:t>lớn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quốc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Mỹ</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lợi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cuối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cuộc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tổng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tấn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dậy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mùa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xuân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năm</a:t>
            </a:r>
            <a:r>
              <a:rPr lang="en-US" sz="2600" dirty="0">
                <a:latin typeface="Times New Roman" panose="02020603050405020304" pitchFamily="18" charset="0"/>
                <a:cs typeface="Times New Roman" panose="02020603050405020304" pitchFamily="18" charset="0"/>
              </a:rPr>
              <a:t> 1975, </a:t>
            </a:r>
            <a:r>
              <a:rPr lang="en-US" sz="2600" dirty="0" err="1">
                <a:latin typeface="Times New Roman" panose="02020603050405020304" pitchFamily="18" charset="0"/>
                <a:cs typeface="Times New Roman" panose="02020603050405020304" pitchFamily="18" charset="0"/>
              </a:rPr>
              <a:t>kết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thúc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vẻ</a:t>
            </a:r>
            <a:r>
              <a:rPr lang="en-US" sz="2600" dirty="0">
                <a:latin typeface="Times New Roman" panose="02020603050405020304" pitchFamily="18" charset="0"/>
                <a:cs typeface="Times New Roman" panose="02020603050405020304" pitchFamily="18" charset="0"/>
              </a:rPr>
              <a:t> vang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nghiệp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Mỹ</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cứu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7939" name="Picture 3" descr="Bản Đồ Chiến Dịch Hồ Chí Minh"/>
          <p:cNvPicPr>
            <a:picLocks noGrp="1" noChangeAspect="1" noChangeArrowheads="1"/>
          </p:cNvPicPr>
          <p:nvPr>
            <p:ph sz="quarter" idx="1"/>
          </p:nvPr>
        </p:nvPicPr>
        <p:blipFill>
          <a:blip r:embed="rId16">
            <a:extLst>
              <a:ext uri="{28A0092B-C50C-407E-A947-70E740481C1C}">
                <a14:useLocalDpi xmlns:a14="http://schemas.microsoft.com/office/drawing/2010/main" val="0"/>
              </a:ext>
            </a:extLst>
          </a:blip>
          <a:srcRect/>
          <a:stretch>
            <a:fillRect/>
          </a:stretch>
        </p:blipFill>
        <p:spPr>
          <a:xfrm>
            <a:off x="0" y="0"/>
            <a:ext cx="1189907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68011" name="HUONG BAC.MPG">
            <a:hlinkClick r:id="" action="ppaction://media"/>
          </p:cNvPr>
          <p:cNvPicPr>
            <a:picLocks noGrp="1" noRot="1" noChangeAspect="1" noChangeArrowheads="1"/>
          </p:cNvPicPr>
          <p:nvPr>
            <p:ph sz="quarter" idx="2"/>
            <a:videoFile r:link="rId2"/>
            <p:extLst>
              <p:ext uri="{DAA4B4D4-6D71-4841-9C94-3DE7FCFB9230}">
                <p14:media xmlns:p14="http://schemas.microsoft.com/office/powerpoint/2010/main" r:link="rId1"/>
              </p:ext>
            </p:extLst>
          </p:nvPr>
        </p:nvPicPr>
        <p:blipFill>
          <a:blip r:embed="rId17">
            <a:extLst>
              <a:ext uri="{28A0092B-C50C-407E-A947-70E740481C1C}">
                <a14:useLocalDpi xmlns:a14="http://schemas.microsoft.com/office/drawing/2010/main" val="0"/>
              </a:ext>
            </a:extLst>
          </a:blip>
          <a:srcRect/>
          <a:stretch>
            <a:fillRect/>
          </a:stretch>
        </p:blipFill>
        <p:spPr>
          <a:xfrm>
            <a:off x="1524000" y="4668838"/>
            <a:ext cx="3048000" cy="21891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68013" name="tay nam.MPG">
            <a:hlinkClick r:id="" action="ppaction://media"/>
          </p:cNvPr>
          <p:cNvPicPr>
            <a:picLocks noGrp="1" noRot="1" noChangeAspect="1" noChangeArrowheads="1"/>
          </p:cNvPicPr>
          <p:nvPr>
            <p:ph sz="quarter" idx="3"/>
            <a:videoFile r:link="rId4"/>
            <p:extLst>
              <p:ext uri="{DAA4B4D4-6D71-4841-9C94-3DE7FCFB9230}">
                <p14:media xmlns:p14="http://schemas.microsoft.com/office/powerpoint/2010/main" r:link="rId3"/>
              </p:ext>
            </p:extLst>
          </p:nvPr>
        </p:nvPicPr>
        <p:blipFill>
          <a:blip r:embed="rId18">
            <a:extLst>
              <a:ext uri="{28A0092B-C50C-407E-A947-70E740481C1C}">
                <a14:useLocalDpi xmlns:a14="http://schemas.microsoft.com/office/drawing/2010/main" val="0"/>
              </a:ext>
            </a:extLst>
          </a:blip>
          <a:srcRect/>
          <a:stretch>
            <a:fillRect/>
          </a:stretch>
        </p:blipFill>
        <p:spPr>
          <a:xfrm>
            <a:off x="1524000" y="4668838"/>
            <a:ext cx="2971800" cy="21891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67941" name="AutoShape 5"/>
          <p:cNvSpPr>
            <a:spLocks noChangeArrowheads="1"/>
          </p:cNvSpPr>
          <p:nvPr/>
        </p:nvSpPr>
        <p:spPr bwMode="auto">
          <a:xfrm>
            <a:off x="1524001" y="4622800"/>
            <a:ext cx="3160713" cy="2235200"/>
          </a:xfrm>
          <a:prstGeom prst="bevel">
            <a:avLst>
              <a:gd name="adj" fmla="val 5032"/>
            </a:avLst>
          </a:prstGeom>
          <a:solidFill>
            <a:srgbClr val="CC66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67987" name="Group 51"/>
          <p:cNvGrpSpPr>
            <a:grpSpLocks/>
          </p:cNvGrpSpPr>
          <p:nvPr/>
        </p:nvGrpSpPr>
        <p:grpSpPr bwMode="auto">
          <a:xfrm>
            <a:off x="4029076" y="1150938"/>
            <a:ext cx="1400175" cy="1978025"/>
            <a:chOff x="1578" y="725"/>
            <a:chExt cx="882" cy="1246"/>
          </a:xfrm>
        </p:grpSpPr>
        <p:sp>
          <p:nvSpPr>
            <p:cNvPr id="167942" name="Freeform 6"/>
            <p:cNvSpPr>
              <a:spLocks/>
            </p:cNvSpPr>
            <p:nvPr/>
          </p:nvSpPr>
          <p:spPr bwMode="auto">
            <a:xfrm>
              <a:off x="1578" y="1198"/>
              <a:ext cx="882" cy="773"/>
            </a:xfrm>
            <a:custGeom>
              <a:avLst/>
              <a:gdLst>
                <a:gd name="T0" fmla="*/ 198 w 882"/>
                <a:gd name="T1" fmla="*/ 2 h 773"/>
                <a:gd name="T2" fmla="*/ 33 w 882"/>
                <a:gd name="T3" fmla="*/ 200 h 773"/>
                <a:gd name="T4" fmla="*/ 9 w 882"/>
                <a:gd name="T5" fmla="*/ 182 h 773"/>
                <a:gd name="T6" fmla="*/ 0 w 882"/>
                <a:gd name="T7" fmla="*/ 254 h 773"/>
                <a:gd name="T8" fmla="*/ 69 w 882"/>
                <a:gd name="T9" fmla="*/ 224 h 773"/>
                <a:gd name="T10" fmla="*/ 48 w 882"/>
                <a:gd name="T11" fmla="*/ 209 h 773"/>
                <a:gd name="T12" fmla="*/ 219 w 882"/>
                <a:gd name="T13" fmla="*/ 149 h 773"/>
                <a:gd name="T14" fmla="*/ 309 w 882"/>
                <a:gd name="T15" fmla="*/ 416 h 773"/>
                <a:gd name="T16" fmla="*/ 792 w 882"/>
                <a:gd name="T17" fmla="*/ 734 h 773"/>
                <a:gd name="T18" fmla="*/ 777 w 882"/>
                <a:gd name="T19" fmla="*/ 752 h 773"/>
                <a:gd name="T20" fmla="*/ 882 w 882"/>
                <a:gd name="T21" fmla="*/ 773 h 773"/>
                <a:gd name="T22" fmla="*/ 828 w 882"/>
                <a:gd name="T23" fmla="*/ 698 h 773"/>
                <a:gd name="T24" fmla="*/ 810 w 882"/>
                <a:gd name="T25" fmla="*/ 716 h 773"/>
                <a:gd name="T26" fmla="*/ 417 w 882"/>
                <a:gd name="T27" fmla="*/ 386 h 773"/>
                <a:gd name="T28" fmla="*/ 381 w 882"/>
                <a:gd name="T29" fmla="*/ 179 h 773"/>
                <a:gd name="T30" fmla="*/ 456 w 882"/>
                <a:gd name="T31" fmla="*/ 155 h 773"/>
                <a:gd name="T32" fmla="*/ 576 w 882"/>
                <a:gd name="T33" fmla="*/ 278 h 773"/>
                <a:gd name="T34" fmla="*/ 564 w 882"/>
                <a:gd name="T35" fmla="*/ 296 h 773"/>
                <a:gd name="T36" fmla="*/ 639 w 882"/>
                <a:gd name="T37" fmla="*/ 341 h 773"/>
                <a:gd name="T38" fmla="*/ 606 w 882"/>
                <a:gd name="T39" fmla="*/ 245 h 773"/>
                <a:gd name="T40" fmla="*/ 588 w 882"/>
                <a:gd name="T41" fmla="*/ 266 h 773"/>
                <a:gd name="T42" fmla="*/ 495 w 882"/>
                <a:gd name="T43" fmla="*/ 38 h 773"/>
                <a:gd name="T44" fmla="*/ 339 w 882"/>
                <a:gd name="T45" fmla="*/ 38 h 773"/>
                <a:gd name="T46" fmla="*/ 198 w 882"/>
                <a:gd name="T47" fmla="*/ 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2" h="773">
                  <a:moveTo>
                    <a:pt x="198" y="2"/>
                  </a:moveTo>
                  <a:lnTo>
                    <a:pt x="33" y="200"/>
                  </a:lnTo>
                  <a:lnTo>
                    <a:pt x="9" y="182"/>
                  </a:lnTo>
                  <a:lnTo>
                    <a:pt x="0" y="254"/>
                  </a:lnTo>
                  <a:lnTo>
                    <a:pt x="69" y="224"/>
                  </a:lnTo>
                  <a:lnTo>
                    <a:pt x="48" y="209"/>
                  </a:lnTo>
                  <a:lnTo>
                    <a:pt x="219" y="149"/>
                  </a:lnTo>
                  <a:cubicBezTo>
                    <a:pt x="262" y="183"/>
                    <a:pt x="213" y="318"/>
                    <a:pt x="309" y="416"/>
                  </a:cubicBezTo>
                  <a:cubicBezTo>
                    <a:pt x="414" y="515"/>
                    <a:pt x="728" y="678"/>
                    <a:pt x="792" y="734"/>
                  </a:cubicBezTo>
                  <a:lnTo>
                    <a:pt x="777" y="752"/>
                  </a:lnTo>
                  <a:lnTo>
                    <a:pt x="882" y="773"/>
                  </a:lnTo>
                  <a:lnTo>
                    <a:pt x="828" y="698"/>
                  </a:lnTo>
                  <a:lnTo>
                    <a:pt x="810" y="716"/>
                  </a:lnTo>
                  <a:cubicBezTo>
                    <a:pt x="742" y="664"/>
                    <a:pt x="488" y="475"/>
                    <a:pt x="417" y="386"/>
                  </a:cubicBezTo>
                  <a:cubicBezTo>
                    <a:pt x="340" y="310"/>
                    <a:pt x="376" y="226"/>
                    <a:pt x="381" y="179"/>
                  </a:cubicBezTo>
                  <a:cubicBezTo>
                    <a:pt x="386" y="132"/>
                    <a:pt x="404" y="132"/>
                    <a:pt x="456" y="155"/>
                  </a:cubicBezTo>
                  <a:cubicBezTo>
                    <a:pt x="508" y="178"/>
                    <a:pt x="546" y="256"/>
                    <a:pt x="576" y="278"/>
                  </a:cubicBezTo>
                  <a:lnTo>
                    <a:pt x="564" y="296"/>
                  </a:lnTo>
                  <a:lnTo>
                    <a:pt x="639" y="341"/>
                  </a:lnTo>
                  <a:lnTo>
                    <a:pt x="606" y="245"/>
                  </a:lnTo>
                  <a:lnTo>
                    <a:pt x="588" y="266"/>
                  </a:lnTo>
                  <a:lnTo>
                    <a:pt x="495" y="38"/>
                  </a:lnTo>
                  <a:cubicBezTo>
                    <a:pt x="453" y="0"/>
                    <a:pt x="388" y="44"/>
                    <a:pt x="339" y="38"/>
                  </a:cubicBezTo>
                  <a:cubicBezTo>
                    <a:pt x="290" y="32"/>
                    <a:pt x="227" y="5"/>
                    <a:pt x="198" y="2"/>
                  </a:cubicBezTo>
                  <a:close/>
                </a:path>
              </a:pathLst>
            </a:cu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67943" name="Group 7"/>
            <p:cNvGrpSpPr>
              <a:grpSpLocks/>
            </p:cNvGrpSpPr>
            <p:nvPr/>
          </p:nvGrpSpPr>
          <p:grpSpPr bwMode="auto">
            <a:xfrm>
              <a:off x="1728" y="725"/>
              <a:ext cx="480" cy="385"/>
              <a:chOff x="1296" y="239"/>
              <a:chExt cx="480" cy="385"/>
            </a:xfrm>
          </p:grpSpPr>
          <p:sp>
            <p:nvSpPr>
              <p:cNvPr id="167944" name="Text Box 8"/>
              <p:cNvSpPr txBox="1">
                <a:spLocks noChangeArrowheads="1"/>
              </p:cNvSpPr>
              <p:nvPr/>
            </p:nvSpPr>
            <p:spPr bwMode="auto">
              <a:xfrm>
                <a:off x="1296" y="239"/>
                <a:ext cx="480" cy="194"/>
              </a:xfrm>
              <a:prstGeom prst="rect">
                <a:avLst/>
              </a:prstGeom>
              <a:noFill/>
              <a:ln w="190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a:spcBef>
                    <a:spcPct val="50000"/>
                  </a:spcBef>
                </a:pPr>
                <a:r>
                  <a:rPr lang="en-US" altLang="x-none" sz="2000" b="1">
                    <a:solidFill>
                      <a:srgbClr val="FF3300"/>
                    </a:solidFill>
                  </a:rPr>
                  <a:t>3</a:t>
                </a:r>
              </a:p>
            </p:txBody>
          </p:sp>
          <p:sp>
            <p:nvSpPr>
              <p:cNvPr id="167945" name="Line 9"/>
              <p:cNvSpPr>
                <a:spLocks noChangeShapeType="1"/>
              </p:cNvSpPr>
              <p:nvPr/>
            </p:nvSpPr>
            <p:spPr bwMode="auto">
              <a:xfrm>
                <a:off x="1344" y="240"/>
                <a:ext cx="0" cy="192"/>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46" name="Line 10"/>
              <p:cNvSpPr>
                <a:spLocks noChangeShapeType="1"/>
              </p:cNvSpPr>
              <p:nvPr/>
            </p:nvSpPr>
            <p:spPr bwMode="auto">
              <a:xfrm>
                <a:off x="1722" y="240"/>
                <a:ext cx="0" cy="192"/>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47" name="Line 11"/>
              <p:cNvSpPr>
                <a:spLocks noChangeShapeType="1"/>
              </p:cNvSpPr>
              <p:nvPr/>
            </p:nvSpPr>
            <p:spPr bwMode="auto">
              <a:xfrm>
                <a:off x="1296" y="432"/>
                <a:ext cx="0" cy="192"/>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grpSp>
        <p:nvGrpSpPr>
          <p:cNvPr id="167993" name="Group 57"/>
          <p:cNvGrpSpPr>
            <a:grpSpLocks/>
          </p:cNvGrpSpPr>
          <p:nvPr/>
        </p:nvGrpSpPr>
        <p:grpSpPr bwMode="auto">
          <a:xfrm>
            <a:off x="2457450" y="3208338"/>
            <a:ext cx="3365500" cy="2047875"/>
            <a:chOff x="588" y="1991"/>
            <a:chExt cx="2120" cy="1290"/>
          </a:xfrm>
        </p:grpSpPr>
        <p:sp>
          <p:nvSpPr>
            <p:cNvPr id="167940" name="Freeform 4"/>
            <p:cNvSpPr>
              <a:spLocks/>
            </p:cNvSpPr>
            <p:nvPr/>
          </p:nvSpPr>
          <p:spPr bwMode="auto">
            <a:xfrm>
              <a:off x="2049" y="2852"/>
              <a:ext cx="659" cy="429"/>
            </a:xfrm>
            <a:custGeom>
              <a:avLst/>
              <a:gdLst>
                <a:gd name="T0" fmla="*/ 27 w 659"/>
                <a:gd name="T1" fmla="*/ 276 h 429"/>
                <a:gd name="T2" fmla="*/ 103 w 659"/>
                <a:gd name="T3" fmla="*/ 144 h 429"/>
                <a:gd name="T4" fmla="*/ 211 w 659"/>
                <a:gd name="T5" fmla="*/ 48 h 429"/>
                <a:gd name="T6" fmla="*/ 183 w 659"/>
                <a:gd name="T7" fmla="*/ 24 h 429"/>
                <a:gd name="T8" fmla="*/ 259 w 659"/>
                <a:gd name="T9" fmla="*/ 0 h 429"/>
                <a:gd name="T10" fmla="*/ 251 w 659"/>
                <a:gd name="T11" fmla="*/ 68 h 429"/>
                <a:gd name="T12" fmla="*/ 223 w 659"/>
                <a:gd name="T13" fmla="*/ 60 h 429"/>
                <a:gd name="T14" fmla="*/ 171 w 659"/>
                <a:gd name="T15" fmla="*/ 196 h 429"/>
                <a:gd name="T16" fmla="*/ 255 w 659"/>
                <a:gd name="T17" fmla="*/ 272 h 429"/>
                <a:gd name="T18" fmla="*/ 603 w 659"/>
                <a:gd name="T19" fmla="*/ 56 h 429"/>
                <a:gd name="T20" fmla="*/ 591 w 659"/>
                <a:gd name="T21" fmla="*/ 24 h 429"/>
                <a:gd name="T22" fmla="*/ 659 w 659"/>
                <a:gd name="T23" fmla="*/ 32 h 429"/>
                <a:gd name="T24" fmla="*/ 623 w 659"/>
                <a:gd name="T25" fmla="*/ 88 h 429"/>
                <a:gd name="T26" fmla="*/ 611 w 659"/>
                <a:gd name="T27" fmla="*/ 64 h 429"/>
                <a:gd name="T28" fmla="*/ 359 w 659"/>
                <a:gd name="T29" fmla="*/ 308 h 429"/>
                <a:gd name="T30" fmla="*/ 239 w 659"/>
                <a:gd name="T31" fmla="*/ 424 h 429"/>
                <a:gd name="T32" fmla="*/ 27 w 659"/>
                <a:gd name="T33" fmla="*/ 27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9" h="429">
                  <a:moveTo>
                    <a:pt x="27" y="276"/>
                  </a:moveTo>
                  <a:cubicBezTo>
                    <a:pt x="0" y="229"/>
                    <a:pt x="72" y="182"/>
                    <a:pt x="103" y="144"/>
                  </a:cubicBezTo>
                  <a:cubicBezTo>
                    <a:pt x="136" y="110"/>
                    <a:pt x="198" y="70"/>
                    <a:pt x="211" y="48"/>
                  </a:cubicBezTo>
                  <a:lnTo>
                    <a:pt x="183" y="24"/>
                  </a:lnTo>
                  <a:lnTo>
                    <a:pt x="259" y="0"/>
                  </a:lnTo>
                  <a:lnTo>
                    <a:pt x="251" y="68"/>
                  </a:lnTo>
                  <a:lnTo>
                    <a:pt x="223" y="60"/>
                  </a:lnTo>
                  <a:cubicBezTo>
                    <a:pt x="210" y="81"/>
                    <a:pt x="166" y="161"/>
                    <a:pt x="171" y="196"/>
                  </a:cubicBezTo>
                  <a:cubicBezTo>
                    <a:pt x="166" y="234"/>
                    <a:pt x="183" y="295"/>
                    <a:pt x="255" y="272"/>
                  </a:cubicBezTo>
                  <a:lnTo>
                    <a:pt x="603" y="56"/>
                  </a:lnTo>
                  <a:lnTo>
                    <a:pt x="591" y="24"/>
                  </a:lnTo>
                  <a:lnTo>
                    <a:pt x="659" y="32"/>
                  </a:lnTo>
                  <a:lnTo>
                    <a:pt x="623" y="88"/>
                  </a:lnTo>
                  <a:lnTo>
                    <a:pt x="611" y="64"/>
                  </a:lnTo>
                  <a:cubicBezTo>
                    <a:pt x="567" y="101"/>
                    <a:pt x="421" y="248"/>
                    <a:pt x="359" y="308"/>
                  </a:cubicBezTo>
                  <a:cubicBezTo>
                    <a:pt x="301" y="369"/>
                    <a:pt x="294" y="429"/>
                    <a:pt x="239" y="424"/>
                  </a:cubicBezTo>
                  <a:lnTo>
                    <a:pt x="27" y="276"/>
                  </a:lnTo>
                  <a:close/>
                </a:path>
              </a:pathLst>
            </a:cu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167948" name="Group 12"/>
            <p:cNvGrpSpPr>
              <a:grpSpLocks/>
            </p:cNvGrpSpPr>
            <p:nvPr/>
          </p:nvGrpSpPr>
          <p:grpSpPr bwMode="auto">
            <a:xfrm>
              <a:off x="588" y="1991"/>
              <a:ext cx="480" cy="385"/>
              <a:chOff x="1296" y="239"/>
              <a:chExt cx="480" cy="385"/>
            </a:xfrm>
          </p:grpSpPr>
          <p:sp>
            <p:nvSpPr>
              <p:cNvPr id="167949" name="Text Box 13"/>
              <p:cNvSpPr txBox="1">
                <a:spLocks noChangeArrowheads="1"/>
              </p:cNvSpPr>
              <p:nvPr/>
            </p:nvSpPr>
            <p:spPr bwMode="auto">
              <a:xfrm>
                <a:off x="1296" y="239"/>
                <a:ext cx="480" cy="194"/>
              </a:xfrm>
              <a:prstGeom prst="rect">
                <a:avLst/>
              </a:prstGeom>
              <a:noFill/>
              <a:ln w="190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a:spcBef>
                    <a:spcPct val="50000"/>
                  </a:spcBef>
                </a:pPr>
                <a:r>
                  <a:rPr lang="en-US" altLang="x-none" sz="2000" b="1">
                    <a:solidFill>
                      <a:srgbClr val="FF3300"/>
                    </a:solidFill>
                  </a:rPr>
                  <a:t>232</a:t>
                </a:r>
              </a:p>
            </p:txBody>
          </p:sp>
          <p:sp>
            <p:nvSpPr>
              <p:cNvPr id="167950" name="Line 14"/>
              <p:cNvSpPr>
                <a:spLocks noChangeShapeType="1"/>
              </p:cNvSpPr>
              <p:nvPr/>
            </p:nvSpPr>
            <p:spPr bwMode="auto">
              <a:xfrm>
                <a:off x="1344" y="240"/>
                <a:ext cx="0" cy="192"/>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51" name="Line 15"/>
              <p:cNvSpPr>
                <a:spLocks noChangeShapeType="1"/>
              </p:cNvSpPr>
              <p:nvPr/>
            </p:nvSpPr>
            <p:spPr bwMode="auto">
              <a:xfrm>
                <a:off x="1722" y="240"/>
                <a:ext cx="0" cy="192"/>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52" name="Line 16"/>
              <p:cNvSpPr>
                <a:spLocks noChangeShapeType="1"/>
              </p:cNvSpPr>
              <p:nvPr/>
            </p:nvSpPr>
            <p:spPr bwMode="auto">
              <a:xfrm>
                <a:off x="1296" y="432"/>
                <a:ext cx="0" cy="192"/>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67968" name="Freeform 32"/>
            <p:cNvSpPr>
              <a:spLocks/>
            </p:cNvSpPr>
            <p:nvPr/>
          </p:nvSpPr>
          <p:spPr bwMode="auto">
            <a:xfrm>
              <a:off x="1057" y="2038"/>
              <a:ext cx="746" cy="803"/>
            </a:xfrm>
            <a:custGeom>
              <a:avLst/>
              <a:gdLst>
                <a:gd name="T0" fmla="*/ 203 w 746"/>
                <a:gd name="T1" fmla="*/ 2 h 803"/>
                <a:gd name="T2" fmla="*/ 398 w 746"/>
                <a:gd name="T3" fmla="*/ 71 h 803"/>
                <a:gd name="T4" fmla="*/ 638 w 746"/>
                <a:gd name="T5" fmla="*/ 47 h 803"/>
                <a:gd name="T6" fmla="*/ 638 w 746"/>
                <a:gd name="T7" fmla="*/ 20 h 803"/>
                <a:gd name="T8" fmla="*/ 713 w 746"/>
                <a:gd name="T9" fmla="*/ 65 h 803"/>
                <a:gd name="T10" fmla="*/ 641 w 746"/>
                <a:gd name="T11" fmla="*/ 95 h 803"/>
                <a:gd name="T12" fmla="*/ 638 w 746"/>
                <a:gd name="T13" fmla="*/ 68 h 803"/>
                <a:gd name="T14" fmla="*/ 395 w 746"/>
                <a:gd name="T15" fmla="*/ 134 h 803"/>
                <a:gd name="T16" fmla="*/ 317 w 746"/>
                <a:gd name="T17" fmla="*/ 263 h 803"/>
                <a:gd name="T18" fmla="*/ 725 w 746"/>
                <a:gd name="T19" fmla="*/ 755 h 803"/>
                <a:gd name="T20" fmla="*/ 746 w 746"/>
                <a:gd name="T21" fmla="*/ 737 h 803"/>
                <a:gd name="T22" fmla="*/ 746 w 746"/>
                <a:gd name="T23" fmla="*/ 803 h 803"/>
                <a:gd name="T24" fmla="*/ 701 w 746"/>
                <a:gd name="T25" fmla="*/ 782 h 803"/>
                <a:gd name="T26" fmla="*/ 713 w 746"/>
                <a:gd name="T27" fmla="*/ 767 h 803"/>
                <a:gd name="T28" fmla="*/ 335 w 746"/>
                <a:gd name="T29" fmla="*/ 398 h 803"/>
                <a:gd name="T30" fmla="*/ 38 w 746"/>
                <a:gd name="T31" fmla="*/ 260 h 803"/>
                <a:gd name="T32" fmla="*/ 107 w 746"/>
                <a:gd name="T33" fmla="*/ 260 h 803"/>
                <a:gd name="T34" fmla="*/ 209 w 746"/>
                <a:gd name="T35" fmla="*/ 170 h 803"/>
                <a:gd name="T36" fmla="*/ 239 w 746"/>
                <a:gd name="T37" fmla="*/ 53 h 803"/>
                <a:gd name="T38" fmla="*/ 203 w 746"/>
                <a:gd name="T39" fmla="*/ 2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6" h="803">
                  <a:moveTo>
                    <a:pt x="203" y="2"/>
                  </a:moveTo>
                  <a:cubicBezTo>
                    <a:pt x="234" y="0"/>
                    <a:pt x="326" y="64"/>
                    <a:pt x="398" y="71"/>
                  </a:cubicBezTo>
                  <a:cubicBezTo>
                    <a:pt x="470" y="78"/>
                    <a:pt x="599" y="47"/>
                    <a:pt x="638" y="47"/>
                  </a:cubicBezTo>
                  <a:lnTo>
                    <a:pt x="638" y="20"/>
                  </a:lnTo>
                  <a:lnTo>
                    <a:pt x="713" y="65"/>
                  </a:lnTo>
                  <a:lnTo>
                    <a:pt x="641" y="95"/>
                  </a:lnTo>
                  <a:lnTo>
                    <a:pt x="638" y="68"/>
                  </a:lnTo>
                  <a:cubicBezTo>
                    <a:pt x="597" y="74"/>
                    <a:pt x="452" y="110"/>
                    <a:pt x="395" y="134"/>
                  </a:cubicBezTo>
                  <a:cubicBezTo>
                    <a:pt x="338" y="158"/>
                    <a:pt x="256" y="165"/>
                    <a:pt x="317" y="263"/>
                  </a:cubicBezTo>
                  <a:lnTo>
                    <a:pt x="725" y="755"/>
                  </a:lnTo>
                  <a:lnTo>
                    <a:pt x="746" y="737"/>
                  </a:lnTo>
                  <a:lnTo>
                    <a:pt x="746" y="803"/>
                  </a:lnTo>
                  <a:lnTo>
                    <a:pt x="701" y="782"/>
                  </a:lnTo>
                  <a:lnTo>
                    <a:pt x="713" y="767"/>
                  </a:lnTo>
                  <a:cubicBezTo>
                    <a:pt x="652" y="703"/>
                    <a:pt x="447" y="482"/>
                    <a:pt x="335" y="398"/>
                  </a:cubicBezTo>
                  <a:cubicBezTo>
                    <a:pt x="224" y="287"/>
                    <a:pt x="76" y="283"/>
                    <a:pt x="38" y="260"/>
                  </a:cubicBezTo>
                  <a:cubicBezTo>
                    <a:pt x="0" y="237"/>
                    <a:pt x="78" y="275"/>
                    <a:pt x="107" y="260"/>
                  </a:cubicBezTo>
                  <a:cubicBezTo>
                    <a:pt x="132" y="243"/>
                    <a:pt x="189" y="198"/>
                    <a:pt x="209" y="170"/>
                  </a:cubicBezTo>
                  <a:cubicBezTo>
                    <a:pt x="234" y="139"/>
                    <a:pt x="242" y="83"/>
                    <a:pt x="239" y="53"/>
                  </a:cubicBezTo>
                  <a:cubicBezTo>
                    <a:pt x="236" y="23"/>
                    <a:pt x="210" y="13"/>
                    <a:pt x="203" y="2"/>
                  </a:cubicBezTo>
                  <a:close/>
                </a:path>
              </a:pathLst>
            </a:cu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68006" name="Group 70"/>
          <p:cNvGrpSpPr>
            <a:grpSpLocks/>
          </p:cNvGrpSpPr>
          <p:nvPr/>
        </p:nvGrpSpPr>
        <p:grpSpPr bwMode="auto">
          <a:xfrm>
            <a:off x="5514976" y="998537"/>
            <a:ext cx="1800225" cy="1892300"/>
            <a:chOff x="2514" y="629"/>
            <a:chExt cx="1134" cy="1192"/>
          </a:xfrm>
        </p:grpSpPr>
        <p:grpSp>
          <p:nvGrpSpPr>
            <p:cNvPr id="167953" name="Group 17"/>
            <p:cNvGrpSpPr>
              <a:grpSpLocks/>
            </p:cNvGrpSpPr>
            <p:nvPr/>
          </p:nvGrpSpPr>
          <p:grpSpPr bwMode="auto">
            <a:xfrm>
              <a:off x="3168" y="629"/>
              <a:ext cx="480" cy="385"/>
              <a:chOff x="1296" y="239"/>
              <a:chExt cx="480" cy="385"/>
            </a:xfrm>
          </p:grpSpPr>
          <p:sp>
            <p:nvSpPr>
              <p:cNvPr id="167954" name="Text Box 18"/>
              <p:cNvSpPr txBox="1">
                <a:spLocks noChangeArrowheads="1"/>
              </p:cNvSpPr>
              <p:nvPr/>
            </p:nvSpPr>
            <p:spPr bwMode="auto">
              <a:xfrm>
                <a:off x="1296" y="239"/>
                <a:ext cx="480" cy="194"/>
              </a:xfrm>
              <a:prstGeom prst="rect">
                <a:avLst/>
              </a:prstGeom>
              <a:noFill/>
              <a:ln w="190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a:spcBef>
                    <a:spcPct val="50000"/>
                  </a:spcBef>
                </a:pPr>
                <a:r>
                  <a:rPr lang="en-US" altLang="x-none" sz="2000" b="1">
                    <a:solidFill>
                      <a:srgbClr val="FF3300"/>
                    </a:solidFill>
                  </a:rPr>
                  <a:t>1</a:t>
                </a:r>
              </a:p>
            </p:txBody>
          </p:sp>
          <p:sp>
            <p:nvSpPr>
              <p:cNvPr id="167955" name="Line 19"/>
              <p:cNvSpPr>
                <a:spLocks noChangeShapeType="1"/>
              </p:cNvSpPr>
              <p:nvPr/>
            </p:nvSpPr>
            <p:spPr bwMode="auto">
              <a:xfrm>
                <a:off x="1344" y="240"/>
                <a:ext cx="0" cy="192"/>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56" name="Line 20"/>
              <p:cNvSpPr>
                <a:spLocks noChangeShapeType="1"/>
              </p:cNvSpPr>
              <p:nvPr/>
            </p:nvSpPr>
            <p:spPr bwMode="auto">
              <a:xfrm>
                <a:off x="1722" y="240"/>
                <a:ext cx="0" cy="192"/>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57" name="Line 21"/>
              <p:cNvSpPr>
                <a:spLocks noChangeShapeType="1"/>
              </p:cNvSpPr>
              <p:nvPr/>
            </p:nvSpPr>
            <p:spPr bwMode="auto">
              <a:xfrm>
                <a:off x="1296" y="432"/>
                <a:ext cx="0" cy="192"/>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67969" name="Freeform 33"/>
            <p:cNvSpPr>
              <a:spLocks/>
            </p:cNvSpPr>
            <p:nvPr/>
          </p:nvSpPr>
          <p:spPr bwMode="auto">
            <a:xfrm>
              <a:off x="2514" y="1044"/>
              <a:ext cx="805" cy="777"/>
            </a:xfrm>
            <a:custGeom>
              <a:avLst/>
              <a:gdLst>
                <a:gd name="T0" fmla="*/ 573 w 805"/>
                <a:gd name="T1" fmla="*/ 0 h 777"/>
                <a:gd name="T2" fmla="*/ 354 w 805"/>
                <a:gd name="T3" fmla="*/ 120 h 777"/>
                <a:gd name="T4" fmla="*/ 60 w 805"/>
                <a:gd name="T5" fmla="*/ 228 h 777"/>
                <a:gd name="T6" fmla="*/ 51 w 805"/>
                <a:gd name="T7" fmla="*/ 204 h 777"/>
                <a:gd name="T8" fmla="*/ 0 w 805"/>
                <a:gd name="T9" fmla="*/ 270 h 777"/>
                <a:gd name="T10" fmla="*/ 84 w 805"/>
                <a:gd name="T11" fmla="*/ 270 h 777"/>
                <a:gd name="T12" fmla="*/ 72 w 805"/>
                <a:gd name="T13" fmla="*/ 243 h 777"/>
                <a:gd name="T14" fmla="*/ 441 w 805"/>
                <a:gd name="T15" fmla="*/ 162 h 777"/>
                <a:gd name="T16" fmla="*/ 513 w 805"/>
                <a:gd name="T17" fmla="*/ 201 h 777"/>
                <a:gd name="T18" fmla="*/ 324 w 805"/>
                <a:gd name="T19" fmla="*/ 423 h 777"/>
                <a:gd name="T20" fmla="*/ 306 w 805"/>
                <a:gd name="T21" fmla="*/ 402 h 777"/>
                <a:gd name="T22" fmla="*/ 285 w 805"/>
                <a:gd name="T23" fmla="*/ 471 h 777"/>
                <a:gd name="T24" fmla="*/ 354 w 805"/>
                <a:gd name="T25" fmla="*/ 456 h 777"/>
                <a:gd name="T26" fmla="*/ 336 w 805"/>
                <a:gd name="T27" fmla="*/ 435 h 777"/>
                <a:gd name="T28" fmla="*/ 552 w 805"/>
                <a:gd name="T29" fmla="*/ 300 h 777"/>
                <a:gd name="T30" fmla="*/ 567 w 805"/>
                <a:gd name="T31" fmla="*/ 399 h 777"/>
                <a:gd name="T32" fmla="*/ 387 w 805"/>
                <a:gd name="T33" fmla="*/ 696 h 777"/>
                <a:gd name="T34" fmla="*/ 360 w 805"/>
                <a:gd name="T35" fmla="*/ 687 h 777"/>
                <a:gd name="T36" fmla="*/ 375 w 805"/>
                <a:gd name="T37" fmla="*/ 777 h 777"/>
                <a:gd name="T38" fmla="*/ 438 w 805"/>
                <a:gd name="T39" fmla="*/ 714 h 777"/>
                <a:gd name="T40" fmla="*/ 402 w 805"/>
                <a:gd name="T41" fmla="*/ 702 h 777"/>
                <a:gd name="T42" fmla="*/ 666 w 805"/>
                <a:gd name="T43" fmla="*/ 396 h 777"/>
                <a:gd name="T44" fmla="*/ 801 w 805"/>
                <a:gd name="T45" fmla="*/ 192 h 777"/>
                <a:gd name="T46" fmla="*/ 690 w 805"/>
                <a:gd name="T47" fmla="*/ 195 h 777"/>
                <a:gd name="T48" fmla="*/ 600 w 805"/>
                <a:gd name="T49" fmla="*/ 96 h 777"/>
                <a:gd name="T50" fmla="*/ 546 w 805"/>
                <a:gd name="T51" fmla="*/ 54 h 777"/>
                <a:gd name="T52" fmla="*/ 573 w 805"/>
                <a:gd name="T53" fmla="*/ 0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5" h="777">
                  <a:moveTo>
                    <a:pt x="573" y="0"/>
                  </a:moveTo>
                  <a:cubicBezTo>
                    <a:pt x="529" y="14"/>
                    <a:pt x="440" y="82"/>
                    <a:pt x="354" y="120"/>
                  </a:cubicBezTo>
                  <a:cubicBezTo>
                    <a:pt x="273" y="157"/>
                    <a:pt x="106" y="212"/>
                    <a:pt x="60" y="228"/>
                  </a:cubicBezTo>
                  <a:lnTo>
                    <a:pt x="51" y="204"/>
                  </a:lnTo>
                  <a:lnTo>
                    <a:pt x="0" y="270"/>
                  </a:lnTo>
                  <a:lnTo>
                    <a:pt x="84" y="270"/>
                  </a:lnTo>
                  <a:lnTo>
                    <a:pt x="72" y="243"/>
                  </a:lnTo>
                  <a:cubicBezTo>
                    <a:pt x="131" y="225"/>
                    <a:pt x="368" y="169"/>
                    <a:pt x="441" y="162"/>
                  </a:cubicBezTo>
                  <a:cubicBezTo>
                    <a:pt x="514" y="155"/>
                    <a:pt x="522" y="167"/>
                    <a:pt x="513" y="201"/>
                  </a:cubicBezTo>
                  <a:lnTo>
                    <a:pt x="324" y="423"/>
                  </a:lnTo>
                  <a:lnTo>
                    <a:pt x="306" y="402"/>
                  </a:lnTo>
                  <a:lnTo>
                    <a:pt x="285" y="471"/>
                  </a:lnTo>
                  <a:lnTo>
                    <a:pt x="354" y="456"/>
                  </a:lnTo>
                  <a:lnTo>
                    <a:pt x="336" y="435"/>
                  </a:lnTo>
                  <a:lnTo>
                    <a:pt x="552" y="300"/>
                  </a:lnTo>
                  <a:cubicBezTo>
                    <a:pt x="590" y="294"/>
                    <a:pt x="594" y="333"/>
                    <a:pt x="567" y="399"/>
                  </a:cubicBezTo>
                  <a:cubicBezTo>
                    <a:pt x="540" y="465"/>
                    <a:pt x="410" y="651"/>
                    <a:pt x="387" y="696"/>
                  </a:cubicBezTo>
                  <a:lnTo>
                    <a:pt x="360" y="687"/>
                  </a:lnTo>
                  <a:lnTo>
                    <a:pt x="375" y="777"/>
                  </a:lnTo>
                  <a:lnTo>
                    <a:pt x="438" y="714"/>
                  </a:lnTo>
                  <a:lnTo>
                    <a:pt x="402" y="702"/>
                  </a:lnTo>
                  <a:cubicBezTo>
                    <a:pt x="440" y="649"/>
                    <a:pt x="600" y="481"/>
                    <a:pt x="666" y="396"/>
                  </a:cubicBezTo>
                  <a:cubicBezTo>
                    <a:pt x="728" y="311"/>
                    <a:pt x="797" y="225"/>
                    <a:pt x="801" y="192"/>
                  </a:cubicBezTo>
                  <a:cubicBezTo>
                    <a:pt x="805" y="159"/>
                    <a:pt x="723" y="211"/>
                    <a:pt x="690" y="195"/>
                  </a:cubicBezTo>
                  <a:cubicBezTo>
                    <a:pt x="661" y="182"/>
                    <a:pt x="627" y="119"/>
                    <a:pt x="600" y="96"/>
                  </a:cubicBezTo>
                  <a:cubicBezTo>
                    <a:pt x="573" y="73"/>
                    <a:pt x="551" y="72"/>
                    <a:pt x="546" y="54"/>
                  </a:cubicBezTo>
                  <a:cubicBezTo>
                    <a:pt x="512" y="23"/>
                    <a:pt x="568" y="11"/>
                    <a:pt x="573" y="0"/>
                  </a:cubicBezTo>
                  <a:close/>
                </a:path>
              </a:pathLst>
            </a:cu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68004" name="Group 68"/>
          <p:cNvGrpSpPr>
            <a:grpSpLocks/>
          </p:cNvGrpSpPr>
          <p:nvPr/>
        </p:nvGrpSpPr>
        <p:grpSpPr bwMode="auto">
          <a:xfrm>
            <a:off x="7010400" y="1455739"/>
            <a:ext cx="3619500" cy="1204913"/>
            <a:chOff x="3456" y="917"/>
            <a:chExt cx="2280" cy="759"/>
          </a:xfrm>
        </p:grpSpPr>
        <p:grpSp>
          <p:nvGrpSpPr>
            <p:cNvPr id="167958" name="Group 22"/>
            <p:cNvGrpSpPr>
              <a:grpSpLocks/>
            </p:cNvGrpSpPr>
            <p:nvPr/>
          </p:nvGrpSpPr>
          <p:grpSpPr bwMode="auto">
            <a:xfrm>
              <a:off x="5256" y="917"/>
              <a:ext cx="480" cy="385"/>
              <a:chOff x="1296" y="239"/>
              <a:chExt cx="480" cy="385"/>
            </a:xfrm>
          </p:grpSpPr>
          <p:sp>
            <p:nvSpPr>
              <p:cNvPr id="167959" name="Text Box 23"/>
              <p:cNvSpPr txBox="1">
                <a:spLocks noChangeArrowheads="1"/>
              </p:cNvSpPr>
              <p:nvPr/>
            </p:nvSpPr>
            <p:spPr bwMode="auto">
              <a:xfrm>
                <a:off x="1296" y="239"/>
                <a:ext cx="480" cy="194"/>
              </a:xfrm>
              <a:prstGeom prst="rect">
                <a:avLst/>
              </a:prstGeom>
              <a:noFill/>
              <a:ln w="190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a:spcBef>
                    <a:spcPct val="50000"/>
                  </a:spcBef>
                </a:pPr>
                <a:r>
                  <a:rPr lang="en-US" altLang="x-none" sz="2000" b="1">
                    <a:solidFill>
                      <a:srgbClr val="FF3300"/>
                    </a:solidFill>
                  </a:rPr>
                  <a:t>4</a:t>
                </a:r>
              </a:p>
            </p:txBody>
          </p:sp>
          <p:sp>
            <p:nvSpPr>
              <p:cNvPr id="167960" name="Line 24"/>
              <p:cNvSpPr>
                <a:spLocks noChangeShapeType="1"/>
              </p:cNvSpPr>
              <p:nvPr/>
            </p:nvSpPr>
            <p:spPr bwMode="auto">
              <a:xfrm>
                <a:off x="1344" y="240"/>
                <a:ext cx="0" cy="192"/>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61" name="Line 25"/>
              <p:cNvSpPr>
                <a:spLocks noChangeShapeType="1"/>
              </p:cNvSpPr>
              <p:nvPr/>
            </p:nvSpPr>
            <p:spPr bwMode="auto">
              <a:xfrm>
                <a:off x="1722" y="240"/>
                <a:ext cx="0" cy="192"/>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62" name="Line 26"/>
              <p:cNvSpPr>
                <a:spLocks noChangeShapeType="1"/>
              </p:cNvSpPr>
              <p:nvPr/>
            </p:nvSpPr>
            <p:spPr bwMode="auto">
              <a:xfrm>
                <a:off x="1296" y="432"/>
                <a:ext cx="0" cy="192"/>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167970" name="Freeform 34"/>
            <p:cNvSpPr>
              <a:spLocks/>
            </p:cNvSpPr>
            <p:nvPr/>
          </p:nvSpPr>
          <p:spPr bwMode="auto">
            <a:xfrm>
              <a:off x="3456" y="936"/>
              <a:ext cx="2013" cy="740"/>
            </a:xfrm>
            <a:custGeom>
              <a:avLst/>
              <a:gdLst>
                <a:gd name="T0" fmla="*/ 1532 w 2013"/>
                <a:gd name="T1" fmla="*/ 0 h 740"/>
                <a:gd name="T2" fmla="*/ 1004 w 2013"/>
                <a:gd name="T3" fmla="*/ 264 h 740"/>
                <a:gd name="T4" fmla="*/ 116 w 2013"/>
                <a:gd name="T5" fmla="*/ 616 h 740"/>
                <a:gd name="T6" fmla="*/ 108 w 2013"/>
                <a:gd name="T7" fmla="*/ 584 h 740"/>
                <a:gd name="T8" fmla="*/ 0 w 2013"/>
                <a:gd name="T9" fmla="*/ 660 h 740"/>
                <a:gd name="T10" fmla="*/ 120 w 2013"/>
                <a:gd name="T11" fmla="*/ 668 h 740"/>
                <a:gd name="T12" fmla="*/ 120 w 2013"/>
                <a:gd name="T13" fmla="*/ 636 h 740"/>
                <a:gd name="T14" fmla="*/ 1120 w 2013"/>
                <a:gd name="T15" fmla="*/ 312 h 740"/>
                <a:gd name="T16" fmla="*/ 1300 w 2013"/>
                <a:gd name="T17" fmla="*/ 324 h 740"/>
                <a:gd name="T18" fmla="*/ 788 w 2013"/>
                <a:gd name="T19" fmla="*/ 700 h 740"/>
                <a:gd name="T20" fmla="*/ 768 w 2013"/>
                <a:gd name="T21" fmla="*/ 676 h 740"/>
                <a:gd name="T22" fmla="*/ 768 w 2013"/>
                <a:gd name="T23" fmla="*/ 740 h 740"/>
                <a:gd name="T24" fmla="*/ 840 w 2013"/>
                <a:gd name="T25" fmla="*/ 736 h 740"/>
                <a:gd name="T26" fmla="*/ 808 w 2013"/>
                <a:gd name="T27" fmla="*/ 712 h 740"/>
                <a:gd name="T28" fmla="*/ 1408 w 2013"/>
                <a:gd name="T29" fmla="*/ 352 h 740"/>
                <a:gd name="T30" fmla="*/ 1564 w 2013"/>
                <a:gd name="T31" fmla="*/ 392 h 740"/>
                <a:gd name="T32" fmla="*/ 1488 w 2013"/>
                <a:gd name="T33" fmla="*/ 564 h 740"/>
                <a:gd name="T34" fmla="*/ 1456 w 2013"/>
                <a:gd name="T35" fmla="*/ 556 h 740"/>
                <a:gd name="T36" fmla="*/ 1468 w 2013"/>
                <a:gd name="T37" fmla="*/ 612 h 740"/>
                <a:gd name="T38" fmla="*/ 1536 w 2013"/>
                <a:gd name="T39" fmla="*/ 584 h 740"/>
                <a:gd name="T40" fmla="*/ 1500 w 2013"/>
                <a:gd name="T41" fmla="*/ 572 h 740"/>
                <a:gd name="T42" fmla="*/ 1676 w 2013"/>
                <a:gd name="T43" fmla="*/ 476 h 740"/>
                <a:gd name="T44" fmla="*/ 1976 w 2013"/>
                <a:gd name="T45" fmla="*/ 596 h 740"/>
                <a:gd name="T46" fmla="*/ 1900 w 2013"/>
                <a:gd name="T47" fmla="*/ 548 h 740"/>
                <a:gd name="T48" fmla="*/ 1600 w 2013"/>
                <a:gd name="T49" fmla="*/ 204 h 740"/>
                <a:gd name="T50" fmla="*/ 1532 w 2013"/>
                <a:gd name="T51" fmla="*/ 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13" h="740">
                  <a:moveTo>
                    <a:pt x="1532" y="0"/>
                  </a:moveTo>
                  <a:cubicBezTo>
                    <a:pt x="1433" y="10"/>
                    <a:pt x="1240" y="161"/>
                    <a:pt x="1004" y="264"/>
                  </a:cubicBezTo>
                  <a:cubicBezTo>
                    <a:pt x="768" y="367"/>
                    <a:pt x="261" y="558"/>
                    <a:pt x="116" y="616"/>
                  </a:cubicBezTo>
                  <a:lnTo>
                    <a:pt x="108" y="584"/>
                  </a:lnTo>
                  <a:lnTo>
                    <a:pt x="0" y="660"/>
                  </a:lnTo>
                  <a:lnTo>
                    <a:pt x="120" y="668"/>
                  </a:lnTo>
                  <a:lnTo>
                    <a:pt x="120" y="636"/>
                  </a:lnTo>
                  <a:cubicBezTo>
                    <a:pt x="287" y="577"/>
                    <a:pt x="923" y="364"/>
                    <a:pt x="1120" y="312"/>
                  </a:cubicBezTo>
                  <a:cubicBezTo>
                    <a:pt x="1317" y="254"/>
                    <a:pt x="1355" y="259"/>
                    <a:pt x="1300" y="324"/>
                  </a:cubicBezTo>
                  <a:lnTo>
                    <a:pt x="788" y="700"/>
                  </a:lnTo>
                  <a:lnTo>
                    <a:pt x="768" y="676"/>
                  </a:lnTo>
                  <a:lnTo>
                    <a:pt x="768" y="740"/>
                  </a:lnTo>
                  <a:lnTo>
                    <a:pt x="840" y="736"/>
                  </a:lnTo>
                  <a:lnTo>
                    <a:pt x="808" y="712"/>
                  </a:lnTo>
                  <a:lnTo>
                    <a:pt x="1408" y="352"/>
                  </a:lnTo>
                  <a:cubicBezTo>
                    <a:pt x="1534" y="299"/>
                    <a:pt x="1551" y="357"/>
                    <a:pt x="1564" y="392"/>
                  </a:cubicBezTo>
                  <a:cubicBezTo>
                    <a:pt x="1555" y="439"/>
                    <a:pt x="1498" y="538"/>
                    <a:pt x="1488" y="564"/>
                  </a:cubicBezTo>
                  <a:lnTo>
                    <a:pt x="1456" y="556"/>
                  </a:lnTo>
                  <a:lnTo>
                    <a:pt x="1468" y="612"/>
                  </a:lnTo>
                  <a:lnTo>
                    <a:pt x="1536" y="584"/>
                  </a:lnTo>
                  <a:lnTo>
                    <a:pt x="1500" y="572"/>
                  </a:lnTo>
                  <a:cubicBezTo>
                    <a:pt x="1523" y="554"/>
                    <a:pt x="1597" y="472"/>
                    <a:pt x="1676" y="476"/>
                  </a:cubicBezTo>
                  <a:cubicBezTo>
                    <a:pt x="1755" y="480"/>
                    <a:pt x="1939" y="584"/>
                    <a:pt x="1976" y="596"/>
                  </a:cubicBezTo>
                  <a:cubicBezTo>
                    <a:pt x="2013" y="608"/>
                    <a:pt x="1963" y="613"/>
                    <a:pt x="1900" y="548"/>
                  </a:cubicBezTo>
                  <a:cubicBezTo>
                    <a:pt x="1837" y="483"/>
                    <a:pt x="1665" y="277"/>
                    <a:pt x="1600" y="204"/>
                  </a:cubicBezTo>
                  <a:cubicBezTo>
                    <a:pt x="1527" y="117"/>
                    <a:pt x="1532" y="0"/>
                    <a:pt x="1532" y="0"/>
                  </a:cubicBezTo>
                  <a:close/>
                </a:path>
              </a:pathLst>
            </a:cu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68002" name="Group 66"/>
          <p:cNvGrpSpPr>
            <a:grpSpLocks/>
          </p:cNvGrpSpPr>
          <p:nvPr/>
        </p:nvGrpSpPr>
        <p:grpSpPr bwMode="auto">
          <a:xfrm>
            <a:off x="4659314" y="2995614"/>
            <a:ext cx="1957387" cy="1455737"/>
            <a:chOff x="1975" y="1887"/>
            <a:chExt cx="1233" cy="917"/>
          </a:xfrm>
        </p:grpSpPr>
        <p:sp>
          <p:nvSpPr>
            <p:cNvPr id="167972" name="Freeform 36"/>
            <p:cNvSpPr>
              <a:spLocks/>
            </p:cNvSpPr>
            <p:nvPr/>
          </p:nvSpPr>
          <p:spPr bwMode="auto">
            <a:xfrm>
              <a:off x="2468" y="2008"/>
              <a:ext cx="260" cy="272"/>
            </a:xfrm>
            <a:custGeom>
              <a:avLst/>
              <a:gdLst>
                <a:gd name="T0" fmla="*/ 0 w 220"/>
                <a:gd name="T1" fmla="*/ 56 h 252"/>
                <a:gd name="T2" fmla="*/ 168 w 220"/>
                <a:gd name="T3" fmla="*/ 200 h 252"/>
                <a:gd name="T4" fmla="*/ 148 w 220"/>
                <a:gd name="T5" fmla="*/ 224 h 252"/>
                <a:gd name="T6" fmla="*/ 220 w 220"/>
                <a:gd name="T7" fmla="*/ 252 h 252"/>
                <a:gd name="T8" fmla="*/ 204 w 220"/>
                <a:gd name="T9" fmla="*/ 180 h 252"/>
                <a:gd name="T10" fmla="*/ 180 w 220"/>
                <a:gd name="T11" fmla="*/ 188 h 252"/>
                <a:gd name="T12" fmla="*/ 68 w 220"/>
                <a:gd name="T13" fmla="*/ 0 h 252"/>
                <a:gd name="T14" fmla="*/ 0 w 220"/>
                <a:gd name="T15" fmla="*/ 56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252">
                  <a:moveTo>
                    <a:pt x="0" y="56"/>
                  </a:moveTo>
                  <a:lnTo>
                    <a:pt x="168" y="200"/>
                  </a:lnTo>
                  <a:lnTo>
                    <a:pt x="148" y="224"/>
                  </a:lnTo>
                  <a:lnTo>
                    <a:pt x="220" y="252"/>
                  </a:lnTo>
                  <a:lnTo>
                    <a:pt x="204" y="180"/>
                  </a:lnTo>
                  <a:lnTo>
                    <a:pt x="180" y="188"/>
                  </a:lnTo>
                  <a:lnTo>
                    <a:pt x="68" y="0"/>
                  </a:lnTo>
                  <a:lnTo>
                    <a:pt x="0" y="56"/>
                  </a:lnTo>
                  <a:close/>
                </a:path>
              </a:pathLst>
            </a:custGeom>
            <a:solidFill>
              <a:srgbClr val="FFFF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3" name="Freeform 37"/>
            <p:cNvSpPr>
              <a:spLocks/>
            </p:cNvSpPr>
            <p:nvPr/>
          </p:nvSpPr>
          <p:spPr bwMode="auto">
            <a:xfrm>
              <a:off x="2692" y="2360"/>
              <a:ext cx="104" cy="444"/>
            </a:xfrm>
            <a:custGeom>
              <a:avLst/>
              <a:gdLst>
                <a:gd name="T0" fmla="*/ 8 w 72"/>
                <a:gd name="T1" fmla="*/ 408 h 408"/>
                <a:gd name="T2" fmla="*/ 28 w 72"/>
                <a:gd name="T3" fmla="*/ 72 h 408"/>
                <a:gd name="T4" fmla="*/ 0 w 72"/>
                <a:gd name="T5" fmla="*/ 64 h 408"/>
                <a:gd name="T6" fmla="*/ 36 w 72"/>
                <a:gd name="T7" fmla="*/ 0 h 408"/>
                <a:gd name="T8" fmla="*/ 72 w 72"/>
                <a:gd name="T9" fmla="*/ 64 h 408"/>
                <a:gd name="T10" fmla="*/ 44 w 72"/>
                <a:gd name="T11" fmla="*/ 68 h 408"/>
                <a:gd name="T12" fmla="*/ 64 w 72"/>
                <a:gd name="T13" fmla="*/ 404 h 408"/>
                <a:gd name="T14" fmla="*/ 8 w 72"/>
                <a:gd name="T15" fmla="*/ 408 h 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08">
                  <a:moveTo>
                    <a:pt x="8" y="408"/>
                  </a:moveTo>
                  <a:lnTo>
                    <a:pt x="28" y="72"/>
                  </a:lnTo>
                  <a:lnTo>
                    <a:pt x="0" y="64"/>
                  </a:lnTo>
                  <a:lnTo>
                    <a:pt x="36" y="0"/>
                  </a:lnTo>
                  <a:lnTo>
                    <a:pt x="72" y="64"/>
                  </a:lnTo>
                  <a:lnTo>
                    <a:pt x="44" y="68"/>
                  </a:lnTo>
                  <a:lnTo>
                    <a:pt x="64" y="404"/>
                  </a:lnTo>
                  <a:lnTo>
                    <a:pt x="8" y="408"/>
                  </a:lnTo>
                  <a:close/>
                </a:path>
              </a:pathLst>
            </a:custGeom>
            <a:solidFill>
              <a:srgbClr val="FFFF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4" name="Freeform 38"/>
            <p:cNvSpPr>
              <a:spLocks/>
            </p:cNvSpPr>
            <p:nvPr/>
          </p:nvSpPr>
          <p:spPr bwMode="auto">
            <a:xfrm rot="16200000">
              <a:off x="2992" y="2120"/>
              <a:ext cx="84" cy="348"/>
            </a:xfrm>
            <a:custGeom>
              <a:avLst/>
              <a:gdLst>
                <a:gd name="T0" fmla="*/ 8 w 72"/>
                <a:gd name="T1" fmla="*/ 408 h 408"/>
                <a:gd name="T2" fmla="*/ 28 w 72"/>
                <a:gd name="T3" fmla="*/ 72 h 408"/>
                <a:gd name="T4" fmla="*/ 0 w 72"/>
                <a:gd name="T5" fmla="*/ 64 h 408"/>
                <a:gd name="T6" fmla="*/ 36 w 72"/>
                <a:gd name="T7" fmla="*/ 0 h 408"/>
                <a:gd name="T8" fmla="*/ 72 w 72"/>
                <a:gd name="T9" fmla="*/ 64 h 408"/>
                <a:gd name="T10" fmla="*/ 44 w 72"/>
                <a:gd name="T11" fmla="*/ 68 h 408"/>
                <a:gd name="T12" fmla="*/ 64 w 72"/>
                <a:gd name="T13" fmla="*/ 404 h 408"/>
                <a:gd name="T14" fmla="*/ 8 w 72"/>
                <a:gd name="T15" fmla="*/ 408 h 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08">
                  <a:moveTo>
                    <a:pt x="8" y="408"/>
                  </a:moveTo>
                  <a:lnTo>
                    <a:pt x="28" y="72"/>
                  </a:lnTo>
                  <a:lnTo>
                    <a:pt x="0" y="64"/>
                  </a:lnTo>
                  <a:lnTo>
                    <a:pt x="36" y="0"/>
                  </a:lnTo>
                  <a:lnTo>
                    <a:pt x="72" y="64"/>
                  </a:lnTo>
                  <a:lnTo>
                    <a:pt x="44" y="68"/>
                  </a:lnTo>
                  <a:lnTo>
                    <a:pt x="64" y="404"/>
                  </a:lnTo>
                  <a:lnTo>
                    <a:pt x="8" y="408"/>
                  </a:lnTo>
                  <a:close/>
                </a:path>
              </a:pathLst>
            </a:custGeom>
            <a:solidFill>
              <a:srgbClr val="FFFF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5" name="Freeform 39"/>
            <p:cNvSpPr>
              <a:spLocks/>
            </p:cNvSpPr>
            <p:nvPr/>
          </p:nvSpPr>
          <p:spPr bwMode="auto">
            <a:xfrm rot="11578382">
              <a:off x="2771" y="1887"/>
              <a:ext cx="103" cy="382"/>
            </a:xfrm>
            <a:custGeom>
              <a:avLst/>
              <a:gdLst>
                <a:gd name="T0" fmla="*/ 8 w 72"/>
                <a:gd name="T1" fmla="*/ 408 h 408"/>
                <a:gd name="T2" fmla="*/ 28 w 72"/>
                <a:gd name="T3" fmla="*/ 72 h 408"/>
                <a:gd name="T4" fmla="*/ 0 w 72"/>
                <a:gd name="T5" fmla="*/ 64 h 408"/>
                <a:gd name="T6" fmla="*/ 36 w 72"/>
                <a:gd name="T7" fmla="*/ 0 h 408"/>
                <a:gd name="T8" fmla="*/ 72 w 72"/>
                <a:gd name="T9" fmla="*/ 64 h 408"/>
                <a:gd name="T10" fmla="*/ 44 w 72"/>
                <a:gd name="T11" fmla="*/ 68 h 408"/>
                <a:gd name="T12" fmla="*/ 64 w 72"/>
                <a:gd name="T13" fmla="*/ 404 h 408"/>
                <a:gd name="T14" fmla="*/ 8 w 72"/>
                <a:gd name="T15" fmla="*/ 408 h 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08">
                  <a:moveTo>
                    <a:pt x="8" y="408"/>
                  </a:moveTo>
                  <a:lnTo>
                    <a:pt x="28" y="72"/>
                  </a:lnTo>
                  <a:lnTo>
                    <a:pt x="0" y="64"/>
                  </a:lnTo>
                  <a:lnTo>
                    <a:pt x="36" y="0"/>
                  </a:lnTo>
                  <a:lnTo>
                    <a:pt x="72" y="64"/>
                  </a:lnTo>
                  <a:lnTo>
                    <a:pt x="44" y="68"/>
                  </a:lnTo>
                  <a:lnTo>
                    <a:pt x="64" y="404"/>
                  </a:lnTo>
                  <a:lnTo>
                    <a:pt x="8" y="408"/>
                  </a:lnTo>
                  <a:close/>
                </a:path>
              </a:pathLst>
            </a:custGeom>
            <a:solidFill>
              <a:srgbClr val="FFFF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6" name="Freeform 40"/>
            <p:cNvSpPr>
              <a:spLocks/>
            </p:cNvSpPr>
            <p:nvPr/>
          </p:nvSpPr>
          <p:spPr bwMode="auto">
            <a:xfrm rot="6079732">
              <a:off x="2294" y="1871"/>
              <a:ext cx="106" cy="744"/>
            </a:xfrm>
            <a:custGeom>
              <a:avLst/>
              <a:gdLst>
                <a:gd name="T0" fmla="*/ 8 w 72"/>
                <a:gd name="T1" fmla="*/ 408 h 408"/>
                <a:gd name="T2" fmla="*/ 28 w 72"/>
                <a:gd name="T3" fmla="*/ 72 h 408"/>
                <a:gd name="T4" fmla="*/ 0 w 72"/>
                <a:gd name="T5" fmla="*/ 64 h 408"/>
                <a:gd name="T6" fmla="*/ 36 w 72"/>
                <a:gd name="T7" fmla="*/ 0 h 408"/>
                <a:gd name="T8" fmla="*/ 72 w 72"/>
                <a:gd name="T9" fmla="*/ 64 h 408"/>
                <a:gd name="T10" fmla="*/ 44 w 72"/>
                <a:gd name="T11" fmla="*/ 68 h 408"/>
                <a:gd name="T12" fmla="*/ 64 w 72"/>
                <a:gd name="T13" fmla="*/ 404 h 408"/>
                <a:gd name="T14" fmla="*/ 8 w 72"/>
                <a:gd name="T15" fmla="*/ 408 h 4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08">
                  <a:moveTo>
                    <a:pt x="8" y="408"/>
                  </a:moveTo>
                  <a:lnTo>
                    <a:pt x="28" y="72"/>
                  </a:lnTo>
                  <a:lnTo>
                    <a:pt x="0" y="64"/>
                  </a:lnTo>
                  <a:lnTo>
                    <a:pt x="36" y="0"/>
                  </a:lnTo>
                  <a:lnTo>
                    <a:pt x="72" y="64"/>
                  </a:lnTo>
                  <a:lnTo>
                    <a:pt x="44" y="68"/>
                  </a:lnTo>
                  <a:lnTo>
                    <a:pt x="64" y="404"/>
                  </a:lnTo>
                  <a:lnTo>
                    <a:pt x="8" y="408"/>
                  </a:lnTo>
                  <a:close/>
                </a:path>
              </a:pathLst>
            </a:custGeom>
            <a:solidFill>
              <a:srgbClr val="FFFF00"/>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68005" name="Group 69"/>
          <p:cNvGrpSpPr>
            <a:grpSpLocks/>
          </p:cNvGrpSpPr>
          <p:nvPr/>
        </p:nvGrpSpPr>
        <p:grpSpPr bwMode="auto">
          <a:xfrm>
            <a:off x="6934200" y="2971800"/>
            <a:ext cx="2895600" cy="1930400"/>
            <a:chOff x="3408" y="1872"/>
            <a:chExt cx="1824" cy="1216"/>
          </a:xfrm>
        </p:grpSpPr>
        <p:grpSp>
          <p:nvGrpSpPr>
            <p:cNvPr id="167963" name="Group 27"/>
            <p:cNvGrpSpPr>
              <a:grpSpLocks/>
            </p:cNvGrpSpPr>
            <p:nvPr/>
          </p:nvGrpSpPr>
          <p:grpSpPr bwMode="auto">
            <a:xfrm>
              <a:off x="4752" y="2063"/>
              <a:ext cx="480" cy="385"/>
              <a:chOff x="1296" y="239"/>
              <a:chExt cx="480" cy="385"/>
            </a:xfrm>
          </p:grpSpPr>
          <p:sp>
            <p:nvSpPr>
              <p:cNvPr id="167964" name="Text Box 28"/>
              <p:cNvSpPr txBox="1">
                <a:spLocks noChangeArrowheads="1"/>
              </p:cNvSpPr>
              <p:nvPr/>
            </p:nvSpPr>
            <p:spPr bwMode="auto">
              <a:xfrm>
                <a:off x="1296" y="239"/>
                <a:ext cx="480" cy="194"/>
              </a:xfrm>
              <a:prstGeom prst="rect">
                <a:avLst/>
              </a:prstGeom>
              <a:noFill/>
              <a:ln w="190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nchorCtr="1">
                <a:spAutoFit/>
              </a:bodyPr>
              <a:lstStyle/>
              <a:p>
                <a:pPr>
                  <a:spcBef>
                    <a:spcPct val="50000"/>
                  </a:spcBef>
                </a:pPr>
                <a:r>
                  <a:rPr lang="en-US" altLang="x-none" sz="2000" b="1">
                    <a:solidFill>
                      <a:srgbClr val="FF3300"/>
                    </a:solidFill>
                  </a:rPr>
                  <a:t>2</a:t>
                </a:r>
              </a:p>
            </p:txBody>
          </p:sp>
          <p:sp>
            <p:nvSpPr>
              <p:cNvPr id="167965" name="Line 29"/>
              <p:cNvSpPr>
                <a:spLocks noChangeShapeType="1"/>
              </p:cNvSpPr>
              <p:nvPr/>
            </p:nvSpPr>
            <p:spPr bwMode="auto">
              <a:xfrm>
                <a:off x="1344" y="240"/>
                <a:ext cx="0" cy="192"/>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66" name="Line 30"/>
              <p:cNvSpPr>
                <a:spLocks noChangeShapeType="1"/>
              </p:cNvSpPr>
              <p:nvPr/>
            </p:nvSpPr>
            <p:spPr bwMode="auto">
              <a:xfrm>
                <a:off x="1722" y="240"/>
                <a:ext cx="0" cy="192"/>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67" name="Line 31"/>
              <p:cNvSpPr>
                <a:spLocks noChangeShapeType="1"/>
              </p:cNvSpPr>
              <p:nvPr/>
            </p:nvSpPr>
            <p:spPr bwMode="auto">
              <a:xfrm>
                <a:off x="1296" y="432"/>
                <a:ext cx="0" cy="192"/>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168001" name="Group 65"/>
            <p:cNvGrpSpPr>
              <a:grpSpLocks/>
            </p:cNvGrpSpPr>
            <p:nvPr/>
          </p:nvGrpSpPr>
          <p:grpSpPr bwMode="auto">
            <a:xfrm>
              <a:off x="3408" y="1872"/>
              <a:ext cx="1762" cy="1216"/>
              <a:chOff x="3408" y="1872"/>
              <a:chExt cx="1762" cy="1216"/>
            </a:xfrm>
          </p:grpSpPr>
          <p:sp>
            <p:nvSpPr>
              <p:cNvPr id="167971" name="Freeform 35"/>
              <p:cNvSpPr>
                <a:spLocks/>
              </p:cNvSpPr>
              <p:nvPr/>
            </p:nvSpPr>
            <p:spPr bwMode="auto">
              <a:xfrm>
                <a:off x="3408" y="1872"/>
                <a:ext cx="1274" cy="545"/>
              </a:xfrm>
              <a:custGeom>
                <a:avLst/>
                <a:gdLst>
                  <a:gd name="T0" fmla="*/ 1184 w 1274"/>
                  <a:gd name="T1" fmla="*/ 180 h 545"/>
                  <a:gd name="T2" fmla="*/ 888 w 1274"/>
                  <a:gd name="T3" fmla="*/ 148 h 545"/>
                  <a:gd name="T4" fmla="*/ 396 w 1274"/>
                  <a:gd name="T5" fmla="*/ 40 h 545"/>
                  <a:gd name="T6" fmla="*/ 404 w 1274"/>
                  <a:gd name="T7" fmla="*/ 0 h 545"/>
                  <a:gd name="T8" fmla="*/ 288 w 1274"/>
                  <a:gd name="T9" fmla="*/ 0 h 545"/>
                  <a:gd name="T10" fmla="*/ 372 w 1274"/>
                  <a:gd name="T11" fmla="*/ 92 h 545"/>
                  <a:gd name="T12" fmla="*/ 388 w 1274"/>
                  <a:gd name="T13" fmla="*/ 56 h 545"/>
                  <a:gd name="T14" fmla="*/ 948 w 1274"/>
                  <a:gd name="T15" fmla="*/ 264 h 545"/>
                  <a:gd name="T16" fmla="*/ 768 w 1274"/>
                  <a:gd name="T17" fmla="*/ 460 h 545"/>
                  <a:gd name="T18" fmla="*/ 88 w 1274"/>
                  <a:gd name="T19" fmla="*/ 468 h 545"/>
                  <a:gd name="T20" fmla="*/ 88 w 1274"/>
                  <a:gd name="T21" fmla="*/ 440 h 545"/>
                  <a:gd name="T22" fmla="*/ 0 w 1274"/>
                  <a:gd name="T23" fmla="*/ 468 h 545"/>
                  <a:gd name="T24" fmla="*/ 80 w 1274"/>
                  <a:gd name="T25" fmla="*/ 512 h 545"/>
                  <a:gd name="T26" fmla="*/ 84 w 1274"/>
                  <a:gd name="T27" fmla="*/ 484 h 545"/>
                  <a:gd name="T28" fmla="*/ 728 w 1274"/>
                  <a:gd name="T29" fmla="*/ 540 h 545"/>
                  <a:gd name="T30" fmla="*/ 1204 w 1274"/>
                  <a:gd name="T31" fmla="*/ 456 h 545"/>
                  <a:gd name="T32" fmla="*/ 1148 w 1274"/>
                  <a:gd name="T33" fmla="*/ 424 h 545"/>
                  <a:gd name="T34" fmla="*/ 1160 w 1274"/>
                  <a:gd name="T35" fmla="*/ 320 h 545"/>
                  <a:gd name="T36" fmla="*/ 1144 w 1274"/>
                  <a:gd name="T37" fmla="*/ 236 h 545"/>
                  <a:gd name="T38" fmla="*/ 1184 w 1274"/>
                  <a:gd name="T39" fmla="*/ 18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74" h="545">
                    <a:moveTo>
                      <a:pt x="1184" y="180"/>
                    </a:moveTo>
                    <a:cubicBezTo>
                      <a:pt x="1141" y="165"/>
                      <a:pt x="1019" y="171"/>
                      <a:pt x="888" y="148"/>
                    </a:cubicBezTo>
                    <a:cubicBezTo>
                      <a:pt x="757" y="125"/>
                      <a:pt x="471" y="60"/>
                      <a:pt x="396" y="40"/>
                    </a:cubicBezTo>
                    <a:lnTo>
                      <a:pt x="404" y="0"/>
                    </a:lnTo>
                    <a:lnTo>
                      <a:pt x="288" y="0"/>
                    </a:lnTo>
                    <a:lnTo>
                      <a:pt x="372" y="92"/>
                    </a:lnTo>
                    <a:lnTo>
                      <a:pt x="388" y="56"/>
                    </a:lnTo>
                    <a:lnTo>
                      <a:pt x="948" y="264"/>
                    </a:lnTo>
                    <a:cubicBezTo>
                      <a:pt x="1011" y="331"/>
                      <a:pt x="911" y="426"/>
                      <a:pt x="768" y="460"/>
                    </a:cubicBezTo>
                    <a:cubicBezTo>
                      <a:pt x="624" y="487"/>
                      <a:pt x="173" y="457"/>
                      <a:pt x="88" y="468"/>
                    </a:cubicBezTo>
                    <a:lnTo>
                      <a:pt x="88" y="440"/>
                    </a:lnTo>
                    <a:lnTo>
                      <a:pt x="0" y="468"/>
                    </a:lnTo>
                    <a:lnTo>
                      <a:pt x="80" y="512"/>
                    </a:lnTo>
                    <a:lnTo>
                      <a:pt x="84" y="484"/>
                    </a:lnTo>
                    <a:cubicBezTo>
                      <a:pt x="192" y="489"/>
                      <a:pt x="541" y="545"/>
                      <a:pt x="728" y="540"/>
                    </a:cubicBezTo>
                    <a:cubicBezTo>
                      <a:pt x="915" y="535"/>
                      <a:pt x="1134" y="475"/>
                      <a:pt x="1204" y="456"/>
                    </a:cubicBezTo>
                    <a:cubicBezTo>
                      <a:pt x="1274" y="437"/>
                      <a:pt x="1155" y="447"/>
                      <a:pt x="1148" y="424"/>
                    </a:cubicBezTo>
                    <a:cubicBezTo>
                      <a:pt x="1137" y="403"/>
                      <a:pt x="1162" y="351"/>
                      <a:pt x="1160" y="320"/>
                    </a:cubicBezTo>
                    <a:cubicBezTo>
                      <a:pt x="1158" y="289"/>
                      <a:pt x="1137" y="261"/>
                      <a:pt x="1144" y="236"/>
                    </a:cubicBezTo>
                    <a:cubicBezTo>
                      <a:pt x="1141" y="190"/>
                      <a:pt x="1185" y="206"/>
                      <a:pt x="1184" y="180"/>
                    </a:cubicBezTo>
                    <a:close/>
                  </a:path>
                </a:pathLst>
              </a:cu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67977" name="Freeform 41"/>
              <p:cNvSpPr>
                <a:spLocks/>
              </p:cNvSpPr>
              <p:nvPr/>
            </p:nvSpPr>
            <p:spPr bwMode="auto">
              <a:xfrm>
                <a:off x="4747" y="2688"/>
                <a:ext cx="423" cy="400"/>
              </a:xfrm>
              <a:custGeom>
                <a:avLst/>
                <a:gdLst>
                  <a:gd name="T0" fmla="*/ 53 w 423"/>
                  <a:gd name="T1" fmla="*/ 0 h 400"/>
                  <a:gd name="T2" fmla="*/ 1 w 423"/>
                  <a:gd name="T3" fmla="*/ 128 h 400"/>
                  <a:gd name="T4" fmla="*/ 61 w 423"/>
                  <a:gd name="T5" fmla="*/ 328 h 400"/>
                  <a:gd name="T6" fmla="*/ 25 w 423"/>
                  <a:gd name="T7" fmla="*/ 328 h 400"/>
                  <a:gd name="T8" fmla="*/ 69 w 423"/>
                  <a:gd name="T9" fmla="*/ 400 h 400"/>
                  <a:gd name="T10" fmla="*/ 121 w 423"/>
                  <a:gd name="T11" fmla="*/ 328 h 400"/>
                  <a:gd name="T12" fmla="*/ 81 w 423"/>
                  <a:gd name="T13" fmla="*/ 328 h 400"/>
                  <a:gd name="T14" fmla="*/ 109 w 423"/>
                  <a:gd name="T15" fmla="*/ 140 h 400"/>
                  <a:gd name="T16" fmla="*/ 189 w 423"/>
                  <a:gd name="T17" fmla="*/ 136 h 400"/>
                  <a:gd name="T18" fmla="*/ 257 w 423"/>
                  <a:gd name="T19" fmla="*/ 212 h 400"/>
                  <a:gd name="T20" fmla="*/ 249 w 423"/>
                  <a:gd name="T21" fmla="*/ 320 h 400"/>
                  <a:gd name="T22" fmla="*/ 217 w 423"/>
                  <a:gd name="T23" fmla="*/ 308 h 400"/>
                  <a:gd name="T24" fmla="*/ 225 w 423"/>
                  <a:gd name="T25" fmla="*/ 368 h 400"/>
                  <a:gd name="T26" fmla="*/ 301 w 423"/>
                  <a:gd name="T27" fmla="*/ 332 h 400"/>
                  <a:gd name="T28" fmla="*/ 265 w 423"/>
                  <a:gd name="T29" fmla="*/ 320 h 400"/>
                  <a:gd name="T30" fmla="*/ 353 w 423"/>
                  <a:gd name="T31" fmla="*/ 204 h 400"/>
                  <a:gd name="T32" fmla="*/ 377 w 423"/>
                  <a:gd name="T33" fmla="*/ 112 h 400"/>
                  <a:gd name="T34" fmla="*/ 221 w 423"/>
                  <a:gd name="T35" fmla="*/ 96 h 400"/>
                  <a:gd name="T36" fmla="*/ 53 w 423"/>
                  <a:gd name="T37"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3" h="400">
                    <a:moveTo>
                      <a:pt x="53" y="0"/>
                    </a:moveTo>
                    <a:cubicBezTo>
                      <a:pt x="16" y="11"/>
                      <a:pt x="0" y="73"/>
                      <a:pt x="1" y="128"/>
                    </a:cubicBezTo>
                    <a:cubicBezTo>
                      <a:pt x="2" y="183"/>
                      <a:pt x="66" y="300"/>
                      <a:pt x="61" y="328"/>
                    </a:cubicBezTo>
                    <a:lnTo>
                      <a:pt x="25" y="328"/>
                    </a:lnTo>
                    <a:lnTo>
                      <a:pt x="69" y="400"/>
                    </a:lnTo>
                    <a:lnTo>
                      <a:pt x="121" y="328"/>
                    </a:lnTo>
                    <a:lnTo>
                      <a:pt x="81" y="328"/>
                    </a:lnTo>
                    <a:cubicBezTo>
                      <a:pt x="79" y="297"/>
                      <a:pt x="91" y="172"/>
                      <a:pt x="109" y="140"/>
                    </a:cubicBezTo>
                    <a:cubicBezTo>
                      <a:pt x="126" y="105"/>
                      <a:pt x="163" y="125"/>
                      <a:pt x="189" y="136"/>
                    </a:cubicBezTo>
                    <a:cubicBezTo>
                      <a:pt x="214" y="148"/>
                      <a:pt x="247" y="181"/>
                      <a:pt x="257" y="212"/>
                    </a:cubicBezTo>
                    <a:cubicBezTo>
                      <a:pt x="268" y="245"/>
                      <a:pt x="246" y="300"/>
                      <a:pt x="249" y="320"/>
                    </a:cubicBezTo>
                    <a:lnTo>
                      <a:pt x="217" y="308"/>
                    </a:lnTo>
                    <a:lnTo>
                      <a:pt x="225" y="368"/>
                    </a:lnTo>
                    <a:lnTo>
                      <a:pt x="301" y="332"/>
                    </a:lnTo>
                    <a:lnTo>
                      <a:pt x="265" y="320"/>
                    </a:lnTo>
                    <a:cubicBezTo>
                      <a:pt x="274" y="299"/>
                      <a:pt x="334" y="239"/>
                      <a:pt x="353" y="204"/>
                    </a:cubicBezTo>
                    <a:cubicBezTo>
                      <a:pt x="372" y="169"/>
                      <a:pt x="423" y="145"/>
                      <a:pt x="377" y="112"/>
                    </a:cubicBezTo>
                    <a:cubicBezTo>
                      <a:pt x="355" y="94"/>
                      <a:pt x="275" y="115"/>
                      <a:pt x="221" y="96"/>
                    </a:cubicBezTo>
                    <a:cubicBezTo>
                      <a:pt x="167" y="77"/>
                      <a:pt x="88" y="20"/>
                      <a:pt x="53" y="0"/>
                    </a:cubicBezTo>
                    <a:close/>
                  </a:path>
                </a:pathLst>
              </a:cu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pic>
        <p:nvPicPr>
          <p:cNvPr id="167984" name="giai doan cuoi.WAV">
            <a:hlinkClick r:id="" action="ppaction://media"/>
          </p:cNvPr>
          <p:cNvPicPr>
            <a:picLocks noRot="1" noChangeAspect="1" noChangeArrowheads="1"/>
          </p:cNvPicPr>
          <p:nvPr>
            <a:audioFile r:link="rId6"/>
            <p:extLst>
              <p:ext uri="{DAA4B4D4-6D71-4841-9C94-3DE7FCFB9230}">
                <p14:media xmlns:p14="http://schemas.microsoft.com/office/powerpoint/2010/main" r:link="rId5"/>
              </p:ext>
            </p:extLst>
          </p:nvPr>
        </p:nvPicPr>
        <p:blipFill>
          <a:blip r:embed="rId19">
            <a:extLst>
              <a:ext uri="{28A0092B-C50C-407E-A947-70E740481C1C}">
                <a14:useLocalDpi xmlns:a14="http://schemas.microsoft.com/office/drawing/2010/main" val="0"/>
              </a:ext>
            </a:extLst>
          </a:blip>
          <a:srcRect/>
          <a:stretch>
            <a:fillRect/>
          </a:stretch>
        </p:blipFill>
        <p:spPr bwMode="auto">
          <a:xfrm>
            <a:off x="1219200" y="28194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68016" name="DONG NAM.MPG">
            <a:hlinkClick r:id="" action="ppaction://media"/>
          </p:cNvPr>
          <p:cNvPicPr>
            <a:picLocks noGrp="1" noRot="1" noChangeAspect="1" noChangeArrowheads="1"/>
          </p:cNvPicPr>
          <p:nvPr>
            <p:ph sz="quarter" idx="4"/>
            <a:videoFile r:link="rId8"/>
            <p:extLst>
              <p:ext uri="{DAA4B4D4-6D71-4841-9C94-3DE7FCFB9230}">
                <p14:media xmlns:p14="http://schemas.microsoft.com/office/powerpoint/2010/main" r:link="rId7"/>
              </p:ext>
            </p:extLst>
          </p:nvPr>
        </p:nvPicPr>
        <p:blipFill>
          <a:blip r:embed="rId20">
            <a:extLst>
              <a:ext uri="{28A0092B-C50C-407E-A947-70E740481C1C}">
                <a14:useLocalDpi xmlns:a14="http://schemas.microsoft.com/office/drawing/2010/main" val="0"/>
              </a:ext>
            </a:extLst>
          </a:blip>
          <a:srcRect/>
          <a:stretch>
            <a:fillRect/>
          </a:stretch>
        </p:blipFill>
        <p:spPr>
          <a:xfrm>
            <a:off x="1524000" y="4668838"/>
            <a:ext cx="3124200" cy="218916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68019" name="TAY BAC.MPG">
            <a:hlinkClick r:id="" action="ppaction://media"/>
          </p:cNvPr>
          <p:cNvPicPr>
            <a:picLocks noRot="1" noChangeAspect="1" noChangeArrowheads="1"/>
          </p:cNvPicPr>
          <p:nvPr>
            <a:videoFile r:link="rId10"/>
            <p:extLst>
              <p:ext uri="{DAA4B4D4-6D71-4841-9C94-3DE7FCFB9230}">
                <p14:media xmlns:p14="http://schemas.microsoft.com/office/powerpoint/2010/main" r:link="rId9"/>
              </p:ext>
            </p:extLst>
          </p:nvPr>
        </p:nvPicPr>
        <p:blipFill>
          <a:blip r:embed="rId21">
            <a:extLst>
              <a:ext uri="{28A0092B-C50C-407E-A947-70E740481C1C}">
                <a14:useLocalDpi xmlns:a14="http://schemas.microsoft.com/office/drawing/2010/main" val="0"/>
              </a:ext>
            </a:extLst>
          </a:blip>
          <a:srcRect/>
          <a:stretch>
            <a:fillRect/>
          </a:stretch>
        </p:blipFill>
        <p:spPr bwMode="auto">
          <a:xfrm>
            <a:off x="1524000" y="4724400"/>
            <a:ext cx="3048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68020" name="DONG.MPG">
            <a:hlinkClick r:id="" action="ppaction://media"/>
          </p:cNvPr>
          <p:cNvPicPr>
            <a:picLocks noRot="1" noChangeAspect="1" noChangeArrowheads="1"/>
          </p:cNvPicPr>
          <p:nvPr>
            <a:videoFile r:link="rId12"/>
            <p:extLst>
              <p:ext uri="{DAA4B4D4-6D71-4841-9C94-3DE7FCFB9230}">
                <p14:media xmlns:p14="http://schemas.microsoft.com/office/powerpoint/2010/main" r:link="rId11"/>
              </p:ext>
            </p:extLst>
          </p:nvPr>
        </p:nvPicPr>
        <p:blipFill>
          <a:blip r:embed="rId18">
            <a:extLst>
              <a:ext uri="{28A0092B-C50C-407E-A947-70E740481C1C}">
                <a14:useLocalDpi xmlns:a14="http://schemas.microsoft.com/office/drawing/2010/main" val="0"/>
              </a:ext>
            </a:extLst>
          </a:blip>
          <a:srcRect/>
          <a:stretch>
            <a:fillRect/>
          </a:stretch>
        </p:blipFill>
        <p:spPr bwMode="auto">
          <a:xfrm>
            <a:off x="1524000" y="4724400"/>
            <a:ext cx="3048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68021" name="CUOI CUNG.MPG">
            <a:hlinkClick r:id="" action="ppaction://media"/>
          </p:cNvPr>
          <p:cNvPicPr>
            <a:picLocks noRot="1" noChangeAspect="1" noChangeArrowheads="1"/>
          </p:cNvPicPr>
          <p:nvPr>
            <a:videoFile r:link="rId14"/>
            <p:extLst>
              <p:ext uri="{DAA4B4D4-6D71-4841-9C94-3DE7FCFB9230}">
                <p14:media xmlns:p14="http://schemas.microsoft.com/office/powerpoint/2010/main" r:link="rId13"/>
              </p:ext>
            </p:extLst>
          </p:nvPr>
        </p:nvPicPr>
        <p:blipFill>
          <a:blip r:embed="rId22">
            <a:extLst>
              <a:ext uri="{28A0092B-C50C-407E-A947-70E740481C1C}">
                <a14:useLocalDpi xmlns:a14="http://schemas.microsoft.com/office/drawing/2010/main" val="0"/>
              </a:ext>
            </a:extLst>
          </a:blip>
          <a:srcRect/>
          <a:stretch>
            <a:fillRect/>
          </a:stretch>
        </p:blipFill>
        <p:spPr bwMode="auto">
          <a:xfrm>
            <a:off x="1524000" y="4648200"/>
            <a:ext cx="3200400" cy="220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58153" y="27386"/>
            <a:ext cx="6233577" cy="523220"/>
          </a:xfrm>
          <a:prstGeom prst="rect">
            <a:avLst/>
          </a:prstGeom>
          <a:solidFill>
            <a:schemeClr val="accent2">
              <a:lumMod val="20000"/>
              <a:lumOff val="80000"/>
            </a:schemeClr>
          </a:solidFill>
        </p:spPr>
        <p:txBody>
          <a:bodyPr wrap="square" rtlCol="0">
            <a:spAutoFit/>
          </a:bodyPr>
          <a:lstStyle/>
          <a:p>
            <a:r>
              <a:rPr lang="en-US" sz="2800" b="1">
                <a:solidFill>
                  <a:srgbClr val="FF0000"/>
                </a:solidFill>
                <a:latin typeface="Times New Roman" charset="0"/>
                <a:ea typeface="Times New Roman" charset="0"/>
                <a:cs typeface="Times New Roman" charset="0"/>
              </a:rPr>
              <a:t>ĐẠI THẮNG MÙA XUÂN NĂM 1975</a:t>
            </a:r>
          </a:p>
        </p:txBody>
      </p:sp>
    </p:spTree>
    <p:extLst>
      <p:ext uri="{BB962C8B-B14F-4D97-AF65-F5344CB8AC3E}">
        <p14:creationId xmlns:p14="http://schemas.microsoft.com/office/powerpoint/2010/main" val="209640709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8006"/>
                                        </p:tgtEl>
                                        <p:attrNameLst>
                                          <p:attrName>style.visibility</p:attrName>
                                        </p:attrNameLst>
                                      </p:cBhvr>
                                      <p:to>
                                        <p:strVal val="visible"/>
                                      </p:to>
                                    </p:set>
                                    <p:animEffect transition="in" filter="wipe(right)">
                                      <p:cBhvr>
                                        <p:cTn id="7" dur="500"/>
                                        <p:tgtEl>
                                          <p:spTgt spid="168006"/>
                                        </p:tgtEl>
                                      </p:cBhvr>
                                    </p:animEffect>
                                  </p:childTnLst>
                                </p:cTn>
                              </p:par>
                            </p:childTnLst>
                          </p:cTn>
                        </p:par>
                        <p:par>
                          <p:cTn id="8" fill="hold" nodeType="afterGroup">
                            <p:stCondLst>
                              <p:cond delay="500"/>
                            </p:stCondLst>
                            <p:childTnLst>
                              <p:par>
                                <p:cTn id="9" presetID="1" presetClass="mediacall" presetSubtype="0" fill="hold" nodeType="afterEffect">
                                  <p:stCondLst>
                                    <p:cond delay="0"/>
                                  </p:stCondLst>
                                  <p:childTnLst>
                                    <p:cmd type="call" cmd="playFrom(0.0)">
                                      <p:cBhvr>
                                        <p:cTn id="10" dur="1" fill="hold"/>
                                        <p:tgtEl>
                                          <p:spTgt spid="168011"/>
                                        </p:tgtEl>
                                      </p:cBhvr>
                                    </p:cmd>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67993"/>
                                        </p:tgtEl>
                                        <p:attrNameLst>
                                          <p:attrName>style.visibility</p:attrName>
                                        </p:attrNameLst>
                                      </p:cBhvr>
                                      <p:to>
                                        <p:strVal val="visible"/>
                                      </p:to>
                                    </p:set>
                                    <p:animEffect transition="in" filter="wipe(left)">
                                      <p:cBhvr>
                                        <p:cTn id="15" dur="500"/>
                                        <p:tgtEl>
                                          <p:spTgt spid="167993"/>
                                        </p:tgtEl>
                                      </p:cBhvr>
                                    </p:animEffect>
                                  </p:childTnLst>
                                </p:cTn>
                              </p:par>
                            </p:childTnLst>
                          </p:cTn>
                        </p:par>
                        <p:par>
                          <p:cTn id="16" fill="hold" nodeType="afterGroup">
                            <p:stCondLst>
                              <p:cond delay="500"/>
                            </p:stCondLst>
                            <p:childTnLst>
                              <p:par>
                                <p:cTn id="17" presetID="1" presetClass="mediacall" presetSubtype="0" fill="hold" nodeType="afterEffect">
                                  <p:stCondLst>
                                    <p:cond delay="0"/>
                                  </p:stCondLst>
                                  <p:childTnLst>
                                    <p:cmd type="call" cmd="playFrom(0.0)">
                                      <p:cBhvr>
                                        <p:cTn id="18" dur="1" fill="hold"/>
                                        <p:tgtEl>
                                          <p:spTgt spid="168013"/>
                                        </p:tgtEl>
                                      </p:cBhvr>
                                    </p:cmd>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2" fill="hold" nodeType="clickEffect">
                                  <p:stCondLst>
                                    <p:cond delay="0"/>
                                  </p:stCondLst>
                                  <p:childTnLst>
                                    <p:set>
                                      <p:cBhvr>
                                        <p:cTn id="22" dur="1" fill="hold">
                                          <p:stCondLst>
                                            <p:cond delay="0"/>
                                          </p:stCondLst>
                                        </p:cTn>
                                        <p:tgtEl>
                                          <p:spTgt spid="168005"/>
                                        </p:tgtEl>
                                        <p:attrNameLst>
                                          <p:attrName>style.visibility</p:attrName>
                                        </p:attrNameLst>
                                      </p:cBhvr>
                                      <p:to>
                                        <p:strVal val="visible"/>
                                      </p:to>
                                    </p:set>
                                    <p:animEffect transition="in" filter="wipe(right)">
                                      <p:cBhvr>
                                        <p:cTn id="23" dur="500"/>
                                        <p:tgtEl>
                                          <p:spTgt spid="168005"/>
                                        </p:tgtEl>
                                      </p:cBhvr>
                                    </p:animEffect>
                                  </p:childTnLst>
                                </p:cTn>
                              </p:par>
                            </p:childTnLst>
                          </p:cTn>
                        </p:par>
                        <p:par>
                          <p:cTn id="24" fill="hold" nodeType="afterGroup">
                            <p:stCondLst>
                              <p:cond delay="500"/>
                            </p:stCondLst>
                            <p:childTnLst>
                              <p:par>
                                <p:cTn id="25" presetID="1" presetClass="mediacall" presetSubtype="0" fill="hold" nodeType="afterEffect">
                                  <p:stCondLst>
                                    <p:cond delay="0"/>
                                  </p:stCondLst>
                                  <p:childTnLst>
                                    <p:cmd type="call" cmd="playFrom(0.0)">
                                      <p:cBhvr>
                                        <p:cTn id="26" dur="1" fill="hold"/>
                                        <p:tgtEl>
                                          <p:spTgt spid="168016"/>
                                        </p:tgtEl>
                                      </p:cBhvr>
                                    </p:cmd>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167987"/>
                                        </p:tgtEl>
                                        <p:attrNameLst>
                                          <p:attrName>style.visibility</p:attrName>
                                        </p:attrNameLst>
                                      </p:cBhvr>
                                      <p:to>
                                        <p:strVal val="visible"/>
                                      </p:to>
                                    </p:set>
                                    <p:animEffect transition="in" filter="wipe(up)">
                                      <p:cBhvr>
                                        <p:cTn id="31" dur="500"/>
                                        <p:tgtEl>
                                          <p:spTgt spid="167987"/>
                                        </p:tgtEl>
                                      </p:cBhvr>
                                    </p:animEffect>
                                  </p:childTnLst>
                                </p:cTn>
                              </p:par>
                            </p:childTnLst>
                          </p:cTn>
                        </p:par>
                        <p:par>
                          <p:cTn id="32" fill="hold" nodeType="afterGroup">
                            <p:stCondLst>
                              <p:cond delay="500"/>
                            </p:stCondLst>
                            <p:childTnLst>
                              <p:par>
                                <p:cTn id="33" presetID="1" presetClass="mediacall" presetSubtype="0" fill="hold" nodeType="afterEffect">
                                  <p:stCondLst>
                                    <p:cond delay="0"/>
                                  </p:stCondLst>
                                  <p:childTnLst>
                                    <p:cmd type="call" cmd="playFrom(0.0)">
                                      <p:cBhvr>
                                        <p:cTn id="34" dur="1" fill="hold"/>
                                        <p:tgtEl>
                                          <p:spTgt spid="168019"/>
                                        </p:tgtEl>
                                      </p:cBhvr>
                                    </p:cmd>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nodeType="clickEffect">
                                  <p:stCondLst>
                                    <p:cond delay="0"/>
                                  </p:stCondLst>
                                  <p:childTnLst>
                                    <p:set>
                                      <p:cBhvr>
                                        <p:cTn id="38" dur="1" fill="hold">
                                          <p:stCondLst>
                                            <p:cond delay="0"/>
                                          </p:stCondLst>
                                        </p:cTn>
                                        <p:tgtEl>
                                          <p:spTgt spid="168004"/>
                                        </p:tgtEl>
                                        <p:attrNameLst>
                                          <p:attrName>style.visibility</p:attrName>
                                        </p:attrNameLst>
                                      </p:cBhvr>
                                      <p:to>
                                        <p:strVal val="visible"/>
                                      </p:to>
                                    </p:set>
                                    <p:animEffect transition="in" filter="wipe(right)">
                                      <p:cBhvr>
                                        <p:cTn id="39" dur="500"/>
                                        <p:tgtEl>
                                          <p:spTgt spid="168004"/>
                                        </p:tgtEl>
                                      </p:cBhvr>
                                    </p:animEffect>
                                  </p:childTnLst>
                                </p:cTn>
                              </p:par>
                            </p:childTnLst>
                          </p:cTn>
                        </p:par>
                        <p:par>
                          <p:cTn id="40" fill="hold" nodeType="afterGroup">
                            <p:stCondLst>
                              <p:cond delay="500"/>
                            </p:stCondLst>
                            <p:childTnLst>
                              <p:par>
                                <p:cTn id="41" presetID="1" presetClass="mediacall" presetSubtype="0" fill="hold" nodeType="afterEffect">
                                  <p:stCondLst>
                                    <p:cond delay="0"/>
                                  </p:stCondLst>
                                  <p:childTnLst>
                                    <p:cmd type="call" cmd="playFrom(0.0)">
                                      <p:cBhvr>
                                        <p:cTn id="42" dur="1" fill="hold"/>
                                        <p:tgtEl>
                                          <p:spTgt spid="168020"/>
                                        </p:tgtEl>
                                      </p:cBhvr>
                                    </p:cmd>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168002"/>
                                        </p:tgtEl>
                                        <p:attrNameLst>
                                          <p:attrName>style.visibility</p:attrName>
                                        </p:attrNameLst>
                                      </p:cBhvr>
                                      <p:to>
                                        <p:strVal val="visible"/>
                                      </p:to>
                                    </p:set>
                                    <p:animEffect transition="in" filter="wipe(up)">
                                      <p:cBhvr>
                                        <p:cTn id="47" dur="500"/>
                                        <p:tgtEl>
                                          <p:spTgt spid="168002"/>
                                        </p:tgtEl>
                                      </p:cBhvr>
                                    </p:animEffect>
                                  </p:childTnLst>
                                </p:cTn>
                              </p:par>
                            </p:childTnLst>
                          </p:cTn>
                        </p:par>
                        <p:par>
                          <p:cTn id="48" fill="hold" nodeType="afterGroup">
                            <p:stCondLst>
                              <p:cond delay="500"/>
                            </p:stCondLst>
                            <p:childTnLst>
                              <p:par>
                                <p:cTn id="49" presetID="1" presetClass="mediacall" presetSubtype="0" fill="hold" nodeType="afterEffect">
                                  <p:stCondLst>
                                    <p:cond delay="0"/>
                                  </p:stCondLst>
                                  <p:childTnLst>
                                    <p:cmd type="call" cmd="playFrom(0.0)">
                                      <p:cBhvr>
                                        <p:cTn id="50" dur="1" fill="hold"/>
                                        <p:tgtEl>
                                          <p:spTgt spid="1680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67984"/>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mediacall" presetSubtype="0" fill="hold" nodeType="clickEffect">
                                  <p:stCondLst>
                                    <p:cond delay="0"/>
                                  </p:stCondLst>
                                  <p:childTnLst>
                                    <p:cmd type="call" cmd="playFrom(0.0)">
                                      <p:cBhvr>
                                        <p:cTn id="55" dur="1" fill="hold"/>
                                        <p:tgtEl>
                                          <p:spTgt spid="167984"/>
                                        </p:tgtEl>
                                      </p:cBhvr>
                                    </p:cmd>
                                  </p:childTnLst>
                                </p:cTn>
                              </p:par>
                            </p:childTnLst>
                          </p:cTn>
                        </p:par>
                      </p:childTnLst>
                    </p:cTn>
                  </p:par>
                </p:childTnLst>
              </p:cTn>
              <p:nextCondLst>
                <p:cond evt="onClick" delay="0">
                  <p:tgtEl>
                    <p:spTgt spid="167984"/>
                  </p:tgtEl>
                </p:cond>
              </p:nextCondLst>
            </p:seq>
            <p:audio>
              <p:cMediaNode vol="80000">
                <p:cTn id="56" fill="hold" display="0">
                  <p:stCondLst>
                    <p:cond delay="indefinite"/>
                  </p:stCondLst>
                  <p:endCondLst>
                    <p:cond evt="onStopAudio" delay="0">
                      <p:tgtEl>
                        <p:sldTgt/>
                      </p:tgtEl>
                    </p:cond>
                  </p:endCondLst>
                </p:cTn>
                <p:tgtEl>
                  <p:spTgt spid="167984"/>
                </p:tgtEl>
              </p:cMediaNode>
            </p:audio>
            <p:video>
              <p:cMediaNode vol="80000">
                <p:cTn id="57" fill="hold" display="0">
                  <p:stCondLst>
                    <p:cond delay="indefinite"/>
                  </p:stCondLst>
                </p:cTn>
                <p:tgtEl>
                  <p:spTgt spid="168011"/>
                </p:tgtEl>
              </p:cMediaNode>
            </p:video>
            <p:seq concurrent="1" nextAc="seek">
              <p:cTn id="58" restart="whenNotActive" fill="hold" evtFilter="cancelBubble" nodeType="interactiveSeq">
                <p:stCondLst>
                  <p:cond evt="onClick" delay="0">
                    <p:tgtEl>
                      <p:spTgt spid="168011"/>
                    </p:tgtEl>
                  </p:cond>
                </p:stCondLst>
                <p:endSync evt="end" delay="0">
                  <p:rtn val="all"/>
                </p:endSync>
                <p:childTnLst>
                  <p:par>
                    <p:cTn id="59" fill="hold" nodeType="clickPar">
                      <p:stCondLst>
                        <p:cond delay="0"/>
                      </p:stCondLst>
                      <p:childTnLst>
                        <p:par>
                          <p:cTn id="60" fill="hold" nodeType="withGroup">
                            <p:stCondLst>
                              <p:cond delay="0"/>
                            </p:stCondLst>
                            <p:childTnLst>
                              <p:par>
                                <p:cTn id="61" presetID="2" presetClass="mediacall" presetSubtype="0" fill="hold" nodeType="clickEffect">
                                  <p:stCondLst>
                                    <p:cond delay="0"/>
                                  </p:stCondLst>
                                  <p:childTnLst>
                                    <p:cmd type="call" cmd="togglePause">
                                      <p:cBhvr>
                                        <p:cTn id="62" dur="1" fill="hold"/>
                                        <p:tgtEl>
                                          <p:spTgt spid="168011"/>
                                        </p:tgtEl>
                                      </p:cBhvr>
                                    </p:cmd>
                                  </p:childTnLst>
                                </p:cTn>
                              </p:par>
                            </p:childTnLst>
                          </p:cTn>
                        </p:par>
                      </p:childTnLst>
                    </p:cTn>
                  </p:par>
                </p:childTnLst>
              </p:cTn>
              <p:nextCondLst>
                <p:cond evt="onClick" delay="0">
                  <p:tgtEl>
                    <p:spTgt spid="168011"/>
                  </p:tgtEl>
                </p:cond>
              </p:nextCondLst>
            </p:seq>
            <p:video>
              <p:cMediaNode vol="80000">
                <p:cTn id="63" fill="hold" display="0">
                  <p:stCondLst>
                    <p:cond delay="indefinite"/>
                  </p:stCondLst>
                </p:cTn>
                <p:tgtEl>
                  <p:spTgt spid="168013"/>
                </p:tgtEl>
              </p:cMediaNode>
            </p:video>
            <p:seq concurrent="1" nextAc="seek">
              <p:cTn id="64" restart="whenNotActive" fill="hold" evtFilter="cancelBubble" nodeType="interactiveSeq">
                <p:stCondLst>
                  <p:cond evt="onClick" delay="0">
                    <p:tgtEl>
                      <p:spTgt spid="168013"/>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2" presetClass="mediacall" presetSubtype="0" fill="hold" nodeType="clickEffect">
                                  <p:stCondLst>
                                    <p:cond delay="0"/>
                                  </p:stCondLst>
                                  <p:childTnLst>
                                    <p:cmd type="call" cmd="togglePause">
                                      <p:cBhvr>
                                        <p:cTn id="68" dur="1" fill="hold"/>
                                        <p:tgtEl>
                                          <p:spTgt spid="168013"/>
                                        </p:tgtEl>
                                      </p:cBhvr>
                                    </p:cmd>
                                  </p:childTnLst>
                                </p:cTn>
                              </p:par>
                            </p:childTnLst>
                          </p:cTn>
                        </p:par>
                      </p:childTnLst>
                    </p:cTn>
                  </p:par>
                </p:childTnLst>
              </p:cTn>
              <p:nextCondLst>
                <p:cond evt="onClick" delay="0">
                  <p:tgtEl>
                    <p:spTgt spid="168013"/>
                  </p:tgtEl>
                </p:cond>
              </p:nextCondLst>
            </p:seq>
            <p:video>
              <p:cMediaNode vol="80000">
                <p:cTn id="69" fill="hold" display="0">
                  <p:stCondLst>
                    <p:cond delay="indefinite"/>
                  </p:stCondLst>
                </p:cTn>
                <p:tgtEl>
                  <p:spTgt spid="168016"/>
                </p:tgtEl>
              </p:cMediaNode>
            </p:video>
            <p:seq concurrent="1" nextAc="seek">
              <p:cTn id="70" restart="whenNotActive" fill="hold" evtFilter="cancelBubble" nodeType="interactiveSeq">
                <p:stCondLst>
                  <p:cond evt="onClick" delay="0">
                    <p:tgtEl>
                      <p:spTgt spid="168016"/>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2" presetClass="mediacall" presetSubtype="0" fill="hold" nodeType="clickEffect">
                                  <p:stCondLst>
                                    <p:cond delay="0"/>
                                  </p:stCondLst>
                                  <p:childTnLst>
                                    <p:cmd type="call" cmd="togglePause">
                                      <p:cBhvr>
                                        <p:cTn id="74" dur="1" fill="hold"/>
                                        <p:tgtEl>
                                          <p:spTgt spid="168016"/>
                                        </p:tgtEl>
                                      </p:cBhvr>
                                    </p:cmd>
                                  </p:childTnLst>
                                </p:cTn>
                              </p:par>
                            </p:childTnLst>
                          </p:cTn>
                        </p:par>
                      </p:childTnLst>
                    </p:cTn>
                  </p:par>
                </p:childTnLst>
              </p:cTn>
              <p:nextCondLst>
                <p:cond evt="onClick" delay="0">
                  <p:tgtEl>
                    <p:spTgt spid="168016"/>
                  </p:tgtEl>
                </p:cond>
              </p:nextCondLst>
            </p:seq>
            <p:video>
              <p:cMediaNode vol="80000">
                <p:cTn id="75" fill="hold" display="0">
                  <p:stCondLst>
                    <p:cond delay="indefinite"/>
                  </p:stCondLst>
                </p:cTn>
                <p:tgtEl>
                  <p:spTgt spid="168019"/>
                </p:tgtEl>
              </p:cMediaNode>
            </p:video>
            <p:seq concurrent="1" nextAc="seek">
              <p:cTn id="76" restart="whenNotActive" fill="hold" evtFilter="cancelBubble" nodeType="interactiveSeq">
                <p:stCondLst>
                  <p:cond evt="onClick" delay="0">
                    <p:tgtEl>
                      <p:spTgt spid="168019"/>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2" presetClass="mediacall" presetSubtype="0" fill="hold" nodeType="clickEffect">
                                  <p:stCondLst>
                                    <p:cond delay="0"/>
                                  </p:stCondLst>
                                  <p:childTnLst>
                                    <p:cmd type="call" cmd="togglePause">
                                      <p:cBhvr>
                                        <p:cTn id="80" dur="1" fill="hold"/>
                                        <p:tgtEl>
                                          <p:spTgt spid="168019"/>
                                        </p:tgtEl>
                                      </p:cBhvr>
                                    </p:cmd>
                                  </p:childTnLst>
                                </p:cTn>
                              </p:par>
                            </p:childTnLst>
                          </p:cTn>
                        </p:par>
                      </p:childTnLst>
                    </p:cTn>
                  </p:par>
                </p:childTnLst>
              </p:cTn>
              <p:nextCondLst>
                <p:cond evt="onClick" delay="0">
                  <p:tgtEl>
                    <p:spTgt spid="168019"/>
                  </p:tgtEl>
                </p:cond>
              </p:nextCondLst>
            </p:seq>
            <p:video>
              <p:cMediaNode vol="80000">
                <p:cTn id="81" fill="hold" display="0">
                  <p:stCondLst>
                    <p:cond delay="indefinite"/>
                  </p:stCondLst>
                </p:cTn>
                <p:tgtEl>
                  <p:spTgt spid="168020"/>
                </p:tgtEl>
              </p:cMediaNode>
            </p:video>
            <p:seq concurrent="1" nextAc="seek">
              <p:cTn id="82" restart="whenNotActive" fill="hold" evtFilter="cancelBubble" nodeType="interactiveSeq">
                <p:stCondLst>
                  <p:cond evt="onClick" delay="0">
                    <p:tgtEl>
                      <p:spTgt spid="168020"/>
                    </p:tgtEl>
                  </p:cond>
                </p:stCondLst>
                <p:endSync evt="end" delay="0">
                  <p:rtn val="all"/>
                </p:endSync>
                <p:childTnLst>
                  <p:par>
                    <p:cTn id="83" fill="hold" nodeType="clickPar">
                      <p:stCondLst>
                        <p:cond delay="0"/>
                      </p:stCondLst>
                      <p:childTnLst>
                        <p:par>
                          <p:cTn id="84" fill="hold" nodeType="withGroup">
                            <p:stCondLst>
                              <p:cond delay="0"/>
                            </p:stCondLst>
                            <p:childTnLst>
                              <p:par>
                                <p:cTn id="85" presetID="2" presetClass="mediacall" presetSubtype="0" fill="hold" nodeType="clickEffect">
                                  <p:stCondLst>
                                    <p:cond delay="0"/>
                                  </p:stCondLst>
                                  <p:childTnLst>
                                    <p:cmd type="call" cmd="togglePause">
                                      <p:cBhvr>
                                        <p:cTn id="86" dur="1" fill="hold"/>
                                        <p:tgtEl>
                                          <p:spTgt spid="168020"/>
                                        </p:tgtEl>
                                      </p:cBhvr>
                                    </p:cmd>
                                  </p:childTnLst>
                                </p:cTn>
                              </p:par>
                            </p:childTnLst>
                          </p:cTn>
                        </p:par>
                      </p:childTnLst>
                    </p:cTn>
                  </p:par>
                </p:childTnLst>
              </p:cTn>
              <p:nextCondLst>
                <p:cond evt="onClick" delay="0">
                  <p:tgtEl>
                    <p:spTgt spid="168020"/>
                  </p:tgtEl>
                </p:cond>
              </p:nextCondLst>
            </p:seq>
            <p:video>
              <p:cMediaNode vol="80000">
                <p:cTn id="87" fill="hold" display="0">
                  <p:stCondLst>
                    <p:cond delay="indefinite"/>
                  </p:stCondLst>
                </p:cTn>
                <p:tgtEl>
                  <p:spTgt spid="168021"/>
                </p:tgtEl>
              </p:cMediaNode>
            </p:video>
            <p:seq concurrent="1" nextAc="seek">
              <p:cTn id="88" restart="whenNotActive" fill="hold" evtFilter="cancelBubble" nodeType="interactiveSeq">
                <p:stCondLst>
                  <p:cond evt="onClick" delay="0">
                    <p:tgtEl>
                      <p:spTgt spid="168021"/>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2" presetClass="mediacall" presetSubtype="0" fill="hold" nodeType="clickEffect">
                                  <p:stCondLst>
                                    <p:cond delay="0"/>
                                  </p:stCondLst>
                                  <p:childTnLst>
                                    <p:cmd type="call" cmd="togglePause">
                                      <p:cBhvr>
                                        <p:cTn id="92" dur="1" fill="hold"/>
                                        <p:tgtEl>
                                          <p:spTgt spid="168021"/>
                                        </p:tgtEl>
                                      </p:cBhvr>
                                    </p:cmd>
                                  </p:childTnLst>
                                </p:cTn>
                              </p:par>
                            </p:childTnLst>
                          </p:cTn>
                        </p:par>
                      </p:childTnLst>
                    </p:cTn>
                  </p:par>
                </p:childTnLst>
              </p:cTn>
              <p:nextCondLst>
                <p:cond evt="onClick" delay="0">
                  <p:tgtEl>
                    <p:spTgt spid="16802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436562" y="3039773"/>
            <a:ext cx="1017587"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2004675"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2800" b="1" dirty="0">
                <a:solidFill>
                  <a:schemeClr val="tx1"/>
                </a:solidFill>
                <a:latin typeface="Times New Roman" panose="02020603050405020304" pitchFamily="18" charset="0"/>
                <a:cs typeface="Times New Roman" panose="02020603050405020304" pitchFamily="18" charset="0"/>
              </a:rPr>
              <a:t>3. SỨC MẠNH ĐẠI ĐOÀN KẾT DÂN TỘC TRONG THỜI KÌ ĐỔI MỚI</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454149" y="1119542"/>
            <a:ext cx="10502900" cy="5513033"/>
          </a:xfrm>
          <a:prstGeom prst="roundRect">
            <a:avLst>
              <a:gd name="adj" fmla="val 24482"/>
            </a:avLst>
          </a:prstGeom>
          <a:ln/>
        </p:spPr>
        <p:style>
          <a:lnRef idx="1">
            <a:schemeClr val="accent4"/>
          </a:lnRef>
          <a:fillRef idx="2">
            <a:schemeClr val="accent4"/>
          </a:fillRef>
          <a:effectRef idx="1">
            <a:schemeClr val="accent4"/>
          </a:effectRef>
          <a:fontRef idx="minor">
            <a:schemeClr val="dk1"/>
          </a:fontRef>
        </p:style>
        <p:txBody>
          <a:bodyPr anchor="ctr"/>
          <a:lstStyle/>
          <a:p>
            <a:pPr algn="just"/>
            <a:r>
              <a:rPr lang="en-US" sz="280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Trong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thời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kỳ</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mới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để</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thấm</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nhuần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quan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điểm</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của</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Đảng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phát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huy</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sức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mạnh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đại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kết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dân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tộc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chúng</a:t>
            </a:r>
            <a:r>
              <a:rPr lang="en-US" sz="2850" dirty="0">
                <a:latin typeface="Times New Roman" panose="02020603050405020304" pitchFamily="18" charset="0"/>
                <a:cs typeface="Times New Roman" panose="02020603050405020304" pitchFamily="18" charset="0"/>
              </a:rPr>
              <a:t> ta </a:t>
            </a:r>
            <a:r>
              <a:rPr lang="en-US" sz="2850" dirty="0" err="1">
                <a:latin typeface="Times New Roman" panose="02020603050405020304" pitchFamily="18" charset="0"/>
                <a:cs typeface="Times New Roman" panose="02020603050405020304" pitchFamily="18" charset="0"/>
              </a:rPr>
              <a:t>phải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quán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triệt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sâu</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sắc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những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bài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học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về</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đại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kết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dân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tộc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đã</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được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khẳng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định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trong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thực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tiễn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Trong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công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cuộc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xây</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dựng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và</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bảo</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vệ</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tổ</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quốc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hiện</a:t>
            </a:r>
            <a:r>
              <a:rPr lang="en-US" sz="2850" dirty="0">
                <a:latin typeface="Times New Roman" panose="02020603050405020304" pitchFamily="18" charset="0"/>
                <a:cs typeface="Times New Roman" panose="02020603050405020304" pitchFamily="18" charset="0"/>
              </a:rPr>
              <a:t> nay, </a:t>
            </a:r>
            <a:r>
              <a:rPr lang="en-US" sz="2850" dirty="0" err="1">
                <a:latin typeface="Times New Roman" panose="02020603050405020304" pitchFamily="18" charset="0"/>
                <a:cs typeface="Times New Roman" panose="02020603050405020304" pitchFamily="18" charset="0"/>
              </a:rPr>
              <a:t>bài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học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kinh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nghiệm</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này</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còn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nguyên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giá</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trị</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và</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trong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thời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đại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mới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chúng</a:t>
            </a:r>
            <a:r>
              <a:rPr lang="en-US" sz="2850" dirty="0">
                <a:latin typeface="Times New Roman" panose="02020603050405020304" pitchFamily="18" charset="0"/>
                <a:cs typeface="Times New Roman" panose="02020603050405020304" pitchFamily="18" charset="0"/>
              </a:rPr>
              <a:t> ta </a:t>
            </a:r>
            <a:r>
              <a:rPr lang="en-US" sz="2850" dirty="0" err="1">
                <a:latin typeface="Times New Roman" panose="02020603050405020304" pitchFamily="18" charset="0"/>
                <a:cs typeface="Times New Roman" panose="02020603050405020304" pitchFamily="18" charset="0"/>
              </a:rPr>
              <a:t>cần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tiếp</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tục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phát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huy</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nhằm</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khơi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dậy</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sức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mạnh</a:t>
            </a:r>
            <a:r>
              <a:rPr lang="en-US" sz="2850" dirty="0">
                <a:latin typeface="Times New Roman" panose="02020603050405020304" pitchFamily="18" charset="0"/>
                <a:cs typeface="Times New Roman" panose="02020603050405020304" pitchFamily="18" charset="0"/>
              </a:rPr>
              <a:t> to </a:t>
            </a:r>
            <a:r>
              <a:rPr lang="en-US" sz="2850" dirty="0" err="1">
                <a:latin typeface="Times New Roman" panose="02020603050405020304" pitchFamily="18" charset="0"/>
                <a:cs typeface="Times New Roman" panose="02020603050405020304" pitchFamily="18" charset="0"/>
              </a:rPr>
              <a:t>lớn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của</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dân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tộc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với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mục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tiêu</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Dân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giàu</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nước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mạnh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dân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chủ</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công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bằng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văn</a:t>
            </a:r>
            <a:r>
              <a:rPr lang="en-US" sz="2850" dirty="0">
                <a:latin typeface="Times New Roman" panose="02020603050405020304" pitchFamily="18" charset="0"/>
                <a:cs typeface="Times New Roman" panose="02020603050405020304" pitchFamily="18" charset="0"/>
              </a:rPr>
              <a:t> minh.</a:t>
            </a:r>
          </a:p>
          <a:p>
            <a:pPr algn="just"/>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Hình Bầu dục 3">
            <a:extLst>
              <a:ext uri="{FF2B5EF4-FFF2-40B4-BE49-F238E27FC236}">
                <a16:creationId xmlns:a16="http://schemas.microsoft.com/office/drawing/2014/main" id="{C918A20D-9036-414C-8098-53DEA5F4F0D6}"/>
              </a:ext>
            </a:extLst>
          </p:cNvPr>
          <p:cNvSpPr/>
          <p:nvPr/>
        </p:nvSpPr>
        <p:spPr>
          <a:xfrm>
            <a:off x="-2980267" y="-4747426"/>
            <a:ext cx="17983200" cy="16309969"/>
          </a:xfrm>
          <a:prstGeom prst="ellipse">
            <a:avLst/>
          </a:prstGeom>
          <a:noFill/>
          <a:ln w="3270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ình Bầu dục 12">
            <a:extLst>
              <a:ext uri="{FF2B5EF4-FFF2-40B4-BE49-F238E27FC236}">
                <a16:creationId xmlns:a16="http://schemas.microsoft.com/office/drawing/2014/main" id="{DCA0AF2A-7E27-47C5-B233-857275C9449C}"/>
              </a:ext>
            </a:extLst>
          </p:cNvPr>
          <p:cNvSpPr/>
          <p:nvPr/>
        </p:nvSpPr>
        <p:spPr>
          <a:xfrm>
            <a:off x="-1557868" y="-4014424"/>
            <a:ext cx="15578667" cy="14580824"/>
          </a:xfrm>
          <a:prstGeom prst="ellipse">
            <a:avLst/>
          </a:prstGeom>
          <a:noFill/>
          <a:ln w="857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ình Bầu dục 13">
            <a:extLst>
              <a:ext uri="{FF2B5EF4-FFF2-40B4-BE49-F238E27FC236}">
                <a16:creationId xmlns:a16="http://schemas.microsoft.com/office/drawing/2014/main" id="{889C4FF0-D044-41A4-9451-E6ED49A8D714}"/>
              </a:ext>
            </a:extLst>
          </p:cNvPr>
          <p:cNvSpPr/>
          <p:nvPr/>
        </p:nvSpPr>
        <p:spPr>
          <a:xfrm>
            <a:off x="772838" y="-1228131"/>
            <a:ext cx="10634132" cy="9340540"/>
          </a:xfrm>
          <a:prstGeom prst="ellipse">
            <a:avLst/>
          </a:prstGeom>
          <a:noFill/>
          <a:ln w="609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Góc Tròn 21">
            <a:extLst>
              <a:ext uri="{FF2B5EF4-FFF2-40B4-BE49-F238E27FC236}">
                <a16:creationId xmlns:a16="http://schemas.microsoft.com/office/drawing/2014/main" id="{C405074A-64FF-45BF-8A49-549B1764D0D6}"/>
              </a:ext>
            </a:extLst>
          </p:cNvPr>
          <p:cNvSpPr/>
          <p:nvPr/>
        </p:nvSpPr>
        <p:spPr>
          <a:xfrm>
            <a:off x="4478371" y="-14487812"/>
            <a:ext cx="3223066" cy="733946"/>
          </a:xfrm>
          <a:prstGeom prst="roundRect">
            <a:avLst>
              <a:gd name="adj" fmla="val 42351"/>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Arial" panose="020B0604020202020204" pitchFamily="34" charset="0"/>
                <a:cs typeface="Arial" panose="020B0604020202020204" pitchFamily="34" charset="0"/>
              </a:rPr>
              <a:t>Thành viên trong nhóm</a:t>
            </a:r>
          </a:p>
        </p:txBody>
      </p:sp>
      <p:sp>
        <p:nvSpPr>
          <p:cNvPr id="27" name="Hình Bầu dục 26">
            <a:extLst>
              <a:ext uri="{FF2B5EF4-FFF2-40B4-BE49-F238E27FC236}">
                <a16:creationId xmlns:a16="http://schemas.microsoft.com/office/drawing/2014/main" id="{D6178C30-7323-43C6-BBD4-6D126D7DE0C0}"/>
              </a:ext>
            </a:extLst>
          </p:cNvPr>
          <p:cNvSpPr/>
          <p:nvPr/>
        </p:nvSpPr>
        <p:spPr>
          <a:xfrm>
            <a:off x="17614505" y="3263880"/>
            <a:ext cx="384928" cy="38885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ình Bầu dục 27">
            <a:extLst>
              <a:ext uri="{FF2B5EF4-FFF2-40B4-BE49-F238E27FC236}">
                <a16:creationId xmlns:a16="http://schemas.microsoft.com/office/drawing/2014/main" id="{4AA25B42-708D-428D-A5CC-EDE5E5097A68}"/>
              </a:ext>
            </a:extLst>
          </p:cNvPr>
          <p:cNvSpPr/>
          <p:nvPr/>
        </p:nvSpPr>
        <p:spPr>
          <a:xfrm>
            <a:off x="-5377636" y="3263880"/>
            <a:ext cx="384928" cy="38885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ình Bầu dục 28">
            <a:extLst>
              <a:ext uri="{FF2B5EF4-FFF2-40B4-BE49-F238E27FC236}">
                <a16:creationId xmlns:a16="http://schemas.microsoft.com/office/drawing/2014/main" id="{40D73E46-3CA2-45BC-9CB0-6DE12C20589D}"/>
              </a:ext>
            </a:extLst>
          </p:cNvPr>
          <p:cNvSpPr/>
          <p:nvPr/>
        </p:nvSpPr>
        <p:spPr>
          <a:xfrm>
            <a:off x="5903536" y="10428951"/>
            <a:ext cx="384928" cy="38885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29">
            <a:extLst>
              <a:ext uri="{FF2B5EF4-FFF2-40B4-BE49-F238E27FC236}">
                <a16:creationId xmlns:a16="http://schemas.microsoft.com/office/drawing/2014/main" id="{6313A3D6-0578-4A05-BA7B-0B452D93597B}"/>
              </a:ext>
            </a:extLst>
          </p:cNvPr>
          <p:cNvSpPr txBox="1"/>
          <p:nvPr/>
        </p:nvSpPr>
        <p:spPr>
          <a:xfrm>
            <a:off x="3813445" y="9191258"/>
            <a:ext cx="4657344"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Nội dung 1</a:t>
            </a:r>
          </a:p>
        </p:txBody>
      </p:sp>
      <p:sp>
        <p:nvSpPr>
          <p:cNvPr id="31" name="Hộp Văn bản 30">
            <a:extLst>
              <a:ext uri="{FF2B5EF4-FFF2-40B4-BE49-F238E27FC236}">
                <a16:creationId xmlns:a16="http://schemas.microsoft.com/office/drawing/2014/main" id="{BC76629E-4FF7-49BE-933C-B75077802001}"/>
              </a:ext>
            </a:extLst>
          </p:cNvPr>
          <p:cNvSpPr txBox="1"/>
          <p:nvPr/>
        </p:nvSpPr>
        <p:spPr>
          <a:xfrm>
            <a:off x="4425696" y="12748716"/>
            <a:ext cx="3340608"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Ghi chú nội dung 1</a:t>
            </a:r>
          </a:p>
        </p:txBody>
      </p:sp>
      <p:sp>
        <p:nvSpPr>
          <p:cNvPr id="32" name="Hình Bầu dục 31">
            <a:extLst>
              <a:ext uri="{FF2B5EF4-FFF2-40B4-BE49-F238E27FC236}">
                <a16:creationId xmlns:a16="http://schemas.microsoft.com/office/drawing/2014/main" id="{8B60E82F-CFA9-4407-B0CD-FE6173FD476C}"/>
              </a:ext>
            </a:extLst>
          </p:cNvPr>
          <p:cNvSpPr/>
          <p:nvPr/>
        </p:nvSpPr>
        <p:spPr>
          <a:xfrm>
            <a:off x="5903536" y="-5022230"/>
            <a:ext cx="384928" cy="38885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2EDE6839-2324-72EA-7F43-55D17410079B}"/>
              </a:ext>
            </a:extLst>
          </p:cNvPr>
          <p:cNvSpPr/>
          <p:nvPr/>
        </p:nvSpPr>
        <p:spPr>
          <a:xfrm>
            <a:off x="244764" y="679776"/>
            <a:ext cx="8391108" cy="925180"/>
          </a:xfrm>
          <a:prstGeom prst="roundRect">
            <a:avLst>
              <a:gd name="adj" fmla="val 24482"/>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36575" algn="just" fontAlgn="auto">
              <a:lnSpc>
                <a:spcPct val="115000"/>
              </a:lnSpc>
              <a:spcBef>
                <a:spcPts val="60"/>
              </a:spcBef>
              <a:spcAft>
                <a:spcPts val="1000"/>
              </a:spcAft>
              <a:defRPr/>
            </a:pPr>
            <a:r>
              <a:rPr lang="en-US"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VAI TRÒ &amp; KHÁI NIỆM VỀ ĐẠI ĐOÀN KẾT DÂN TỘC</a:t>
            </a:r>
            <a:endParaRPr lang="en-US" sz="2800" dirty="0">
              <a:solidFill>
                <a:schemeClr val="tx1"/>
              </a:solidFill>
              <a:ea typeface="Calibri" panose="020F0502020204030204" pitchFamily="34" charset="0"/>
              <a:cs typeface="Times New Roman" panose="02020603050405020304" pitchFamily="18" charset="0"/>
            </a:endParaRPr>
          </a:p>
        </p:txBody>
      </p:sp>
      <p:sp>
        <p:nvSpPr>
          <p:cNvPr id="3" name="Freeform: Shape 2">
            <a:extLst>
              <a:ext uri="{FF2B5EF4-FFF2-40B4-BE49-F238E27FC236}">
                <a16:creationId xmlns:a16="http://schemas.microsoft.com/office/drawing/2014/main" id="{617C5AF6-E149-3BB3-701F-371D0B5FDE1F}"/>
              </a:ext>
            </a:extLst>
          </p:cNvPr>
          <p:cNvSpPr/>
          <p:nvPr/>
        </p:nvSpPr>
        <p:spPr>
          <a:xfrm>
            <a:off x="484477" y="17562"/>
            <a:ext cx="2676403" cy="981680"/>
          </a:xfrm>
          <a:custGeom>
            <a:avLst/>
            <a:gdLst>
              <a:gd name="connsiteX0" fmla="*/ 360000 w 2880000"/>
              <a:gd name="connsiteY0" fmla="*/ 0 h 990000"/>
              <a:gd name="connsiteX1" fmla="*/ 2520000 w 2880000"/>
              <a:gd name="connsiteY1" fmla="*/ 0 h 990000"/>
              <a:gd name="connsiteX2" fmla="*/ 2880000 w 2880000"/>
              <a:gd name="connsiteY2" fmla="*/ 360000 h 990000"/>
              <a:gd name="connsiteX3" fmla="*/ 2520000 w 2880000"/>
              <a:gd name="connsiteY3" fmla="*/ 720000 h 990000"/>
              <a:gd name="connsiteX4" fmla="*/ 558462 w 2880000"/>
              <a:gd name="connsiteY4" fmla="*/ 720000 h 990000"/>
              <a:gd name="connsiteX5" fmla="*/ 558462 w 2880000"/>
              <a:gd name="connsiteY5" fmla="*/ 810000 h 990000"/>
              <a:gd name="connsiteX6" fmla="*/ 648462 w 2880000"/>
              <a:gd name="connsiteY6" fmla="*/ 810000 h 990000"/>
              <a:gd name="connsiteX7" fmla="*/ 468462 w 2880000"/>
              <a:gd name="connsiteY7" fmla="*/ 990000 h 990000"/>
              <a:gd name="connsiteX8" fmla="*/ 288462 w 2880000"/>
              <a:gd name="connsiteY8" fmla="*/ 810000 h 990000"/>
              <a:gd name="connsiteX9" fmla="*/ 378462 w 2880000"/>
              <a:gd name="connsiteY9" fmla="*/ 810000 h 990000"/>
              <a:gd name="connsiteX10" fmla="*/ 378462 w 2880000"/>
              <a:gd name="connsiteY10" fmla="*/ 720000 h 990000"/>
              <a:gd name="connsiteX11" fmla="*/ 360000 w 2880000"/>
              <a:gd name="connsiteY11" fmla="*/ 720000 h 990000"/>
              <a:gd name="connsiteX12" fmla="*/ 0 w 2880000"/>
              <a:gd name="connsiteY12" fmla="*/ 360000 h 990000"/>
              <a:gd name="connsiteX13" fmla="*/ 360000 w 2880000"/>
              <a:gd name="connsiteY13" fmla="*/ 0 h 9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000" h="990000">
                <a:moveTo>
                  <a:pt x="360000" y="0"/>
                </a:moveTo>
                <a:lnTo>
                  <a:pt x="2520000" y="0"/>
                </a:lnTo>
                <a:cubicBezTo>
                  <a:pt x="2718823" y="0"/>
                  <a:pt x="2880000" y="161177"/>
                  <a:pt x="2880000" y="360000"/>
                </a:cubicBezTo>
                <a:cubicBezTo>
                  <a:pt x="2880000" y="558823"/>
                  <a:pt x="2718823" y="720000"/>
                  <a:pt x="2520000" y="720000"/>
                </a:cubicBezTo>
                <a:lnTo>
                  <a:pt x="558462" y="720000"/>
                </a:lnTo>
                <a:lnTo>
                  <a:pt x="558462" y="810000"/>
                </a:lnTo>
                <a:lnTo>
                  <a:pt x="648462" y="810000"/>
                </a:lnTo>
                <a:lnTo>
                  <a:pt x="468462" y="990000"/>
                </a:lnTo>
                <a:lnTo>
                  <a:pt x="288462" y="810000"/>
                </a:lnTo>
                <a:lnTo>
                  <a:pt x="378462" y="810000"/>
                </a:lnTo>
                <a:lnTo>
                  <a:pt x="378462" y="720000"/>
                </a:lnTo>
                <a:lnTo>
                  <a:pt x="360000" y="720000"/>
                </a:lnTo>
                <a:cubicBezTo>
                  <a:pt x="161177" y="720000"/>
                  <a:pt x="0" y="558823"/>
                  <a:pt x="0" y="360000"/>
                </a:cubicBezTo>
                <a:cubicBezTo>
                  <a:pt x="0" y="161177"/>
                  <a:pt x="161177" y="0"/>
                  <a:pt x="360000" y="0"/>
                </a:cubicBezTo>
                <a:close/>
              </a:path>
            </a:pathLst>
          </a:custGeom>
          <a:ln/>
        </p:spPr>
        <p:style>
          <a:lnRef idx="1">
            <a:schemeClr val="accent5"/>
          </a:lnRef>
          <a:fillRef idx="2">
            <a:schemeClr val="accent5"/>
          </a:fillRef>
          <a:effectRef idx="1">
            <a:schemeClr val="accent5"/>
          </a:effectRef>
          <a:fontRef idx="minor">
            <a:schemeClr val="dk1"/>
          </a:fontRef>
        </p:style>
        <p:txBody>
          <a:bodyPr lIns="540000" tIns="180000"/>
          <a:lstStyle/>
          <a:p>
            <a:pPr algn="just"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F187D440-23A6-050A-8762-9C4D740779A7}"/>
              </a:ext>
            </a:extLst>
          </p:cNvPr>
          <p:cNvSpPr/>
          <p:nvPr/>
        </p:nvSpPr>
        <p:spPr>
          <a:xfrm>
            <a:off x="244764" y="2179736"/>
            <a:ext cx="8391108" cy="948133"/>
          </a:xfrm>
          <a:prstGeom prst="roundRect">
            <a:avLst>
              <a:gd name="adj" fmla="val 22529"/>
            </a:avLst>
          </a:prstGeom>
          <a:ln/>
        </p:spPr>
        <p:style>
          <a:lnRef idx="1">
            <a:schemeClr val="accent4"/>
          </a:lnRef>
          <a:fillRef idx="2">
            <a:schemeClr val="accent4"/>
          </a:fillRef>
          <a:effectRef idx="1">
            <a:schemeClr val="accent4"/>
          </a:effectRef>
          <a:fontRef idx="minor">
            <a:schemeClr val="dk1"/>
          </a:fontRef>
        </p:style>
        <p:txBody>
          <a:bodyPr anchor="ctr"/>
          <a:lstStyle>
            <a:lvl1pPr marL="5334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1" dirty="0">
                <a:latin typeface="Times New Roman" panose="02020603050405020304" pitchFamily="18" charset="0"/>
              </a:rPr>
              <a:t>NỘI DUNG CỦA ĐẠI ĐOÀN KẾT DÂN TỘC</a:t>
            </a:r>
            <a:endParaRPr lang="vi-VN" altLang="en-US" sz="3000" dirty="0"/>
          </a:p>
        </p:txBody>
      </p:sp>
      <p:sp>
        <p:nvSpPr>
          <p:cNvPr id="7" name="Freeform: Shape 6">
            <a:extLst>
              <a:ext uri="{FF2B5EF4-FFF2-40B4-BE49-F238E27FC236}">
                <a16:creationId xmlns:a16="http://schemas.microsoft.com/office/drawing/2014/main" id="{1398D013-FEF7-8C4F-EF98-FB1032087C8E}"/>
              </a:ext>
            </a:extLst>
          </p:cNvPr>
          <p:cNvSpPr/>
          <p:nvPr/>
        </p:nvSpPr>
        <p:spPr>
          <a:xfrm>
            <a:off x="484477" y="1530450"/>
            <a:ext cx="2629824" cy="983445"/>
          </a:xfrm>
          <a:custGeom>
            <a:avLst/>
            <a:gdLst>
              <a:gd name="connsiteX0" fmla="*/ 360000 w 2880000"/>
              <a:gd name="connsiteY0" fmla="*/ 0 h 990000"/>
              <a:gd name="connsiteX1" fmla="*/ 2520000 w 2880000"/>
              <a:gd name="connsiteY1" fmla="*/ 0 h 990000"/>
              <a:gd name="connsiteX2" fmla="*/ 2880000 w 2880000"/>
              <a:gd name="connsiteY2" fmla="*/ 360000 h 990000"/>
              <a:gd name="connsiteX3" fmla="*/ 2520000 w 2880000"/>
              <a:gd name="connsiteY3" fmla="*/ 720000 h 990000"/>
              <a:gd name="connsiteX4" fmla="*/ 558462 w 2880000"/>
              <a:gd name="connsiteY4" fmla="*/ 720000 h 990000"/>
              <a:gd name="connsiteX5" fmla="*/ 558462 w 2880000"/>
              <a:gd name="connsiteY5" fmla="*/ 810000 h 990000"/>
              <a:gd name="connsiteX6" fmla="*/ 648462 w 2880000"/>
              <a:gd name="connsiteY6" fmla="*/ 810000 h 990000"/>
              <a:gd name="connsiteX7" fmla="*/ 468462 w 2880000"/>
              <a:gd name="connsiteY7" fmla="*/ 990000 h 990000"/>
              <a:gd name="connsiteX8" fmla="*/ 288462 w 2880000"/>
              <a:gd name="connsiteY8" fmla="*/ 810000 h 990000"/>
              <a:gd name="connsiteX9" fmla="*/ 378462 w 2880000"/>
              <a:gd name="connsiteY9" fmla="*/ 810000 h 990000"/>
              <a:gd name="connsiteX10" fmla="*/ 378462 w 2880000"/>
              <a:gd name="connsiteY10" fmla="*/ 720000 h 990000"/>
              <a:gd name="connsiteX11" fmla="*/ 360000 w 2880000"/>
              <a:gd name="connsiteY11" fmla="*/ 720000 h 990000"/>
              <a:gd name="connsiteX12" fmla="*/ 0 w 2880000"/>
              <a:gd name="connsiteY12" fmla="*/ 360000 h 990000"/>
              <a:gd name="connsiteX13" fmla="*/ 360000 w 2880000"/>
              <a:gd name="connsiteY13" fmla="*/ 0 h 9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000" h="990000">
                <a:moveTo>
                  <a:pt x="360000" y="0"/>
                </a:moveTo>
                <a:lnTo>
                  <a:pt x="2520000" y="0"/>
                </a:lnTo>
                <a:cubicBezTo>
                  <a:pt x="2718823" y="0"/>
                  <a:pt x="2880000" y="161177"/>
                  <a:pt x="2880000" y="360000"/>
                </a:cubicBezTo>
                <a:cubicBezTo>
                  <a:pt x="2880000" y="558823"/>
                  <a:pt x="2718823" y="720000"/>
                  <a:pt x="2520000" y="720000"/>
                </a:cubicBezTo>
                <a:lnTo>
                  <a:pt x="558462" y="720000"/>
                </a:lnTo>
                <a:lnTo>
                  <a:pt x="558462" y="810000"/>
                </a:lnTo>
                <a:lnTo>
                  <a:pt x="648462" y="810000"/>
                </a:lnTo>
                <a:lnTo>
                  <a:pt x="468462" y="990000"/>
                </a:lnTo>
                <a:lnTo>
                  <a:pt x="288462" y="810000"/>
                </a:lnTo>
                <a:lnTo>
                  <a:pt x="378462" y="810000"/>
                </a:lnTo>
                <a:lnTo>
                  <a:pt x="378462" y="720000"/>
                </a:lnTo>
                <a:lnTo>
                  <a:pt x="360000" y="720000"/>
                </a:lnTo>
                <a:cubicBezTo>
                  <a:pt x="161177" y="720000"/>
                  <a:pt x="0" y="558823"/>
                  <a:pt x="0" y="360000"/>
                </a:cubicBezTo>
                <a:cubicBezTo>
                  <a:pt x="0" y="161177"/>
                  <a:pt x="161177" y="0"/>
                  <a:pt x="360000" y="0"/>
                </a:cubicBezTo>
                <a:close/>
              </a:path>
            </a:pathLst>
          </a:custGeom>
          <a:ln/>
        </p:spPr>
        <p:style>
          <a:lnRef idx="1">
            <a:schemeClr val="accent5"/>
          </a:lnRef>
          <a:fillRef idx="2">
            <a:schemeClr val="accent5"/>
          </a:fillRef>
          <a:effectRef idx="1">
            <a:schemeClr val="accent5"/>
          </a:effectRef>
          <a:fontRef idx="minor">
            <a:schemeClr val="dk1"/>
          </a:fontRef>
        </p:style>
        <p:txBody>
          <a:bodyPr lIns="540000" tIns="180000"/>
          <a:lstStyle/>
          <a:p>
            <a:pPr algn="just"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II</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967E0278-F466-6455-EF36-181B2095DB4D}"/>
              </a:ext>
            </a:extLst>
          </p:cNvPr>
          <p:cNvSpPr/>
          <p:nvPr/>
        </p:nvSpPr>
        <p:spPr>
          <a:xfrm>
            <a:off x="244764" y="3731372"/>
            <a:ext cx="8391108" cy="1311848"/>
          </a:xfrm>
          <a:prstGeom prst="roundRect">
            <a:avLst>
              <a:gd name="adj" fmla="val 21552"/>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36575" algn="just" fontAlgn="auto">
              <a:lnSpc>
                <a:spcPct val="115000"/>
              </a:lnSpc>
              <a:spcBef>
                <a:spcPts val="60"/>
              </a:spcBef>
              <a:spcAft>
                <a:spcPts val="1000"/>
              </a:spcAft>
              <a:defRPr/>
            </a:pPr>
            <a:r>
              <a:rPr lang="en-US" sz="2600" b="1" spc="-30" dirty="0">
                <a:solidFill>
                  <a:schemeClr val="tx1"/>
                </a:solidFill>
                <a:latin typeface="Times New Roman" panose="02020603050405020304" pitchFamily="18" charset="0"/>
                <a:cs typeface="Times New Roman" panose="02020603050405020304" pitchFamily="18" charset="0"/>
              </a:rPr>
              <a:t>ĐẠI ĐOÀN KẾT DÂN TỘC VÀ XÂY DỰNG HỆ THỐNG CHÍNH TRỊ VỮNG MẠNH</a:t>
            </a:r>
            <a:endParaRPr lang="vi-VN" sz="2600" dirty="0">
              <a:solidFill>
                <a:schemeClr val="tx1"/>
              </a:solidFill>
            </a:endParaRPr>
          </a:p>
        </p:txBody>
      </p:sp>
      <p:sp>
        <p:nvSpPr>
          <p:cNvPr id="9" name="Freeform: Shape 8">
            <a:extLst>
              <a:ext uri="{FF2B5EF4-FFF2-40B4-BE49-F238E27FC236}">
                <a16:creationId xmlns:a16="http://schemas.microsoft.com/office/drawing/2014/main" id="{3E5DC87E-ECD6-315A-44B8-06C4FD33843F}"/>
              </a:ext>
            </a:extLst>
          </p:cNvPr>
          <p:cNvSpPr/>
          <p:nvPr/>
        </p:nvSpPr>
        <p:spPr>
          <a:xfrm>
            <a:off x="484477" y="3068737"/>
            <a:ext cx="2657520" cy="983446"/>
          </a:xfrm>
          <a:custGeom>
            <a:avLst/>
            <a:gdLst>
              <a:gd name="connsiteX0" fmla="*/ 360000 w 2880000"/>
              <a:gd name="connsiteY0" fmla="*/ 0 h 990000"/>
              <a:gd name="connsiteX1" fmla="*/ 2520000 w 2880000"/>
              <a:gd name="connsiteY1" fmla="*/ 0 h 990000"/>
              <a:gd name="connsiteX2" fmla="*/ 2880000 w 2880000"/>
              <a:gd name="connsiteY2" fmla="*/ 360000 h 990000"/>
              <a:gd name="connsiteX3" fmla="*/ 2520000 w 2880000"/>
              <a:gd name="connsiteY3" fmla="*/ 720000 h 990000"/>
              <a:gd name="connsiteX4" fmla="*/ 558462 w 2880000"/>
              <a:gd name="connsiteY4" fmla="*/ 720000 h 990000"/>
              <a:gd name="connsiteX5" fmla="*/ 558462 w 2880000"/>
              <a:gd name="connsiteY5" fmla="*/ 810000 h 990000"/>
              <a:gd name="connsiteX6" fmla="*/ 648462 w 2880000"/>
              <a:gd name="connsiteY6" fmla="*/ 810000 h 990000"/>
              <a:gd name="connsiteX7" fmla="*/ 468462 w 2880000"/>
              <a:gd name="connsiteY7" fmla="*/ 990000 h 990000"/>
              <a:gd name="connsiteX8" fmla="*/ 288462 w 2880000"/>
              <a:gd name="connsiteY8" fmla="*/ 810000 h 990000"/>
              <a:gd name="connsiteX9" fmla="*/ 378462 w 2880000"/>
              <a:gd name="connsiteY9" fmla="*/ 810000 h 990000"/>
              <a:gd name="connsiteX10" fmla="*/ 378462 w 2880000"/>
              <a:gd name="connsiteY10" fmla="*/ 720000 h 990000"/>
              <a:gd name="connsiteX11" fmla="*/ 360000 w 2880000"/>
              <a:gd name="connsiteY11" fmla="*/ 720000 h 990000"/>
              <a:gd name="connsiteX12" fmla="*/ 0 w 2880000"/>
              <a:gd name="connsiteY12" fmla="*/ 360000 h 990000"/>
              <a:gd name="connsiteX13" fmla="*/ 360000 w 2880000"/>
              <a:gd name="connsiteY13" fmla="*/ 0 h 9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000" h="990000">
                <a:moveTo>
                  <a:pt x="360000" y="0"/>
                </a:moveTo>
                <a:lnTo>
                  <a:pt x="2520000" y="0"/>
                </a:lnTo>
                <a:cubicBezTo>
                  <a:pt x="2718823" y="0"/>
                  <a:pt x="2880000" y="161177"/>
                  <a:pt x="2880000" y="360000"/>
                </a:cubicBezTo>
                <a:cubicBezTo>
                  <a:pt x="2880000" y="558823"/>
                  <a:pt x="2718823" y="720000"/>
                  <a:pt x="2520000" y="720000"/>
                </a:cubicBezTo>
                <a:lnTo>
                  <a:pt x="558462" y="720000"/>
                </a:lnTo>
                <a:lnTo>
                  <a:pt x="558462" y="810000"/>
                </a:lnTo>
                <a:lnTo>
                  <a:pt x="648462" y="810000"/>
                </a:lnTo>
                <a:lnTo>
                  <a:pt x="468462" y="990000"/>
                </a:lnTo>
                <a:lnTo>
                  <a:pt x="288462" y="810000"/>
                </a:lnTo>
                <a:lnTo>
                  <a:pt x="378462" y="810000"/>
                </a:lnTo>
                <a:lnTo>
                  <a:pt x="378462" y="720000"/>
                </a:lnTo>
                <a:lnTo>
                  <a:pt x="360000" y="720000"/>
                </a:lnTo>
                <a:cubicBezTo>
                  <a:pt x="161177" y="720000"/>
                  <a:pt x="0" y="558823"/>
                  <a:pt x="0" y="360000"/>
                </a:cubicBezTo>
                <a:cubicBezTo>
                  <a:pt x="0" y="161177"/>
                  <a:pt x="161177" y="0"/>
                  <a:pt x="360000" y="0"/>
                </a:cubicBezTo>
                <a:close/>
              </a:path>
            </a:pathLst>
          </a:custGeom>
          <a:ln/>
        </p:spPr>
        <p:style>
          <a:lnRef idx="1">
            <a:schemeClr val="accent5"/>
          </a:lnRef>
          <a:fillRef idx="2">
            <a:schemeClr val="accent5"/>
          </a:fillRef>
          <a:effectRef idx="1">
            <a:schemeClr val="accent5"/>
          </a:effectRef>
          <a:fontRef idx="minor">
            <a:schemeClr val="dk1"/>
          </a:fontRef>
        </p:style>
        <p:txBody>
          <a:bodyPr lIns="540000" tIns="180000"/>
          <a:lstStyle/>
          <a:p>
            <a:pPr algn="just"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III</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34">
            <a:extLst>
              <a:ext uri="{FF2B5EF4-FFF2-40B4-BE49-F238E27FC236}">
                <a16:creationId xmlns:a16="http://schemas.microsoft.com/office/drawing/2014/main" id="{AF953534-1708-42F2-E389-AF42DA37D2D6}"/>
              </a:ext>
            </a:extLst>
          </p:cNvPr>
          <p:cNvSpPr/>
          <p:nvPr/>
        </p:nvSpPr>
        <p:spPr>
          <a:xfrm>
            <a:off x="397164" y="5596271"/>
            <a:ext cx="8391108" cy="1216745"/>
          </a:xfrm>
          <a:prstGeom prst="roundRect">
            <a:avLst>
              <a:gd name="adj" fmla="val 21552"/>
            </a:avLst>
          </a:prstGeom>
          <a:ln/>
        </p:spPr>
        <p:style>
          <a:lnRef idx="1">
            <a:schemeClr val="accent5"/>
          </a:lnRef>
          <a:fillRef idx="2">
            <a:schemeClr val="accent5"/>
          </a:fillRef>
          <a:effectRef idx="1">
            <a:schemeClr val="accent5"/>
          </a:effectRef>
          <a:fontRef idx="minor">
            <a:schemeClr val="dk1"/>
          </a:fontRef>
        </p:style>
        <p:txBody>
          <a:bodyPr anchor="ctr"/>
          <a:lstStyle/>
          <a:p>
            <a:pPr marL="536575" algn="just" fontAlgn="auto">
              <a:lnSpc>
                <a:spcPct val="115000"/>
              </a:lnSpc>
              <a:spcBef>
                <a:spcPts val="60"/>
              </a:spcBef>
              <a:spcAft>
                <a:spcPts val="1000"/>
              </a:spcAft>
              <a:defRPr/>
            </a:pPr>
            <a:r>
              <a:rPr lang="en-US" sz="2600" b="1" spc="-30" dirty="0">
                <a:solidFill>
                  <a:schemeClr val="tx1"/>
                </a:solidFill>
                <a:latin typeface="Times New Roman" panose="02020603050405020304" pitchFamily="18" charset="0"/>
                <a:cs typeface="Times New Roman" panose="02020603050405020304" pitchFamily="18" charset="0"/>
              </a:rPr>
              <a:t>LIÊN HỆ THỰC TIỄN VỀ SỨC MẠNH CỦA ĐẠI ĐOÀN KẾT TẠI ĐƠN VỊ</a:t>
            </a:r>
            <a:endParaRPr lang="vi-VN" sz="2600" dirty="0">
              <a:solidFill>
                <a:schemeClr val="tx1"/>
              </a:solidFill>
            </a:endParaRPr>
          </a:p>
        </p:txBody>
      </p:sp>
      <p:sp>
        <p:nvSpPr>
          <p:cNvPr id="11" name="Freeform: Shape 35">
            <a:extLst>
              <a:ext uri="{FF2B5EF4-FFF2-40B4-BE49-F238E27FC236}">
                <a16:creationId xmlns:a16="http://schemas.microsoft.com/office/drawing/2014/main" id="{F8E2B110-76C6-2A24-66E2-9A310DDFBF1D}"/>
              </a:ext>
            </a:extLst>
          </p:cNvPr>
          <p:cNvSpPr/>
          <p:nvPr/>
        </p:nvSpPr>
        <p:spPr>
          <a:xfrm>
            <a:off x="636877" y="4935117"/>
            <a:ext cx="2500158" cy="983446"/>
          </a:xfrm>
          <a:custGeom>
            <a:avLst/>
            <a:gdLst>
              <a:gd name="connsiteX0" fmla="*/ 360000 w 2880000"/>
              <a:gd name="connsiteY0" fmla="*/ 0 h 990000"/>
              <a:gd name="connsiteX1" fmla="*/ 2520000 w 2880000"/>
              <a:gd name="connsiteY1" fmla="*/ 0 h 990000"/>
              <a:gd name="connsiteX2" fmla="*/ 2880000 w 2880000"/>
              <a:gd name="connsiteY2" fmla="*/ 360000 h 990000"/>
              <a:gd name="connsiteX3" fmla="*/ 2520000 w 2880000"/>
              <a:gd name="connsiteY3" fmla="*/ 720000 h 990000"/>
              <a:gd name="connsiteX4" fmla="*/ 558462 w 2880000"/>
              <a:gd name="connsiteY4" fmla="*/ 720000 h 990000"/>
              <a:gd name="connsiteX5" fmla="*/ 558462 w 2880000"/>
              <a:gd name="connsiteY5" fmla="*/ 810000 h 990000"/>
              <a:gd name="connsiteX6" fmla="*/ 648462 w 2880000"/>
              <a:gd name="connsiteY6" fmla="*/ 810000 h 990000"/>
              <a:gd name="connsiteX7" fmla="*/ 468462 w 2880000"/>
              <a:gd name="connsiteY7" fmla="*/ 990000 h 990000"/>
              <a:gd name="connsiteX8" fmla="*/ 288462 w 2880000"/>
              <a:gd name="connsiteY8" fmla="*/ 810000 h 990000"/>
              <a:gd name="connsiteX9" fmla="*/ 378462 w 2880000"/>
              <a:gd name="connsiteY9" fmla="*/ 810000 h 990000"/>
              <a:gd name="connsiteX10" fmla="*/ 378462 w 2880000"/>
              <a:gd name="connsiteY10" fmla="*/ 720000 h 990000"/>
              <a:gd name="connsiteX11" fmla="*/ 360000 w 2880000"/>
              <a:gd name="connsiteY11" fmla="*/ 720000 h 990000"/>
              <a:gd name="connsiteX12" fmla="*/ 0 w 2880000"/>
              <a:gd name="connsiteY12" fmla="*/ 360000 h 990000"/>
              <a:gd name="connsiteX13" fmla="*/ 360000 w 2880000"/>
              <a:gd name="connsiteY13" fmla="*/ 0 h 99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80000" h="990000">
                <a:moveTo>
                  <a:pt x="360000" y="0"/>
                </a:moveTo>
                <a:lnTo>
                  <a:pt x="2520000" y="0"/>
                </a:lnTo>
                <a:cubicBezTo>
                  <a:pt x="2718823" y="0"/>
                  <a:pt x="2880000" y="161177"/>
                  <a:pt x="2880000" y="360000"/>
                </a:cubicBezTo>
                <a:cubicBezTo>
                  <a:pt x="2880000" y="558823"/>
                  <a:pt x="2718823" y="720000"/>
                  <a:pt x="2520000" y="720000"/>
                </a:cubicBezTo>
                <a:lnTo>
                  <a:pt x="558462" y="720000"/>
                </a:lnTo>
                <a:lnTo>
                  <a:pt x="558462" y="810000"/>
                </a:lnTo>
                <a:lnTo>
                  <a:pt x="648462" y="810000"/>
                </a:lnTo>
                <a:lnTo>
                  <a:pt x="468462" y="990000"/>
                </a:lnTo>
                <a:lnTo>
                  <a:pt x="288462" y="810000"/>
                </a:lnTo>
                <a:lnTo>
                  <a:pt x="378462" y="810000"/>
                </a:lnTo>
                <a:lnTo>
                  <a:pt x="378462" y="720000"/>
                </a:lnTo>
                <a:lnTo>
                  <a:pt x="360000" y="720000"/>
                </a:lnTo>
                <a:cubicBezTo>
                  <a:pt x="161177" y="720000"/>
                  <a:pt x="0" y="558823"/>
                  <a:pt x="0" y="360000"/>
                </a:cubicBezTo>
                <a:cubicBezTo>
                  <a:pt x="0" y="161177"/>
                  <a:pt x="161177" y="0"/>
                  <a:pt x="360000" y="0"/>
                </a:cubicBezTo>
                <a:close/>
              </a:path>
            </a:pathLst>
          </a:custGeom>
          <a:ln/>
        </p:spPr>
        <p:style>
          <a:lnRef idx="1">
            <a:schemeClr val="accent5"/>
          </a:lnRef>
          <a:fillRef idx="2">
            <a:schemeClr val="accent5"/>
          </a:fillRef>
          <a:effectRef idx="1">
            <a:schemeClr val="accent5"/>
          </a:effectRef>
          <a:fontRef idx="minor">
            <a:schemeClr val="dk1"/>
          </a:fontRef>
        </p:style>
        <p:txBody>
          <a:bodyPr lIns="540000" tIns="180000"/>
          <a:lstStyle/>
          <a:p>
            <a:pPr algn="just"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IV</a:t>
            </a:r>
            <a:endParaRPr lang="vi-VN" sz="3000" b="1" dirty="0">
              <a:solidFill>
                <a:schemeClr val="tx1"/>
              </a:solidFill>
              <a:latin typeface="Times New Roman" panose="02020603050405020304" pitchFamily="18" charset="0"/>
              <a:cs typeface="Times New Roman" panose="02020603050405020304" pitchFamily="18" charset="0"/>
            </a:endParaRPr>
          </a:p>
        </p:txBody>
      </p:sp>
      <p:grpSp>
        <p:nvGrpSpPr>
          <p:cNvPr id="34" name="Group 33">
            <a:extLst>
              <a:ext uri="{FF2B5EF4-FFF2-40B4-BE49-F238E27FC236}">
                <a16:creationId xmlns:a16="http://schemas.microsoft.com/office/drawing/2014/main" id="{35D57EDF-2419-6590-A487-CB623C5F5C43}"/>
              </a:ext>
            </a:extLst>
          </p:cNvPr>
          <p:cNvGrpSpPr/>
          <p:nvPr/>
        </p:nvGrpSpPr>
        <p:grpSpPr>
          <a:xfrm>
            <a:off x="8771832" y="1391762"/>
            <a:ext cx="3204647" cy="4204508"/>
            <a:chOff x="8635872" y="1391762"/>
            <a:chExt cx="3340608" cy="4133089"/>
          </a:xfrm>
        </p:grpSpPr>
        <p:sp>
          <p:nvSpPr>
            <p:cNvPr id="23" name="Hình chữ nhật: Góc Tròn 22">
              <a:extLst>
                <a:ext uri="{FF2B5EF4-FFF2-40B4-BE49-F238E27FC236}">
                  <a16:creationId xmlns:a16="http://schemas.microsoft.com/office/drawing/2014/main" id="{1819D9B3-A537-4C35-AB10-40760D6C7F9B}"/>
                </a:ext>
              </a:extLst>
            </p:cNvPr>
            <p:cNvSpPr/>
            <p:nvPr/>
          </p:nvSpPr>
          <p:spPr>
            <a:xfrm>
              <a:off x="8635872" y="1391763"/>
              <a:ext cx="3340608" cy="4133088"/>
            </a:xfrm>
            <a:prstGeom prst="roundRect">
              <a:avLst>
                <a:gd name="adj" fmla="val 11339"/>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D6D6103-DD60-B480-B6BB-3B991A80F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8834" y="1391762"/>
              <a:ext cx="3317645" cy="40928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3344180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342901" y="3239293"/>
            <a:ext cx="1017587" cy="731838"/>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2004675"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2800" b="1" dirty="0">
                <a:solidFill>
                  <a:schemeClr val="tx1"/>
                </a:solidFill>
                <a:latin typeface="Times New Roman" panose="02020603050405020304" pitchFamily="18" charset="0"/>
                <a:cs typeface="Times New Roman" panose="02020603050405020304" pitchFamily="18" charset="0"/>
              </a:rPr>
              <a:t>3. SỨC MẠNH ĐẠI ĐOÀN KẾT DÂN TỘC TRONG THỜI KÌ ĐỔI MỚI</a:t>
            </a:r>
            <a:endParaRPr lang="vi-VN"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10"/>
          <p:cNvSpPr/>
          <p:nvPr/>
        </p:nvSpPr>
        <p:spPr>
          <a:xfrm>
            <a:off x="1360488" y="1215736"/>
            <a:ext cx="10585450" cy="5008419"/>
          </a:xfrm>
          <a:prstGeom prst="roundRect">
            <a:avLst>
              <a:gd name="adj" fmla="val 24482"/>
            </a:avLst>
          </a:prstGeom>
          <a:ln/>
        </p:spPr>
        <p:style>
          <a:lnRef idx="1">
            <a:schemeClr val="accent4"/>
          </a:lnRef>
          <a:fillRef idx="2">
            <a:schemeClr val="accent4"/>
          </a:fillRef>
          <a:effectRef idx="1">
            <a:schemeClr val="accent4"/>
          </a:effectRef>
          <a:fontRef idx="minor">
            <a:schemeClr val="dk1"/>
          </a:fontRef>
        </p:style>
        <p:txBody>
          <a:bodyPr anchor="ct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XIII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26/01/2021 TBT </a:t>
            </a:r>
            <a:r>
              <a:rPr lang="en-US" sz="3200" dirty="0" err="1">
                <a:latin typeface="Times New Roman" panose="02020603050405020304" pitchFamily="18" charset="0"/>
                <a:cs typeface="Times New Roman" panose="02020603050405020304" pitchFamily="18" charset="0"/>
              </a:rPr>
              <a:t>Nguyễn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tiềm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nay.”</a:t>
            </a:r>
          </a:p>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ta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6156523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bbon: Tilted Up 2"/>
          <p:cNvSpPr/>
          <p:nvPr/>
        </p:nvSpPr>
        <p:spPr>
          <a:xfrm>
            <a:off x="0" y="125505"/>
            <a:ext cx="12192000" cy="1903319"/>
          </a:xfrm>
          <a:prstGeom prst="ribbon2">
            <a:avLst>
              <a:gd name="adj1" fmla="val 26964"/>
              <a:gd name="adj2" fmla="val 70612"/>
            </a:avLst>
          </a:prstGeom>
          <a:ln/>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en-US" sz="3000" b="1" u="sng" dirty="0">
              <a:solidFill>
                <a:srgbClr val="FFFF00"/>
              </a:solidFill>
              <a:latin typeface="Times New Roman" pitchFamily="18" charset="0"/>
              <a:cs typeface="Times New Roman" pitchFamily="18" charset="0"/>
            </a:endParaRPr>
          </a:p>
          <a:p>
            <a:pPr marL="536575" algn="just" fontAlgn="auto">
              <a:lnSpc>
                <a:spcPct val="115000"/>
              </a:lnSpc>
              <a:spcBef>
                <a:spcPts val="60"/>
              </a:spcBef>
              <a:spcAft>
                <a:spcPts val="1000"/>
              </a:spcAft>
              <a:defRPr/>
            </a:pPr>
            <a:r>
              <a:rPr lang="en-US" sz="2800" b="1" u="sng" dirty="0">
                <a:solidFill>
                  <a:schemeClr val="tx1"/>
                </a:solidFill>
                <a:latin typeface="Times New Roman" pitchFamily="18" charset="0"/>
                <a:cs typeface="Times New Roman" pitchFamily="18" charset="0"/>
              </a:rPr>
              <a:t>PHẦN III:</a:t>
            </a:r>
            <a:r>
              <a:rPr lang="en-US" sz="2800" b="1" dirty="0">
                <a:solidFill>
                  <a:schemeClr val="tx1"/>
                </a:solidFill>
                <a:latin typeface="Times New Roman" pitchFamily="18" charset="0"/>
                <a:cs typeface="Times New Roman" pitchFamily="18" charset="0"/>
              </a:rPr>
              <a:t> </a:t>
            </a:r>
            <a:r>
              <a:rPr lang="en-US" sz="2800" b="1" spc="-30" dirty="0">
                <a:solidFill>
                  <a:schemeClr val="tx1"/>
                </a:solidFill>
                <a:latin typeface="Times New Roman" panose="02020603050405020304" pitchFamily="18" charset="0"/>
                <a:cs typeface="Times New Roman" panose="02020603050405020304" pitchFamily="18" charset="0"/>
              </a:rPr>
              <a:t>ĐẠI ĐOÀN KẾT DÂN TỘC VÀ XÂY DỰNG HỆ THỐNG CHÍNH TRỊ VỮNG MẠNH</a:t>
            </a:r>
            <a:endParaRPr lang="vi-VN" sz="2800" dirty="0">
              <a:solidFill>
                <a:schemeClr val="tx1"/>
              </a:solidFill>
            </a:endParaRPr>
          </a:p>
          <a:p>
            <a:pPr algn="ctr" fontAlgn="auto">
              <a:spcBef>
                <a:spcPts val="0"/>
              </a:spcBef>
              <a:spcAft>
                <a:spcPts val="0"/>
              </a:spcAft>
              <a:defRPr/>
            </a:pPr>
            <a:endParaRPr lang="en-US" sz="3000" b="1" dirty="0">
              <a:solidFill>
                <a:srgbClr val="FFFF00"/>
              </a:solidFill>
              <a:latin typeface="Times New Roman" pitchFamily="18" charset="0"/>
              <a:ea typeface="Calibri" panose="020F0502020204030204" pitchFamily="34" charset="0"/>
              <a:cs typeface="Times New Roman"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1925" y="2030413"/>
            <a:ext cx="9477375"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658813" y="3195638"/>
            <a:ext cx="1017587"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300038" y="225425"/>
            <a:ext cx="10780712"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III</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628775" y="1512888"/>
            <a:ext cx="9709150" cy="3821112"/>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spcBef>
                <a:spcPts val="0"/>
              </a:spcBef>
              <a:spcAft>
                <a:spcPts val="0"/>
              </a:spcAft>
              <a:defRP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hội</a:t>
            </a:r>
            <a:r>
              <a:rPr lang="en-US" sz="3200" dirty="0">
                <a:latin typeface="Times New Roman" pitchFamily="18" charset="0"/>
                <a:cs typeface="Times New Roman" pitchFamily="18" charset="0"/>
              </a:rPr>
              <a:t> XIII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bổ</a:t>
            </a:r>
            <a:r>
              <a:rPr lang="en-US" sz="3200" dirty="0">
                <a:latin typeface="Times New Roman" pitchFamily="18" charset="0"/>
                <a:cs typeface="Times New Roman" pitchFamily="18" charset="0"/>
              </a:rPr>
              <a:t> sung, </a:t>
            </a:r>
            <a:r>
              <a:rPr lang="en-US" sz="3200" dirty="0" err="1">
                <a:latin typeface="Times New Roman" pitchFamily="18" charset="0"/>
                <a:cs typeface="Times New Roman" pitchFamily="18" charset="0"/>
              </a:rPr>
              <a:t>vừa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Đảng</a:t>
            </a:r>
            <a:r>
              <a:rPr lang="en-US" sz="3200" dirty="0">
                <a:latin typeface="Times New Roman" pitchFamily="18" charset="0"/>
                <a:cs typeface="Times New Roman" pitchFamily="18" charset="0"/>
              </a:rPr>
              <a:t> ta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suốt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mạng</a:t>
            </a:r>
            <a:r>
              <a:rPr lang="en-US" sz="3200" dirty="0">
                <a:latin typeface="Times New Roman" pitchFamily="18" charset="0"/>
                <a:cs typeface="Times New Roman" pitchFamily="18" charset="0"/>
              </a:rPr>
              <a:t>.</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bbon: Tilted Up 2"/>
          <p:cNvSpPr/>
          <p:nvPr/>
        </p:nvSpPr>
        <p:spPr>
          <a:xfrm>
            <a:off x="0" y="117475"/>
            <a:ext cx="12192000" cy="1911350"/>
          </a:xfrm>
          <a:prstGeom prst="ribbon2">
            <a:avLst>
              <a:gd name="adj1" fmla="val 26964"/>
              <a:gd name="adj2" fmla="val 70612"/>
            </a:avLst>
          </a:prstGeom>
          <a:ln/>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en-US" sz="3000" b="1" u="sng" dirty="0">
              <a:solidFill>
                <a:srgbClr val="FFFF00"/>
              </a:solidFill>
              <a:latin typeface="Times New Roman" pitchFamily="18" charset="0"/>
              <a:cs typeface="Times New Roman" pitchFamily="18" charset="0"/>
            </a:endParaRPr>
          </a:p>
          <a:p>
            <a:pPr algn="ctr" fontAlgn="auto">
              <a:spcBef>
                <a:spcPts val="0"/>
              </a:spcBef>
              <a:spcAft>
                <a:spcPts val="0"/>
              </a:spcAft>
              <a:defRPr/>
            </a:pPr>
            <a:r>
              <a:rPr lang="en-US" sz="3000" b="1" u="sng" dirty="0">
                <a:solidFill>
                  <a:schemeClr val="tx1"/>
                </a:solidFill>
                <a:latin typeface="Times New Roman" pitchFamily="18" charset="0"/>
                <a:cs typeface="Times New Roman" pitchFamily="18" charset="0"/>
              </a:rPr>
              <a:t>PHẦN IV:</a:t>
            </a:r>
            <a:r>
              <a:rPr lang="en-US" sz="3000" b="1" dirty="0">
                <a:solidFill>
                  <a:schemeClr val="tx1"/>
                </a:solidFill>
                <a:latin typeface="Times New Roman" pitchFamily="18" charset="0"/>
                <a:cs typeface="Times New Roman" pitchFamily="18" charset="0"/>
              </a:rPr>
              <a:t> </a:t>
            </a:r>
            <a:r>
              <a:rPr lang="en-US" sz="3200" b="1" spc="-30" dirty="0">
                <a:solidFill>
                  <a:schemeClr val="tx1"/>
                </a:solidFill>
                <a:latin typeface="Times New Roman" panose="02020603050405020304" pitchFamily="18" charset="0"/>
                <a:cs typeface="Times New Roman" panose="02020603050405020304" pitchFamily="18" charset="0"/>
              </a:rPr>
              <a:t>LIÊN HỆ THỰC TIỄN VỀ SỨC MẠNH CỦA ĐẠI ĐOÀN KẾT TẠI ĐƠN VỊ</a:t>
            </a:r>
            <a:endParaRPr lang="vi-VN" sz="3000" dirty="0">
              <a:solidFill>
                <a:schemeClr val="tx1"/>
              </a:solidFill>
              <a:latin typeface="Times New Roman" pitchFamily="18" charset="0"/>
              <a:cs typeface="Times New Roman" pitchFamily="18" charset="0"/>
            </a:endParaRPr>
          </a:p>
          <a:p>
            <a:pPr algn="ctr" fontAlgn="auto">
              <a:spcBef>
                <a:spcPts val="0"/>
              </a:spcBef>
              <a:spcAft>
                <a:spcPts val="0"/>
              </a:spcAft>
              <a:defRPr/>
            </a:pPr>
            <a:endParaRPr lang="en-US" sz="3000" b="1" dirty="0">
              <a:solidFill>
                <a:srgbClr val="FFFF00"/>
              </a:solidFill>
              <a:latin typeface="Times New Roman" pitchFamily="18" charset="0"/>
              <a:ea typeface="Calibri" panose="020F0502020204030204" pitchFamily="34" charset="0"/>
              <a:cs typeface="Times New Roman" pitchFamily="18" charset="0"/>
            </a:endParaRPr>
          </a:p>
        </p:txBody>
      </p:sp>
      <p:pic>
        <p:nvPicPr>
          <p:cNvPr id="4" name="Picture 3" descr="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2173288"/>
            <a:ext cx="91201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342900" y="3063875"/>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1734800"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IV</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360488" y="1416507"/>
            <a:ext cx="10315575" cy="4755235"/>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spcBef>
                <a:spcPts val="0"/>
              </a:spcBef>
              <a:spcAft>
                <a:spcPts val="0"/>
              </a:spcAft>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9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doanh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UBND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khen</a:t>
            </a:r>
            <a:r>
              <a:rPr lang="en-US" sz="2800" dirty="0">
                <a:latin typeface="Times New Roman" panose="02020603050405020304" pitchFamily="18" charset="0"/>
                <a:cs typeface="Times New Roman" panose="02020603050405020304" pitchFamily="18" charset="0"/>
              </a:rPr>
              <a:t>.</a:t>
            </a:r>
            <a:endParaRPr lang="en-US" sz="2500" dirty="0">
              <a:latin typeface="Times New Roman" pitchFamily="18" charset="0"/>
              <a:cs typeface="Times New Roman"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nodeType="afterGroup">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342900" y="3063875"/>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1734800"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IV</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360488" y="1416507"/>
            <a:ext cx="10315575" cy="4755235"/>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Thông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4995942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nodeType="afterGroup">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342900" y="3063875"/>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1734800"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IV</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360488" y="914400"/>
            <a:ext cx="10315575" cy="5619565"/>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sinh,CBCNV</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cao</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điệp</a:t>
            </a:r>
            <a:r>
              <a:rPr lang="en-US" sz="3200" dirty="0">
                <a:latin typeface="Times New Roman" panose="02020603050405020304" pitchFamily="18" charset="0"/>
                <a:cs typeface="Times New Roman" panose="02020603050405020304" pitchFamily="18" charset="0"/>
              </a:rPr>
              <a:t> 5K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y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16,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ty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chỗ</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tế-xã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1004480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nodeType="afterGroup">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342900" y="3063875"/>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1734800"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IV</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360488" y="914400"/>
            <a:ext cx="10315575" cy="5619565"/>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Tính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từ</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tháng</a:t>
            </a:r>
            <a:r>
              <a:rPr lang="en-US" sz="2850" dirty="0">
                <a:latin typeface="Times New Roman" panose="02020603050405020304" pitchFamily="18" charset="0"/>
                <a:cs typeface="Times New Roman" panose="02020603050405020304" pitchFamily="18" charset="0"/>
              </a:rPr>
              <a:t> 4/2020 </a:t>
            </a:r>
            <a:r>
              <a:rPr lang="en-US" sz="2850" dirty="0" err="1">
                <a:latin typeface="Times New Roman" panose="02020603050405020304" pitchFamily="18" charset="0"/>
                <a:cs typeface="Times New Roman" panose="02020603050405020304" pitchFamily="18" charset="0"/>
              </a:rPr>
              <a:t>đến</a:t>
            </a:r>
            <a:r>
              <a:rPr lang="en-US" sz="2850" dirty="0">
                <a:latin typeface="Times New Roman" panose="02020603050405020304" pitchFamily="18" charset="0"/>
                <a:cs typeface="Times New Roman" panose="02020603050405020304" pitchFamily="18" charset="0"/>
              </a:rPr>
              <a:t> nay, </a:t>
            </a:r>
            <a:r>
              <a:rPr lang="en-US" sz="2850" dirty="0" err="1">
                <a:latin typeface="Times New Roman" panose="02020603050405020304" pitchFamily="18" charset="0"/>
                <a:cs typeface="Times New Roman" panose="02020603050405020304" pitchFamily="18" charset="0"/>
              </a:rPr>
              <a:t>mặc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dù</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chịu</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nhiều</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tác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động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tiêu</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cực</a:t>
            </a:r>
            <a:r>
              <a:rPr lang="en-US" sz="2850" dirty="0">
                <a:latin typeface="Times New Roman" panose="02020603050405020304" pitchFamily="18" charset="0"/>
                <a:cs typeface="Times New Roman" panose="02020603050405020304" pitchFamily="18" charset="0"/>
              </a:rPr>
              <a:t> do </a:t>
            </a:r>
            <a:r>
              <a:rPr lang="en-US" sz="2850" dirty="0" err="1">
                <a:latin typeface="Times New Roman" panose="02020603050405020304" pitchFamily="18" charset="0"/>
                <a:cs typeface="Times New Roman" panose="02020603050405020304" pitchFamily="18" charset="0"/>
              </a:rPr>
              <a:t>ảnh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hưởng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của</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thiên</a:t>
            </a:r>
            <a:r>
              <a:rPr lang="en-US" sz="2850" dirty="0">
                <a:latin typeface="Times New Roman" panose="02020603050405020304" pitchFamily="18" charset="0"/>
                <a:cs typeface="Times New Roman" panose="02020603050405020304" pitchFamily="18" charset="0"/>
              </a:rPr>
              <a:t> tai </a:t>
            </a:r>
            <a:r>
              <a:rPr lang="en-US" sz="2850" dirty="0" err="1">
                <a:latin typeface="Times New Roman" panose="02020603050405020304" pitchFamily="18" charset="0"/>
                <a:cs typeface="Times New Roman" panose="02020603050405020304" pitchFamily="18" charset="0"/>
              </a:rPr>
              <a:t>lũ</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lụt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dịch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bệnh</a:t>
            </a:r>
            <a:r>
              <a:rPr lang="en-US" sz="2850" dirty="0">
                <a:latin typeface="Times New Roman" panose="02020603050405020304" pitchFamily="18" charset="0"/>
                <a:cs typeface="Times New Roman" panose="02020603050405020304" pitchFamily="18" charset="0"/>
              </a:rPr>
              <a:t> covid-19,  </a:t>
            </a:r>
            <a:r>
              <a:rPr lang="en-US" sz="2850" dirty="0" err="1">
                <a:latin typeface="Times New Roman" panose="02020603050405020304" pitchFamily="18" charset="0"/>
                <a:cs typeface="Times New Roman" panose="02020603050405020304" pitchFamily="18" charset="0"/>
              </a:rPr>
              <a:t>nhưng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với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tinh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thần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kết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thống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nhất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trên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dưới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một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lòng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tập</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thể</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nhà</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trường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vẫn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cố</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gắng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duy</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trì</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giảng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dạy</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khắc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phục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mọi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khó</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khăn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để</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thành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kế</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hoạch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dạy</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học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ổn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định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kiến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thức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cho</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học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sinh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trường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nói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chung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và</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học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sinh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khối</a:t>
            </a:r>
            <a:r>
              <a:rPr lang="en-US" sz="2850" dirty="0">
                <a:latin typeface="Times New Roman" panose="02020603050405020304" pitchFamily="18" charset="0"/>
                <a:cs typeface="Times New Roman" panose="02020603050405020304" pitchFamily="18" charset="0"/>
              </a:rPr>
              <a:t> 12 </a:t>
            </a:r>
            <a:r>
              <a:rPr lang="en-US" sz="2850" dirty="0" err="1">
                <a:latin typeface="Times New Roman" panose="02020603050405020304" pitchFamily="18" charset="0"/>
                <a:cs typeface="Times New Roman" panose="02020603050405020304" pitchFamily="18" charset="0"/>
              </a:rPr>
              <a:t>nói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riêng</a:t>
            </a:r>
            <a:r>
              <a:rPr lang="en-US" sz="2850" dirty="0">
                <a:latin typeface="Times New Roman" panose="02020603050405020304" pitchFamily="18" charset="0"/>
                <a:cs typeface="Times New Roman" panose="02020603050405020304" pitchFamily="18" charset="0"/>
              </a:rPr>
              <a:t>. Thông qua UBMTTQVN </a:t>
            </a:r>
            <a:r>
              <a:rPr lang="en-US" sz="2850" dirty="0" err="1">
                <a:latin typeface="Times New Roman" panose="02020603050405020304" pitchFamily="18" charset="0"/>
                <a:cs typeface="Times New Roman" panose="02020603050405020304" pitchFamily="18" charset="0"/>
              </a:rPr>
              <a:t>các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cấp</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và</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các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tổ</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chức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từ</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thiện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trong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huyện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nhà</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trường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cũng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đã</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vận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động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một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phần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kinh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phí</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dành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thực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hiện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công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tác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hỗ</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trợ</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lũ</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lụt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hỗ</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trợ</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cơ</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sở</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vật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chất</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phòng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dịch</a:t>
            </a:r>
            <a:r>
              <a:rPr lang="en-US" sz="2850" dirty="0">
                <a:latin typeface="Times New Roman" panose="02020603050405020304" pitchFamily="18" charset="0"/>
                <a:cs typeface="Times New Roman" panose="02020603050405020304" pitchFamily="18" charset="0"/>
              </a:rPr>
              <a:t> covid </a:t>
            </a:r>
            <a:r>
              <a:rPr lang="en-US" sz="2850" dirty="0" err="1">
                <a:latin typeface="Times New Roman" panose="02020603050405020304" pitchFamily="18" charset="0"/>
                <a:cs typeface="Times New Roman" panose="02020603050405020304" pitchFamily="18" charset="0"/>
              </a:rPr>
              <a:t>đối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với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những</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gia</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đình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có</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hoàn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cảnh</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khó</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khăn</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tại</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các</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địa</a:t>
            </a:r>
            <a:r>
              <a:rPr lang="en-US" sz="2850" dirty="0">
                <a:latin typeface="Times New Roman" panose="02020603050405020304" pitchFamily="18" charset="0"/>
                <a:cs typeface="Times New Roman" panose="02020603050405020304" pitchFamily="18" charset="0"/>
              </a:rPr>
              <a:t> </a:t>
            </a:r>
            <a:r>
              <a:rPr lang="en-US" sz="2850" dirty="0" err="1">
                <a:latin typeface="Times New Roman" panose="02020603050405020304" pitchFamily="18" charset="0"/>
                <a:cs typeface="Times New Roman" panose="02020603050405020304" pitchFamily="18" charset="0"/>
              </a:rPr>
              <a:t>phương</a:t>
            </a:r>
            <a:r>
              <a:rPr lang="en-US" sz="285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670566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nodeType="afterGroup">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Right 9"/>
          <p:cNvSpPr/>
          <p:nvPr/>
        </p:nvSpPr>
        <p:spPr>
          <a:xfrm>
            <a:off x="401637" y="3328983"/>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1734800"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IV</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10"/>
          <p:cNvSpPr/>
          <p:nvPr/>
        </p:nvSpPr>
        <p:spPr>
          <a:xfrm>
            <a:off x="1419225" y="1456935"/>
            <a:ext cx="10315575" cy="4474346"/>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9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Trong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6953122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p:cNvSpPr/>
          <p:nvPr/>
        </p:nvSpPr>
        <p:spPr>
          <a:xfrm>
            <a:off x="365125" y="3041650"/>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0" y="225425"/>
            <a:ext cx="11734800"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fontAlgn="auto">
              <a:spcBef>
                <a:spcPts val="0"/>
              </a:spcBef>
              <a:spcAft>
                <a:spcPts val="0"/>
              </a:spcAft>
              <a:defRPr/>
            </a:pPr>
            <a:r>
              <a:rPr lang="en-US" sz="3000" b="1" dirty="0">
                <a:solidFill>
                  <a:schemeClr val="tx1"/>
                </a:solidFill>
                <a:latin typeface="Times New Roman" panose="02020603050405020304" pitchFamily="18" charset="0"/>
                <a:cs typeface="Times New Roman" panose="02020603050405020304" pitchFamily="18" charset="0"/>
              </a:rPr>
              <a:t>PHẦN IV</a:t>
            </a:r>
            <a:endParaRPr lang="vi-VN" sz="30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360488" y="890588"/>
            <a:ext cx="10571100" cy="5741987"/>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nghiên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cứu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tuyên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truyền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nội</a:t>
            </a:r>
            <a:r>
              <a:rPr lang="en-US" sz="2700" dirty="0">
                <a:latin typeface="Times New Roman" panose="02020603050405020304" pitchFamily="18" charset="0"/>
                <a:cs typeface="Times New Roman" panose="02020603050405020304" pitchFamily="18" charset="0"/>
              </a:rPr>
              <a:t> dung </a:t>
            </a:r>
            <a:r>
              <a:rPr lang="en-US" sz="2700" dirty="0" err="1">
                <a:latin typeface="Times New Roman" panose="02020603050405020304" pitchFamily="18" charset="0"/>
                <a:cs typeface="Times New Roman" panose="02020603050405020304" pitchFamily="18" charset="0"/>
              </a:rPr>
              <a:t>này</a:t>
            </a:r>
            <a:r>
              <a:rPr lang="en-US" sz="2700" dirty="0">
                <a:latin typeface="Times New Roman" panose="02020603050405020304" pitchFamily="18" charset="0"/>
                <a:cs typeface="Times New Roman" panose="02020603050405020304" pitchFamily="18" charset="0"/>
              </a:rPr>
              <a:t>, đ</a:t>
            </a:r>
            <a:r>
              <a:rPr lang="vi-VN" sz="2700" dirty="0">
                <a:latin typeface="Times New Roman" panose="02020603050405020304" pitchFamily="18" charset="0"/>
                <a:cs typeface="Times New Roman" panose="02020603050405020304" pitchFamily="18" charset="0"/>
              </a:rPr>
              <a:t>ối với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ta,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ở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sở</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cần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phải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nâng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cao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nữa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nhiệm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động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cụ</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phải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cực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cấp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ủy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quyền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tuyên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truyền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động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quần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quản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lý</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chấp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tốt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trương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luật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nước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huy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đoàn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quyết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cuộc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ta </a:t>
            </a:r>
            <a:r>
              <a:rPr lang="en-US" sz="2700" dirty="0" err="1">
                <a:latin typeface="Times New Roman" panose="02020603050405020304" pitchFamily="18" charset="0"/>
                <a:cs typeface="Times New Roman" panose="02020603050405020304" pitchFamily="18" charset="0"/>
              </a:rPr>
              <a:t>phải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bắt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việc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cụ</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bắt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sở</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mỗi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mỗi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tập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nếu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học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tốt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sẽ</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tốt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sẽ</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sự</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sức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mạnh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đoàn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sẽ</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truyền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được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cảm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hứng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người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tổ</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chức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sự</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còn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mạnh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mẽ</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vai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cường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quốc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par>
                          <p:cTn id="13" fill="hold" nodeType="afterGroup">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1322" y="1077479"/>
            <a:ext cx="10515600" cy="4351338"/>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US"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US" b="1" dirty="0"/>
          </a:p>
          <a:p>
            <a:pPr marL="0" marR="0" lvl="0" indent="0" algn="ctr" defTabSz="914400" eaLnBrk="1" fontAlgn="auto" latinLnBrk="0" hangingPunct="1">
              <a:lnSpc>
                <a:spcPct val="100000"/>
              </a:lnSpc>
              <a:spcBef>
                <a:spcPts val="0"/>
              </a:spcBef>
              <a:spcAft>
                <a:spcPts val="0"/>
              </a:spcAft>
              <a:buClrTx/>
              <a:buSzTx/>
              <a:buFontTx/>
              <a:buNone/>
              <a:tabLst/>
              <a:defRPr/>
            </a:pPr>
            <a:endParaRPr lang="en-US" b="1" dirty="0"/>
          </a:p>
        </p:txBody>
      </p:sp>
      <p:sp>
        <p:nvSpPr>
          <p:cNvPr id="4" name="Heart 3"/>
          <p:cNvSpPr/>
          <p:nvPr/>
        </p:nvSpPr>
        <p:spPr>
          <a:xfrm>
            <a:off x="3693226" y="1367456"/>
            <a:ext cx="4821382" cy="4061361"/>
          </a:xfrm>
          <a:prstGeom prst="hear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904509" y="3004457"/>
            <a:ext cx="2517569" cy="646331"/>
          </a:xfrm>
          <a:prstGeom prst="rect">
            <a:avLst/>
          </a:prstGeom>
          <a:noFill/>
        </p:spPr>
        <p:txBody>
          <a:bodyPr wrap="square" rtlCol="0">
            <a:spAutoFit/>
          </a:bodyPr>
          <a:lstStyle/>
          <a:p>
            <a:pPr lvl="0" algn="ctr">
              <a:defRPr/>
            </a:pPr>
            <a:r>
              <a:rPr lang="en-US" b="1"/>
              <a:t>24 CÂU NÓI BÁC HỒ VỀ ĐOÀN KẾT DÂN TỘC</a:t>
            </a:r>
            <a:endParaRPr lang="en-US" b="1" dirty="0"/>
          </a:p>
        </p:txBody>
      </p:sp>
    </p:spTree>
    <p:extLst>
      <p:ext uri="{BB962C8B-B14F-4D97-AF65-F5344CB8AC3E}">
        <p14:creationId xmlns:p14="http://schemas.microsoft.com/office/powerpoint/2010/main" val="798562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528637" y="3429000"/>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300038" y="225425"/>
            <a:ext cx="10780712"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defTabSz="889000" fontAlgn="auto">
              <a:lnSpc>
                <a:spcPct val="90000"/>
              </a:lnSpc>
              <a:spcAft>
                <a:spcPct val="35000"/>
              </a:spcAft>
              <a:defRPr/>
            </a:pPr>
            <a:r>
              <a:rPr lang="en-US" sz="2400" b="1" dirty="0">
                <a:solidFill>
                  <a:schemeClr val="tx1"/>
                </a:solidFill>
                <a:latin typeface="Times New Roman" panose="02020603050405020304" pitchFamily="18" charset="0"/>
                <a:cs typeface="Times New Roman" panose="02020603050405020304" pitchFamily="18" charset="0"/>
              </a:rPr>
              <a:t>KHÁI NIỆM ĐẠI ĐOÀN KẾT DÂN TỘC</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546224" y="1257300"/>
            <a:ext cx="9934575" cy="4935683"/>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ctr"/>
            <a:r>
              <a:rPr lang="en-US" sz="3000" b="1" i="1" dirty="0">
                <a:latin typeface="Times New Roman" panose="02020603050405020304" pitchFamily="18" charset="0"/>
                <a:cs typeface="Times New Roman" panose="02020603050405020304" pitchFamily="18" charset="0"/>
              </a:rPr>
              <a:t>“</a:t>
            </a:r>
            <a:r>
              <a:rPr lang="en-US" sz="3000" b="1" i="1" dirty="0" err="1">
                <a:latin typeface="Times New Roman" panose="02020603050405020304" pitchFamily="18" charset="0"/>
                <a:cs typeface="Times New Roman" panose="02020603050405020304" pitchFamily="18" charset="0"/>
              </a:rPr>
              <a:t>Đoàn</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kết</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đoàn</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kết</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đại</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đoàn</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kết</a:t>
            </a:r>
            <a:r>
              <a:rPr lang="en-US" sz="3000" b="1" i="1" dirty="0">
                <a:latin typeface="Times New Roman" panose="02020603050405020304" pitchFamily="18" charset="0"/>
                <a:cs typeface="Times New Roman" panose="02020603050405020304" pitchFamily="18" charset="0"/>
              </a:rPr>
              <a:t>. </a:t>
            </a:r>
          </a:p>
          <a:p>
            <a:pPr algn="ctr"/>
            <a:r>
              <a:rPr lang="en-US" sz="3000" b="1" i="1" dirty="0" err="1">
                <a:latin typeface="Times New Roman" panose="02020603050405020304" pitchFamily="18" charset="0"/>
                <a:cs typeface="Times New Roman" panose="02020603050405020304" pitchFamily="18" charset="0"/>
              </a:rPr>
              <a:t>Thành</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công</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thành</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công</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đại</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thành</a:t>
            </a:r>
            <a:r>
              <a:rPr lang="en-US" sz="3000" b="1" i="1" dirty="0">
                <a:latin typeface="Times New Roman" panose="02020603050405020304" pitchFamily="18" charset="0"/>
                <a:cs typeface="Times New Roman" panose="02020603050405020304" pitchFamily="18" charset="0"/>
              </a:rPr>
              <a:t> </a:t>
            </a:r>
            <a:r>
              <a:rPr lang="en-US" sz="3000" b="1" i="1" dirty="0" err="1">
                <a:latin typeface="Times New Roman" panose="02020603050405020304" pitchFamily="18" charset="0"/>
                <a:cs typeface="Times New Roman" panose="02020603050405020304" pitchFamily="18" charset="0"/>
              </a:rPr>
              <a:t>công</a:t>
            </a:r>
            <a:r>
              <a:rPr lang="en-US" sz="3000" b="1" i="1" dirty="0">
                <a:latin typeface="Times New Roman" panose="02020603050405020304" pitchFamily="18" charset="0"/>
                <a:cs typeface="Times New Roman" panose="02020603050405020304" pitchFamily="18" charset="0"/>
              </a:rPr>
              <a:t>”. </a:t>
            </a:r>
          </a:p>
          <a:p>
            <a:pPr algn="just"/>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buổi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nói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chuyện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hội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Tổ</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quốc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Việt</a:t>
            </a:r>
            <a:r>
              <a:rPr lang="en-US" sz="3000" dirty="0">
                <a:latin typeface="Times New Roman" panose="02020603050405020304" pitchFamily="18" charset="0"/>
                <a:cs typeface="Times New Roman" panose="02020603050405020304" pitchFamily="18" charset="0"/>
              </a:rPr>
              <a:t> Nam </a:t>
            </a:r>
            <a:r>
              <a:rPr lang="en-US" sz="3000" dirty="0" err="1">
                <a:latin typeface="Times New Roman" panose="02020603050405020304" pitchFamily="18" charset="0"/>
                <a:cs typeface="Times New Roman" panose="02020603050405020304" pitchFamily="18" charset="0"/>
              </a:rPr>
              <a:t>lần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a:t>
            </a:r>
            <a:r>
              <a:rPr lang="en-US" sz="3000" dirty="0">
                <a:latin typeface="Times New Roman" panose="02020603050405020304" pitchFamily="18" charset="0"/>
                <a:cs typeface="Times New Roman" panose="02020603050405020304" pitchFamily="18" charset="0"/>
              </a:rPr>
              <a:t> II </a:t>
            </a:r>
            <a:r>
              <a:rPr lang="en-US" sz="3000" dirty="0" err="1">
                <a:latin typeface="Times New Roman" panose="02020603050405020304" pitchFamily="18" charset="0"/>
                <a:cs typeface="Times New Roman" panose="02020603050405020304" pitchFamily="18" charset="0"/>
              </a:rPr>
              <a:t>năm</a:t>
            </a:r>
            <a:r>
              <a:rPr lang="en-US" sz="3000" dirty="0">
                <a:latin typeface="Times New Roman" panose="02020603050405020304" pitchFamily="18" charset="0"/>
                <a:cs typeface="Times New Roman" panose="02020603050405020304" pitchFamily="18" charset="0"/>
              </a:rPr>
              <a:t> 1961. </a:t>
            </a:r>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tịch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Chí</a:t>
            </a:r>
            <a:r>
              <a:rPr lang="en-US" sz="3000" dirty="0">
                <a:latin typeface="Times New Roman" panose="02020603050405020304" pitchFamily="18" charset="0"/>
                <a:cs typeface="Times New Roman" panose="02020603050405020304" pitchFamily="18" charset="0"/>
              </a:rPr>
              <a:t> Minh </a:t>
            </a:r>
            <a:r>
              <a:rPr lang="en-US" sz="3000" dirty="0" err="1">
                <a:latin typeface="Times New Roman" panose="02020603050405020304" pitchFamily="18" charset="0"/>
                <a:cs typeface="Times New Roman" panose="02020603050405020304" pitchFamily="18" charset="0"/>
              </a:rPr>
              <a:t>muốn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gửi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quốc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điệp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mạnh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chặt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chẽ</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thực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sự</a:t>
            </a:r>
            <a:r>
              <a:rPr lang="en-US" sz="3000" dirty="0">
                <a:latin typeface="Times New Roman" panose="02020603050405020304" pitchFamily="18" charset="0"/>
                <a:cs typeface="Times New Roman" panose="02020603050405020304" pitchFamily="18" charset="0"/>
              </a:rPr>
              <a:t>.</a:t>
            </a:r>
          </a:p>
          <a:p>
            <a:pPr algn="just"/>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hiểu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nghĩa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tất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giai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cấp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tầng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lớp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đảng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phái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tôn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kể</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người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Việt</a:t>
            </a:r>
            <a:r>
              <a:rPr lang="en-US" sz="3000" dirty="0">
                <a:latin typeface="Times New Roman" panose="02020603050405020304" pitchFamily="18" charset="0"/>
                <a:cs typeface="Times New Roman" panose="02020603050405020304" pitchFamily="18" charset="0"/>
              </a:rPr>
              <a:t> Nam ở </a:t>
            </a:r>
            <a:r>
              <a:rPr lang="en-US" sz="3000" dirty="0" err="1">
                <a:latin typeface="Times New Roman" panose="02020603050405020304" pitchFamily="18" charset="0"/>
                <a:cs typeface="Times New Roman" panose="02020603050405020304" pitchFamily="18" charset="0"/>
              </a:rPr>
              <a:t>nước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ngoài</a:t>
            </a:r>
            <a:r>
              <a:rPr lang="en-US" sz="3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0948668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528637" y="3429000"/>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300038" y="225425"/>
            <a:ext cx="10780712"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defTabSz="889000" fontAlgn="auto">
              <a:lnSpc>
                <a:spcPct val="90000"/>
              </a:lnSpc>
              <a:spcAft>
                <a:spcPct val="35000"/>
              </a:spcAft>
              <a:defRPr/>
            </a:pPr>
            <a:r>
              <a:rPr lang="en-US" sz="2400" b="1" dirty="0">
                <a:solidFill>
                  <a:schemeClr val="tx1"/>
                </a:solidFill>
                <a:latin typeface="Times New Roman" panose="02020603050405020304" pitchFamily="18" charset="0"/>
                <a:cs typeface="Times New Roman" panose="02020603050405020304" pitchFamily="18" charset="0"/>
              </a:rPr>
              <a:t>PHẦN I</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546225" y="1628774"/>
            <a:ext cx="9710738" cy="4535633"/>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di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đúc</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khoan</a:t>
            </a:r>
            <a:r>
              <a:rPr lang="en-US" sz="3200" dirty="0">
                <a:latin typeface="Times New Roman" panose="02020603050405020304" pitchFamily="18" charset="0"/>
                <a:cs typeface="Times New Roman" panose="02020603050405020304" pitchFamily="18" charset="0"/>
              </a:rPr>
              <a:t> dung, </a:t>
            </a:r>
            <a:r>
              <a:rPr lang="en-US" sz="3200" dirty="0" err="1">
                <a:latin typeface="Times New Roman" panose="02020603050405020304" pitchFamily="18" charset="0"/>
                <a:cs typeface="Times New Roman" panose="02020603050405020304" pitchFamily="18" charset="0"/>
              </a:rPr>
              <a:t>đùm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tưởng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Việt</a:t>
            </a:r>
            <a:r>
              <a:rPr lang="en-US" sz="3200" dirty="0">
                <a:latin typeface="Times New Roman" panose="02020603050405020304" pitchFamily="18" charset="0"/>
                <a:cs typeface="Times New Roman" panose="02020603050405020304" pitchFamily="18" charset="0"/>
              </a:rPr>
              <a:t> Nam.</a:t>
            </a:r>
          </a:p>
        </p:txBody>
      </p:sp>
      <p:grpSp>
        <p:nvGrpSpPr>
          <p:cNvPr id="5" name="Group 11"/>
          <p:cNvGrpSpPr/>
          <p:nvPr/>
        </p:nvGrpSpPr>
        <p:grpSpPr>
          <a:xfrm>
            <a:off x="1096853" y="793579"/>
            <a:ext cx="5303947" cy="590400"/>
            <a:chOff x="474654" y="1344901"/>
            <a:chExt cx="4795062" cy="590400"/>
          </a:xfrm>
          <a:scene3d>
            <a:camera prst="orthographicFront"/>
            <a:lightRig rig="flat" dir="t"/>
          </a:scene3d>
        </p:grpSpPr>
        <p:sp>
          <p:nvSpPr>
            <p:cNvPr id="6" name="Rounded Rectangle 5"/>
            <p:cNvSpPr/>
            <p:nvPr/>
          </p:nvSpPr>
          <p:spPr>
            <a:xfrm>
              <a:off x="474654" y="1344901"/>
              <a:ext cx="4795062" cy="590400"/>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4">
                <a:hueOff val="3266964"/>
                <a:satOff val="-13592"/>
                <a:lumOff val="3203"/>
                <a:alphaOff val="0"/>
              </a:schemeClr>
            </a:fillRef>
            <a:effectRef idx="2">
              <a:schemeClr val="accent4">
                <a:hueOff val="3266964"/>
                <a:satOff val="-13592"/>
                <a:lumOff val="3203"/>
                <a:alphaOff val="0"/>
              </a:schemeClr>
            </a:effectRef>
            <a:fontRef idx="minor">
              <a:schemeClr val="lt1"/>
            </a:fontRef>
          </p:style>
        </p:sp>
        <p:sp>
          <p:nvSpPr>
            <p:cNvPr id="7" name="Rounded Rectangle 4"/>
            <p:cNvSpPr/>
            <p:nvPr/>
          </p:nvSpPr>
          <p:spPr>
            <a:xfrm>
              <a:off x="532296" y="1373722"/>
              <a:ext cx="4737420" cy="532758"/>
            </a:xfrm>
            <a:prstGeom prst="rect">
              <a:avLst/>
            </a:prstGeom>
            <a:sp3d/>
          </p:spPr>
          <p:style>
            <a:lnRef idx="0">
              <a:scrgbClr r="0" g="0" b="0"/>
            </a:lnRef>
            <a:fillRef idx="0">
              <a:scrgbClr r="0" g="0" b="0"/>
            </a:fillRef>
            <a:effectRef idx="0">
              <a:scrgbClr r="0" g="0" b="0"/>
            </a:effectRef>
            <a:fontRef idx="minor">
              <a:schemeClr val="lt1"/>
            </a:fontRef>
          </p:style>
          <p:txBody>
            <a:bodyPr lIns="266423" tIns="0" rIns="266423" bIns="0" spcCol="1270" anchor="ctr"/>
            <a:lstStyle/>
            <a:p>
              <a:pPr defTabSz="889000" fontAlgn="auto">
                <a:lnSpc>
                  <a:spcPct val="90000"/>
                </a:lnSpc>
                <a:spcAft>
                  <a:spcPct val="35000"/>
                </a:spcAft>
                <a:defRPr/>
              </a:pPr>
              <a:r>
                <a:rPr lang="en-US" sz="2000" b="1" dirty="0">
                  <a:solidFill>
                    <a:schemeClr val="tx1"/>
                  </a:solidFill>
                  <a:latin typeface="Times New Roman" panose="02020603050405020304" pitchFamily="18" charset="0"/>
                  <a:cs typeface="Times New Roman" panose="02020603050405020304" pitchFamily="18" charset="0"/>
                </a:rPr>
                <a:t>KHÁI NIỆM ĐẠI ĐOÀN KẾT DÂN TỘC</a:t>
              </a:r>
              <a:endParaRPr lang="vi-VN" sz="2000" b="1"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9703950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Right 8"/>
          <p:cNvSpPr/>
          <p:nvPr/>
        </p:nvSpPr>
        <p:spPr>
          <a:xfrm>
            <a:off x="528637" y="3429000"/>
            <a:ext cx="1017588" cy="730250"/>
          </a:xfrm>
          <a:prstGeom prst="rightArrow">
            <a:avLst/>
          </a:prstGeom>
          <a:ln/>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endParaRPr lang="vi-VN"/>
          </a:p>
        </p:txBody>
      </p:sp>
      <p:sp>
        <p:nvSpPr>
          <p:cNvPr id="8" name="Freeform: Shape 7"/>
          <p:cNvSpPr/>
          <p:nvPr/>
        </p:nvSpPr>
        <p:spPr>
          <a:xfrm>
            <a:off x="300038" y="225425"/>
            <a:ext cx="10780712" cy="6407150"/>
          </a:xfrm>
          <a:custGeom>
            <a:avLst/>
            <a:gdLst>
              <a:gd name="connsiteX0" fmla="*/ 485156 w 10779992"/>
              <a:gd name="connsiteY0" fmla="*/ 0 h 6407151"/>
              <a:gd name="connsiteX1" fmla="*/ 485166 w 10779992"/>
              <a:gd name="connsiteY1" fmla="*/ 1 h 6407151"/>
              <a:gd name="connsiteX2" fmla="*/ 10509992 w 10779992"/>
              <a:gd name="connsiteY2" fmla="*/ 1 h 6407151"/>
              <a:gd name="connsiteX3" fmla="*/ 10779992 w 10779992"/>
              <a:gd name="connsiteY3" fmla="*/ 270001 h 6407151"/>
              <a:gd name="connsiteX4" fmla="*/ 10509992 w 10779992"/>
              <a:gd name="connsiteY4" fmla="*/ 540001 h 6407151"/>
              <a:gd name="connsiteX5" fmla="*/ 755156 w 10779992"/>
              <a:gd name="connsiteY5" fmla="*/ 540001 h 6407151"/>
              <a:gd name="connsiteX6" fmla="*/ 755156 w 10779992"/>
              <a:gd name="connsiteY6" fmla="*/ 5850000 h 6407151"/>
              <a:gd name="connsiteX7" fmla="*/ 740621 w 10779992"/>
              <a:gd name="connsiteY7" fmla="*/ 5921995 h 6407151"/>
              <a:gd name="connsiteX8" fmla="*/ 970312 w 10779992"/>
              <a:gd name="connsiteY8" fmla="*/ 5921995 h 6407151"/>
              <a:gd name="connsiteX9" fmla="*/ 485156 w 10779992"/>
              <a:gd name="connsiteY9" fmla="*/ 6407151 h 6407151"/>
              <a:gd name="connsiteX10" fmla="*/ 0 w 10779992"/>
              <a:gd name="connsiteY10" fmla="*/ 5921995 h 6407151"/>
              <a:gd name="connsiteX11" fmla="*/ 229691 w 10779992"/>
              <a:gd name="connsiteY11" fmla="*/ 5921995 h 6407151"/>
              <a:gd name="connsiteX12" fmla="*/ 215156 w 10779992"/>
              <a:gd name="connsiteY12" fmla="*/ 5850000 h 6407151"/>
              <a:gd name="connsiteX13" fmla="*/ 215156 w 10779992"/>
              <a:gd name="connsiteY13" fmla="*/ 270001 h 6407151"/>
              <a:gd name="connsiteX14" fmla="*/ 215156 w 10779992"/>
              <a:gd name="connsiteY14" fmla="*/ 270000 h 6407151"/>
              <a:gd name="connsiteX15" fmla="*/ 485156 w 10779992"/>
              <a:gd name="connsiteY15" fmla="*/ 0 h 640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79992" h="6407151">
                <a:moveTo>
                  <a:pt x="485156" y="0"/>
                </a:moveTo>
                <a:lnTo>
                  <a:pt x="485166" y="1"/>
                </a:lnTo>
                <a:lnTo>
                  <a:pt x="10509992" y="1"/>
                </a:lnTo>
                <a:cubicBezTo>
                  <a:pt x="10659109" y="1"/>
                  <a:pt x="10779992" y="120884"/>
                  <a:pt x="10779992" y="270001"/>
                </a:cubicBezTo>
                <a:cubicBezTo>
                  <a:pt x="10779992" y="419118"/>
                  <a:pt x="10659109" y="540001"/>
                  <a:pt x="10509992" y="540001"/>
                </a:cubicBezTo>
                <a:lnTo>
                  <a:pt x="755156" y="540001"/>
                </a:lnTo>
                <a:lnTo>
                  <a:pt x="755156" y="5850000"/>
                </a:lnTo>
                <a:lnTo>
                  <a:pt x="740621" y="5921995"/>
                </a:lnTo>
                <a:lnTo>
                  <a:pt x="970312" y="5921995"/>
                </a:lnTo>
                <a:lnTo>
                  <a:pt x="485156" y="6407151"/>
                </a:lnTo>
                <a:lnTo>
                  <a:pt x="0" y="5921995"/>
                </a:lnTo>
                <a:lnTo>
                  <a:pt x="229691" y="5921995"/>
                </a:lnTo>
                <a:lnTo>
                  <a:pt x="215156" y="5850000"/>
                </a:lnTo>
                <a:lnTo>
                  <a:pt x="215156" y="270001"/>
                </a:lnTo>
                <a:lnTo>
                  <a:pt x="215156" y="270000"/>
                </a:lnTo>
                <a:cubicBezTo>
                  <a:pt x="215156" y="120883"/>
                  <a:pt x="336039" y="0"/>
                  <a:pt x="485156" y="0"/>
                </a:cubicBezTo>
                <a:close/>
              </a:path>
            </a:pathLst>
          </a:custGeom>
          <a:ln/>
        </p:spPr>
        <p:style>
          <a:lnRef idx="1">
            <a:schemeClr val="accent4"/>
          </a:lnRef>
          <a:fillRef idx="2">
            <a:schemeClr val="accent4"/>
          </a:fillRef>
          <a:effectRef idx="1">
            <a:schemeClr val="accent4"/>
          </a:effectRef>
          <a:fontRef idx="minor">
            <a:schemeClr val="dk1"/>
          </a:fontRef>
        </p:style>
        <p:txBody>
          <a:bodyPr lIns="360000" tIns="72000"/>
          <a:lstStyle/>
          <a:p>
            <a:pPr algn="ctr" defTabSz="889000" fontAlgn="auto">
              <a:lnSpc>
                <a:spcPct val="90000"/>
              </a:lnSpc>
              <a:spcAft>
                <a:spcPct val="35000"/>
              </a:spcAft>
              <a:defRPr/>
            </a:pPr>
            <a:r>
              <a:rPr lang="en-US" sz="2400" b="1" dirty="0">
                <a:solidFill>
                  <a:schemeClr val="tx1"/>
                </a:solidFill>
                <a:latin typeface="Times New Roman" panose="02020603050405020304" pitchFamily="18" charset="0"/>
                <a:cs typeface="Times New Roman" panose="02020603050405020304" pitchFamily="18" charset="0"/>
              </a:rPr>
              <a:t>VAI TRÒ ĐẠI ĐOÀN KẾT DÂN TỘC</a:t>
            </a:r>
            <a:endParaRPr lang="vi-VN" sz="2400" b="1" dirty="0">
              <a:solidFill>
                <a:schemeClr val="tx1"/>
              </a:solidFill>
              <a:latin typeface="Times New Roman" panose="02020603050405020304" pitchFamily="18" charset="0"/>
              <a:cs typeface="Times New Roman" panose="02020603050405020304" pitchFamily="18" charset="0"/>
            </a:endParaRPr>
          </a:p>
        </p:txBody>
      </p:sp>
      <p:sp>
        <p:nvSpPr>
          <p:cNvPr id="11" name="Rectangle: Rounded Corners 10"/>
          <p:cNvSpPr/>
          <p:nvPr/>
        </p:nvSpPr>
        <p:spPr>
          <a:xfrm>
            <a:off x="1546225" y="879474"/>
            <a:ext cx="9710738" cy="5479761"/>
          </a:xfrm>
          <a:prstGeom prst="roundRect">
            <a:avLst>
              <a:gd name="adj" fmla="val 24482"/>
            </a:avLst>
          </a:prstGeom>
          <a:ln/>
        </p:spPr>
        <p:style>
          <a:lnRef idx="1">
            <a:schemeClr val="accent5"/>
          </a:lnRef>
          <a:fillRef idx="2">
            <a:schemeClr val="accent5"/>
          </a:fillRef>
          <a:effectRef idx="1">
            <a:schemeClr val="accent5"/>
          </a:effectRef>
          <a:fontRef idx="minor">
            <a:schemeClr val="dk1"/>
          </a:fontRef>
        </p:style>
        <p:txBody>
          <a:bodyPr anchor="ct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Nhờ tư tưởng nhất quán và chính sách mặt trận đúng đắn. Đảng ta và Chủ tịch Hồ Chí Minh đã xây dựng thành công khối đại đoàn kết dân tộc, đưa cách mạng Việt Nam dành được nhiều thắng lợi to lớn. Hồ Chí Minh viết: "Đoàn kết trong Mặt trận Việt Minh, nhân dân ta đã làm Cách mạng tháng Tám thành công, lập nên nước Việt Nam Dân chủ Cộng hòa; Đoàn kết trong Mặt trận Liên Việt, nhân dân ta đã kháng chiến thắng lợi, lập lại hòa bình ở Đông Dương, hoàn toàn giải phóng miền Bắc; Đoàn kết trong Mặt trận Tổ quốc Việt Nam, nhân dân ta đã giành được thắng lợi trong công cuộc khôi phục kinh tế, cải tạo xã hội chủ nghĩa và trong sự nghiệp xây dựng chủ nghĩa xã hội ở miền Bắc".</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bbon: Tilted Up 2"/>
          <p:cNvSpPr/>
          <p:nvPr/>
        </p:nvSpPr>
        <p:spPr>
          <a:xfrm>
            <a:off x="104775" y="141288"/>
            <a:ext cx="11958638" cy="1406525"/>
          </a:xfrm>
          <a:prstGeom prst="ribbon2">
            <a:avLst>
              <a:gd name="adj1" fmla="val 26964"/>
              <a:gd name="adj2" fmla="val 75000"/>
            </a:avLst>
          </a:prstGeom>
          <a:ln/>
        </p:spPr>
        <p:style>
          <a:lnRef idx="1">
            <a:schemeClr val="accent6"/>
          </a:lnRef>
          <a:fillRef idx="3">
            <a:schemeClr val="accent6"/>
          </a:fillRef>
          <a:effectRef idx="2">
            <a:schemeClr val="accent6"/>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u="sng" dirty="0">
                <a:latin typeface="Times New Roman" panose="02020603050405020304" pitchFamily="18" charset="0"/>
                <a:cs typeface="Times New Roman" panose="02020603050405020304" pitchFamily="18" charset="0"/>
              </a:rPr>
              <a:t>PHẦN II</a:t>
            </a:r>
          </a:p>
          <a:p>
            <a:pPr algn="ctr" eaLnBrk="1" hangingPunct="1"/>
            <a:r>
              <a:rPr lang="en-US" altLang="en-US" sz="3200" b="1" dirty="0">
                <a:latin typeface="Times New Roman" panose="02020603050405020304" pitchFamily="18" charset="0"/>
              </a:rPr>
              <a:t>NỘI DUNG CỦA ĐẠI ĐOÀN KẾT DÂN TỘC</a:t>
            </a:r>
            <a:endParaRPr lang="vi-VN" alt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8688" y="1576388"/>
            <a:ext cx="10421937"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linds(horizontal)">
                                      <p:cBhvr>
                                        <p:cTn id="13" dur="500"/>
                                        <p:tgtEl>
                                          <p:spTgt spid="3">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p:cNvSpPr/>
          <p:nvPr/>
        </p:nvSpPr>
        <p:spPr>
          <a:xfrm>
            <a:off x="937059" y="379141"/>
            <a:ext cx="10752714" cy="1267834"/>
          </a:xfrm>
          <a:prstGeom prst="roundRect">
            <a:avLst>
              <a:gd name="adj" fmla="val 24482"/>
            </a:avLst>
          </a:prstGeom>
          <a:solidFill>
            <a:srgbClr val="FFFF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36575" algn="just" fontAlgn="auto">
              <a:lnSpc>
                <a:spcPct val="115000"/>
              </a:lnSpc>
              <a:spcBef>
                <a:spcPts val="60"/>
              </a:spcBef>
              <a:spcAft>
                <a:spcPts val="1000"/>
              </a:spcAft>
              <a:defRPr/>
            </a:pPr>
            <a:endPar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688975" indent="-514350" algn="just" fontAlgn="auto">
              <a:spcBef>
                <a:spcPts val="0"/>
              </a:spcBef>
              <a:spcAft>
                <a:spcPts val="0"/>
              </a:spcAft>
              <a:buAutoNum type="arabicPeriod"/>
              <a:tabLst>
                <a:tab pos="739775" algn="l"/>
              </a:tabLst>
              <a:defRPr/>
            </a:pPr>
            <a:r>
              <a:rPr lang="en-US" sz="3200" b="1" dirty="0">
                <a:solidFill>
                  <a:schemeClr val="tx1"/>
                </a:solidFill>
                <a:latin typeface="Times New Roman" panose="02020603050405020304" pitchFamily="18" charset="0"/>
                <a:cs typeface="Times New Roman" panose="02020603050405020304" pitchFamily="18" charset="0"/>
              </a:rPr>
              <a:t>TƯ TƯỞNG HỒ CHÍ MINH VỀ ĐẠI ĐOÀN KẾT</a:t>
            </a:r>
          </a:p>
          <a:p>
            <a:pPr marL="174625" algn="just" fontAlgn="auto">
              <a:spcBef>
                <a:spcPts val="0"/>
              </a:spcBef>
              <a:spcAft>
                <a:spcPts val="0"/>
              </a:spcAft>
              <a:tabLst>
                <a:tab pos="739775" algn="l"/>
              </a:tabLst>
              <a:defRPr/>
            </a:pPr>
            <a:r>
              <a:rPr lang="en-US" sz="3200" b="1" dirty="0">
                <a:solidFill>
                  <a:schemeClr val="tx1"/>
                </a:solidFill>
                <a:latin typeface="Times New Roman" panose="02020603050405020304" pitchFamily="18" charset="0"/>
                <a:cs typeface="Times New Roman" panose="02020603050405020304" pitchFamily="18" charset="0"/>
              </a:rPr>
              <a:t>	DÂN TỘC</a:t>
            </a:r>
            <a:endParaRPr lang="vi-VN" sz="3200" b="1" dirty="0">
              <a:solidFill>
                <a:schemeClr val="tx1"/>
              </a:solidFill>
              <a:latin typeface="Times New Roman" panose="02020603050405020304" pitchFamily="18" charset="0"/>
              <a:cs typeface="Times New Roman" panose="02020603050405020304" pitchFamily="18" charset="0"/>
            </a:endParaRPr>
          </a:p>
          <a:p>
            <a:pPr marL="536575" algn="just" fontAlgn="auto">
              <a:lnSpc>
                <a:spcPct val="115000"/>
              </a:lnSpc>
              <a:spcBef>
                <a:spcPts val="60"/>
              </a:spcBef>
              <a:spcAft>
                <a:spcPts val="1000"/>
              </a:spcAft>
              <a:defRPr/>
            </a:pPr>
            <a:endParaRPr lang="en-US" sz="3200" dirty="0">
              <a:solidFill>
                <a:schemeClr val="tx1"/>
              </a:solidFill>
              <a:ea typeface="Calibri" panose="020F0502020204030204" pitchFamily="34" charset="0"/>
              <a:cs typeface="Times New Roman" panose="02020603050405020304" pitchFamily="18" charset="0"/>
            </a:endParaRPr>
          </a:p>
        </p:txBody>
      </p:sp>
      <p:sp>
        <p:nvSpPr>
          <p:cNvPr id="33" name="Rectangle: Rounded Corners 32"/>
          <p:cNvSpPr/>
          <p:nvPr/>
        </p:nvSpPr>
        <p:spPr>
          <a:xfrm>
            <a:off x="937059" y="2076541"/>
            <a:ext cx="10752714" cy="1592210"/>
          </a:xfrm>
          <a:prstGeom prst="roundRect">
            <a:avLst>
              <a:gd name="adj" fmla="val 22529"/>
            </a:avLst>
          </a:prstGeom>
          <a:ln/>
        </p:spPr>
        <p:style>
          <a:lnRef idx="1">
            <a:schemeClr val="accent4"/>
          </a:lnRef>
          <a:fillRef idx="2">
            <a:schemeClr val="accent4"/>
          </a:fillRef>
          <a:effectRef idx="1">
            <a:schemeClr val="accent4"/>
          </a:effectRef>
          <a:fontRef idx="minor">
            <a:schemeClr val="dk1"/>
          </a:fontRef>
        </p:style>
        <p:txBody>
          <a:bodyPr anchor="ctr"/>
          <a:lstStyle>
            <a:lvl1pPr marL="5334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688975" indent="-514350" fontAlgn="auto">
              <a:spcBef>
                <a:spcPts val="0"/>
              </a:spcBef>
              <a:spcAft>
                <a:spcPts val="0"/>
              </a:spcAft>
              <a:buAutoNum type="arabicPeriod" startAt="2"/>
              <a:tabLst>
                <a:tab pos="631825" algn="l"/>
              </a:tabLst>
              <a:defRPr/>
            </a:pPr>
            <a:r>
              <a:rPr lang="en-US" sz="3200" b="1" dirty="0">
                <a:latin typeface="Times New Roman" panose="02020603050405020304" pitchFamily="18" charset="0"/>
                <a:cs typeface="Times New Roman" panose="02020603050405020304" pitchFamily="18" charset="0"/>
              </a:rPr>
              <a:t>TRUYỀN THỐNG YÊU NƯỚC, NHÂN ÁI, TINH THẦN ĐOÀN KẾT CỦA CỘNG ĐỒNG DÂN TỘC VIỆT NAM</a:t>
            </a:r>
            <a:endParaRPr lang="vi-VN" sz="3200" b="1" dirty="0">
              <a:latin typeface="Times New Roman" panose="02020603050405020304" pitchFamily="18" charset="0"/>
              <a:cs typeface="Times New Roman" panose="02020603050405020304" pitchFamily="18" charset="0"/>
            </a:endParaRPr>
          </a:p>
        </p:txBody>
      </p:sp>
      <p:sp>
        <p:nvSpPr>
          <p:cNvPr id="35" name="Rectangle: Rounded Corners 34"/>
          <p:cNvSpPr/>
          <p:nvPr/>
        </p:nvSpPr>
        <p:spPr>
          <a:xfrm>
            <a:off x="945285" y="4098317"/>
            <a:ext cx="10744488" cy="1179512"/>
          </a:xfrm>
          <a:prstGeom prst="roundRect">
            <a:avLst>
              <a:gd name="adj" fmla="val 21552"/>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28600" fontAlgn="auto">
              <a:spcBef>
                <a:spcPts val="0"/>
              </a:spcBef>
              <a:spcAft>
                <a:spcPts val="0"/>
              </a:spcAft>
              <a:tabLst>
                <a:tab pos="685800" algn="l"/>
              </a:tabLst>
              <a:defRPr/>
            </a:pPr>
            <a:r>
              <a:rPr lang="en-US" sz="3600" b="1" spc="-30" dirty="0">
                <a:solidFill>
                  <a:schemeClr val="tx1"/>
                </a:solidFill>
                <a:latin typeface="Times New Roman" panose="02020603050405020304" pitchFamily="18" charset="0"/>
                <a:cs typeface="Times New Roman" panose="02020603050405020304" pitchFamily="18" charset="0"/>
              </a:rPr>
              <a:t>3. </a:t>
            </a:r>
            <a:r>
              <a:rPr lang="en-US" sz="3600" b="1" dirty="0">
                <a:solidFill>
                  <a:schemeClr val="tx1"/>
                </a:solidFill>
                <a:latin typeface="Times New Roman" panose="02020603050405020304" pitchFamily="18" charset="0"/>
                <a:cs typeface="Times New Roman" panose="02020603050405020304" pitchFamily="18" charset="0"/>
              </a:rPr>
              <a:t>SỨC MẠNH ĐẠI ĐOÀN KẾT DÂN TỘC 	TRONG THỜI KÌ ĐỔI MỚI</a:t>
            </a:r>
            <a:endParaRPr lang="vi-VN" sz="3600" b="1" dirty="0">
              <a:solidFill>
                <a:schemeClr val="tx1"/>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231442" y="818063"/>
            <a:ext cx="520746" cy="769387"/>
            <a:chOff x="488362" y="1027349"/>
            <a:chExt cx="735536" cy="1086732"/>
          </a:xfrm>
        </p:grpSpPr>
        <p:sp>
          <p:nvSpPr>
            <p:cNvPr id="11" name="Chevron 10"/>
            <p:cNvSpPr/>
            <p:nvPr/>
          </p:nvSpPr>
          <p:spPr>
            <a:xfrm rot="5400000">
              <a:off x="312764" y="1202947"/>
              <a:ext cx="1086732" cy="735535"/>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2" name="Chevron 4"/>
            <p:cNvSpPr/>
            <p:nvPr/>
          </p:nvSpPr>
          <p:spPr>
            <a:xfrm>
              <a:off x="488363" y="1395117"/>
              <a:ext cx="735535" cy="351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vi-VN" sz="24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231443" y="2507092"/>
            <a:ext cx="520746" cy="769387"/>
            <a:chOff x="488362" y="1027349"/>
            <a:chExt cx="735536" cy="1086732"/>
          </a:xfrm>
        </p:grpSpPr>
        <p:sp>
          <p:nvSpPr>
            <p:cNvPr id="14" name="Chevron 13"/>
            <p:cNvSpPr/>
            <p:nvPr/>
          </p:nvSpPr>
          <p:spPr>
            <a:xfrm rot="5400000">
              <a:off x="312764" y="1202947"/>
              <a:ext cx="1086732" cy="735535"/>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5" name="Chevron 4"/>
            <p:cNvSpPr/>
            <p:nvPr/>
          </p:nvSpPr>
          <p:spPr>
            <a:xfrm>
              <a:off x="488363" y="1395117"/>
              <a:ext cx="735535" cy="351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vi-VN" sz="2400" b="1" kern="1200" dirty="0">
                <a:solidFill>
                  <a:schemeClr val="tx1"/>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231443" y="4427700"/>
            <a:ext cx="520746" cy="769387"/>
            <a:chOff x="488362" y="1027349"/>
            <a:chExt cx="735536" cy="1086732"/>
          </a:xfrm>
        </p:grpSpPr>
        <p:sp>
          <p:nvSpPr>
            <p:cNvPr id="17" name="Chevron 16"/>
            <p:cNvSpPr/>
            <p:nvPr/>
          </p:nvSpPr>
          <p:spPr>
            <a:xfrm rot="5400000">
              <a:off x="312764" y="1202947"/>
              <a:ext cx="1086732" cy="735535"/>
            </a:xfrm>
            <a:prstGeom prst="chevron">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8" name="Chevron 4"/>
            <p:cNvSpPr/>
            <p:nvPr/>
          </p:nvSpPr>
          <p:spPr>
            <a:xfrm>
              <a:off x="488363" y="1395117"/>
              <a:ext cx="735535" cy="351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endParaRPr lang="vi-VN" sz="2400" b="1"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6203333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a:off x="4453249" y="2066306"/>
            <a:ext cx="3467595" cy="2553195"/>
          </a:xfrm>
          <a:prstGeom prst="heart">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Rectangle 2"/>
          <p:cNvSpPr/>
          <p:nvPr/>
        </p:nvSpPr>
        <p:spPr>
          <a:xfrm>
            <a:off x="4381999" y="5025633"/>
            <a:ext cx="3632854" cy="369332"/>
          </a:xfrm>
          <a:prstGeom prst="rect">
            <a:avLst/>
          </a:prstGeom>
        </p:spPr>
        <p:txBody>
          <a:bodyPr wrap="none">
            <a:spAutoFit/>
          </a:bodyPr>
          <a:lstStyle/>
          <a:p>
            <a:r>
              <a:rPr lang="en-US" dirty="0"/>
              <a:t>https://</a:t>
            </a:r>
            <a:r>
              <a:rPr lang="en-US" dirty="0" err="1"/>
              <a:t>youtu.be</a:t>
            </a:r>
            <a:r>
              <a:rPr lang="en-US" dirty="0"/>
              <a:t>/DT6Co3z4zBY?t=92</a:t>
            </a:r>
          </a:p>
        </p:txBody>
      </p:sp>
      <p:sp>
        <p:nvSpPr>
          <p:cNvPr id="4" name="TextBox 3"/>
          <p:cNvSpPr txBox="1"/>
          <p:nvPr/>
        </p:nvSpPr>
        <p:spPr>
          <a:xfrm>
            <a:off x="2410691" y="676894"/>
            <a:ext cx="7944591" cy="1200329"/>
          </a:xfrm>
          <a:prstGeom prst="rect">
            <a:avLst/>
          </a:prstGeom>
          <a:noFill/>
        </p:spPr>
        <p:txBody>
          <a:bodyPr wrap="square" rtlCol="0">
            <a:spAutoFit/>
          </a:bodyPr>
          <a:lstStyle/>
          <a:p>
            <a:pPr algn="just"/>
            <a:r>
              <a:rPr lang="en-US" sz="2400" dirty="0" err="1">
                <a:latin typeface="Times New Roman" charset="0"/>
                <a:ea typeface="Times New Roman" charset="0"/>
                <a:cs typeface="Times New Roman" charset="0"/>
              </a:rPr>
              <a:t>Tư</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tưởng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về</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Đoàn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kết</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đại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dân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tộc</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của</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Bác</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được</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thể</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hiện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rõ</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nét</a:t>
            </a:r>
            <a:r>
              <a:rPr lang="en-US" sz="2400" dirty="0">
                <a:latin typeface="Times New Roman" charset="0"/>
                <a:ea typeface="Times New Roman" charset="0"/>
                <a:cs typeface="Times New Roman" charset="0"/>
              </a:rPr>
              <a:t> qua </a:t>
            </a:r>
            <a:r>
              <a:rPr lang="en-US" sz="2400" dirty="0" err="1">
                <a:latin typeface="Times New Roman" charset="0"/>
                <a:ea typeface="Times New Roman" charset="0"/>
                <a:cs typeface="Times New Roman" charset="0"/>
              </a:rPr>
              <a:t>lời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kêu</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gọi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toàn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quốc</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kháng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chiến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thời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chống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Pháp</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nhưng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vẫn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đúng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cho</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đến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hiện</a:t>
            </a:r>
            <a:r>
              <a:rPr lang="en-US" sz="2400" dirty="0">
                <a:latin typeface="Times New Roman" charset="0"/>
                <a:ea typeface="Times New Roman" charset="0"/>
                <a:cs typeface="Times New Roman" charset="0"/>
              </a:rPr>
              <a:t> nay </a:t>
            </a:r>
            <a:r>
              <a:rPr lang="en-US" sz="2400" dirty="0" err="1">
                <a:latin typeface="Times New Roman" charset="0"/>
                <a:ea typeface="Times New Roman" charset="0"/>
                <a:cs typeface="Times New Roman" charset="0"/>
              </a:rPr>
              <a:t>trong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việc</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giữ</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gìn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và</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bảo</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vệ</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tổ</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quốc</a:t>
            </a:r>
            <a:endParaRPr lang="en-US"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23604698"/>
      </p:ext>
    </p:extLst>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1038</TotalTime>
  <Words>2615</Words>
  <Application>Microsoft Office PowerPoint</Application>
  <PresentationFormat>Màn hình rộng</PresentationFormat>
  <Paragraphs>82</Paragraphs>
  <Slides>29</Slides>
  <Notes>1</Notes>
  <HiddenSlides>0</HiddenSlides>
  <MMClips>8</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29</vt:i4>
      </vt:variant>
    </vt:vector>
  </HeadingPairs>
  <TitlesOfParts>
    <vt:vector size="35" baseType="lpstr">
      <vt:lpstr>Arial</vt:lpstr>
      <vt:lpstr>Calibri</vt:lpstr>
      <vt:lpstr>Calibri Light</vt:lpstr>
      <vt:lpstr>Times New Roman</vt:lpstr>
      <vt:lpstr>VNI-Times</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Công Nguyễn</dc:creator>
  <cp:lastModifiedBy>Windows 10</cp:lastModifiedBy>
  <cp:revision>24</cp:revision>
  <dcterms:created xsi:type="dcterms:W3CDTF">2021-10-19T03:05:06Z</dcterms:created>
  <dcterms:modified xsi:type="dcterms:W3CDTF">2023-04-01T01:02:34Z</dcterms:modified>
</cp:coreProperties>
</file>