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2"/>
  </p:notesMasterIdLst>
  <p:sldIdLst>
    <p:sldId id="364" r:id="rId3"/>
    <p:sldId id="257" r:id="rId4"/>
    <p:sldId id="319" r:id="rId5"/>
    <p:sldId id="320" r:id="rId6"/>
    <p:sldId id="321" r:id="rId7"/>
    <p:sldId id="322" r:id="rId8"/>
    <p:sldId id="326" r:id="rId9"/>
    <p:sldId id="327" r:id="rId10"/>
    <p:sldId id="330" r:id="rId11"/>
    <p:sldId id="331" r:id="rId12"/>
    <p:sldId id="366" r:id="rId13"/>
    <p:sldId id="332" r:id="rId14"/>
    <p:sldId id="367" r:id="rId15"/>
    <p:sldId id="333" r:id="rId16"/>
    <p:sldId id="334" r:id="rId17"/>
    <p:sldId id="337"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5"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8EE"/>
    <a:srgbClr val="E8F1F9"/>
    <a:srgbClr val="74350A"/>
    <a:srgbClr val="133645"/>
    <a:srgbClr val="1C4C62"/>
    <a:srgbClr val="4D778A"/>
    <a:srgbClr val="FF9900"/>
    <a:srgbClr val="CEE2F2"/>
    <a:srgbClr val="556F1B"/>
    <a:srgbClr val="29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138" d="100"/>
          <a:sy n="138" d="100"/>
        </p:scale>
        <p:origin x="855"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439A0F-243C-424E-80D1-EE4F336498E9}" type="datetimeFigureOut">
              <a:rPr lang="en-US" smtClean="0"/>
              <a:t>8/24/2022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4E5128-A0F1-450D-9988-C7B788628CFE}" type="slidenum">
              <a:rPr lang="en-US" smtClean="0"/>
              <a:t>‹#›</a:t>
            </a:fld>
            <a:endParaRPr lang="en-US"/>
          </a:p>
        </p:txBody>
      </p:sp>
    </p:spTree>
    <p:extLst>
      <p:ext uri="{BB962C8B-B14F-4D97-AF65-F5344CB8AC3E}">
        <p14:creationId xmlns:p14="http://schemas.microsoft.com/office/powerpoint/2010/main" val="9616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0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47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82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57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99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22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885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276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0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29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187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62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15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512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893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03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5f391192_0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54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45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13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614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41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72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5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f1c2d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f1c2d_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85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14.jpg"/><Relationship Id="rId4"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C78E-672B-F0BB-E493-AAF0D7EBC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359A2-5F25-AF10-3FC5-98FB50C35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DAA7DB-F828-B890-B1A6-3250FD04AB62}"/>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7FAED915-3A08-E6D6-5D4B-A97E4A2CE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02B8-093F-2FEF-DC91-B63F6314DDCF}"/>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183798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D979-6AD7-4DCC-27F8-965C840D8F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48F45-A9D7-D7EF-DDF6-3FF52FB49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726ED-6B4F-27EE-8DDC-7264BE89C1C4}"/>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D59C3EA9-18F7-E30A-1411-E84A42D27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C0771-4F42-3243-41C4-ABE88B18E065}"/>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141182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7895F-94F1-2CAE-7D51-B1F51D8356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9C14E8-3C77-DF6D-62CA-C82519FD8B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C949B-1DEE-D2B7-474D-EBBD0BFDA6EB}"/>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2D123D6A-5E63-6B6F-DC5D-9018CFEDF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6F82A-CCB7-E07C-CFBC-DD2332DC7009}"/>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414481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6"/>
          <p:cNvGrpSpPr/>
          <p:nvPr/>
        </p:nvGrpSpPr>
        <p:grpSpPr>
          <a:xfrm>
            <a:off x="9448861" y="4829175"/>
            <a:ext cx="2743139" cy="2446218"/>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42" y="-304036"/>
            <a:ext cx="1990767" cy="1256536"/>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375233"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85" name="Google Shape;85;p6"/>
          <p:cNvSpPr txBox="1">
            <a:spLocks noGrp="1"/>
          </p:cNvSpPr>
          <p:nvPr>
            <p:ph type="body" idx="2"/>
          </p:nvPr>
        </p:nvSpPr>
        <p:spPr>
          <a:xfrm>
            <a:off x="5327696"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86" name="Google Shape;86;p6"/>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474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70"/>
        <p:cNvGrpSpPr/>
        <p:nvPr/>
      </p:nvGrpSpPr>
      <p:grpSpPr>
        <a:xfrm>
          <a:off x="0" y="0"/>
          <a:ext cx="0" cy="0"/>
          <a:chOff x="0" y="0"/>
          <a:chExt cx="0" cy="0"/>
        </a:xfrm>
      </p:grpSpPr>
      <p:grpSp>
        <p:nvGrpSpPr>
          <p:cNvPr id="8" name="Google Shape;77;p6">
            <a:extLst>
              <a:ext uri="{FF2B5EF4-FFF2-40B4-BE49-F238E27FC236}">
                <a16:creationId xmlns:a16="http://schemas.microsoft.com/office/drawing/2014/main" id="{612BDF8D-A64F-E53D-FF41-72D2956284DF}"/>
              </a:ext>
            </a:extLst>
          </p:cNvPr>
          <p:cNvGrpSpPr/>
          <p:nvPr userDrawn="1"/>
        </p:nvGrpSpPr>
        <p:grpSpPr>
          <a:xfrm>
            <a:off x="0" y="-218735"/>
            <a:ext cx="1743075" cy="1163333"/>
            <a:chOff x="-32" y="-215963"/>
            <a:chExt cx="2163561" cy="1347300"/>
          </a:xfrm>
        </p:grpSpPr>
        <p:sp>
          <p:nvSpPr>
            <p:cNvPr id="9" name="Google Shape;78;p6">
              <a:extLst>
                <a:ext uri="{FF2B5EF4-FFF2-40B4-BE49-F238E27FC236}">
                  <a16:creationId xmlns:a16="http://schemas.microsoft.com/office/drawing/2014/main" id="{BD65B33B-782F-5EF9-971A-F3352EAFD9DA}"/>
                </a:ext>
              </a:extLst>
            </p:cNvPr>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79;p6">
              <a:extLst>
                <a:ext uri="{FF2B5EF4-FFF2-40B4-BE49-F238E27FC236}">
                  <a16:creationId xmlns:a16="http://schemas.microsoft.com/office/drawing/2014/main" id="{ABD744A4-6BEF-642B-8D7C-D59BDB4343F4}"/>
                </a:ext>
              </a:extLst>
            </p:cNvPr>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80;p6">
              <a:extLst>
                <a:ext uri="{FF2B5EF4-FFF2-40B4-BE49-F238E27FC236}">
                  <a16:creationId xmlns:a16="http://schemas.microsoft.com/office/drawing/2014/main" id="{779970B2-663E-6DC6-23A6-1F99F69F83A5}"/>
                </a:ext>
              </a:extLst>
            </p:cNvPr>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81;p6">
              <a:extLst>
                <a:ext uri="{FF2B5EF4-FFF2-40B4-BE49-F238E27FC236}">
                  <a16:creationId xmlns:a16="http://schemas.microsoft.com/office/drawing/2014/main" id="{95B98F53-DD41-0AE0-A26A-FCF494D3B0A9}"/>
                </a:ext>
              </a:extLst>
            </p:cNvPr>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82;p6">
              <a:extLst>
                <a:ext uri="{FF2B5EF4-FFF2-40B4-BE49-F238E27FC236}">
                  <a16:creationId xmlns:a16="http://schemas.microsoft.com/office/drawing/2014/main" id="{9D7F148B-6E15-D7FB-1A61-0D283A5B4D5A}"/>
                </a:ext>
              </a:extLst>
            </p:cNvPr>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375233"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85" name="Google Shape;85;p6"/>
          <p:cNvSpPr txBox="1">
            <a:spLocks noGrp="1"/>
          </p:cNvSpPr>
          <p:nvPr>
            <p:ph type="body" idx="2"/>
          </p:nvPr>
        </p:nvSpPr>
        <p:spPr>
          <a:xfrm>
            <a:off x="5327696"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86" name="Google Shape;86;p6"/>
          <p:cNvSpPr txBox="1">
            <a:spLocks noGrp="1"/>
          </p:cNvSpPr>
          <p:nvPr>
            <p:ph type="sldNum" idx="12"/>
          </p:nvPr>
        </p:nvSpPr>
        <p:spPr>
          <a:xfrm>
            <a:off x="11460400" y="6305167"/>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2" name="Google Shape;77;p6">
            <a:extLst>
              <a:ext uri="{FF2B5EF4-FFF2-40B4-BE49-F238E27FC236}">
                <a16:creationId xmlns:a16="http://schemas.microsoft.com/office/drawing/2014/main" id="{7144A956-765A-F84A-47D4-39E1CA33826F}"/>
              </a:ext>
            </a:extLst>
          </p:cNvPr>
          <p:cNvGrpSpPr/>
          <p:nvPr userDrawn="1"/>
        </p:nvGrpSpPr>
        <p:grpSpPr>
          <a:xfrm flipH="1">
            <a:off x="10448924" y="-212232"/>
            <a:ext cx="1743075" cy="1163333"/>
            <a:chOff x="-32" y="-215963"/>
            <a:chExt cx="2163561" cy="1347300"/>
          </a:xfrm>
        </p:grpSpPr>
        <p:sp>
          <p:nvSpPr>
            <p:cNvPr id="3" name="Google Shape;78;p6">
              <a:extLst>
                <a:ext uri="{FF2B5EF4-FFF2-40B4-BE49-F238E27FC236}">
                  <a16:creationId xmlns:a16="http://schemas.microsoft.com/office/drawing/2014/main" id="{0DA00C37-7B10-5E5C-E235-2C001754E8C6}"/>
                </a:ext>
              </a:extLst>
            </p:cNvPr>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79;p6">
              <a:extLst>
                <a:ext uri="{FF2B5EF4-FFF2-40B4-BE49-F238E27FC236}">
                  <a16:creationId xmlns:a16="http://schemas.microsoft.com/office/drawing/2014/main" id="{21408A6D-B87E-8D69-C1F2-8DEBB833D82F}"/>
                </a:ext>
              </a:extLst>
            </p:cNvPr>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80;p6">
              <a:extLst>
                <a:ext uri="{FF2B5EF4-FFF2-40B4-BE49-F238E27FC236}">
                  <a16:creationId xmlns:a16="http://schemas.microsoft.com/office/drawing/2014/main" id="{E0746CEB-ADE4-9AD4-258C-E90AF85735BA}"/>
                </a:ext>
              </a:extLst>
            </p:cNvPr>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81;p6">
              <a:extLst>
                <a:ext uri="{FF2B5EF4-FFF2-40B4-BE49-F238E27FC236}">
                  <a16:creationId xmlns:a16="http://schemas.microsoft.com/office/drawing/2014/main" id="{CA147A3C-C483-D5FB-06EE-07625141343A}"/>
                </a:ext>
              </a:extLst>
            </p:cNvPr>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82;p6">
              <a:extLst>
                <a:ext uri="{FF2B5EF4-FFF2-40B4-BE49-F238E27FC236}">
                  <a16:creationId xmlns:a16="http://schemas.microsoft.com/office/drawing/2014/main" id="{ECA9B48F-F679-28F1-E435-7F3D67B553E1}"/>
                </a:ext>
              </a:extLst>
            </p:cNvPr>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Tree>
    <p:extLst>
      <p:ext uri="{BB962C8B-B14F-4D97-AF65-F5344CB8AC3E}">
        <p14:creationId xmlns:p14="http://schemas.microsoft.com/office/powerpoint/2010/main" val="2383898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95323" y="1356243"/>
            <a:ext cx="2760900" cy="2760900"/>
          </a:xfrm>
          <a:prstGeom prst="rect">
            <a:avLst/>
          </a:prstGeom>
          <a:noFill/>
          <a:ln>
            <a:noFill/>
          </a:ln>
        </p:spPr>
      </p:pic>
      <p:sp>
        <p:nvSpPr>
          <p:cNvPr id="15" name="Google Shape;15;p2"/>
          <p:cNvSpPr/>
          <p:nvPr/>
        </p:nvSpPr>
        <p:spPr>
          <a:xfrm>
            <a:off x="-96836" y="27309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286764" y="5486501"/>
            <a:ext cx="1383600" cy="1383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 name="Google Shape;17;p2" descr="DeathtoStock_Clementine10.jpg"/>
          <p:cNvPicPr preferRelativeResize="0"/>
          <p:nvPr/>
        </p:nvPicPr>
        <p:blipFill>
          <a:blip r:embed="rId7">
            <a:alphaModFix/>
          </a:blip>
          <a:stretch>
            <a:fillRect/>
          </a:stretch>
        </p:blipFill>
        <p:spPr>
          <a:xfrm>
            <a:off x="5408857" y="5481877"/>
            <a:ext cx="1383600" cy="1383567"/>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22" name="Google Shape;22;p2"/>
          <p:cNvSpPr/>
          <p:nvPr/>
        </p:nvSpPr>
        <p:spPr>
          <a:xfrm flipH="1">
            <a:off x="1295400" y="-8160"/>
            <a:ext cx="1371600" cy="1371600"/>
          </a:xfrm>
          <a:prstGeom prst="rect">
            <a:avLst/>
          </a:prstGeom>
          <a:solidFill>
            <a:srgbClr val="B0D8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flipH="1">
            <a:off x="2667000" y="5486519"/>
            <a:ext cx="1371600" cy="1371600"/>
          </a:xfrm>
          <a:prstGeom prst="rect">
            <a:avLst/>
          </a:prstGeom>
          <a:solidFill>
            <a:srgbClr val="EDC6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4038600" y="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flipH="1">
            <a:off x="6781800" y="5486519"/>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flipH="1">
            <a:off x="8153400" y="5486519"/>
            <a:ext cx="1371600" cy="137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flipH="1">
            <a:off x="8157300" y="-12741"/>
            <a:ext cx="1371600" cy="13716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flipH="1">
            <a:off x="5410200" y="0"/>
            <a:ext cx="1371600" cy="1371600"/>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667000" y="1358900"/>
            <a:ext cx="6858000" cy="4127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txBox="1">
            <a:spLocks noGrp="1"/>
          </p:cNvSpPr>
          <p:nvPr>
            <p:ph type="ctrTitle"/>
          </p:nvPr>
        </p:nvSpPr>
        <p:spPr>
          <a:xfrm>
            <a:off x="3948733" y="2655767"/>
            <a:ext cx="42944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4000"/>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
        <p:nvSpPr>
          <p:cNvPr id="31" name="Google Shape;31;p2"/>
          <p:cNvSpPr/>
          <p:nvPr/>
        </p:nvSpPr>
        <p:spPr>
          <a:xfrm flipH="1">
            <a:off x="9526445" y="34174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flipH="1">
            <a:off x="3343112" y="66725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flipH="1">
            <a:off x="10896388" y="11"/>
            <a:ext cx="1295600" cy="1295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088157" y="-65"/>
            <a:ext cx="691600" cy="691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flipH="1">
            <a:off x="604012" y="-79"/>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9518247" y="4113835"/>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flipH="1">
            <a:off x="9525000" y="274326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725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3" descr="Death_to_stock_photography_Vibrant-(9-of-10).jpg"/>
          <p:cNvPicPr preferRelativeResize="0"/>
          <p:nvPr/>
        </p:nvPicPr>
        <p:blipFill>
          <a:blip r:embed="rId2">
            <a:alphaModFix/>
          </a:blip>
          <a:stretch>
            <a:fillRect/>
          </a:stretch>
        </p:blipFill>
        <p:spPr>
          <a:xfrm>
            <a:off x="2653936" y="-20767"/>
            <a:ext cx="1383600" cy="1383600"/>
          </a:xfrm>
          <a:prstGeom prst="rect">
            <a:avLst/>
          </a:prstGeom>
          <a:noFill/>
          <a:ln>
            <a:noFill/>
          </a:ln>
        </p:spPr>
      </p:pic>
      <p:pic>
        <p:nvPicPr>
          <p:cNvPr id="40" name="Google Shape;40;p3" descr="Death_to_stock_communicate_hands_2.jpg"/>
          <p:cNvPicPr preferRelativeResize="0"/>
          <p:nvPr/>
        </p:nvPicPr>
        <p:blipFill>
          <a:blip r:embed="rId3">
            <a:alphaModFix/>
          </a:blip>
          <a:stretch>
            <a:fillRect/>
          </a:stretch>
        </p:blipFill>
        <p:spPr>
          <a:xfrm>
            <a:off x="10721764" y="2655767"/>
            <a:ext cx="1546437" cy="1546400"/>
          </a:xfrm>
          <a:prstGeom prst="rect">
            <a:avLst/>
          </a:prstGeom>
          <a:noFill/>
          <a:ln>
            <a:noFill/>
          </a:ln>
        </p:spPr>
      </p:pic>
      <p:pic>
        <p:nvPicPr>
          <p:cNvPr id="41" name="Google Shape;41;p3" descr="Death_to_stock_photography_Vibrant-(10-of-10).jpg"/>
          <p:cNvPicPr preferRelativeResize="0"/>
          <p:nvPr/>
        </p:nvPicPr>
        <p:blipFill>
          <a:blip r:embed="rId4">
            <a:alphaModFix/>
          </a:blip>
          <a:stretch>
            <a:fillRect/>
          </a:stretch>
        </p:blipFill>
        <p:spPr>
          <a:xfrm>
            <a:off x="-93899" y="4109101"/>
            <a:ext cx="2760900" cy="2760900"/>
          </a:xfrm>
          <a:prstGeom prst="rect">
            <a:avLst/>
          </a:prstGeom>
          <a:noFill/>
          <a:ln>
            <a:noFill/>
          </a:ln>
        </p:spPr>
      </p:pic>
      <p:pic>
        <p:nvPicPr>
          <p:cNvPr id="42" name="Google Shape;42;p3" descr="Death_to_stock_communicate_hands_5.jpg"/>
          <p:cNvPicPr preferRelativeResize="0"/>
          <p:nvPr/>
        </p:nvPicPr>
        <p:blipFill>
          <a:blip r:embed="rId5">
            <a:alphaModFix/>
          </a:blip>
          <a:stretch>
            <a:fillRect/>
          </a:stretch>
        </p:blipFill>
        <p:spPr>
          <a:xfrm>
            <a:off x="9525000" y="2967"/>
            <a:ext cx="2743200" cy="2743200"/>
          </a:xfrm>
          <a:prstGeom prst="rect">
            <a:avLst/>
          </a:prstGeom>
          <a:noFill/>
          <a:ln>
            <a:noFill/>
          </a:ln>
        </p:spPr>
      </p:pic>
      <p:pic>
        <p:nvPicPr>
          <p:cNvPr id="43" name="Google Shape;43;p3" descr="Death_to_stock_communicate_hands_9-.jpg"/>
          <p:cNvPicPr preferRelativeResize="0"/>
          <p:nvPr/>
        </p:nvPicPr>
        <p:blipFill>
          <a:blip r:embed="rId6">
            <a:alphaModFix/>
          </a:blip>
          <a:stretch>
            <a:fillRect/>
          </a:stretch>
        </p:blipFill>
        <p:spPr>
          <a:xfrm>
            <a:off x="-95323" y="1356243"/>
            <a:ext cx="2760900" cy="2760900"/>
          </a:xfrm>
          <a:prstGeom prst="rect">
            <a:avLst/>
          </a:prstGeom>
          <a:noFill/>
          <a:ln>
            <a:noFill/>
          </a:ln>
        </p:spPr>
      </p:pic>
      <p:sp>
        <p:nvSpPr>
          <p:cNvPr id="44" name="Google Shape;44;p3"/>
          <p:cNvSpPr/>
          <p:nvPr/>
        </p:nvSpPr>
        <p:spPr>
          <a:xfrm>
            <a:off x="-96836" y="27309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 name="Google Shape;45;p3" descr="DeathtoStock_Clementine10.jpg"/>
          <p:cNvPicPr preferRelativeResize="0"/>
          <p:nvPr/>
        </p:nvPicPr>
        <p:blipFill>
          <a:blip r:embed="rId7">
            <a:alphaModFix/>
          </a:blip>
          <a:stretch>
            <a:fillRect/>
          </a:stretch>
        </p:blipFill>
        <p:spPr>
          <a:xfrm>
            <a:off x="5408857" y="5481877"/>
            <a:ext cx="1383600" cy="1383567"/>
          </a:xfrm>
          <a:prstGeom prst="rect">
            <a:avLst/>
          </a:prstGeom>
          <a:noFill/>
          <a:ln>
            <a:noFill/>
          </a:ln>
        </p:spPr>
      </p:pic>
      <p:pic>
        <p:nvPicPr>
          <p:cNvPr id="46" name="Google Shape;46;p3" descr="Death_to_stock_communicate_hands_4.jpg"/>
          <p:cNvPicPr preferRelativeResize="0"/>
          <p:nvPr/>
        </p:nvPicPr>
        <p:blipFill>
          <a:blip r:embed="rId8">
            <a:alphaModFix/>
          </a:blip>
          <a:stretch>
            <a:fillRect/>
          </a:stretch>
        </p:blipFill>
        <p:spPr>
          <a:xfrm>
            <a:off x="9523385" y="4113834"/>
            <a:ext cx="2760900" cy="2760900"/>
          </a:xfrm>
          <a:prstGeom prst="rect">
            <a:avLst/>
          </a:prstGeom>
          <a:noFill/>
          <a:ln>
            <a:noFill/>
          </a:ln>
        </p:spPr>
      </p:pic>
      <p:pic>
        <p:nvPicPr>
          <p:cNvPr id="47" name="Google Shape;47;p3" descr="DeathtoStock_Simplify3.jpg"/>
          <p:cNvPicPr preferRelativeResize="0"/>
          <p:nvPr/>
        </p:nvPicPr>
        <p:blipFill>
          <a:blip r:embed="rId9">
            <a:alphaModFix/>
          </a:blip>
          <a:stretch>
            <a:fillRect/>
          </a:stretch>
        </p:blipFill>
        <p:spPr>
          <a:xfrm>
            <a:off x="-88800" y="-24141"/>
            <a:ext cx="1383600" cy="1383644"/>
          </a:xfrm>
          <a:prstGeom prst="rect">
            <a:avLst/>
          </a:prstGeom>
          <a:noFill/>
          <a:ln>
            <a:noFill/>
          </a:ln>
        </p:spPr>
      </p:pic>
      <p:pic>
        <p:nvPicPr>
          <p:cNvPr id="48" name="Google Shape;48;p3" descr="Death_to_stock_communicate_hands_1.jpg"/>
          <p:cNvPicPr preferRelativeResize="0"/>
          <p:nvPr/>
        </p:nvPicPr>
        <p:blipFill>
          <a:blip r:embed="rId10">
            <a:alphaModFix/>
          </a:blip>
          <a:stretch>
            <a:fillRect/>
          </a:stretch>
        </p:blipFill>
        <p:spPr>
          <a:xfrm>
            <a:off x="6776392" y="-24100"/>
            <a:ext cx="1383600" cy="1383600"/>
          </a:xfrm>
          <a:prstGeom prst="rect">
            <a:avLst/>
          </a:prstGeom>
          <a:noFill/>
          <a:ln>
            <a:noFill/>
          </a:ln>
        </p:spPr>
      </p:pic>
      <p:pic>
        <p:nvPicPr>
          <p:cNvPr id="49" name="Google Shape;49;p3" descr="Death_to_stock_communicate_hands_3.jpg"/>
          <p:cNvPicPr preferRelativeResize="0"/>
          <p:nvPr/>
        </p:nvPicPr>
        <p:blipFill>
          <a:blip r:embed="rId11">
            <a:alphaModFix/>
          </a:blip>
          <a:stretch>
            <a:fillRect/>
          </a:stretch>
        </p:blipFill>
        <p:spPr>
          <a:xfrm>
            <a:off x="4025267" y="5474400"/>
            <a:ext cx="1383600" cy="1383600"/>
          </a:xfrm>
          <a:prstGeom prst="rect">
            <a:avLst/>
          </a:prstGeom>
          <a:noFill/>
          <a:ln>
            <a:noFill/>
          </a:ln>
        </p:spPr>
      </p:pic>
      <p:sp>
        <p:nvSpPr>
          <p:cNvPr id="50" name="Google Shape;50;p3"/>
          <p:cNvSpPr/>
          <p:nvPr/>
        </p:nvSpPr>
        <p:spPr>
          <a:xfrm flipH="1">
            <a:off x="1295400" y="-816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flipH="1">
            <a:off x="2667000" y="5486519"/>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flipH="1">
            <a:off x="4038600" y="0"/>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flipH="1">
            <a:off x="6781800" y="5486519"/>
            <a:ext cx="1371600" cy="137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flipH="1">
            <a:off x="8153400" y="5486519"/>
            <a:ext cx="1371600" cy="137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flipH="1">
            <a:off x="8157300" y="-12741"/>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flipH="1">
            <a:off x="5410200" y="0"/>
            <a:ext cx="1371600" cy="137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flipH="1">
            <a:off x="3343112" y="66725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6088157" y="-65"/>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flipH="1">
            <a:off x="604012" y="-79"/>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1286767" y="1358900"/>
            <a:ext cx="9609600" cy="4127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txBox="1">
            <a:spLocks noGrp="1"/>
          </p:cNvSpPr>
          <p:nvPr>
            <p:ph type="ctrTitle"/>
          </p:nvPr>
        </p:nvSpPr>
        <p:spPr>
          <a:xfrm>
            <a:off x="2686100" y="2111133"/>
            <a:ext cx="68196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D778A"/>
              </a:buClr>
              <a:buSzPts val="1800"/>
              <a:buNone/>
              <a:defRPr sz="2400">
                <a:solidFill>
                  <a:srgbClr val="4D778A"/>
                </a:solidFill>
              </a:defRPr>
            </a:lvl1pPr>
            <a:lvl2pPr lvl="1" algn="ctr" rtl="0">
              <a:spcBef>
                <a:spcPts val="0"/>
              </a:spcBef>
              <a:spcAft>
                <a:spcPts val="0"/>
              </a:spcAft>
              <a:buClr>
                <a:srgbClr val="4D778A"/>
              </a:buClr>
              <a:buSzPts val="1800"/>
              <a:buNone/>
              <a:defRPr sz="2400">
                <a:solidFill>
                  <a:srgbClr val="4D778A"/>
                </a:solidFill>
              </a:defRPr>
            </a:lvl2pPr>
            <a:lvl3pPr lvl="2" algn="ctr" rtl="0">
              <a:spcBef>
                <a:spcPts val="0"/>
              </a:spcBef>
              <a:spcAft>
                <a:spcPts val="0"/>
              </a:spcAft>
              <a:buClr>
                <a:srgbClr val="4D778A"/>
              </a:buClr>
              <a:buSzPts val="1800"/>
              <a:buNone/>
              <a:defRPr sz="2400">
                <a:solidFill>
                  <a:srgbClr val="4D778A"/>
                </a:solidFill>
              </a:defRPr>
            </a:lvl3pPr>
            <a:lvl4pPr lvl="3" algn="ctr" rtl="0">
              <a:spcBef>
                <a:spcPts val="0"/>
              </a:spcBef>
              <a:spcAft>
                <a:spcPts val="0"/>
              </a:spcAft>
              <a:buClr>
                <a:srgbClr val="4D778A"/>
              </a:buClr>
              <a:buSzPts val="1800"/>
              <a:buNone/>
              <a:defRPr sz="2400">
                <a:solidFill>
                  <a:srgbClr val="4D778A"/>
                </a:solidFill>
              </a:defRPr>
            </a:lvl4pPr>
            <a:lvl5pPr lvl="4" algn="ctr" rtl="0">
              <a:spcBef>
                <a:spcPts val="0"/>
              </a:spcBef>
              <a:spcAft>
                <a:spcPts val="0"/>
              </a:spcAft>
              <a:buClr>
                <a:srgbClr val="4D778A"/>
              </a:buClr>
              <a:buSzPts val="1800"/>
              <a:buNone/>
              <a:defRPr sz="2400">
                <a:solidFill>
                  <a:srgbClr val="4D778A"/>
                </a:solidFill>
              </a:defRPr>
            </a:lvl5pPr>
            <a:lvl6pPr lvl="5" algn="ctr" rtl="0">
              <a:spcBef>
                <a:spcPts val="0"/>
              </a:spcBef>
              <a:spcAft>
                <a:spcPts val="0"/>
              </a:spcAft>
              <a:buClr>
                <a:srgbClr val="4D778A"/>
              </a:buClr>
              <a:buSzPts val="1800"/>
              <a:buNone/>
              <a:defRPr sz="2400">
                <a:solidFill>
                  <a:srgbClr val="4D778A"/>
                </a:solidFill>
              </a:defRPr>
            </a:lvl6pPr>
            <a:lvl7pPr lvl="6" algn="ctr" rtl="0">
              <a:spcBef>
                <a:spcPts val="0"/>
              </a:spcBef>
              <a:spcAft>
                <a:spcPts val="0"/>
              </a:spcAft>
              <a:buClr>
                <a:srgbClr val="4D778A"/>
              </a:buClr>
              <a:buSzPts val="1800"/>
              <a:buNone/>
              <a:defRPr sz="2400">
                <a:solidFill>
                  <a:srgbClr val="4D778A"/>
                </a:solidFill>
              </a:defRPr>
            </a:lvl7pPr>
            <a:lvl8pPr lvl="7" algn="ctr" rtl="0">
              <a:spcBef>
                <a:spcPts val="0"/>
              </a:spcBef>
              <a:spcAft>
                <a:spcPts val="0"/>
              </a:spcAft>
              <a:buClr>
                <a:srgbClr val="4D778A"/>
              </a:buClr>
              <a:buSzPts val="1800"/>
              <a:buNone/>
              <a:defRPr sz="2400">
                <a:solidFill>
                  <a:srgbClr val="4D778A"/>
                </a:solidFill>
              </a:defRPr>
            </a:lvl8pPr>
            <a:lvl9pPr lvl="8" algn="ctr" rtl="0">
              <a:spcBef>
                <a:spcPts val="0"/>
              </a:spcBef>
              <a:spcAft>
                <a:spcPts val="0"/>
              </a:spcAft>
              <a:buClr>
                <a:srgbClr val="4D778A"/>
              </a:buClr>
              <a:buSzPts val="1800"/>
              <a:buNone/>
              <a:defRPr sz="2400">
                <a:solidFill>
                  <a:srgbClr val="4D778A"/>
                </a:solidFill>
              </a:defRPr>
            </a:lvl9pPr>
          </a:lstStyle>
          <a:p>
            <a:endParaRPr/>
          </a:p>
        </p:txBody>
      </p:sp>
      <p:sp>
        <p:nvSpPr>
          <p:cNvPr id="62" name="Google Shape;62;p3"/>
          <p:cNvSpPr txBox="1">
            <a:spLocks noGrp="1"/>
          </p:cNvSpPr>
          <p:nvPr>
            <p:ph type="subTitle" idx="1"/>
          </p:nvPr>
        </p:nvSpPr>
        <p:spPr>
          <a:xfrm>
            <a:off x="2686100" y="3481939"/>
            <a:ext cx="68196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7198A9"/>
              </a:buClr>
              <a:buSzPts val="1400"/>
              <a:buNone/>
              <a:defRPr sz="1867">
                <a:solidFill>
                  <a:srgbClr val="7198A9"/>
                </a:solidFill>
              </a:defRPr>
            </a:lvl1pPr>
            <a:lvl2pPr lvl="1" algn="ctr" rtl="0">
              <a:spcBef>
                <a:spcPts val="0"/>
              </a:spcBef>
              <a:spcAft>
                <a:spcPts val="0"/>
              </a:spcAft>
              <a:buClr>
                <a:srgbClr val="7198A9"/>
              </a:buClr>
              <a:buSzPts val="1400"/>
              <a:buNone/>
              <a:defRPr sz="1867">
                <a:solidFill>
                  <a:srgbClr val="7198A9"/>
                </a:solidFill>
              </a:defRPr>
            </a:lvl2pPr>
            <a:lvl3pPr lvl="2" algn="ctr" rtl="0">
              <a:spcBef>
                <a:spcPts val="0"/>
              </a:spcBef>
              <a:spcAft>
                <a:spcPts val="0"/>
              </a:spcAft>
              <a:buClr>
                <a:srgbClr val="7198A9"/>
              </a:buClr>
              <a:buSzPts val="1400"/>
              <a:buNone/>
              <a:defRPr sz="1867">
                <a:solidFill>
                  <a:srgbClr val="7198A9"/>
                </a:solidFill>
              </a:defRPr>
            </a:lvl3pPr>
            <a:lvl4pPr lvl="3" algn="ctr" rtl="0">
              <a:spcBef>
                <a:spcPts val="0"/>
              </a:spcBef>
              <a:spcAft>
                <a:spcPts val="0"/>
              </a:spcAft>
              <a:buClr>
                <a:srgbClr val="7198A9"/>
              </a:buClr>
              <a:buSzPts val="1400"/>
              <a:buNone/>
              <a:defRPr sz="1867">
                <a:solidFill>
                  <a:srgbClr val="7198A9"/>
                </a:solidFill>
              </a:defRPr>
            </a:lvl4pPr>
            <a:lvl5pPr lvl="4" algn="ctr" rtl="0">
              <a:spcBef>
                <a:spcPts val="0"/>
              </a:spcBef>
              <a:spcAft>
                <a:spcPts val="0"/>
              </a:spcAft>
              <a:buClr>
                <a:srgbClr val="7198A9"/>
              </a:buClr>
              <a:buSzPts val="1400"/>
              <a:buNone/>
              <a:defRPr sz="1867">
                <a:solidFill>
                  <a:srgbClr val="7198A9"/>
                </a:solidFill>
              </a:defRPr>
            </a:lvl5pPr>
            <a:lvl6pPr lvl="5" algn="ctr" rtl="0">
              <a:spcBef>
                <a:spcPts val="0"/>
              </a:spcBef>
              <a:spcAft>
                <a:spcPts val="0"/>
              </a:spcAft>
              <a:buClr>
                <a:srgbClr val="7198A9"/>
              </a:buClr>
              <a:buSzPts val="1400"/>
              <a:buNone/>
              <a:defRPr sz="1867">
                <a:solidFill>
                  <a:srgbClr val="7198A9"/>
                </a:solidFill>
              </a:defRPr>
            </a:lvl6pPr>
            <a:lvl7pPr lvl="6" algn="ctr" rtl="0">
              <a:spcBef>
                <a:spcPts val="0"/>
              </a:spcBef>
              <a:spcAft>
                <a:spcPts val="0"/>
              </a:spcAft>
              <a:buClr>
                <a:srgbClr val="7198A9"/>
              </a:buClr>
              <a:buSzPts val="1400"/>
              <a:buNone/>
              <a:defRPr sz="1867">
                <a:solidFill>
                  <a:srgbClr val="7198A9"/>
                </a:solidFill>
              </a:defRPr>
            </a:lvl7pPr>
            <a:lvl8pPr lvl="7" algn="ctr" rtl="0">
              <a:spcBef>
                <a:spcPts val="0"/>
              </a:spcBef>
              <a:spcAft>
                <a:spcPts val="0"/>
              </a:spcAft>
              <a:buClr>
                <a:srgbClr val="7198A9"/>
              </a:buClr>
              <a:buSzPts val="1400"/>
              <a:buNone/>
              <a:defRPr sz="1867">
                <a:solidFill>
                  <a:srgbClr val="7198A9"/>
                </a:solidFill>
              </a:defRPr>
            </a:lvl8pPr>
            <a:lvl9pPr lvl="8" algn="ctr" rtl="0">
              <a:spcBef>
                <a:spcPts val="0"/>
              </a:spcBef>
              <a:spcAft>
                <a:spcPts val="0"/>
              </a:spcAft>
              <a:buClr>
                <a:srgbClr val="7198A9"/>
              </a:buClr>
              <a:buSzPts val="1400"/>
              <a:buNone/>
              <a:defRPr sz="1867">
                <a:solidFill>
                  <a:srgbClr val="7198A9"/>
                </a:solidFill>
              </a:defRPr>
            </a:lvl9pPr>
          </a:lstStyle>
          <a:p>
            <a:endParaRPr/>
          </a:p>
        </p:txBody>
      </p:sp>
      <p:sp>
        <p:nvSpPr>
          <p:cNvPr id="63" name="Google Shape;63;p3"/>
          <p:cNvSpPr/>
          <p:nvPr/>
        </p:nvSpPr>
        <p:spPr>
          <a:xfrm>
            <a:off x="6763757" y="6153868"/>
            <a:ext cx="691600" cy="691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41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4"/>
        <p:cNvGrpSpPr/>
        <p:nvPr/>
      </p:nvGrpSpPr>
      <p:grpSpPr>
        <a:xfrm>
          <a:off x="0" y="0"/>
          <a:ext cx="0" cy="0"/>
          <a:chOff x="0" y="0"/>
          <a:chExt cx="0" cy="0"/>
        </a:xfrm>
      </p:grpSpPr>
      <p:pic>
        <p:nvPicPr>
          <p:cNvPr id="65" name="Google Shape;65;p4" descr="Death_to_stock_communicate_hands_10.jpg"/>
          <p:cNvPicPr preferRelativeResize="0"/>
          <p:nvPr/>
        </p:nvPicPr>
        <p:blipFill>
          <a:blip r:embed="rId2">
            <a:alphaModFix/>
          </a:blip>
          <a:stretch>
            <a:fillRect/>
          </a:stretch>
        </p:blipFill>
        <p:spPr>
          <a:xfrm>
            <a:off x="-4733" y="1326733"/>
            <a:ext cx="1383600" cy="1383600"/>
          </a:xfrm>
          <a:prstGeom prst="rect">
            <a:avLst/>
          </a:prstGeom>
          <a:noFill/>
          <a:ln>
            <a:noFill/>
          </a:ln>
        </p:spPr>
      </p:pic>
      <p:pic>
        <p:nvPicPr>
          <p:cNvPr id="66" name="Google Shape;66;p4" descr="DeathtoStock_Simplify2.jpg"/>
          <p:cNvPicPr preferRelativeResize="0"/>
          <p:nvPr/>
        </p:nvPicPr>
        <p:blipFill>
          <a:blip r:embed="rId3">
            <a:alphaModFix/>
          </a:blip>
          <a:stretch>
            <a:fillRect/>
          </a:stretch>
        </p:blipFill>
        <p:spPr>
          <a:xfrm>
            <a:off x="-4733" y="4087634"/>
            <a:ext cx="2770367" cy="2770367"/>
          </a:xfrm>
          <a:prstGeom prst="rect">
            <a:avLst/>
          </a:prstGeom>
          <a:noFill/>
          <a:ln>
            <a:noFill/>
          </a:ln>
        </p:spPr>
      </p:pic>
      <p:sp>
        <p:nvSpPr>
          <p:cNvPr id="67" name="Google Shape;67;p4"/>
          <p:cNvSpPr/>
          <p:nvPr/>
        </p:nvSpPr>
        <p:spPr>
          <a:xfrm>
            <a:off x="10810393" y="4146816"/>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8" name="Google Shape;68;p4" descr="DeathtoStock_Wired3.jpg"/>
          <p:cNvPicPr preferRelativeResize="0"/>
          <p:nvPr/>
        </p:nvPicPr>
        <p:blipFill>
          <a:blip r:embed="rId4">
            <a:alphaModFix/>
          </a:blip>
          <a:stretch>
            <a:fillRect/>
          </a:stretch>
        </p:blipFill>
        <p:spPr>
          <a:xfrm>
            <a:off x="9426701" y="1383601"/>
            <a:ext cx="2779300" cy="2779300"/>
          </a:xfrm>
          <a:prstGeom prst="rect">
            <a:avLst/>
          </a:prstGeom>
          <a:noFill/>
          <a:ln>
            <a:noFill/>
          </a:ln>
        </p:spPr>
      </p:pic>
      <p:sp>
        <p:nvSpPr>
          <p:cNvPr id="69" name="Google Shape;69;p4"/>
          <p:cNvSpPr txBox="1">
            <a:spLocks noGrp="1"/>
          </p:cNvSpPr>
          <p:nvPr>
            <p:ph type="body" idx="1"/>
          </p:nvPr>
        </p:nvSpPr>
        <p:spPr>
          <a:xfrm>
            <a:off x="3868500" y="2882400"/>
            <a:ext cx="4455200" cy="1093200"/>
          </a:xfrm>
          <a:prstGeom prst="rect">
            <a:avLst/>
          </a:prstGeom>
        </p:spPr>
        <p:txBody>
          <a:bodyPr spcFirstLastPara="1" wrap="square" lIns="91425" tIns="91425" rIns="91425" bIns="91425" anchor="ctr" anchorCtr="0">
            <a:noAutofit/>
          </a:bodyPr>
          <a:lstStyle>
            <a:lvl1pPr marL="609585" lvl="0" indent="-440256" algn="ctr" rtl="0">
              <a:spcBef>
                <a:spcPts val="800"/>
              </a:spcBef>
              <a:spcAft>
                <a:spcPts val="0"/>
              </a:spcAft>
              <a:buSzPts val="1600"/>
              <a:buFont typeface="Arvo"/>
              <a:buChar char="■"/>
              <a:defRPr i="1">
                <a:latin typeface="Arvo"/>
                <a:ea typeface="Arvo"/>
                <a:cs typeface="Arvo"/>
                <a:sym typeface="Arvo"/>
              </a:defRPr>
            </a:lvl1pPr>
            <a:lvl2pPr marL="1219170" lvl="1" indent="-440256" algn="ctr" rtl="0">
              <a:spcBef>
                <a:spcPts val="0"/>
              </a:spcBef>
              <a:spcAft>
                <a:spcPts val="0"/>
              </a:spcAft>
              <a:buSzPts val="1600"/>
              <a:buFont typeface="Arvo"/>
              <a:buChar char="□"/>
              <a:defRPr i="1">
                <a:latin typeface="Arvo"/>
                <a:ea typeface="Arvo"/>
                <a:cs typeface="Arvo"/>
                <a:sym typeface="Arvo"/>
              </a:defRPr>
            </a:lvl2pPr>
            <a:lvl3pPr marL="1828754" lvl="2" indent="-440256" algn="ctr" rtl="0">
              <a:spcBef>
                <a:spcPts val="0"/>
              </a:spcBef>
              <a:spcAft>
                <a:spcPts val="0"/>
              </a:spcAft>
              <a:buSzPts val="1600"/>
              <a:buFont typeface="Arvo"/>
              <a:buChar char="▫"/>
              <a:defRPr i="1">
                <a:latin typeface="Arvo"/>
                <a:ea typeface="Arvo"/>
                <a:cs typeface="Arvo"/>
                <a:sym typeface="Arvo"/>
              </a:defRPr>
            </a:lvl3pPr>
            <a:lvl4pPr marL="2438339" lvl="3" indent="-440256" algn="ctr" rtl="0">
              <a:spcBef>
                <a:spcPts val="0"/>
              </a:spcBef>
              <a:spcAft>
                <a:spcPts val="0"/>
              </a:spcAft>
              <a:buSzPts val="1600"/>
              <a:buFont typeface="Arvo"/>
              <a:buChar char="▫"/>
              <a:defRPr i="1">
                <a:latin typeface="Arvo"/>
                <a:ea typeface="Arvo"/>
                <a:cs typeface="Arvo"/>
                <a:sym typeface="Arvo"/>
              </a:defRPr>
            </a:lvl4pPr>
            <a:lvl5pPr marL="3047924" lvl="4" indent="-440256" algn="ctr" rtl="0">
              <a:spcBef>
                <a:spcPts val="0"/>
              </a:spcBef>
              <a:spcAft>
                <a:spcPts val="0"/>
              </a:spcAft>
              <a:buSzPts val="1600"/>
              <a:buFont typeface="Arvo"/>
              <a:buChar char="○"/>
              <a:defRPr i="1">
                <a:latin typeface="Arvo"/>
                <a:ea typeface="Arvo"/>
                <a:cs typeface="Arvo"/>
                <a:sym typeface="Arvo"/>
              </a:defRPr>
            </a:lvl5pPr>
            <a:lvl6pPr marL="3657509" lvl="5" indent="-440256" algn="ctr" rtl="0">
              <a:spcBef>
                <a:spcPts val="0"/>
              </a:spcBef>
              <a:spcAft>
                <a:spcPts val="0"/>
              </a:spcAft>
              <a:buSzPts val="1600"/>
              <a:buFont typeface="Arvo"/>
              <a:buChar char="■"/>
              <a:defRPr i="1">
                <a:latin typeface="Arvo"/>
                <a:ea typeface="Arvo"/>
                <a:cs typeface="Arvo"/>
                <a:sym typeface="Arvo"/>
              </a:defRPr>
            </a:lvl6pPr>
            <a:lvl7pPr marL="4267093" lvl="6" indent="-440256" algn="ctr" rtl="0">
              <a:spcBef>
                <a:spcPts val="0"/>
              </a:spcBef>
              <a:spcAft>
                <a:spcPts val="0"/>
              </a:spcAft>
              <a:buSzPts val="1600"/>
              <a:buFont typeface="Arvo"/>
              <a:buChar char="●"/>
              <a:defRPr i="1">
                <a:latin typeface="Arvo"/>
                <a:ea typeface="Arvo"/>
                <a:cs typeface="Arvo"/>
                <a:sym typeface="Arvo"/>
              </a:defRPr>
            </a:lvl7pPr>
            <a:lvl8pPr marL="4876678" lvl="7" indent="-440256" algn="ctr" rtl="0">
              <a:spcBef>
                <a:spcPts val="0"/>
              </a:spcBef>
              <a:spcAft>
                <a:spcPts val="0"/>
              </a:spcAft>
              <a:buSzPts val="1600"/>
              <a:buFont typeface="Arvo"/>
              <a:buChar char="○"/>
              <a:defRPr i="1">
                <a:latin typeface="Arvo"/>
                <a:ea typeface="Arvo"/>
                <a:cs typeface="Arvo"/>
                <a:sym typeface="Arvo"/>
              </a:defRPr>
            </a:lvl8pPr>
            <a:lvl9pPr marL="5486263" lvl="8" indent="-440256" algn="ctr">
              <a:spcBef>
                <a:spcPts val="0"/>
              </a:spcBef>
              <a:spcAft>
                <a:spcPts val="0"/>
              </a:spcAft>
              <a:buSzPts val="1600"/>
              <a:buFont typeface="Arvo"/>
              <a:buChar char="■"/>
              <a:defRPr i="1">
                <a:latin typeface="Arvo"/>
                <a:ea typeface="Arvo"/>
                <a:cs typeface="Arvo"/>
                <a:sym typeface="Arvo"/>
              </a:defRPr>
            </a:lvl9pPr>
          </a:lstStyle>
          <a:p>
            <a:endParaRPr/>
          </a:p>
        </p:txBody>
      </p:sp>
      <p:sp>
        <p:nvSpPr>
          <p:cNvPr id="70" name="Google Shape;70;p4"/>
          <p:cNvSpPr/>
          <p:nvPr/>
        </p:nvSpPr>
        <p:spPr>
          <a:xfrm>
            <a:off x="9426697" y="13836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9426697" y="56"/>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8735097" y="-12"/>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0810304" y="41628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p:nvPr/>
        </p:nvSpPr>
        <p:spPr>
          <a:xfrm flipH="1">
            <a:off x="1376969" y="1326740"/>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4"/>
          <p:cNvSpPr/>
          <p:nvPr/>
        </p:nvSpPr>
        <p:spPr>
          <a:xfrm flipH="1">
            <a:off x="-4659" y="2710349"/>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4"/>
          <p:cNvSpPr/>
          <p:nvPr/>
        </p:nvSpPr>
        <p:spPr>
          <a:xfrm flipH="1">
            <a:off x="1376969" y="4087635"/>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flipH="1">
            <a:off x="2760571" y="61663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4"/>
          <p:cNvSpPr/>
          <p:nvPr/>
        </p:nvSpPr>
        <p:spPr>
          <a:xfrm flipH="1">
            <a:off x="2068979" y="2018721"/>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9" name="Google Shape;79;p4" descr="Death_to_stock_communicate_hands_2.jpg"/>
          <p:cNvPicPr preferRelativeResize="0"/>
          <p:nvPr/>
        </p:nvPicPr>
        <p:blipFill>
          <a:blip r:embed="rId5">
            <a:alphaModFix/>
          </a:blip>
          <a:stretch>
            <a:fillRect/>
          </a:stretch>
        </p:blipFill>
        <p:spPr>
          <a:xfrm>
            <a:off x="10810313" y="-6"/>
            <a:ext cx="1383753" cy="1383751"/>
          </a:xfrm>
          <a:prstGeom prst="rect">
            <a:avLst/>
          </a:prstGeom>
          <a:noFill/>
          <a:ln>
            <a:noFill/>
          </a:ln>
        </p:spPr>
      </p:pic>
      <p:grpSp>
        <p:nvGrpSpPr>
          <p:cNvPr id="80" name="Google Shape;80;p4"/>
          <p:cNvGrpSpPr/>
          <p:nvPr/>
        </p:nvGrpSpPr>
        <p:grpSpPr>
          <a:xfrm>
            <a:off x="1746843" y="4441899"/>
            <a:ext cx="643853" cy="675071"/>
            <a:chOff x="5961125" y="1623900"/>
            <a:chExt cx="427450" cy="448175"/>
          </a:xfrm>
        </p:grpSpPr>
        <p:sp>
          <p:nvSpPr>
            <p:cNvPr id="81" name="Google Shape;81;p4"/>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p:nvPr/>
        </p:nvSpPr>
        <p:spPr>
          <a:xfrm>
            <a:off x="9798733" y="1755632"/>
            <a:ext cx="639531" cy="639531"/>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4"/>
          <p:cNvSpPr txBox="1">
            <a:spLocks noGrp="1"/>
          </p:cNvSpPr>
          <p:nvPr>
            <p:ph type="sldNum" idx="12"/>
          </p:nvPr>
        </p:nvSpPr>
        <p:spPr>
          <a:xfrm>
            <a:off x="5750200"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7198A9"/>
                </a:solidFill>
                <a:latin typeface="Arvo"/>
                <a:ea typeface="Arvo"/>
                <a:cs typeface="Arvo"/>
                <a:sym typeface="Arvo"/>
              </a:defRPr>
            </a:lvl1pPr>
            <a:lvl2pPr lvl="1" algn="ctr" rtl="0">
              <a:buNone/>
              <a:defRPr sz="1333">
                <a:solidFill>
                  <a:srgbClr val="7198A9"/>
                </a:solidFill>
                <a:latin typeface="Arvo"/>
                <a:ea typeface="Arvo"/>
                <a:cs typeface="Arvo"/>
                <a:sym typeface="Arvo"/>
              </a:defRPr>
            </a:lvl2pPr>
            <a:lvl3pPr lvl="2" algn="ctr" rtl="0">
              <a:buNone/>
              <a:defRPr sz="1333">
                <a:solidFill>
                  <a:srgbClr val="7198A9"/>
                </a:solidFill>
                <a:latin typeface="Arvo"/>
                <a:ea typeface="Arvo"/>
                <a:cs typeface="Arvo"/>
                <a:sym typeface="Arvo"/>
              </a:defRPr>
            </a:lvl3pPr>
            <a:lvl4pPr lvl="3" algn="ctr" rtl="0">
              <a:buNone/>
              <a:defRPr sz="1333">
                <a:solidFill>
                  <a:srgbClr val="7198A9"/>
                </a:solidFill>
                <a:latin typeface="Arvo"/>
                <a:ea typeface="Arvo"/>
                <a:cs typeface="Arvo"/>
                <a:sym typeface="Arvo"/>
              </a:defRPr>
            </a:lvl4pPr>
            <a:lvl5pPr lvl="4" algn="ctr" rtl="0">
              <a:buNone/>
              <a:defRPr sz="1333">
                <a:solidFill>
                  <a:srgbClr val="7198A9"/>
                </a:solidFill>
                <a:latin typeface="Arvo"/>
                <a:ea typeface="Arvo"/>
                <a:cs typeface="Arvo"/>
                <a:sym typeface="Arvo"/>
              </a:defRPr>
            </a:lvl5pPr>
            <a:lvl6pPr lvl="5" algn="ctr" rtl="0">
              <a:buNone/>
              <a:defRPr sz="1333">
                <a:solidFill>
                  <a:srgbClr val="7198A9"/>
                </a:solidFill>
                <a:latin typeface="Arvo"/>
                <a:ea typeface="Arvo"/>
                <a:cs typeface="Arvo"/>
                <a:sym typeface="Arvo"/>
              </a:defRPr>
            </a:lvl6pPr>
            <a:lvl7pPr lvl="6" algn="ctr" rtl="0">
              <a:buNone/>
              <a:defRPr sz="1333">
                <a:solidFill>
                  <a:srgbClr val="7198A9"/>
                </a:solidFill>
                <a:latin typeface="Arvo"/>
                <a:ea typeface="Arvo"/>
                <a:cs typeface="Arvo"/>
                <a:sym typeface="Arvo"/>
              </a:defRPr>
            </a:lvl7pPr>
            <a:lvl8pPr lvl="7" algn="ctr" rtl="0">
              <a:buNone/>
              <a:defRPr sz="1333">
                <a:solidFill>
                  <a:srgbClr val="7198A9"/>
                </a:solidFill>
                <a:latin typeface="Arvo"/>
                <a:ea typeface="Arvo"/>
                <a:cs typeface="Arvo"/>
                <a:sym typeface="Arvo"/>
              </a:defRPr>
            </a:lvl8pPr>
            <a:lvl9pPr lvl="8" algn="ctr" rtl="0">
              <a:buNone/>
              <a:defRPr sz="1333">
                <a:solidFill>
                  <a:srgbClr val="7198A9"/>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5873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0"/>
        <p:cNvGrpSpPr/>
        <p:nvPr/>
      </p:nvGrpSpPr>
      <p:grpSpPr>
        <a:xfrm>
          <a:off x="0" y="0"/>
          <a:ext cx="0" cy="0"/>
          <a:chOff x="0" y="0"/>
          <a:chExt cx="0" cy="0"/>
        </a:xfrm>
      </p:grpSpPr>
      <p:sp>
        <p:nvSpPr>
          <p:cNvPr id="91" name="Google Shape;91;p5"/>
          <p:cNvSpPr txBox="1">
            <a:spLocks noGrp="1"/>
          </p:cNvSpPr>
          <p:nvPr>
            <p:ph type="title"/>
          </p:nvPr>
        </p:nvSpPr>
        <p:spPr>
          <a:xfrm>
            <a:off x="2456633" y="1596100"/>
            <a:ext cx="5487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
          <p:cNvSpPr txBox="1">
            <a:spLocks noGrp="1"/>
          </p:cNvSpPr>
          <p:nvPr>
            <p:ph type="body" idx="1"/>
          </p:nvPr>
        </p:nvSpPr>
        <p:spPr>
          <a:xfrm>
            <a:off x="2456633" y="2557708"/>
            <a:ext cx="5487200" cy="36036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pic>
        <p:nvPicPr>
          <p:cNvPr id="93" name="Google Shape;93;p5" descr="Death_to_stock_communicate_hands_2.jpg"/>
          <p:cNvPicPr preferRelativeResize="0"/>
          <p:nvPr/>
        </p:nvPicPr>
        <p:blipFill>
          <a:blip r:embed="rId2">
            <a:alphaModFix/>
          </a:blip>
          <a:stretch>
            <a:fillRect/>
          </a:stretch>
        </p:blipFill>
        <p:spPr>
          <a:xfrm>
            <a:off x="10808246" y="2760910"/>
            <a:ext cx="1383753" cy="1383751"/>
          </a:xfrm>
          <a:prstGeom prst="rect">
            <a:avLst/>
          </a:prstGeom>
          <a:noFill/>
          <a:ln>
            <a:noFill/>
          </a:ln>
        </p:spPr>
      </p:pic>
      <p:pic>
        <p:nvPicPr>
          <p:cNvPr id="94" name="Google Shape;94;p5" descr="Death_to_stock_communicate_hands_5.jpg"/>
          <p:cNvPicPr preferRelativeResize="0"/>
          <p:nvPr/>
        </p:nvPicPr>
        <p:blipFill>
          <a:blip r:embed="rId3">
            <a:alphaModFix/>
          </a:blip>
          <a:stretch>
            <a:fillRect/>
          </a:stretch>
        </p:blipFill>
        <p:spPr>
          <a:xfrm>
            <a:off x="9421628" y="12"/>
            <a:ext cx="2770373" cy="2770360"/>
          </a:xfrm>
          <a:prstGeom prst="rect">
            <a:avLst/>
          </a:prstGeom>
          <a:noFill/>
          <a:ln>
            <a:noFill/>
          </a:ln>
        </p:spPr>
      </p:pic>
      <p:sp>
        <p:nvSpPr>
          <p:cNvPr id="95" name="Google Shape;95;p5"/>
          <p:cNvSpPr/>
          <p:nvPr/>
        </p:nvSpPr>
        <p:spPr>
          <a:xfrm>
            <a:off x="9426697" y="27631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10808327" y="4144683"/>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9426697" y="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9" y="5474392"/>
            <a:ext cx="1383600" cy="1383600"/>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47827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a:off x="691588" y="5474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8735097" y="-12"/>
            <a:ext cx="691600" cy="691600"/>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10116621" y="3444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 name="Google Shape;103;p5"/>
          <p:cNvGrpSpPr/>
          <p:nvPr/>
        </p:nvGrpSpPr>
        <p:grpSpPr>
          <a:xfrm>
            <a:off x="9777256" y="359734"/>
            <a:ext cx="664173" cy="664135"/>
            <a:chOff x="1923675" y="1633650"/>
            <a:chExt cx="436000" cy="435975"/>
          </a:xfrm>
        </p:grpSpPr>
        <p:sp>
          <p:nvSpPr>
            <p:cNvPr id="104" name="Google Shape;104;p5"/>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5"/>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020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11"/>
        <p:cNvGrpSpPr/>
        <p:nvPr/>
      </p:nvGrpSpPr>
      <p:grpSpPr>
        <a:xfrm>
          <a:off x="0" y="0"/>
          <a:ext cx="0" cy="0"/>
          <a:chOff x="0" y="0"/>
          <a:chExt cx="0" cy="0"/>
        </a:xfrm>
      </p:grpSpPr>
      <p:pic>
        <p:nvPicPr>
          <p:cNvPr id="112" name="Google Shape;112;p6" descr="Death_to_stock_photography_Vibrant-(10-of-10).jpg"/>
          <p:cNvPicPr preferRelativeResize="0"/>
          <p:nvPr/>
        </p:nvPicPr>
        <p:blipFill>
          <a:blip r:embed="rId2">
            <a:alphaModFix/>
          </a:blip>
          <a:stretch>
            <a:fillRect/>
          </a:stretch>
        </p:blipFill>
        <p:spPr>
          <a:xfrm>
            <a:off x="9426367" y="1383601"/>
            <a:ext cx="2760900" cy="2760900"/>
          </a:xfrm>
          <a:prstGeom prst="rect">
            <a:avLst/>
          </a:prstGeom>
          <a:noFill/>
          <a:ln>
            <a:noFill/>
          </a:ln>
        </p:spPr>
      </p:pic>
      <p:sp>
        <p:nvSpPr>
          <p:cNvPr id="113" name="Google Shape;113;p6"/>
          <p:cNvSpPr/>
          <p:nvPr/>
        </p:nvSpPr>
        <p:spPr>
          <a:xfrm>
            <a:off x="9426697" y="2763101"/>
            <a:ext cx="1383600" cy="13836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4" name="Google Shape;114;p6" descr="Death_to_stock_photography_Vibrant-(9-of-10).jpg"/>
          <p:cNvPicPr preferRelativeResize="0"/>
          <p:nvPr/>
        </p:nvPicPr>
        <p:blipFill>
          <a:blip r:embed="rId3">
            <a:alphaModFix/>
          </a:blip>
          <a:stretch>
            <a:fillRect/>
          </a:stretch>
        </p:blipFill>
        <p:spPr>
          <a:xfrm>
            <a:off x="10803501" y="1"/>
            <a:ext cx="1383767" cy="1383767"/>
          </a:xfrm>
          <a:prstGeom prst="rect">
            <a:avLst/>
          </a:prstGeom>
          <a:noFill/>
          <a:ln>
            <a:noFill/>
          </a:ln>
        </p:spPr>
      </p:pic>
      <p:sp>
        <p:nvSpPr>
          <p:cNvPr id="115" name="Google Shape;115;p6"/>
          <p:cNvSpPr txBox="1">
            <a:spLocks noGrp="1"/>
          </p:cNvSpPr>
          <p:nvPr>
            <p:ph type="title"/>
          </p:nvPr>
        </p:nvSpPr>
        <p:spPr>
          <a:xfrm>
            <a:off x="2456633" y="1596100"/>
            <a:ext cx="5875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
          <p:cNvSpPr txBox="1">
            <a:spLocks noGrp="1"/>
          </p:cNvSpPr>
          <p:nvPr>
            <p:ph type="body" idx="1"/>
          </p:nvPr>
        </p:nvSpPr>
        <p:spPr>
          <a:xfrm>
            <a:off x="2456633" y="2425300"/>
            <a:ext cx="2897200" cy="41424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117" name="Google Shape;117;p6"/>
          <p:cNvSpPr txBox="1">
            <a:spLocks noGrp="1"/>
          </p:cNvSpPr>
          <p:nvPr>
            <p:ph type="body" idx="2"/>
          </p:nvPr>
        </p:nvSpPr>
        <p:spPr>
          <a:xfrm>
            <a:off x="5417515" y="2425300"/>
            <a:ext cx="2914400" cy="41424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118" name="Google Shape;118;p6"/>
          <p:cNvSpPr/>
          <p:nvPr/>
        </p:nvSpPr>
        <p:spPr>
          <a:xfrm>
            <a:off x="10803581" y="4146789"/>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9426709" y="83"/>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9" y="5474392"/>
            <a:ext cx="1383600" cy="13836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1383600" y="61659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12" y="54743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11495664" y="5528421"/>
            <a:ext cx="691600" cy="6916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11495671" y="4836821"/>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6"/>
          <p:cNvGrpSpPr/>
          <p:nvPr/>
        </p:nvGrpSpPr>
        <p:grpSpPr>
          <a:xfrm>
            <a:off x="9898696" y="3124608"/>
            <a:ext cx="439624" cy="696937"/>
            <a:chOff x="6718575" y="2318625"/>
            <a:chExt cx="256950" cy="407375"/>
          </a:xfrm>
        </p:grpSpPr>
        <p:sp>
          <p:nvSpPr>
            <p:cNvPr id="126" name="Google Shape;12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 name="Google Shape;134;p6"/>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380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35"/>
        <p:cNvGrpSpPr/>
        <p:nvPr/>
      </p:nvGrpSpPr>
      <p:grpSpPr>
        <a:xfrm>
          <a:off x="0" y="0"/>
          <a:ext cx="0" cy="0"/>
          <a:chOff x="0" y="0"/>
          <a:chExt cx="0" cy="0"/>
        </a:xfrm>
      </p:grpSpPr>
      <p:pic>
        <p:nvPicPr>
          <p:cNvPr id="136" name="Google Shape;136;p7" descr="DeathtoStock_Clementine10.jpg"/>
          <p:cNvPicPr preferRelativeResize="0"/>
          <p:nvPr/>
        </p:nvPicPr>
        <p:blipFill>
          <a:blip r:embed="rId2">
            <a:alphaModFix/>
          </a:blip>
          <a:stretch>
            <a:fillRect/>
          </a:stretch>
        </p:blipFill>
        <p:spPr>
          <a:xfrm>
            <a:off x="9424467" y="2760901"/>
            <a:ext cx="1383767" cy="1383767"/>
          </a:xfrm>
          <a:prstGeom prst="rect">
            <a:avLst/>
          </a:prstGeom>
          <a:noFill/>
          <a:ln>
            <a:noFill/>
          </a:ln>
        </p:spPr>
      </p:pic>
      <p:pic>
        <p:nvPicPr>
          <p:cNvPr id="137" name="Google Shape;137;p7" descr="Death_to_stock_communicate_hands_9-.jpg"/>
          <p:cNvPicPr preferRelativeResize="0"/>
          <p:nvPr/>
        </p:nvPicPr>
        <p:blipFill>
          <a:blip r:embed="rId3">
            <a:alphaModFix/>
          </a:blip>
          <a:stretch>
            <a:fillRect/>
          </a:stretch>
        </p:blipFill>
        <p:spPr>
          <a:xfrm>
            <a:off x="9421634" y="1"/>
            <a:ext cx="2770367" cy="2770367"/>
          </a:xfrm>
          <a:prstGeom prst="rect">
            <a:avLst/>
          </a:prstGeom>
          <a:noFill/>
          <a:ln>
            <a:noFill/>
          </a:ln>
        </p:spPr>
      </p:pic>
      <p:sp>
        <p:nvSpPr>
          <p:cNvPr id="138" name="Google Shape;138;p7"/>
          <p:cNvSpPr txBox="1">
            <a:spLocks noGrp="1"/>
          </p:cNvSpPr>
          <p:nvPr>
            <p:ph type="title"/>
          </p:nvPr>
        </p:nvSpPr>
        <p:spPr>
          <a:xfrm>
            <a:off x="2456633" y="1596100"/>
            <a:ext cx="5922400" cy="829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7"/>
          <p:cNvSpPr txBox="1">
            <a:spLocks noGrp="1"/>
          </p:cNvSpPr>
          <p:nvPr>
            <p:ph type="body" idx="1"/>
          </p:nvPr>
        </p:nvSpPr>
        <p:spPr>
          <a:xfrm>
            <a:off x="2456633"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0" name="Google Shape;140;p7"/>
          <p:cNvSpPr txBox="1">
            <a:spLocks noGrp="1"/>
          </p:cNvSpPr>
          <p:nvPr>
            <p:ph type="body" idx="2"/>
          </p:nvPr>
        </p:nvSpPr>
        <p:spPr>
          <a:xfrm>
            <a:off x="4463300"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1" name="Google Shape;141;p7"/>
          <p:cNvSpPr txBox="1">
            <a:spLocks noGrp="1"/>
          </p:cNvSpPr>
          <p:nvPr>
            <p:ph type="body" idx="3"/>
          </p:nvPr>
        </p:nvSpPr>
        <p:spPr>
          <a:xfrm>
            <a:off x="6469965" y="2425300"/>
            <a:ext cx="1908400" cy="41428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2" name="Google Shape;142;p7"/>
          <p:cNvSpPr/>
          <p:nvPr/>
        </p:nvSpPr>
        <p:spPr>
          <a:xfrm>
            <a:off x="8040881" y="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0808327" y="2762341"/>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0808315" y="13795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391" y="4782392"/>
            <a:ext cx="1383600" cy="1383600"/>
          </a:xfrm>
          <a:prstGeom prst="rect">
            <a:avLst/>
          </a:prstGeom>
          <a:solidFill>
            <a:srgbClr val="B0D8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00" y="61659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412" y="4782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1500297" y="4150888"/>
            <a:ext cx="691600" cy="691600"/>
          </a:xfrm>
          <a:prstGeom prst="rect">
            <a:avLst/>
          </a:prstGeom>
          <a:solidFill>
            <a:srgbClr val="B0D8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9424455" y="-12"/>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 name="Google Shape;150;p7"/>
          <p:cNvGrpSpPr/>
          <p:nvPr/>
        </p:nvGrpSpPr>
        <p:grpSpPr>
          <a:xfrm>
            <a:off x="11136361" y="1707529"/>
            <a:ext cx="727539" cy="727539"/>
            <a:chOff x="5941025" y="3634400"/>
            <a:chExt cx="467650" cy="467650"/>
          </a:xfrm>
        </p:grpSpPr>
        <p:sp>
          <p:nvSpPr>
            <p:cNvPr id="151" name="Google Shape;151;p7"/>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7"/>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205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4C03-ED46-FB73-E1BC-E81F274BE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2FE5E-CC8F-707D-E7FA-3611B06D8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03B29-E886-1339-0533-F3CE42F2E575}"/>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A8EB1FB4-1BC1-04BF-0030-0F5D300E5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C9EAD-AC66-3C13-08E6-F7FA815DB711}"/>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956571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8"/>
        <p:cNvGrpSpPr/>
        <p:nvPr/>
      </p:nvGrpSpPr>
      <p:grpSpPr>
        <a:xfrm>
          <a:off x="0" y="0"/>
          <a:ext cx="0" cy="0"/>
          <a:chOff x="0" y="0"/>
          <a:chExt cx="0" cy="0"/>
        </a:xfrm>
      </p:grpSpPr>
      <p:pic>
        <p:nvPicPr>
          <p:cNvPr id="159" name="Google Shape;159;p8" descr="DeathtoStock_Simplify3.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60" name="Google Shape;160;p8" descr="Death_to_stock_communicate_hands_4.jpg"/>
          <p:cNvPicPr preferRelativeResize="0"/>
          <p:nvPr/>
        </p:nvPicPr>
        <p:blipFill>
          <a:blip r:embed="rId3">
            <a:alphaModFix/>
          </a:blip>
          <a:stretch>
            <a:fillRect/>
          </a:stretch>
        </p:blipFill>
        <p:spPr>
          <a:xfrm>
            <a:off x="9421634" y="2760901"/>
            <a:ext cx="2770367" cy="2770367"/>
          </a:xfrm>
          <a:prstGeom prst="rect">
            <a:avLst/>
          </a:prstGeom>
          <a:noFill/>
          <a:ln>
            <a:noFill/>
          </a:ln>
        </p:spPr>
      </p:pic>
      <p:sp>
        <p:nvSpPr>
          <p:cNvPr id="161" name="Google Shape;161;p8"/>
          <p:cNvSpPr txBox="1">
            <a:spLocks noGrp="1"/>
          </p:cNvSpPr>
          <p:nvPr>
            <p:ph type="title"/>
          </p:nvPr>
        </p:nvSpPr>
        <p:spPr>
          <a:xfrm>
            <a:off x="2456633" y="1596100"/>
            <a:ext cx="5487200" cy="829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8"/>
          <p:cNvSpPr/>
          <p:nvPr/>
        </p:nvSpPr>
        <p:spPr>
          <a:xfrm>
            <a:off x="9426697" y="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10808327" y="1383616"/>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9426697" y="4136601"/>
            <a:ext cx="1383600" cy="1383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9" y="5474392"/>
            <a:ext cx="1383600" cy="1383600"/>
          </a:xfrm>
          <a:prstGeom prst="rect">
            <a:avLst/>
          </a:prstGeom>
          <a:solidFill>
            <a:srgbClr val="EDC6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1383600" y="5474396"/>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12" y="61663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10116631" y="1383588"/>
            <a:ext cx="691600" cy="691600"/>
          </a:xfrm>
          <a:prstGeom prst="rect">
            <a:avLst/>
          </a:prstGeom>
          <a:solidFill>
            <a:srgbClr val="EDC6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11500388" y="691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10039798" y="4587431"/>
            <a:ext cx="607135" cy="55230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8"/>
          <p:cNvSpPr/>
          <p:nvPr/>
        </p:nvSpPr>
        <p:spPr>
          <a:xfrm flipH="1">
            <a:off x="9590053" y="4517081"/>
            <a:ext cx="403948" cy="367432"/>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8"/>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1914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3"/>
        <p:cNvGrpSpPr/>
        <p:nvPr/>
      </p:nvGrpSpPr>
      <p:grpSpPr>
        <a:xfrm>
          <a:off x="0" y="0"/>
          <a:ext cx="0" cy="0"/>
          <a:chOff x="0" y="0"/>
          <a:chExt cx="0" cy="0"/>
        </a:xfrm>
      </p:grpSpPr>
      <p:pic>
        <p:nvPicPr>
          <p:cNvPr id="174" name="Google Shape;174;p9" descr="Death_to_stock_communicate_hands_1.jpg"/>
          <p:cNvPicPr preferRelativeResize="0"/>
          <p:nvPr/>
        </p:nvPicPr>
        <p:blipFill>
          <a:blip r:embed="rId2">
            <a:alphaModFix/>
          </a:blip>
          <a:stretch>
            <a:fillRect/>
          </a:stretch>
        </p:blipFill>
        <p:spPr>
          <a:xfrm>
            <a:off x="10808333" y="0"/>
            <a:ext cx="1383600" cy="1383600"/>
          </a:xfrm>
          <a:prstGeom prst="rect">
            <a:avLst/>
          </a:prstGeom>
          <a:noFill/>
          <a:ln>
            <a:noFill/>
          </a:ln>
        </p:spPr>
      </p:pic>
      <p:pic>
        <p:nvPicPr>
          <p:cNvPr id="175" name="Google Shape;175;p9" descr="Death_to_stock_communicate_hands_3.jpg"/>
          <p:cNvPicPr preferRelativeResize="0"/>
          <p:nvPr/>
        </p:nvPicPr>
        <p:blipFill>
          <a:blip r:embed="rId3">
            <a:alphaModFix/>
          </a:blip>
          <a:stretch>
            <a:fillRect/>
          </a:stretch>
        </p:blipFill>
        <p:spPr>
          <a:xfrm>
            <a:off x="0" y="5474400"/>
            <a:ext cx="1383600" cy="1383600"/>
          </a:xfrm>
          <a:prstGeom prst="rect">
            <a:avLst/>
          </a:prstGeom>
          <a:noFill/>
          <a:ln>
            <a:noFill/>
          </a:ln>
        </p:spPr>
      </p:pic>
      <p:sp>
        <p:nvSpPr>
          <p:cNvPr id="176" name="Google Shape;176;p9"/>
          <p:cNvSpPr txBox="1">
            <a:spLocks noGrp="1"/>
          </p:cNvSpPr>
          <p:nvPr>
            <p:ph type="body" idx="1"/>
          </p:nvPr>
        </p:nvSpPr>
        <p:spPr>
          <a:xfrm>
            <a:off x="1833633" y="5271200"/>
            <a:ext cx="2654000" cy="10936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400"/>
              <a:buNone/>
              <a:defRPr sz="1867"/>
            </a:lvl1pPr>
          </a:lstStyle>
          <a:p>
            <a:endParaRPr/>
          </a:p>
        </p:txBody>
      </p:sp>
      <p:pic>
        <p:nvPicPr>
          <p:cNvPr id="177" name="Google Shape;177;p9" descr="Death_to_stock_communicate_hands_2.jpg"/>
          <p:cNvPicPr preferRelativeResize="0"/>
          <p:nvPr/>
        </p:nvPicPr>
        <p:blipFill>
          <a:blip r:embed="rId4">
            <a:alphaModFix/>
          </a:blip>
          <a:stretch>
            <a:fillRect/>
          </a:stretch>
        </p:blipFill>
        <p:spPr>
          <a:xfrm>
            <a:off x="-64" y="4090736"/>
            <a:ext cx="1383600" cy="1383667"/>
          </a:xfrm>
          <a:prstGeom prst="rect">
            <a:avLst/>
          </a:prstGeom>
          <a:noFill/>
          <a:ln>
            <a:noFill/>
          </a:ln>
        </p:spPr>
      </p:pic>
      <p:sp>
        <p:nvSpPr>
          <p:cNvPr id="178" name="Google Shape;178;p9"/>
          <p:cNvSpPr/>
          <p:nvPr/>
        </p:nvSpPr>
        <p:spPr>
          <a:xfrm>
            <a:off x="10808331" y="1383607"/>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9426697" y="1"/>
            <a:ext cx="1383600" cy="1383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9426709" y="1383592"/>
            <a:ext cx="1383600" cy="1383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1600" y="3399129"/>
            <a:ext cx="691600" cy="6916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0" y="6166400"/>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11498264" y="4152688"/>
            <a:ext cx="691600" cy="6916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p:nvPr/>
        </p:nvSpPr>
        <p:spPr>
          <a:xfrm>
            <a:off x="11498255" y="691988"/>
            <a:ext cx="691600" cy="6916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5" name="Google Shape;185;p9" descr="DeathtoStock_CreativeSpace4-11.45.jpg"/>
          <p:cNvPicPr preferRelativeResize="0"/>
          <p:nvPr/>
        </p:nvPicPr>
        <p:blipFill>
          <a:blip r:embed="rId5">
            <a:alphaModFix/>
          </a:blip>
          <a:stretch>
            <a:fillRect/>
          </a:stretch>
        </p:blipFill>
        <p:spPr>
          <a:xfrm>
            <a:off x="10808333" y="2763100"/>
            <a:ext cx="1383600" cy="1383600"/>
          </a:xfrm>
          <a:prstGeom prst="rect">
            <a:avLst/>
          </a:prstGeom>
          <a:noFill/>
          <a:ln>
            <a:noFill/>
          </a:ln>
        </p:spPr>
      </p:pic>
      <p:grpSp>
        <p:nvGrpSpPr>
          <p:cNvPr id="186" name="Google Shape;186;p9"/>
          <p:cNvGrpSpPr/>
          <p:nvPr/>
        </p:nvGrpSpPr>
        <p:grpSpPr>
          <a:xfrm>
            <a:off x="9775634" y="387183"/>
            <a:ext cx="685741" cy="609235"/>
            <a:chOff x="5292575" y="3681900"/>
            <a:chExt cx="420150" cy="373275"/>
          </a:xfrm>
        </p:grpSpPr>
        <p:sp>
          <p:nvSpPr>
            <p:cNvPr id="187" name="Google Shape;187;p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4" name="Google Shape;194;p9"/>
          <p:cNvSpPr txBox="1">
            <a:spLocks noGrp="1"/>
          </p:cNvSpPr>
          <p:nvPr>
            <p:ph type="sldNum" idx="12"/>
          </p:nvPr>
        </p:nvSpPr>
        <p:spPr>
          <a:xfrm>
            <a:off x="1" y="6166400"/>
            <a:ext cx="691600" cy="6916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9527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195"/>
        <p:cNvGrpSpPr/>
        <p:nvPr/>
      </p:nvGrpSpPr>
      <p:grpSpPr>
        <a:xfrm>
          <a:off x="0" y="0"/>
          <a:ext cx="0" cy="0"/>
          <a:chOff x="0" y="0"/>
          <a:chExt cx="0" cy="0"/>
        </a:xfrm>
      </p:grpSpPr>
      <p:pic>
        <p:nvPicPr>
          <p:cNvPr id="196" name="Google Shape;196;p10" descr="Death_to_stock_communicate_hands_2.jpg"/>
          <p:cNvPicPr preferRelativeResize="0"/>
          <p:nvPr/>
        </p:nvPicPr>
        <p:blipFill>
          <a:blip r:embed="rId2">
            <a:alphaModFix/>
          </a:blip>
          <a:stretch>
            <a:fillRect/>
          </a:stretch>
        </p:blipFill>
        <p:spPr>
          <a:xfrm>
            <a:off x="10951043" y="2476011"/>
            <a:ext cx="1240956" cy="1240956"/>
          </a:xfrm>
          <a:prstGeom prst="rect">
            <a:avLst/>
          </a:prstGeom>
          <a:noFill/>
          <a:ln>
            <a:noFill/>
          </a:ln>
        </p:spPr>
      </p:pic>
      <p:pic>
        <p:nvPicPr>
          <p:cNvPr id="197" name="Google Shape;197;p10" descr="Death_to_stock_communicate_hands_5.jpg"/>
          <p:cNvPicPr preferRelativeResize="0"/>
          <p:nvPr/>
        </p:nvPicPr>
        <p:blipFill>
          <a:blip r:embed="rId3">
            <a:alphaModFix/>
          </a:blip>
          <a:stretch>
            <a:fillRect/>
          </a:stretch>
        </p:blipFill>
        <p:spPr>
          <a:xfrm>
            <a:off x="9707519" y="22"/>
            <a:ext cx="2484480" cy="2484477"/>
          </a:xfrm>
          <a:prstGeom prst="rect">
            <a:avLst/>
          </a:prstGeom>
          <a:noFill/>
          <a:ln>
            <a:noFill/>
          </a:ln>
        </p:spPr>
      </p:pic>
      <p:sp>
        <p:nvSpPr>
          <p:cNvPr id="198" name="Google Shape;198;p10"/>
          <p:cNvSpPr/>
          <p:nvPr/>
        </p:nvSpPr>
        <p:spPr>
          <a:xfrm>
            <a:off x="9712065" y="2477981"/>
            <a:ext cx="1240800" cy="12408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10951115" y="3716987"/>
            <a:ext cx="1240800" cy="12408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9712065" y="12"/>
            <a:ext cx="1240800" cy="12408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0"/>
          <p:cNvSpPr/>
          <p:nvPr/>
        </p:nvSpPr>
        <p:spPr>
          <a:xfrm>
            <a:off x="8" y="5617179"/>
            <a:ext cx="1240800" cy="1240800"/>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0" y="4996951"/>
            <a:ext cx="620400" cy="6204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0"/>
          <p:cNvSpPr/>
          <p:nvPr/>
        </p:nvSpPr>
        <p:spPr>
          <a:xfrm>
            <a:off x="620219" y="5617175"/>
            <a:ext cx="620400" cy="620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9091835" y="-1"/>
            <a:ext cx="620400" cy="620400"/>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0"/>
          <p:cNvSpPr/>
          <p:nvPr/>
        </p:nvSpPr>
        <p:spPr>
          <a:xfrm>
            <a:off x="10330792" y="3089496"/>
            <a:ext cx="620400" cy="620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 name="Google Shape;206;p10"/>
          <p:cNvGrpSpPr/>
          <p:nvPr/>
        </p:nvGrpSpPr>
        <p:grpSpPr>
          <a:xfrm>
            <a:off x="10026451" y="322620"/>
            <a:ext cx="595635" cy="595600"/>
            <a:chOff x="1923675" y="1633650"/>
            <a:chExt cx="436000" cy="435975"/>
          </a:xfrm>
        </p:grpSpPr>
        <p:sp>
          <p:nvSpPr>
            <p:cNvPr id="207" name="Google Shape;207;p1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 name="Google Shape;213;p10"/>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86982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14"/>
        <p:cNvGrpSpPr/>
        <p:nvPr/>
      </p:nvGrpSpPr>
      <p:grpSpPr>
        <a:xfrm>
          <a:off x="0" y="0"/>
          <a:ext cx="0" cy="0"/>
          <a:chOff x="0" y="0"/>
          <a:chExt cx="0" cy="0"/>
        </a:xfrm>
      </p:grpSpPr>
      <p:pic>
        <p:nvPicPr>
          <p:cNvPr id="215" name="Google Shape;215;p11" descr="Death_to_stock_photography_Vibrant-(10-of-10).jpg"/>
          <p:cNvPicPr preferRelativeResize="0"/>
          <p:nvPr/>
        </p:nvPicPr>
        <p:blipFill>
          <a:blip r:embed="rId2">
            <a:alphaModFix/>
          </a:blip>
          <a:stretch>
            <a:fillRect/>
          </a:stretch>
        </p:blipFill>
        <p:spPr>
          <a:xfrm>
            <a:off x="9699562" y="1249014"/>
            <a:ext cx="2492333" cy="2492340"/>
          </a:xfrm>
          <a:prstGeom prst="rect">
            <a:avLst/>
          </a:prstGeom>
          <a:noFill/>
          <a:ln>
            <a:noFill/>
          </a:ln>
        </p:spPr>
      </p:pic>
      <p:sp>
        <p:nvSpPr>
          <p:cNvPr id="216" name="Google Shape;216;p11"/>
          <p:cNvSpPr/>
          <p:nvPr/>
        </p:nvSpPr>
        <p:spPr>
          <a:xfrm>
            <a:off x="9699860" y="2494328"/>
            <a:ext cx="1249200" cy="1249200"/>
          </a:xfrm>
          <a:prstGeom prst="rect">
            <a:avLst/>
          </a:prstGeom>
          <a:solidFill>
            <a:srgbClr val="CEDBE0">
              <a:alpha val="3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17" name="Google Shape;217;p11" descr="Death_to_stock_photography_Vibrant-(9-of-10).jpg"/>
          <p:cNvPicPr preferRelativeResize="0"/>
          <p:nvPr/>
        </p:nvPicPr>
        <p:blipFill>
          <a:blip r:embed="rId3">
            <a:alphaModFix/>
          </a:blip>
          <a:stretch>
            <a:fillRect/>
          </a:stretch>
        </p:blipFill>
        <p:spPr>
          <a:xfrm>
            <a:off x="10942733" y="-2"/>
            <a:ext cx="1249160" cy="1249163"/>
          </a:xfrm>
          <a:prstGeom prst="rect">
            <a:avLst/>
          </a:prstGeom>
          <a:noFill/>
          <a:ln>
            <a:noFill/>
          </a:ln>
        </p:spPr>
      </p:pic>
      <p:sp>
        <p:nvSpPr>
          <p:cNvPr id="219" name="Google Shape;219;p11"/>
          <p:cNvSpPr/>
          <p:nvPr/>
        </p:nvSpPr>
        <p:spPr>
          <a:xfrm>
            <a:off x="9699869" y="75"/>
            <a:ext cx="1249200" cy="12492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17" y="5608985"/>
            <a:ext cx="1249200" cy="12492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1249020" y="6233316"/>
            <a:ext cx="624400" cy="6244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1" y="5608981"/>
            <a:ext cx="624400" cy="6244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11567567" y="4990659"/>
            <a:ext cx="624400" cy="6244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11567573" y="4366332"/>
            <a:ext cx="624400" cy="6244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5" name="Google Shape;225;p11"/>
          <p:cNvGrpSpPr/>
          <p:nvPr/>
        </p:nvGrpSpPr>
        <p:grpSpPr>
          <a:xfrm>
            <a:off x="10126153" y="2820700"/>
            <a:ext cx="396868" cy="629149"/>
            <a:chOff x="6718575" y="2318625"/>
            <a:chExt cx="256950" cy="407375"/>
          </a:xfrm>
        </p:grpSpPr>
        <p:sp>
          <p:nvSpPr>
            <p:cNvPr id="226" name="Google Shape;226;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 name="Google Shape;234;p11"/>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
        <p:nvSpPr>
          <p:cNvPr id="218" name="Google Shape;218;p11"/>
          <p:cNvSpPr/>
          <p:nvPr/>
        </p:nvSpPr>
        <p:spPr>
          <a:xfrm>
            <a:off x="10942800" y="4081908"/>
            <a:ext cx="1249200" cy="12492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9330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235"/>
        <p:cNvGrpSpPr/>
        <p:nvPr/>
      </p:nvGrpSpPr>
      <p:grpSpPr>
        <a:xfrm>
          <a:off x="0" y="0"/>
          <a:ext cx="0" cy="0"/>
          <a:chOff x="0" y="0"/>
          <a:chExt cx="0" cy="0"/>
        </a:xfrm>
      </p:grpSpPr>
      <p:sp>
        <p:nvSpPr>
          <p:cNvPr id="240" name="Google Shape;240;p12"/>
          <p:cNvSpPr/>
          <p:nvPr/>
        </p:nvSpPr>
        <p:spPr>
          <a:xfrm>
            <a:off x="11560598" y="0"/>
            <a:ext cx="631391" cy="624601"/>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140100" y="6109104"/>
            <a:ext cx="620400" cy="624601"/>
          </a:xfrm>
          <a:prstGeom prst="rect">
            <a:avLst/>
          </a:prstGeom>
          <a:solidFill>
            <a:srgbClr val="B0D8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2"/>
          <p:cNvSpPr/>
          <p:nvPr/>
        </p:nvSpPr>
        <p:spPr>
          <a:xfrm>
            <a:off x="-391" y="6235796"/>
            <a:ext cx="622000" cy="6220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2"/>
          <p:cNvSpPr/>
          <p:nvPr/>
        </p:nvSpPr>
        <p:spPr>
          <a:xfrm>
            <a:off x="11512863" y="182512"/>
            <a:ext cx="511251" cy="505753"/>
          </a:xfrm>
          <a:prstGeom prst="rect">
            <a:avLst/>
          </a:prstGeom>
          <a:solidFill>
            <a:srgbClr val="B0D8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6" name="Google Shape;246;p12"/>
          <p:cNvGrpSpPr/>
          <p:nvPr/>
        </p:nvGrpSpPr>
        <p:grpSpPr>
          <a:xfrm>
            <a:off x="11519820" y="228231"/>
            <a:ext cx="429168" cy="429168"/>
            <a:chOff x="5941025" y="3634400"/>
            <a:chExt cx="467650" cy="467650"/>
          </a:xfrm>
        </p:grpSpPr>
        <p:sp>
          <p:nvSpPr>
            <p:cNvPr id="247" name="Google Shape;247;p1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2"/>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
        <p:nvSpPr>
          <p:cNvPr id="2" name="Google Shape;220;p11">
            <a:extLst>
              <a:ext uri="{FF2B5EF4-FFF2-40B4-BE49-F238E27FC236}">
                <a16:creationId xmlns:a16="http://schemas.microsoft.com/office/drawing/2014/main" id="{8085D696-CC9D-0497-BAFE-D98A8AADF9A8}"/>
              </a:ext>
            </a:extLst>
          </p:cNvPr>
          <p:cNvSpPr/>
          <p:nvPr userDrawn="1"/>
        </p:nvSpPr>
        <p:spPr>
          <a:xfrm>
            <a:off x="11608784" y="6235796"/>
            <a:ext cx="604280" cy="624600"/>
          </a:xfrm>
          <a:prstGeom prst="rect">
            <a:avLst/>
          </a:prstGeom>
          <a:solidFill>
            <a:srgbClr val="37A9D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82;p9">
            <a:extLst>
              <a:ext uri="{FF2B5EF4-FFF2-40B4-BE49-F238E27FC236}">
                <a16:creationId xmlns:a16="http://schemas.microsoft.com/office/drawing/2014/main" id="{33C2099A-AFE2-027F-8C31-E5D5E770C636}"/>
              </a:ext>
            </a:extLst>
          </p:cNvPr>
          <p:cNvSpPr/>
          <p:nvPr userDrawn="1"/>
        </p:nvSpPr>
        <p:spPr>
          <a:xfrm>
            <a:off x="11494688" y="6133480"/>
            <a:ext cx="564208" cy="599588"/>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200;p10">
            <a:extLst>
              <a:ext uri="{FF2B5EF4-FFF2-40B4-BE49-F238E27FC236}">
                <a16:creationId xmlns:a16="http://schemas.microsoft.com/office/drawing/2014/main" id="{85E597EB-C0ED-9C94-0CD1-8BE03D29C792}"/>
              </a:ext>
            </a:extLst>
          </p:cNvPr>
          <p:cNvSpPr/>
          <p:nvPr userDrawn="1"/>
        </p:nvSpPr>
        <p:spPr>
          <a:xfrm>
            <a:off x="-262" y="-10"/>
            <a:ext cx="547316" cy="559995"/>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201;p10">
            <a:extLst>
              <a:ext uri="{FF2B5EF4-FFF2-40B4-BE49-F238E27FC236}">
                <a16:creationId xmlns:a16="http://schemas.microsoft.com/office/drawing/2014/main" id="{F7F796E2-DDE0-DA32-9EE6-68B2F154D90C}"/>
              </a:ext>
            </a:extLst>
          </p:cNvPr>
          <p:cNvSpPr/>
          <p:nvPr userDrawn="1"/>
        </p:nvSpPr>
        <p:spPr>
          <a:xfrm>
            <a:off x="140100" y="252768"/>
            <a:ext cx="464002" cy="492826"/>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204;p10">
            <a:extLst>
              <a:ext uri="{FF2B5EF4-FFF2-40B4-BE49-F238E27FC236}">
                <a16:creationId xmlns:a16="http://schemas.microsoft.com/office/drawing/2014/main" id="{7D9F96EA-09C4-11BB-2AB6-C3851CC74C4D}"/>
              </a:ext>
            </a:extLst>
          </p:cNvPr>
          <p:cNvSpPr/>
          <p:nvPr userDrawn="1"/>
        </p:nvSpPr>
        <p:spPr>
          <a:xfrm>
            <a:off x="286933" y="79461"/>
            <a:ext cx="468012" cy="401051"/>
          </a:xfrm>
          <a:prstGeom prst="rect">
            <a:avLst/>
          </a:prstGeom>
          <a:solidFill>
            <a:srgbClr val="FAA9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203;p10">
            <a:extLst>
              <a:ext uri="{FF2B5EF4-FFF2-40B4-BE49-F238E27FC236}">
                <a16:creationId xmlns:a16="http://schemas.microsoft.com/office/drawing/2014/main" id="{BC45B5C5-B33F-E432-FBD1-48AA605CA328}"/>
              </a:ext>
            </a:extLst>
          </p:cNvPr>
          <p:cNvSpPr/>
          <p:nvPr userDrawn="1"/>
        </p:nvSpPr>
        <p:spPr>
          <a:xfrm>
            <a:off x="485339" y="374967"/>
            <a:ext cx="378841" cy="390217"/>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0005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4">
  <p:cSld name="Blank 4">
    <p:spTree>
      <p:nvGrpSpPr>
        <p:cNvPr id="1" name="Shape 254"/>
        <p:cNvGrpSpPr/>
        <p:nvPr/>
      </p:nvGrpSpPr>
      <p:grpSpPr>
        <a:xfrm>
          <a:off x="0" y="0"/>
          <a:ext cx="0" cy="0"/>
          <a:chOff x="0" y="0"/>
          <a:chExt cx="0" cy="0"/>
        </a:xfrm>
      </p:grpSpPr>
      <p:pic>
        <p:nvPicPr>
          <p:cNvPr id="255" name="Google Shape;255;p13" descr="DeathtoStock_Simplify3.jpg"/>
          <p:cNvPicPr preferRelativeResize="0"/>
          <p:nvPr/>
        </p:nvPicPr>
        <p:blipFill>
          <a:blip r:embed="rId2">
            <a:alphaModFix/>
          </a:blip>
          <a:stretch>
            <a:fillRect/>
          </a:stretch>
        </p:blipFill>
        <p:spPr>
          <a:xfrm>
            <a:off x="10945207" y="-1"/>
            <a:ext cx="1246700" cy="1246700"/>
          </a:xfrm>
          <a:prstGeom prst="rect">
            <a:avLst/>
          </a:prstGeom>
          <a:noFill/>
          <a:ln>
            <a:noFill/>
          </a:ln>
        </p:spPr>
      </p:pic>
      <p:pic>
        <p:nvPicPr>
          <p:cNvPr id="256" name="Google Shape;256;p13" descr="Death_to_stock_communicate_hands_4.jpg"/>
          <p:cNvPicPr preferRelativeResize="0"/>
          <p:nvPr/>
        </p:nvPicPr>
        <p:blipFill>
          <a:blip r:embed="rId3">
            <a:alphaModFix/>
          </a:blip>
          <a:stretch>
            <a:fillRect/>
          </a:stretch>
        </p:blipFill>
        <p:spPr>
          <a:xfrm>
            <a:off x="9695716" y="2487724"/>
            <a:ext cx="2496249" cy="2496253"/>
          </a:xfrm>
          <a:prstGeom prst="rect">
            <a:avLst/>
          </a:prstGeom>
          <a:noFill/>
          <a:ln>
            <a:noFill/>
          </a:ln>
        </p:spPr>
      </p:pic>
      <p:sp>
        <p:nvSpPr>
          <p:cNvPr id="257" name="Google Shape;257;p13"/>
          <p:cNvSpPr/>
          <p:nvPr/>
        </p:nvSpPr>
        <p:spPr>
          <a:xfrm>
            <a:off x="9700279" y="5"/>
            <a:ext cx="1246800" cy="12468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10945199" y="1246715"/>
            <a:ext cx="1246800" cy="1246800"/>
          </a:xfrm>
          <a:prstGeom prst="rect">
            <a:avLst/>
          </a:prstGeom>
          <a:solidFill>
            <a:srgbClr val="7198A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9700279" y="3727308"/>
            <a:ext cx="1246800" cy="12468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17" y="5611299"/>
            <a:ext cx="1246800" cy="1246800"/>
          </a:xfrm>
          <a:prstGeom prst="rect">
            <a:avLst/>
          </a:prstGeom>
          <a:solidFill>
            <a:srgbClr val="EDC6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1246709" y="5611303"/>
            <a:ext cx="623200" cy="623200"/>
          </a:xfrm>
          <a:prstGeom prst="rect">
            <a:avLst/>
          </a:prstGeom>
          <a:solidFill>
            <a:srgbClr val="CEDBE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1" y="6234825"/>
            <a:ext cx="623200" cy="623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10321944" y="1246689"/>
            <a:ext cx="623200" cy="623200"/>
          </a:xfrm>
          <a:prstGeom prst="rect">
            <a:avLst/>
          </a:prstGeom>
          <a:solidFill>
            <a:srgbClr val="EDC6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11568785" y="623519"/>
            <a:ext cx="623200" cy="623200"/>
          </a:xfrm>
          <a:prstGeom prst="rect">
            <a:avLst/>
          </a:prstGeom>
          <a:solidFill>
            <a:srgbClr val="7198A9">
              <a:alpha val="41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10252715" y="4133532"/>
            <a:ext cx="547079" cy="497673"/>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3"/>
          <p:cNvSpPr/>
          <p:nvPr/>
        </p:nvSpPr>
        <p:spPr>
          <a:xfrm flipH="1">
            <a:off x="9847447" y="4070140"/>
            <a:ext cx="364000" cy="331096"/>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3"/>
          <p:cNvSpPr txBox="1">
            <a:spLocks noGrp="1"/>
          </p:cNvSpPr>
          <p:nvPr>
            <p:ph type="sldNum" idx="12"/>
          </p:nvPr>
        </p:nvSpPr>
        <p:spPr>
          <a:xfrm>
            <a:off x="0" y="6237600"/>
            <a:ext cx="620400" cy="620400"/>
          </a:xfrm>
          <a:prstGeom prst="rect">
            <a:avLst/>
          </a:prstGeom>
        </p:spPr>
        <p:txBody>
          <a:bodyPr spcFirstLastPara="1" wrap="square" lIns="91425" tIns="91425" rIns="91425" bIns="91425" anchor="ctr" anchorCtr="0">
            <a:noAutofit/>
          </a:bodyPr>
          <a:lstStyle>
            <a:lvl1pPr lvl="0" algn="ctr" rtl="0">
              <a:buNone/>
              <a:defRPr sz="1333">
                <a:solidFill>
                  <a:srgbClr val="FFFFFF"/>
                </a:solidFill>
                <a:latin typeface="Arvo"/>
                <a:ea typeface="Arvo"/>
                <a:cs typeface="Arvo"/>
                <a:sym typeface="Arvo"/>
              </a:defRPr>
            </a:lvl1pPr>
            <a:lvl2pPr lvl="1" algn="ctr" rtl="0">
              <a:buNone/>
              <a:defRPr sz="1333">
                <a:solidFill>
                  <a:srgbClr val="FFFFFF"/>
                </a:solidFill>
                <a:latin typeface="Arvo"/>
                <a:ea typeface="Arvo"/>
                <a:cs typeface="Arvo"/>
                <a:sym typeface="Arvo"/>
              </a:defRPr>
            </a:lvl2pPr>
            <a:lvl3pPr lvl="2" algn="ctr" rtl="0">
              <a:buNone/>
              <a:defRPr sz="1333">
                <a:solidFill>
                  <a:srgbClr val="FFFFFF"/>
                </a:solidFill>
                <a:latin typeface="Arvo"/>
                <a:ea typeface="Arvo"/>
                <a:cs typeface="Arvo"/>
                <a:sym typeface="Arvo"/>
              </a:defRPr>
            </a:lvl3pPr>
            <a:lvl4pPr lvl="3" algn="ctr" rtl="0">
              <a:buNone/>
              <a:defRPr sz="1333">
                <a:solidFill>
                  <a:srgbClr val="FFFFFF"/>
                </a:solidFill>
                <a:latin typeface="Arvo"/>
                <a:ea typeface="Arvo"/>
                <a:cs typeface="Arvo"/>
                <a:sym typeface="Arvo"/>
              </a:defRPr>
            </a:lvl4pPr>
            <a:lvl5pPr lvl="4" algn="ctr" rtl="0">
              <a:buNone/>
              <a:defRPr sz="1333">
                <a:solidFill>
                  <a:srgbClr val="FFFFFF"/>
                </a:solidFill>
                <a:latin typeface="Arvo"/>
                <a:ea typeface="Arvo"/>
                <a:cs typeface="Arvo"/>
                <a:sym typeface="Arvo"/>
              </a:defRPr>
            </a:lvl5pPr>
            <a:lvl6pPr lvl="5" algn="ctr" rtl="0">
              <a:buNone/>
              <a:defRPr sz="1333">
                <a:solidFill>
                  <a:srgbClr val="FFFFFF"/>
                </a:solidFill>
                <a:latin typeface="Arvo"/>
                <a:ea typeface="Arvo"/>
                <a:cs typeface="Arvo"/>
                <a:sym typeface="Arvo"/>
              </a:defRPr>
            </a:lvl6pPr>
            <a:lvl7pPr lvl="6" algn="ctr" rtl="0">
              <a:buNone/>
              <a:defRPr sz="1333">
                <a:solidFill>
                  <a:srgbClr val="FFFFFF"/>
                </a:solidFill>
                <a:latin typeface="Arvo"/>
                <a:ea typeface="Arvo"/>
                <a:cs typeface="Arvo"/>
                <a:sym typeface="Arvo"/>
              </a:defRPr>
            </a:lvl7pPr>
            <a:lvl8pPr lvl="7" algn="ctr" rtl="0">
              <a:buNone/>
              <a:defRPr sz="1333">
                <a:solidFill>
                  <a:srgbClr val="FFFFFF"/>
                </a:solidFill>
                <a:latin typeface="Arvo"/>
                <a:ea typeface="Arvo"/>
                <a:cs typeface="Arvo"/>
                <a:sym typeface="Arvo"/>
              </a:defRPr>
            </a:lvl8pPr>
            <a:lvl9pPr lvl="8" algn="ctr" rtl="0">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677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D0E8-57E6-B50B-A90D-225A016A0F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5089EA-52B8-529D-DF84-3FCB11FC7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340248-D12D-227D-AF31-6F62C12791E8}"/>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D5CC0590-D657-3876-6220-6A9820EF0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28D65-D78E-A6A0-E0CB-298E0F59F4FD}"/>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115676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FC66D-C742-7F1C-E4D2-E198CEF7E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1693D-CC13-4CA0-DE6F-20127D060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C3B10-2CD9-9F99-E41B-305015115E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4C703-C742-CF76-FEE9-856A5343CFF6}"/>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6" name="Footer Placeholder 5">
            <a:extLst>
              <a:ext uri="{FF2B5EF4-FFF2-40B4-BE49-F238E27FC236}">
                <a16:creationId xmlns:a16="http://schemas.microsoft.com/office/drawing/2014/main" id="{81FE830E-D832-EFD8-CC30-5EB561855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40E11-92E4-D865-85B0-AD726F073F0B}"/>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302118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441E-EAFE-3A09-9302-656E430256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849FE4-2D5D-DDB7-E571-CB8516D52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BF4BD2-F9CE-DDBC-4DFC-1B58435B9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5F635-29CE-B500-EC41-54C33D41B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CBA74-462B-B1E1-66AC-3B29DC27B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332F4F-04C4-3880-146B-5A715C6927A0}"/>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8" name="Footer Placeholder 7">
            <a:extLst>
              <a:ext uri="{FF2B5EF4-FFF2-40B4-BE49-F238E27FC236}">
                <a16:creationId xmlns:a16="http://schemas.microsoft.com/office/drawing/2014/main" id="{E5334E97-35B6-7342-A0F8-8E49CFEC9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60DF3-869C-DEEA-44D3-0BBF8E1C976C}"/>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397823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2D9E-81EF-083D-3E09-6FACFABD3E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8F596-1AD2-CE18-C6C8-412A290F8658}"/>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4" name="Footer Placeholder 3">
            <a:extLst>
              <a:ext uri="{FF2B5EF4-FFF2-40B4-BE49-F238E27FC236}">
                <a16:creationId xmlns:a16="http://schemas.microsoft.com/office/drawing/2014/main" id="{B30633CB-A377-DF85-2E49-682CAF647C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1EDBA-3CFC-1AC4-D10F-B69BB83C3EA5}"/>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3170933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C242A-604F-D8B3-934A-0CA0A71B79B3}"/>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3" name="Footer Placeholder 2">
            <a:extLst>
              <a:ext uri="{FF2B5EF4-FFF2-40B4-BE49-F238E27FC236}">
                <a16:creationId xmlns:a16="http://schemas.microsoft.com/office/drawing/2014/main" id="{58A7ABD4-9F98-BF14-6CE9-C67A4F89E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940A67-211F-AB47-85EF-0A06DB84CA97}"/>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337388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7A46-1249-C0D2-C352-86DB8010A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9220-86AC-BF41-449F-030110F9B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06938E-E453-3CB3-8E1D-1ACADB9D4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F96CF-F4B9-52A1-3F84-8085B0D21144}"/>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6" name="Footer Placeholder 5">
            <a:extLst>
              <a:ext uri="{FF2B5EF4-FFF2-40B4-BE49-F238E27FC236}">
                <a16:creationId xmlns:a16="http://schemas.microsoft.com/office/drawing/2014/main" id="{FB84C589-EF06-6A1D-43F8-FF55EE576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D7D81-3975-31EE-E20E-795B616A99E2}"/>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127847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9BB1-02A3-1253-75C4-E9A0AA916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F31DFE-5767-B9E3-31B5-880DE5A8C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1B192-502E-9EDE-5362-FA82BE35A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5088F-0421-AC83-A0D0-9259422923F8}"/>
              </a:ext>
            </a:extLst>
          </p:cNvPr>
          <p:cNvSpPr>
            <a:spLocks noGrp="1"/>
          </p:cNvSpPr>
          <p:nvPr>
            <p:ph type="dt" sz="half" idx="10"/>
          </p:nvPr>
        </p:nvSpPr>
        <p:spPr/>
        <p:txBody>
          <a:bodyPr/>
          <a:lstStyle/>
          <a:p>
            <a:fld id="{77D44D92-1E5E-45BF-947F-B8EAD15E309C}" type="datetimeFigureOut">
              <a:rPr lang="en-US" smtClean="0"/>
              <a:t>8/24/2022</a:t>
            </a:fld>
            <a:endParaRPr lang="en-US"/>
          </a:p>
        </p:txBody>
      </p:sp>
      <p:sp>
        <p:nvSpPr>
          <p:cNvPr id="6" name="Footer Placeholder 5">
            <a:extLst>
              <a:ext uri="{FF2B5EF4-FFF2-40B4-BE49-F238E27FC236}">
                <a16:creationId xmlns:a16="http://schemas.microsoft.com/office/drawing/2014/main" id="{72D7BB62-9D91-4FFE-C807-7CF7DDF4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B4D03-1344-9350-900C-23FD95757619}"/>
              </a:ext>
            </a:extLst>
          </p:cNvPr>
          <p:cNvSpPr>
            <a:spLocks noGrp="1"/>
          </p:cNvSpPr>
          <p:nvPr>
            <p:ph type="sldNum" sz="quarter" idx="12"/>
          </p:nvPr>
        </p:nvSpPr>
        <p:spPr/>
        <p:txBody>
          <a:bodyPr/>
          <a:lstStyle/>
          <a:p>
            <a:fld id="{81AA0D39-D6B5-4C37-AE3D-72ADA17163D9}" type="slidenum">
              <a:rPr lang="en-US" smtClean="0"/>
              <a:t>‹#›</a:t>
            </a:fld>
            <a:endParaRPr lang="en-US"/>
          </a:p>
        </p:txBody>
      </p:sp>
    </p:spTree>
    <p:extLst>
      <p:ext uri="{BB962C8B-B14F-4D97-AF65-F5344CB8AC3E}">
        <p14:creationId xmlns:p14="http://schemas.microsoft.com/office/powerpoint/2010/main" val="293733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8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172023-5EC1-B2AB-85AE-77B80A1F3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833B6E-2CF6-CD8E-8CDB-12569677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F24A0-F5A6-AD6C-7C34-842DEBE99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44D92-1E5E-45BF-947F-B8EAD15E309C}" type="datetimeFigureOut">
              <a:rPr lang="en-US" smtClean="0"/>
              <a:t>8/24/2022</a:t>
            </a:fld>
            <a:endParaRPr lang="en-US"/>
          </a:p>
        </p:txBody>
      </p:sp>
      <p:sp>
        <p:nvSpPr>
          <p:cNvPr id="5" name="Footer Placeholder 4">
            <a:extLst>
              <a:ext uri="{FF2B5EF4-FFF2-40B4-BE49-F238E27FC236}">
                <a16:creationId xmlns:a16="http://schemas.microsoft.com/office/drawing/2014/main" id="{B06DE8DA-F6D6-5AB5-4E11-BF82F0806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ED27E-A9C6-4EAF-307E-5817BDAF2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0D39-D6B5-4C37-AE3D-72ADA17163D9}" type="slidenum">
              <a:rPr lang="en-US" smtClean="0"/>
              <a:t>‹#›</a:t>
            </a:fld>
            <a:endParaRPr lang="en-US"/>
          </a:p>
        </p:txBody>
      </p:sp>
    </p:spTree>
    <p:extLst>
      <p:ext uri="{BB962C8B-B14F-4D97-AF65-F5344CB8AC3E}">
        <p14:creationId xmlns:p14="http://schemas.microsoft.com/office/powerpoint/2010/main" val="302149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8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6166400"/>
            <a:ext cx="691600" cy="691600"/>
          </a:xfrm>
          <a:prstGeom prst="rect">
            <a:avLst/>
          </a:prstGeom>
          <a:noFill/>
          <a:ln>
            <a:noFill/>
          </a:ln>
        </p:spPr>
        <p:txBody>
          <a:bodyPr spcFirstLastPara="1" wrap="square" lIns="91425" tIns="91425" rIns="91425" bIns="91425" anchor="ctr" anchorCtr="0">
            <a:noAutofit/>
          </a:bodyPr>
          <a:lstStyle>
            <a:lvl1pPr lvl="0" algn="ctr">
              <a:buNone/>
              <a:defRPr sz="1333">
                <a:solidFill>
                  <a:srgbClr val="FFFFFF"/>
                </a:solidFill>
                <a:latin typeface="Arvo"/>
                <a:ea typeface="Arvo"/>
                <a:cs typeface="Arvo"/>
                <a:sym typeface="Arvo"/>
              </a:defRPr>
            </a:lvl1pPr>
            <a:lvl2pPr lvl="1" algn="ctr">
              <a:buNone/>
              <a:defRPr sz="1333">
                <a:solidFill>
                  <a:srgbClr val="FFFFFF"/>
                </a:solidFill>
                <a:latin typeface="Arvo"/>
                <a:ea typeface="Arvo"/>
                <a:cs typeface="Arvo"/>
                <a:sym typeface="Arvo"/>
              </a:defRPr>
            </a:lvl2pPr>
            <a:lvl3pPr lvl="2" algn="ctr">
              <a:buNone/>
              <a:defRPr sz="1333">
                <a:solidFill>
                  <a:srgbClr val="FFFFFF"/>
                </a:solidFill>
                <a:latin typeface="Arvo"/>
                <a:ea typeface="Arvo"/>
                <a:cs typeface="Arvo"/>
                <a:sym typeface="Arvo"/>
              </a:defRPr>
            </a:lvl3pPr>
            <a:lvl4pPr lvl="3" algn="ctr">
              <a:buNone/>
              <a:defRPr sz="1333">
                <a:solidFill>
                  <a:srgbClr val="FFFFFF"/>
                </a:solidFill>
                <a:latin typeface="Arvo"/>
                <a:ea typeface="Arvo"/>
                <a:cs typeface="Arvo"/>
                <a:sym typeface="Arvo"/>
              </a:defRPr>
            </a:lvl4pPr>
            <a:lvl5pPr lvl="4" algn="ctr">
              <a:buNone/>
              <a:defRPr sz="1333">
                <a:solidFill>
                  <a:srgbClr val="FFFFFF"/>
                </a:solidFill>
                <a:latin typeface="Arvo"/>
                <a:ea typeface="Arvo"/>
                <a:cs typeface="Arvo"/>
                <a:sym typeface="Arvo"/>
              </a:defRPr>
            </a:lvl5pPr>
            <a:lvl6pPr lvl="5" algn="ctr">
              <a:buNone/>
              <a:defRPr sz="1333">
                <a:solidFill>
                  <a:srgbClr val="FFFFFF"/>
                </a:solidFill>
                <a:latin typeface="Arvo"/>
                <a:ea typeface="Arvo"/>
                <a:cs typeface="Arvo"/>
                <a:sym typeface="Arvo"/>
              </a:defRPr>
            </a:lvl6pPr>
            <a:lvl7pPr lvl="6" algn="ctr">
              <a:buNone/>
              <a:defRPr sz="1333">
                <a:solidFill>
                  <a:srgbClr val="FFFFFF"/>
                </a:solidFill>
                <a:latin typeface="Arvo"/>
                <a:ea typeface="Arvo"/>
                <a:cs typeface="Arvo"/>
                <a:sym typeface="Arvo"/>
              </a:defRPr>
            </a:lvl7pPr>
            <a:lvl8pPr lvl="7" algn="ctr">
              <a:buNone/>
              <a:defRPr sz="1333">
                <a:solidFill>
                  <a:srgbClr val="FFFFFF"/>
                </a:solidFill>
                <a:latin typeface="Arvo"/>
                <a:ea typeface="Arvo"/>
                <a:cs typeface="Arvo"/>
                <a:sym typeface="Arvo"/>
              </a:defRPr>
            </a:lvl8pPr>
            <a:lvl9pPr lvl="8" algn="ctr">
              <a:buNone/>
              <a:defRPr sz="1333">
                <a:solidFill>
                  <a:srgbClr val="FFFFFF"/>
                </a:solidFill>
                <a:latin typeface="Arvo"/>
                <a:ea typeface="Arvo"/>
                <a:cs typeface="Arvo"/>
                <a:sym typeface="Arvo"/>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2456633" y="1596100"/>
            <a:ext cx="5487200" cy="829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7198A9"/>
              </a:buClr>
              <a:buSzPts val="1400"/>
              <a:buFont typeface="Arvo"/>
              <a:buNone/>
              <a:defRPr>
                <a:solidFill>
                  <a:srgbClr val="7198A9"/>
                </a:solidFill>
                <a:latin typeface="Arvo"/>
                <a:ea typeface="Arvo"/>
                <a:cs typeface="Arvo"/>
                <a:sym typeface="Arvo"/>
              </a:defRPr>
            </a:lvl1pPr>
            <a:lvl2pPr lvl="1">
              <a:spcBef>
                <a:spcPts val="0"/>
              </a:spcBef>
              <a:spcAft>
                <a:spcPts val="0"/>
              </a:spcAft>
              <a:buClr>
                <a:srgbClr val="7198A9"/>
              </a:buClr>
              <a:buSzPts val="1400"/>
              <a:buFont typeface="Arvo"/>
              <a:buNone/>
              <a:defRPr>
                <a:solidFill>
                  <a:srgbClr val="7198A9"/>
                </a:solidFill>
                <a:latin typeface="Arvo"/>
                <a:ea typeface="Arvo"/>
                <a:cs typeface="Arvo"/>
                <a:sym typeface="Arvo"/>
              </a:defRPr>
            </a:lvl2pPr>
            <a:lvl3pPr lvl="2">
              <a:spcBef>
                <a:spcPts val="0"/>
              </a:spcBef>
              <a:spcAft>
                <a:spcPts val="0"/>
              </a:spcAft>
              <a:buClr>
                <a:srgbClr val="7198A9"/>
              </a:buClr>
              <a:buSzPts val="1400"/>
              <a:buFont typeface="Arvo"/>
              <a:buNone/>
              <a:defRPr>
                <a:solidFill>
                  <a:srgbClr val="7198A9"/>
                </a:solidFill>
                <a:latin typeface="Arvo"/>
                <a:ea typeface="Arvo"/>
                <a:cs typeface="Arvo"/>
                <a:sym typeface="Arvo"/>
              </a:defRPr>
            </a:lvl3pPr>
            <a:lvl4pPr lvl="3">
              <a:spcBef>
                <a:spcPts val="0"/>
              </a:spcBef>
              <a:spcAft>
                <a:spcPts val="0"/>
              </a:spcAft>
              <a:buClr>
                <a:srgbClr val="7198A9"/>
              </a:buClr>
              <a:buSzPts val="1400"/>
              <a:buFont typeface="Arvo"/>
              <a:buNone/>
              <a:defRPr>
                <a:solidFill>
                  <a:srgbClr val="7198A9"/>
                </a:solidFill>
                <a:latin typeface="Arvo"/>
                <a:ea typeface="Arvo"/>
                <a:cs typeface="Arvo"/>
                <a:sym typeface="Arvo"/>
              </a:defRPr>
            </a:lvl4pPr>
            <a:lvl5pPr lvl="4">
              <a:spcBef>
                <a:spcPts val="0"/>
              </a:spcBef>
              <a:spcAft>
                <a:spcPts val="0"/>
              </a:spcAft>
              <a:buClr>
                <a:srgbClr val="7198A9"/>
              </a:buClr>
              <a:buSzPts val="1400"/>
              <a:buFont typeface="Arvo"/>
              <a:buNone/>
              <a:defRPr>
                <a:solidFill>
                  <a:srgbClr val="7198A9"/>
                </a:solidFill>
                <a:latin typeface="Arvo"/>
                <a:ea typeface="Arvo"/>
                <a:cs typeface="Arvo"/>
                <a:sym typeface="Arvo"/>
              </a:defRPr>
            </a:lvl5pPr>
            <a:lvl6pPr lvl="5">
              <a:spcBef>
                <a:spcPts val="0"/>
              </a:spcBef>
              <a:spcAft>
                <a:spcPts val="0"/>
              </a:spcAft>
              <a:buClr>
                <a:srgbClr val="7198A9"/>
              </a:buClr>
              <a:buSzPts val="1400"/>
              <a:buFont typeface="Arvo"/>
              <a:buNone/>
              <a:defRPr>
                <a:solidFill>
                  <a:srgbClr val="7198A9"/>
                </a:solidFill>
                <a:latin typeface="Arvo"/>
                <a:ea typeface="Arvo"/>
                <a:cs typeface="Arvo"/>
                <a:sym typeface="Arvo"/>
              </a:defRPr>
            </a:lvl6pPr>
            <a:lvl7pPr lvl="6">
              <a:spcBef>
                <a:spcPts val="0"/>
              </a:spcBef>
              <a:spcAft>
                <a:spcPts val="0"/>
              </a:spcAft>
              <a:buClr>
                <a:srgbClr val="7198A9"/>
              </a:buClr>
              <a:buSzPts val="1400"/>
              <a:buFont typeface="Arvo"/>
              <a:buNone/>
              <a:defRPr>
                <a:solidFill>
                  <a:srgbClr val="7198A9"/>
                </a:solidFill>
                <a:latin typeface="Arvo"/>
                <a:ea typeface="Arvo"/>
                <a:cs typeface="Arvo"/>
                <a:sym typeface="Arvo"/>
              </a:defRPr>
            </a:lvl7pPr>
            <a:lvl8pPr lvl="7">
              <a:spcBef>
                <a:spcPts val="0"/>
              </a:spcBef>
              <a:spcAft>
                <a:spcPts val="0"/>
              </a:spcAft>
              <a:buClr>
                <a:srgbClr val="7198A9"/>
              </a:buClr>
              <a:buSzPts val="1400"/>
              <a:buFont typeface="Arvo"/>
              <a:buNone/>
              <a:defRPr>
                <a:solidFill>
                  <a:srgbClr val="7198A9"/>
                </a:solidFill>
                <a:latin typeface="Arvo"/>
                <a:ea typeface="Arvo"/>
                <a:cs typeface="Arvo"/>
                <a:sym typeface="Arvo"/>
              </a:defRPr>
            </a:lvl8pPr>
            <a:lvl9pPr lvl="8">
              <a:spcBef>
                <a:spcPts val="0"/>
              </a:spcBef>
              <a:spcAft>
                <a:spcPts val="0"/>
              </a:spcAft>
              <a:buClr>
                <a:srgbClr val="7198A9"/>
              </a:buClr>
              <a:buSzPts val="1400"/>
              <a:buFont typeface="Arvo"/>
              <a:buNone/>
              <a:defRPr>
                <a:solidFill>
                  <a:srgbClr val="7198A9"/>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2456633" y="2557708"/>
            <a:ext cx="5487200" cy="3603600"/>
          </a:xfrm>
          <a:prstGeom prst="rect">
            <a:avLst/>
          </a:prstGeom>
          <a:noFill/>
          <a:ln>
            <a:noFill/>
          </a:ln>
        </p:spPr>
        <p:txBody>
          <a:bodyPr spcFirstLastPara="1" wrap="square" lIns="91425" tIns="91425" rIns="91425" bIns="91425" anchor="t" anchorCtr="0">
            <a:noAutofit/>
          </a:bodyPr>
          <a:lstStyle>
            <a:lvl1pPr marL="457200" lvl="0" indent="-330200">
              <a:spcBef>
                <a:spcPts val="600"/>
              </a:spcBef>
              <a:spcAft>
                <a:spcPts val="0"/>
              </a:spcAft>
              <a:buClr>
                <a:srgbClr val="CEDBE0"/>
              </a:buClr>
              <a:buSzPts val="1600"/>
              <a:buFont typeface="Muli"/>
              <a:buChar char="■"/>
              <a:defRPr sz="1600">
                <a:solidFill>
                  <a:srgbClr val="4D778A"/>
                </a:solidFill>
                <a:latin typeface="Muli"/>
                <a:ea typeface="Muli"/>
                <a:cs typeface="Muli"/>
                <a:sym typeface="Muli"/>
              </a:defRPr>
            </a:lvl1pPr>
            <a:lvl2pPr marL="914400" lvl="1"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2pPr>
            <a:lvl3pPr marL="1371600" lvl="2"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3pPr>
            <a:lvl4pPr marL="1828800" lvl="3"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4pPr>
            <a:lvl5pPr marL="2286000" lvl="4"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5pPr>
            <a:lvl6pPr marL="2743200" lvl="5"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6pPr>
            <a:lvl7pPr marL="3200400" lvl="6"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7pPr>
            <a:lvl8pPr marL="3657600" lvl="7"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8pPr>
            <a:lvl9pPr marL="4114800" lvl="8"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9pPr>
          </a:lstStyle>
          <a:p>
            <a:endParaRPr/>
          </a:p>
        </p:txBody>
      </p:sp>
    </p:spTree>
    <p:extLst>
      <p:ext uri="{BB962C8B-B14F-4D97-AF65-F5344CB8AC3E}">
        <p14:creationId xmlns:p14="http://schemas.microsoft.com/office/powerpoint/2010/main" val="1562363699"/>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5.emf"/><Relationship Id="rId7"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oleObject" Target="../embeddings/oleObject2.bin"/><Relationship Id="rId9" Type="http://schemas.openxmlformats.org/officeDocument/2006/relationships/image" Target="../media/image1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oleObject" Target="../embeddings/oleObject6.bin"/><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5.emf"/><Relationship Id="rId7" Type="http://schemas.openxmlformats.org/officeDocument/2006/relationships/image" Target="../media/image17.emf"/><Relationship Id="rId2"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oleObject" Target="../embeddings/oleObject9.bin"/><Relationship Id="rId5" Type="http://schemas.openxmlformats.org/officeDocument/2006/relationships/image" Target="../media/image16.emf"/><Relationship Id="rId4" Type="http://schemas.openxmlformats.org/officeDocument/2006/relationships/oleObject" Target="../embeddings/oleObject8.bin"/><Relationship Id="rId9"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317B632-07E2-E35E-A33E-08B8BB07E361}"/>
              </a:ext>
            </a:extLst>
          </p:cNvPr>
          <p:cNvGraphicFramePr>
            <a:graphicFrameLocks noChangeAspect="1"/>
          </p:cNvGraphicFramePr>
          <p:nvPr>
            <p:extLst>
              <p:ext uri="{D42A27DB-BD31-4B8C-83A1-F6EECF244321}">
                <p14:modId xmlns:p14="http://schemas.microsoft.com/office/powerpoint/2010/main" val="3529458618"/>
              </p:ext>
            </p:extLst>
          </p:nvPr>
        </p:nvGraphicFramePr>
        <p:xfrm>
          <a:off x="9688749" y="-174927"/>
          <a:ext cx="2626671" cy="1929003"/>
        </p:xfrm>
        <a:graphic>
          <a:graphicData uri="http://schemas.openxmlformats.org/presentationml/2006/ole">
            <mc:AlternateContent xmlns:mc="http://schemas.openxmlformats.org/markup-compatibility/2006">
              <mc:Choice xmlns:v="urn:schemas-microsoft-com:vml" Requires="v">
                <p:oleObj name="CorelDRAW" r:id="rId2" imgW="7908071" imgH="5807807" progId="CorelDraw.Graphic.22">
                  <p:embed/>
                </p:oleObj>
              </mc:Choice>
              <mc:Fallback>
                <p:oleObj name="CorelDRAW" r:id="rId2" imgW="7908071" imgH="5807807" progId="CorelDraw.Graphic.22">
                  <p:embed/>
                  <p:pic>
                    <p:nvPicPr>
                      <p:cNvPr id="4" name="Object 3">
                        <a:extLst>
                          <a:ext uri="{FF2B5EF4-FFF2-40B4-BE49-F238E27FC236}">
                            <a16:creationId xmlns:a16="http://schemas.microsoft.com/office/drawing/2014/main" id="{2317B632-07E2-E35E-A33E-08B8BB07E361}"/>
                          </a:ext>
                        </a:extLst>
                      </p:cNvPr>
                      <p:cNvPicPr/>
                      <p:nvPr/>
                    </p:nvPicPr>
                    <p:blipFill>
                      <a:blip r:embed="rId3"/>
                      <a:stretch>
                        <a:fillRect/>
                      </a:stretch>
                    </p:blipFill>
                    <p:spPr>
                      <a:xfrm>
                        <a:off x="9688749" y="-174927"/>
                        <a:ext cx="2626671" cy="19290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2E9DD97-BBAA-D705-D2E3-43052A6D8552}"/>
              </a:ext>
            </a:extLst>
          </p:cNvPr>
          <p:cNvGraphicFramePr>
            <a:graphicFrameLocks noChangeAspect="1"/>
          </p:cNvGraphicFramePr>
          <p:nvPr>
            <p:extLst>
              <p:ext uri="{D42A27DB-BD31-4B8C-83A1-F6EECF244321}">
                <p14:modId xmlns:p14="http://schemas.microsoft.com/office/powerpoint/2010/main" val="458245532"/>
              </p:ext>
            </p:extLst>
          </p:nvPr>
        </p:nvGraphicFramePr>
        <p:xfrm>
          <a:off x="-9728" y="5595678"/>
          <a:ext cx="2266545" cy="1281778"/>
        </p:xfrm>
        <a:graphic>
          <a:graphicData uri="http://schemas.openxmlformats.org/presentationml/2006/ole">
            <mc:AlternateContent xmlns:mc="http://schemas.openxmlformats.org/markup-compatibility/2006">
              <mc:Choice xmlns:v="urn:schemas-microsoft-com:vml" Requires="v">
                <p:oleObj name="CorelDRAW" r:id="rId4" imgW="8342305" imgH="4267938" progId="CorelDraw.Graphic.22">
                  <p:embed/>
                </p:oleObj>
              </mc:Choice>
              <mc:Fallback>
                <p:oleObj name="CorelDRAW" r:id="rId4" imgW="8342305" imgH="4267938" progId="CorelDraw.Graphic.22">
                  <p:embed/>
                  <p:pic>
                    <p:nvPicPr>
                      <p:cNvPr id="5" name="Object 4">
                        <a:extLst>
                          <a:ext uri="{FF2B5EF4-FFF2-40B4-BE49-F238E27FC236}">
                            <a16:creationId xmlns:a16="http://schemas.microsoft.com/office/drawing/2014/main" id="{82E9DD97-BBAA-D705-D2E3-43052A6D8552}"/>
                          </a:ext>
                        </a:extLst>
                      </p:cNvPr>
                      <p:cNvPicPr/>
                      <p:nvPr/>
                    </p:nvPicPr>
                    <p:blipFill>
                      <a:blip r:embed="rId5"/>
                      <a:stretch>
                        <a:fillRect/>
                      </a:stretch>
                    </p:blipFill>
                    <p:spPr>
                      <a:xfrm>
                        <a:off x="-9728" y="5595678"/>
                        <a:ext cx="2266545" cy="128177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FFC486C-39B5-F436-B1CA-7DD28FC230B6}"/>
              </a:ext>
            </a:extLst>
          </p:cNvPr>
          <p:cNvGraphicFramePr>
            <a:graphicFrameLocks noChangeAspect="1"/>
          </p:cNvGraphicFramePr>
          <p:nvPr>
            <p:extLst>
              <p:ext uri="{D42A27DB-BD31-4B8C-83A1-F6EECF244321}">
                <p14:modId xmlns:p14="http://schemas.microsoft.com/office/powerpoint/2010/main" val="2302949311"/>
              </p:ext>
            </p:extLst>
          </p:nvPr>
        </p:nvGraphicFramePr>
        <p:xfrm>
          <a:off x="11157626" y="5425150"/>
          <a:ext cx="1034373" cy="1462033"/>
        </p:xfrm>
        <a:graphic>
          <a:graphicData uri="http://schemas.openxmlformats.org/presentationml/2006/ole">
            <mc:AlternateContent xmlns:mc="http://schemas.openxmlformats.org/markup-compatibility/2006">
              <mc:Choice xmlns:v="urn:schemas-microsoft-com:vml" Requires="v">
                <p:oleObj name="CorelDRAW" r:id="rId6" imgW="2384670" imgH="3369894" progId="CorelDraw.Graphic.22">
                  <p:embed/>
                </p:oleObj>
              </mc:Choice>
              <mc:Fallback>
                <p:oleObj name="CorelDRAW" r:id="rId6" imgW="2384670" imgH="3369894" progId="CorelDraw.Graphic.22">
                  <p:embed/>
                  <p:pic>
                    <p:nvPicPr>
                      <p:cNvPr id="6" name="Object 5">
                        <a:extLst>
                          <a:ext uri="{FF2B5EF4-FFF2-40B4-BE49-F238E27FC236}">
                            <a16:creationId xmlns:a16="http://schemas.microsoft.com/office/drawing/2014/main" id="{7FFC486C-39B5-F436-B1CA-7DD28FC230B6}"/>
                          </a:ext>
                        </a:extLst>
                      </p:cNvPr>
                      <p:cNvPicPr/>
                      <p:nvPr/>
                    </p:nvPicPr>
                    <p:blipFill>
                      <a:blip r:embed="rId7"/>
                      <a:stretch>
                        <a:fillRect/>
                      </a:stretch>
                    </p:blipFill>
                    <p:spPr>
                      <a:xfrm>
                        <a:off x="11157626" y="5425150"/>
                        <a:ext cx="1034373" cy="146203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F1759F-27CC-A2D3-5C70-FBAA2354AC8F}"/>
              </a:ext>
            </a:extLst>
          </p:cNvPr>
          <p:cNvGraphicFramePr>
            <a:graphicFrameLocks noChangeAspect="1"/>
          </p:cNvGraphicFramePr>
          <p:nvPr>
            <p:extLst>
              <p:ext uri="{D42A27DB-BD31-4B8C-83A1-F6EECF244321}">
                <p14:modId xmlns:p14="http://schemas.microsoft.com/office/powerpoint/2010/main" val="4141229350"/>
              </p:ext>
            </p:extLst>
          </p:nvPr>
        </p:nvGraphicFramePr>
        <p:xfrm>
          <a:off x="-9728" y="-9728"/>
          <a:ext cx="1717443" cy="1682885"/>
        </p:xfrm>
        <a:graphic>
          <a:graphicData uri="http://schemas.openxmlformats.org/presentationml/2006/ole">
            <mc:AlternateContent xmlns:mc="http://schemas.openxmlformats.org/markup-compatibility/2006">
              <mc:Choice xmlns:v="urn:schemas-microsoft-com:vml" Requires="v">
                <p:oleObj name="CorelDRAW" r:id="rId8" imgW="3393062" imgH="3324504" progId="CorelDraw.Graphic.22">
                  <p:embed/>
                </p:oleObj>
              </mc:Choice>
              <mc:Fallback>
                <p:oleObj name="CorelDRAW" r:id="rId8" imgW="3393062" imgH="3324504" progId="CorelDraw.Graphic.22">
                  <p:embed/>
                  <p:pic>
                    <p:nvPicPr>
                      <p:cNvPr id="8" name="Object 7">
                        <a:extLst>
                          <a:ext uri="{FF2B5EF4-FFF2-40B4-BE49-F238E27FC236}">
                            <a16:creationId xmlns:a16="http://schemas.microsoft.com/office/drawing/2014/main" id="{08F1759F-27CC-A2D3-5C70-FBAA2354AC8F}"/>
                          </a:ext>
                        </a:extLst>
                      </p:cNvPr>
                      <p:cNvPicPr/>
                      <p:nvPr/>
                    </p:nvPicPr>
                    <p:blipFill>
                      <a:blip r:embed="rId9"/>
                      <a:stretch>
                        <a:fillRect/>
                      </a:stretch>
                    </p:blipFill>
                    <p:spPr>
                      <a:xfrm>
                        <a:off x="-9728" y="-9728"/>
                        <a:ext cx="1717443" cy="168288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FCD00CD-CC33-C401-7CEB-660F87DF8E11}"/>
              </a:ext>
            </a:extLst>
          </p:cNvPr>
          <p:cNvSpPr txBox="1"/>
          <p:nvPr/>
        </p:nvSpPr>
        <p:spPr>
          <a:xfrm>
            <a:off x="-9727" y="707361"/>
            <a:ext cx="12201726" cy="5177699"/>
          </a:xfrm>
          <a:prstGeom prst="rect">
            <a:avLst/>
          </a:prstGeom>
          <a:noFill/>
        </p:spPr>
        <p:txBody>
          <a:bodyPr wrap="square">
            <a:spAutoFit/>
          </a:bodyPr>
          <a:lstStyle/>
          <a:p>
            <a:pPr algn="ctr">
              <a:lnSpc>
                <a:spcPct val="150000"/>
              </a:lnSpc>
            </a:pPr>
            <a:r>
              <a:rPr lang="vi-VN" sz="2000" b="1" dirty="0">
                <a:solidFill>
                  <a:srgbClr val="1C4C62"/>
                </a:solidFill>
                <a:ea typeface="Georgia"/>
                <a:cs typeface="Times New Roman" panose="02020603050405020304" pitchFamily="18" charset="0"/>
                <a:sym typeface="Georgia"/>
              </a:rPr>
              <a:t>SỞ GIÁO DỤC VÀ ĐÀO TẠO THÀNH PHỐ HỒ CHÍ MINH</a:t>
            </a:r>
          </a:p>
          <a:p>
            <a:pPr algn="ctr">
              <a:lnSpc>
                <a:spcPct val="150000"/>
              </a:lnSpc>
            </a:pPr>
            <a:endParaRPr lang="vi-VN" sz="1400" b="1" dirty="0">
              <a:solidFill>
                <a:srgbClr val="0070C0"/>
              </a:solidFill>
              <a:ea typeface="Georgia"/>
              <a:cs typeface="Georgia"/>
              <a:sym typeface="Georgia"/>
            </a:endParaRPr>
          </a:p>
          <a:p>
            <a:pPr algn="ctr">
              <a:lnSpc>
                <a:spcPct val="150000"/>
              </a:lnSpc>
            </a:pPr>
            <a:r>
              <a:rPr lang="vi-VN" sz="3400" b="1" dirty="0">
                <a:solidFill>
                  <a:srgbClr val="74350A"/>
                </a:solidFill>
                <a:ea typeface="Georgia"/>
                <a:cs typeface="Georgia"/>
                <a:sym typeface="Georgia"/>
              </a:rPr>
              <a:t>TẬP HUẤN CHUYÊN MÔN</a:t>
            </a:r>
          </a:p>
          <a:p>
            <a:pPr algn="ctr">
              <a:lnSpc>
                <a:spcPct val="150000"/>
              </a:lnSpc>
            </a:pPr>
            <a:r>
              <a:rPr lang="vi-VN" sz="3400" b="1" dirty="0">
                <a:solidFill>
                  <a:srgbClr val="74350A"/>
                </a:solidFill>
                <a:ea typeface="Georgia"/>
                <a:cs typeface="Georgia"/>
                <a:sym typeface="Georgia"/>
              </a:rPr>
              <a:t>HOẠT ĐỘNG TRẢI NGHIỆM – HƯỚNG NGHIỆP</a:t>
            </a:r>
          </a:p>
          <a:p>
            <a:pPr algn="ctr">
              <a:lnSpc>
                <a:spcPct val="150000"/>
              </a:lnSpc>
            </a:pPr>
            <a:r>
              <a:rPr lang="vi-VN" sz="3400" b="1" dirty="0">
                <a:solidFill>
                  <a:srgbClr val="74350A"/>
                </a:solidFill>
                <a:ea typeface="Georgia"/>
                <a:cs typeface="Georgia"/>
                <a:sym typeface="Georgia"/>
              </a:rPr>
              <a:t>CẤP TRUNG HỌC CƠ SỞ VÀ TRUNG HỌC PHỔ THÔNG</a:t>
            </a:r>
          </a:p>
          <a:p>
            <a:pPr algn="ctr">
              <a:lnSpc>
                <a:spcPct val="150000"/>
              </a:lnSpc>
            </a:pPr>
            <a:endParaRPr lang="en-US" sz="2000" b="1" dirty="0">
              <a:solidFill>
                <a:srgbClr val="0070C0"/>
              </a:solidFill>
              <a:ea typeface="Georgia"/>
              <a:cs typeface="Georgia"/>
              <a:sym typeface="Georgia"/>
            </a:endParaRPr>
          </a:p>
          <a:p>
            <a:pPr algn="ctr">
              <a:lnSpc>
                <a:spcPct val="150000"/>
              </a:lnSpc>
            </a:pPr>
            <a:endParaRPr lang="vi-VN" sz="2000" b="1" dirty="0">
              <a:solidFill>
                <a:srgbClr val="0070C0"/>
              </a:solidFill>
              <a:ea typeface="Georgia"/>
              <a:cs typeface="Georgia"/>
              <a:sym typeface="Georgia"/>
            </a:endParaRPr>
          </a:p>
          <a:p>
            <a:pPr algn="ctr">
              <a:lnSpc>
                <a:spcPct val="150000"/>
              </a:lnSpc>
            </a:pPr>
            <a:endParaRPr lang="vi-VN" sz="2000" b="1" dirty="0">
              <a:solidFill>
                <a:srgbClr val="0070C0"/>
              </a:solidFill>
              <a:ea typeface="Georgia"/>
              <a:cs typeface="Georgia"/>
              <a:sym typeface="Georgia"/>
            </a:endParaRPr>
          </a:p>
          <a:p>
            <a:pPr algn="ctr">
              <a:lnSpc>
                <a:spcPct val="150000"/>
              </a:lnSpc>
            </a:pPr>
            <a:r>
              <a:rPr lang="vi-VN" sz="2000" i="1" dirty="0">
                <a:solidFill>
                  <a:srgbClr val="1C4C62"/>
                </a:solidFill>
                <a:ea typeface="Georgia"/>
                <a:cs typeface="Times New Roman" panose="02020603050405020304" pitchFamily="18" charset="0"/>
                <a:sym typeface="Georgia"/>
              </a:rPr>
              <a:t>Thành phố Hồ Chí Minh, ngày 19 tháng 8 năm 2022</a:t>
            </a:r>
            <a:endParaRPr lang="vi-VN" sz="1200" dirty="0">
              <a:solidFill>
                <a:srgbClr val="1C4C62"/>
              </a:solidFill>
              <a:ea typeface="Georgia"/>
              <a:cs typeface="Georgia"/>
              <a:sym typeface="Georgia"/>
            </a:endParaRPr>
          </a:p>
        </p:txBody>
      </p:sp>
    </p:spTree>
    <p:extLst>
      <p:ext uri="{BB962C8B-B14F-4D97-AF65-F5344CB8AC3E}">
        <p14:creationId xmlns:p14="http://schemas.microsoft.com/office/powerpoint/2010/main" val="298725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10</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5.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Một số vấn đề cần lưu ý về việc thực hiện chương trình chi tiết:</a:t>
            </a:r>
            <a:endParaRPr lang="en-US" sz="2400" b="1" dirty="0">
              <a:solidFill>
                <a:srgbClr val="C00000"/>
              </a:solidFill>
              <a:latin typeface="Arial" panose="020B0604020202020204" pitchFamily="34" charset="0"/>
              <a:ea typeface="Roboto" panose="02000000000000000000" pitchFamily="2" charset="0"/>
            </a:endParaRPr>
          </a:p>
        </p:txBody>
      </p:sp>
      <p:sp>
        <p:nvSpPr>
          <p:cNvPr id="3" name="TextBox 2">
            <a:extLst>
              <a:ext uri="{FF2B5EF4-FFF2-40B4-BE49-F238E27FC236}">
                <a16:creationId xmlns:a16="http://schemas.microsoft.com/office/drawing/2014/main" id="{A0586550-7BFB-D4F4-DA29-49E3B282B97B}"/>
              </a:ext>
            </a:extLst>
          </p:cNvPr>
          <p:cNvSpPr txBox="1"/>
          <p:nvPr/>
        </p:nvSpPr>
        <p:spPr>
          <a:xfrm>
            <a:off x="486803" y="1648688"/>
            <a:ext cx="11091282" cy="2930033"/>
          </a:xfrm>
          <a:prstGeom prst="rect">
            <a:avLst/>
          </a:prstGeom>
          <a:noFill/>
        </p:spPr>
        <p:txBody>
          <a:bodyPr wrap="square" rtlCol="0">
            <a:spAutoFit/>
          </a:bodyPr>
          <a:lstStyle/>
          <a:p>
            <a:pPr algn="just">
              <a:lnSpc>
                <a:spcPct val="130000"/>
              </a:lnSpc>
            </a:pPr>
            <a:r>
              <a:rPr lang="en-US"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Các trường thực hiện soạn kế hoạch giảng dạy theo chủ đề phân công với số tiết của mỗi chủ đề căn cứ vào khung PPCT như trên. Tuy nhiên, khi áp dụng vào thực tế của đơn vị, không bắt buộc các trường phải thực hiện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theo</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số tiết của mỗi chủ đề như trong gợi ý PPCT trên. Tổ/nhóm chuyên môn có thể điều chỉnh số tiết của mỗi chủ đề sao cho phù hợp với tình hình thực tế của nhà trường nếu được sự phê duyệt của </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Ban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Giám</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Hiệu</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nhà trường.</a:t>
            </a:r>
          </a:p>
        </p:txBody>
      </p:sp>
      <p:sp>
        <p:nvSpPr>
          <p:cNvPr id="6" name="TextBox 5">
            <a:extLst>
              <a:ext uri="{FF2B5EF4-FFF2-40B4-BE49-F238E27FC236}">
                <a16:creationId xmlns:a16="http://schemas.microsoft.com/office/drawing/2014/main" id="{6A336C87-04B8-3E62-020F-9164062A60B0}"/>
              </a:ext>
            </a:extLst>
          </p:cNvPr>
          <p:cNvSpPr txBox="1"/>
          <p:nvPr/>
        </p:nvSpPr>
        <p:spPr>
          <a:xfrm>
            <a:off x="605214" y="4578410"/>
            <a:ext cx="10855186" cy="1962845"/>
          </a:xfrm>
          <a:prstGeom prst="rect">
            <a:avLst/>
          </a:prstGeom>
          <a:noFill/>
        </p:spPr>
        <p:txBody>
          <a:bodyPr wrap="square" rtlCol="0">
            <a:spAutoFit/>
          </a:bodyPr>
          <a:lstStyle/>
          <a:p>
            <a:pPr algn="just">
              <a:lnSpc>
                <a:spcPct val="130000"/>
              </a:lnSpc>
            </a:pP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Số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bài</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d</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ành cho hoạt động kiểm tra đánh giá </a:t>
            </a:r>
            <a:r>
              <a:rPr lang="en-SG" sz="2400" b="1" dirty="0" err="1">
                <a:solidFill>
                  <a:srgbClr val="133645"/>
                </a:solidFill>
                <a:latin typeface="Arial" panose="020B0604020202020204" pitchFamily="34" charset="0"/>
                <a:ea typeface="Roboto" panose="02000000000000000000" pitchFamily="2" charset="0"/>
                <a:sym typeface="Wingdings" panose="05000000000000000000" pitchFamily="2" charset="2"/>
              </a:rPr>
              <a:t>là</a:t>
            </a:r>
            <a:r>
              <a:rPr lang="en-SG" sz="2400" b="1" dirty="0">
                <a:solidFill>
                  <a:srgbClr val="133645"/>
                </a:solidFill>
                <a:latin typeface="Arial" panose="020B0604020202020204" pitchFamily="34" charset="0"/>
                <a:ea typeface="Roboto" panose="02000000000000000000" pitchFamily="2" charset="0"/>
                <a:sym typeface="Wingdings" panose="05000000000000000000" pitchFamily="2" charset="2"/>
              </a:rPr>
              <a:t> 4 </a:t>
            </a:r>
            <a:r>
              <a:rPr lang="en-SG" sz="2400" b="1" dirty="0" err="1">
                <a:solidFill>
                  <a:srgbClr val="133645"/>
                </a:solidFill>
                <a:latin typeface="Arial" panose="020B0604020202020204" pitchFamily="34" charset="0"/>
                <a:ea typeface="Roboto" panose="02000000000000000000" pitchFamily="2" charset="0"/>
                <a:sym typeface="Wingdings" panose="05000000000000000000" pitchFamily="2" charset="2"/>
              </a:rPr>
              <a:t>bài</a:t>
            </a:r>
            <a:r>
              <a:rPr lang="vi-VN" sz="2400" b="1" dirty="0">
                <a:solidFill>
                  <a:srgbClr val="133645"/>
                </a:solidFill>
                <a:latin typeface="Arial" panose="020B0604020202020204" pitchFamily="34" charset="0"/>
                <a:ea typeface="Roboto" panose="02000000000000000000" pitchFamily="2" charset="0"/>
                <a:sym typeface="Wingdings" panose="05000000000000000000" pitchFamily="2" charset="2"/>
              </a:rPr>
              <a:t>/học k</a:t>
            </a:r>
            <a:r>
              <a:rPr lang="en-SG" sz="2400" b="1" dirty="0">
                <a:solidFill>
                  <a:srgbClr val="133645"/>
                </a:solidFill>
                <a:latin typeface="Arial" panose="020B0604020202020204" pitchFamily="34" charset="0"/>
                <a:ea typeface="Roboto" panose="02000000000000000000" pitchFamily="2" charset="0"/>
                <a:sym typeface="Wingdings" panose="05000000000000000000" pitchFamily="2" charset="2"/>
              </a:rPr>
              <a:t>ỳ,</a:t>
            </a:r>
            <a:r>
              <a:rPr lang="vi-VN" sz="2400" b="1"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giáo viên sử dụng để kiểm tra đánh giá thường xuyên (</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2</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bài), kiểm tra đánh giá giữa k</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ỳ</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0</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1 bài) và kiểm tra đánh giá cuối k</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ỳ</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0</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1 bài).</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Thời</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gian</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kiểm</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tra</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đánh</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giá</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định</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kỳ</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từ</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60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phút</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đến</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 90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phút</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a:t>
            </a:r>
            <a:endPar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endParaRPr>
          </a:p>
        </p:txBody>
      </p:sp>
    </p:spTree>
    <p:extLst>
      <p:ext uri="{BB962C8B-B14F-4D97-AF65-F5344CB8AC3E}">
        <p14:creationId xmlns:p14="http://schemas.microsoft.com/office/powerpoint/2010/main" val="351478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F90F8B-CAEE-025B-31F1-5EC904F20B00}"/>
              </a:ext>
            </a:extLst>
          </p:cNvPr>
          <p:cNvSpPr>
            <a:spLocks noGrp="1"/>
          </p:cNvSpPr>
          <p:nvPr>
            <p:ph type="body" idx="1"/>
          </p:nvPr>
        </p:nvSpPr>
        <p:spPr>
          <a:xfrm>
            <a:off x="309000" y="1542845"/>
            <a:ext cx="11461067" cy="5247291"/>
          </a:xfrm>
        </p:spPr>
        <p:txBody>
          <a:bodyPr/>
          <a:lstStyle/>
          <a:p>
            <a:pPr algn="just">
              <a:lnSpc>
                <a:spcPct val="130000"/>
              </a:lnSpc>
              <a:buFont typeface="Wingdings" panose="05000000000000000000" pitchFamily="2" charset="2"/>
              <a:buChar char="Ø"/>
            </a:pPr>
            <a:r>
              <a:rPr lang="vi-VN" dirty="0">
                <a:solidFill>
                  <a:srgbClr val="133645"/>
                </a:solidFill>
              </a:rPr>
              <a:t>Nhà trường thành lập tổ bộ môn Hoạt động Trải nghiệm – Hướng nghiệp.</a:t>
            </a:r>
          </a:p>
          <a:p>
            <a:pPr algn="just">
              <a:lnSpc>
                <a:spcPct val="130000"/>
              </a:lnSpc>
              <a:buFont typeface="Wingdings" panose="05000000000000000000" pitchFamily="2" charset="2"/>
              <a:buChar char="Ø"/>
            </a:pPr>
            <a:r>
              <a:rPr lang="vi-VN" dirty="0">
                <a:solidFill>
                  <a:srgbClr val="133645"/>
                </a:solidFill>
              </a:rPr>
              <a:t>Tổ trưởng tổ bộ môn Hoạt động Trải nghiệm – Hướng nghiệp chịu trách nhiệm soạn kế hoạch giáo dục bộ môn theo năm học.</a:t>
            </a:r>
          </a:p>
          <a:p>
            <a:pPr algn="just">
              <a:lnSpc>
                <a:spcPct val="130000"/>
              </a:lnSpc>
              <a:buFont typeface="Wingdings" panose="05000000000000000000" pitchFamily="2" charset="2"/>
              <a:buChar char="Ø"/>
            </a:pPr>
            <a:r>
              <a:rPr lang="vi-VN" dirty="0">
                <a:solidFill>
                  <a:srgbClr val="133645"/>
                </a:solidFill>
              </a:rPr>
              <a:t>Kế hoạch giáo dục bộ môn phải được Ban Giám Hiệu nhà trường duyệt các hoạt động phù hợp với điều kiện thực tế của nhà trường.</a:t>
            </a:r>
          </a:p>
          <a:p>
            <a:pPr algn="just">
              <a:lnSpc>
                <a:spcPct val="130000"/>
              </a:lnSpc>
              <a:buFont typeface="Wingdings" panose="05000000000000000000" pitchFamily="2" charset="2"/>
              <a:buChar char="Ø"/>
            </a:pPr>
            <a:r>
              <a:rPr lang="vi-VN" dirty="0">
                <a:solidFill>
                  <a:srgbClr val="133645"/>
                </a:solidFill>
              </a:rPr>
              <a:t>Kế hoạch kiểm tra đánh giá phải theo đúng quy định thông tư 22/2021/TT-BGDĐT ngày 29 tháng 7 năm 2021 của Bộ Giáo Dục và Đào Tạo.</a:t>
            </a:r>
          </a:p>
          <a:p>
            <a:pPr algn="just">
              <a:lnSpc>
                <a:spcPct val="130000"/>
              </a:lnSpc>
              <a:buFont typeface="Wingdings" panose="05000000000000000000" pitchFamily="2" charset="2"/>
              <a:buChar char="Ø"/>
            </a:pPr>
            <a:r>
              <a:rPr lang="vi-VN" dirty="0">
                <a:solidFill>
                  <a:srgbClr val="133645"/>
                </a:solidFill>
              </a:rPr>
              <a:t>Hình thức kiểm tra đánh giá phải có kế hoạch và thông báo trước cho học sinh ngay từ đầu năm học.</a:t>
            </a:r>
          </a:p>
        </p:txBody>
      </p:sp>
      <p:sp>
        <p:nvSpPr>
          <p:cNvPr id="6" name="Title 8">
            <a:extLst>
              <a:ext uri="{FF2B5EF4-FFF2-40B4-BE49-F238E27FC236}">
                <a16:creationId xmlns:a16="http://schemas.microsoft.com/office/drawing/2014/main" id="{8FA606E7-5A0E-11DD-08A6-21AC4A542343}"/>
              </a:ext>
            </a:extLst>
          </p:cNvPr>
          <p:cNvSpPr txBox="1">
            <a:spLocks/>
          </p:cNvSpPr>
          <p:nvPr/>
        </p:nvSpPr>
        <p:spPr>
          <a:xfrm>
            <a:off x="1601313" y="-202137"/>
            <a:ext cx="8989374" cy="1389160"/>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3000"/>
              <a:buNone/>
              <a:defRPr sz="4400" kern="1200">
                <a:solidFill>
                  <a:schemeClr val="tx1"/>
                </a:solidFill>
                <a:latin typeface="+mj-lt"/>
                <a:ea typeface="+mj-ea"/>
                <a:cs typeface="+mj-c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lgn="ctr"/>
            <a:r>
              <a:rPr lang="en-US" sz="2400" b="1">
                <a:solidFill>
                  <a:schemeClr val="accent2">
                    <a:lumMod val="75000"/>
                  </a:schemeClr>
                </a:solidFill>
                <a:latin typeface="Arial" panose="020B0604020202020204" pitchFamily="34" charset="0"/>
                <a:ea typeface="Roboto" panose="02000000000000000000" pitchFamily="2" charset="0"/>
              </a:rPr>
              <a:t>THAM KHẢO </a:t>
            </a:r>
            <a:br>
              <a:rPr lang="en-US" sz="2400" b="1">
                <a:solidFill>
                  <a:schemeClr val="accent2">
                    <a:lumMod val="75000"/>
                  </a:schemeClr>
                </a:solidFill>
                <a:latin typeface="Arial" panose="020B0604020202020204" pitchFamily="34" charset="0"/>
                <a:ea typeface="Roboto" panose="02000000000000000000" pitchFamily="2" charset="0"/>
              </a:rPr>
            </a:br>
            <a:r>
              <a:rPr lang="vi-VN" sz="2400" b="1">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a:solidFill>
                  <a:schemeClr val="accent2">
                    <a:lumMod val="75000"/>
                  </a:schemeClr>
                </a:solidFill>
                <a:latin typeface="Arial" panose="020B0604020202020204" pitchFamily="34" charset="0"/>
                <a:ea typeface="Roboto" panose="02000000000000000000" pitchFamily="2" charset="0"/>
              </a:rPr>
            </a:br>
            <a:r>
              <a:rPr lang="vi-VN" sz="2400" b="1">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a:solidFill>
                  <a:schemeClr val="accent2">
                    <a:lumMod val="75000"/>
                  </a:schemeClr>
                </a:solidFill>
                <a:latin typeface="Arial" panose="020B0604020202020204" pitchFamily="34" charset="0"/>
                <a:ea typeface="Roboto" panose="02000000000000000000" pitchFamily="2" charset="0"/>
              </a:rPr>
              <a:t> -</a:t>
            </a:r>
            <a:r>
              <a:rPr lang="vi-VN" sz="2400" b="1">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7" name="TextBox 6">
            <a:extLst>
              <a:ext uri="{FF2B5EF4-FFF2-40B4-BE49-F238E27FC236}">
                <a16:creationId xmlns:a16="http://schemas.microsoft.com/office/drawing/2014/main" id="{3867E7F7-EB9E-FA2E-9363-E6428D26FC9F}"/>
              </a:ext>
            </a:extLst>
          </p:cNvPr>
          <p:cNvSpPr txBox="1"/>
          <p:nvPr/>
        </p:nvSpPr>
        <p:spPr>
          <a:xfrm>
            <a:off x="309000" y="1193601"/>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5.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Một số vấn đề cần lưu ý về việc thực hiện chương trình chi tiết:</a:t>
            </a:r>
            <a:endParaRPr lang="en-US" sz="2400" b="1" dirty="0">
              <a:solidFill>
                <a:srgbClr val="C00000"/>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2650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12</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309000" y="1193601"/>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5.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Một số vấn đề cần lưu ý về việc thực hiện chương trình chi tiết:</a:t>
            </a:r>
            <a:endParaRPr lang="en-US" sz="2400" b="1" dirty="0">
              <a:solidFill>
                <a:srgbClr val="C00000"/>
              </a:solidFill>
              <a:latin typeface="Arial" panose="020B0604020202020204" pitchFamily="34" charset="0"/>
              <a:ea typeface="Roboto" panose="02000000000000000000" pitchFamily="2" charset="0"/>
            </a:endParaRPr>
          </a:p>
        </p:txBody>
      </p:sp>
      <p:sp>
        <p:nvSpPr>
          <p:cNvPr id="3" name="TextBox 2">
            <a:extLst>
              <a:ext uri="{FF2B5EF4-FFF2-40B4-BE49-F238E27FC236}">
                <a16:creationId xmlns:a16="http://schemas.microsoft.com/office/drawing/2014/main" id="{A0586550-7BFB-D4F4-DA29-49E3B282B97B}"/>
              </a:ext>
            </a:extLst>
          </p:cNvPr>
          <p:cNvSpPr txBox="1"/>
          <p:nvPr/>
        </p:nvSpPr>
        <p:spPr>
          <a:xfrm>
            <a:off x="369652" y="1783330"/>
            <a:ext cx="11653736" cy="1969770"/>
          </a:xfrm>
          <a:prstGeom prst="rect">
            <a:avLst/>
          </a:prstGeom>
          <a:noFill/>
        </p:spPr>
        <p:txBody>
          <a:bodyPr wrap="square" rtlCol="0">
            <a:spAutoFit/>
          </a:bodyPr>
          <a:lstStyle/>
          <a:p>
            <a:pPr algn="just">
              <a:lnSpc>
                <a:spcPct val="130000"/>
              </a:lnSpc>
            </a:pPr>
            <a:r>
              <a:rPr lang="en-US" sz="24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Việc kiểm tra, đánh giá được thực hiện theo hướng dẫn của Bộ GDĐT (Thông tư </a:t>
            </a:r>
            <a:r>
              <a:rPr lang="en-SG" sz="2400" dirty="0" err="1">
                <a:solidFill>
                  <a:srgbClr val="133645"/>
                </a:solidFill>
                <a:latin typeface="Arial" panose="020B0604020202020204" pitchFamily="34" charset="0"/>
                <a:ea typeface="Roboto" panose="02000000000000000000" pitchFamily="2" charset="0"/>
                <a:sym typeface="Wingdings" panose="05000000000000000000" pitchFamily="2" charset="2"/>
              </a:rPr>
              <a:t>số</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2</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2</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/202</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1</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/TT-BGDĐT ngày 2</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9</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7</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/202</a:t>
            </a:r>
            <a:r>
              <a:rPr lang="en-SG" sz="2400" dirty="0">
                <a:solidFill>
                  <a:srgbClr val="133645"/>
                </a:solidFill>
                <a:latin typeface="Arial" panose="020B0604020202020204" pitchFamily="34" charset="0"/>
                <a:ea typeface="Roboto" panose="02000000000000000000" pitchFamily="2" charset="0"/>
                <a:sym typeface="Wingdings" panose="05000000000000000000" pitchFamily="2" charset="2"/>
              </a:rPr>
              <a:t>1</a:t>
            </a: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 Trong quá trình kiểm tra, đánh giá cần xây dựng các tiêu chí đánh giá cụ thể để thống nhất trong tổ/nhóm chuyên môn với các loại hình đánh giá sau đây:</a:t>
            </a:r>
          </a:p>
        </p:txBody>
      </p:sp>
      <p:sp>
        <p:nvSpPr>
          <p:cNvPr id="6" name="TextBox 5">
            <a:extLst>
              <a:ext uri="{FF2B5EF4-FFF2-40B4-BE49-F238E27FC236}">
                <a16:creationId xmlns:a16="http://schemas.microsoft.com/office/drawing/2014/main" id="{6A336C87-04B8-3E62-020F-9164062A60B0}"/>
              </a:ext>
            </a:extLst>
          </p:cNvPr>
          <p:cNvSpPr txBox="1"/>
          <p:nvPr/>
        </p:nvSpPr>
        <p:spPr>
          <a:xfrm>
            <a:off x="369652" y="3887742"/>
            <a:ext cx="11653736" cy="2449901"/>
          </a:xfrm>
          <a:prstGeom prst="rect">
            <a:avLst/>
          </a:prstGeom>
          <a:noFill/>
        </p:spPr>
        <p:txBody>
          <a:bodyPr wrap="square" rtlCol="0">
            <a:spAutoFit/>
          </a:bodyPr>
          <a:lstStyle/>
          <a:p>
            <a:pPr marL="914400" indent="-398463" algn="just">
              <a:lnSpc>
                <a:spcPct val="130000"/>
              </a:lnSpc>
              <a:buFont typeface="Wingdings" panose="05000000000000000000" pitchFamily="2" charset="2"/>
              <a:buChar char="Ø"/>
            </a:pP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Đánh giá thông qua sản phẩm học tập.</a:t>
            </a:r>
          </a:p>
          <a:p>
            <a:pPr marL="914400" indent="-398463" algn="just">
              <a:lnSpc>
                <a:spcPct val="130000"/>
              </a:lnSpc>
              <a:buFont typeface="Wingdings" panose="05000000000000000000" pitchFamily="2" charset="2"/>
              <a:buChar char="Ø"/>
            </a:pP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Đánh giá thông qua báo cáo kết quả thực hành.</a:t>
            </a:r>
          </a:p>
          <a:p>
            <a:pPr marL="914400" indent="-398463" algn="just">
              <a:lnSpc>
                <a:spcPct val="130000"/>
              </a:lnSpc>
              <a:buFont typeface="Wingdings" panose="05000000000000000000" pitchFamily="2" charset="2"/>
              <a:buChar char="Ø"/>
            </a:pP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Đánh giá thông qua kết quả bài viết.</a:t>
            </a:r>
          </a:p>
          <a:p>
            <a:pPr marL="914400" indent="-398463" algn="just">
              <a:lnSpc>
                <a:spcPct val="130000"/>
              </a:lnSpc>
              <a:buFont typeface="Wingdings" panose="05000000000000000000" pitchFamily="2" charset="2"/>
              <a:buChar char="Ø"/>
            </a:pPr>
            <a:r>
              <a:rPr lang="vi-VN" sz="2400" dirty="0">
                <a:solidFill>
                  <a:srgbClr val="133645"/>
                </a:solidFill>
                <a:latin typeface="Arial" panose="020B0604020202020204" pitchFamily="34" charset="0"/>
                <a:ea typeface="Roboto" panose="02000000000000000000" pitchFamily="2" charset="0"/>
                <a:sym typeface="Wingdings" panose="05000000000000000000" pitchFamily="2" charset="2"/>
              </a:rPr>
              <a:t>Đánh giá thông qua một dự án học tập (vận dụng kiến thức liên môn để giải quyết vấn đề thực tiễn)./.</a:t>
            </a:r>
          </a:p>
        </p:txBody>
      </p:sp>
    </p:spTree>
    <p:extLst>
      <p:ext uri="{BB962C8B-B14F-4D97-AF65-F5344CB8AC3E}">
        <p14:creationId xmlns:p14="http://schemas.microsoft.com/office/powerpoint/2010/main" val="187378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4D5F63A-88B5-D6CA-EF27-75324AC3C902}"/>
              </a:ext>
            </a:extLst>
          </p:cNvPr>
          <p:cNvSpPr>
            <a:spLocks noGrp="1"/>
          </p:cNvSpPr>
          <p:nvPr>
            <p:ph type="body" idx="1"/>
          </p:nvPr>
        </p:nvSpPr>
        <p:spPr>
          <a:xfrm>
            <a:off x="264268" y="1526264"/>
            <a:ext cx="11537414" cy="5088505"/>
          </a:xfrm>
        </p:spPr>
        <p:txBody>
          <a:bodyPr/>
          <a:lstStyle/>
          <a:p>
            <a:pPr algn="just">
              <a:lnSpc>
                <a:spcPct val="120000"/>
              </a:lnSpc>
              <a:buFont typeface="Wingdings" panose="05000000000000000000" pitchFamily="2" charset="2"/>
              <a:buChar char="Ø"/>
            </a:pPr>
            <a:r>
              <a:rPr lang="en-SG" dirty="0">
                <a:latin typeface="Arial" panose="020B0604020202020204" pitchFamily="34" charset="0"/>
                <a:cs typeface="Arial" panose="020B0604020202020204" pitchFamily="34" charset="0"/>
              </a:rPr>
              <a:t>H</a:t>
            </a:r>
            <a:r>
              <a:rPr lang="vi-VN" dirty="0">
                <a:latin typeface="Arial" panose="020B0604020202020204" pitchFamily="34" charset="0"/>
                <a:cs typeface="Arial" panose="020B0604020202020204" pitchFamily="34" charset="0"/>
              </a:rPr>
              <a:t>ình thức thực hiện Hoạt động trải nghiệm – </a:t>
            </a:r>
            <a:r>
              <a:rPr lang="en-SG" dirty="0" err="1">
                <a:latin typeface="Arial" panose="020B0604020202020204" pitchFamily="34" charset="0"/>
                <a:cs typeface="Arial" panose="020B0604020202020204" pitchFamily="34" charset="0"/>
              </a:rPr>
              <a:t>Hướ</a:t>
            </a:r>
            <a:r>
              <a:rPr lang="vi-VN" dirty="0">
                <a:latin typeface="Arial" panose="020B0604020202020204" pitchFamily="34" charset="0"/>
                <a:cs typeface="Arial" panose="020B0604020202020204" pitchFamily="34" charset="0"/>
              </a:rPr>
              <a:t>ng nghiệp</a:t>
            </a:r>
            <a:r>
              <a:rPr lang="en-SG" dirty="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 nếu có tổ chức chung dưới hình thức sinh hoạt dưới cờ với khối 11 và khối 12 ở cấp THPT và khối 8 và 9 ở cấp THCS, cần phân định rõ phần nào là phần liên quan đến chương trình, nhằm có kế hoạch kiểm tra đánh giá hiệu quả.</a:t>
            </a:r>
          </a:p>
          <a:p>
            <a:pPr algn="just">
              <a:lnSpc>
                <a:spcPct val="120000"/>
              </a:lnSpc>
              <a:buFont typeface="Wingdings" panose="05000000000000000000" pitchFamily="2" charset="2"/>
              <a:buChar char="Ø"/>
            </a:pPr>
            <a:r>
              <a:rPr lang="vi-VN" dirty="0">
                <a:latin typeface="Arial" panose="020B0604020202020204" pitchFamily="34" charset="0"/>
                <a:cs typeface="Arial" panose="020B0604020202020204" pitchFamily="34" charset="0"/>
              </a:rPr>
              <a:t>Các chủ đề phải được thiết kế đảm bảo đúng yêu cầu cần đạt, hoạt động diễn ra đảm bảo an toàn đúng mục đích, phải có sự phối hợp cần thiết của các bên liên quan.</a:t>
            </a:r>
          </a:p>
          <a:p>
            <a:pPr algn="just">
              <a:lnSpc>
                <a:spcPct val="120000"/>
              </a:lnSpc>
              <a:buFont typeface="Wingdings" panose="05000000000000000000" pitchFamily="2" charset="2"/>
              <a:buChar char="Ø"/>
            </a:pPr>
            <a:r>
              <a:rPr lang="vi-VN" dirty="0">
                <a:latin typeface="Arial" panose="020B0604020202020204" pitchFamily="34" charset="0"/>
                <a:cs typeface="Arial" panose="020B0604020202020204" pitchFamily="34" charset="0"/>
              </a:rPr>
              <a:t>Các hoạt động trải nghiệm được tổ chức ngoài nhà trường phải có kế hoạch rõ ràng, được sự thống nhất và đồng ý </a:t>
            </a:r>
            <a:r>
              <a:rPr lang="en-SG" dirty="0" err="1">
                <a:latin typeface="Arial" panose="020B0604020202020204" pitchFamily="34" charset="0"/>
                <a:cs typeface="Arial" panose="020B0604020202020204" pitchFamily="34" charset="0"/>
              </a:rPr>
              <a:t>của</a:t>
            </a:r>
            <a:r>
              <a:rPr lang="vi-VN" dirty="0">
                <a:latin typeface="Arial" panose="020B0604020202020204" pitchFamily="34" charset="0"/>
                <a:cs typeface="Arial" panose="020B0604020202020204" pitchFamily="34" charset="0"/>
              </a:rPr>
              <a:t> Ban Giám </a:t>
            </a:r>
            <a:r>
              <a:rPr lang="en-US" dirty="0">
                <a:latin typeface="Arial" panose="020B0604020202020204" pitchFamily="34" charset="0"/>
                <a:cs typeface="Arial" panose="020B0604020202020204" pitchFamily="34" charset="0"/>
              </a:rPr>
              <a:t>h</a:t>
            </a:r>
            <a:r>
              <a:rPr lang="vi-VN" dirty="0">
                <a:latin typeface="Arial" panose="020B0604020202020204" pitchFamily="34" charset="0"/>
                <a:cs typeface="Arial" panose="020B0604020202020204" pitchFamily="34" charset="0"/>
              </a:rPr>
              <a:t>iệu.</a:t>
            </a:r>
          </a:p>
          <a:p>
            <a:pPr algn="just">
              <a:lnSpc>
                <a:spcPct val="120000"/>
              </a:lnSpc>
              <a:buFont typeface="Wingdings" panose="05000000000000000000" pitchFamily="2" charset="2"/>
              <a:buChar char="Ø"/>
            </a:pPr>
            <a:r>
              <a:rPr lang="vi-VN" dirty="0">
                <a:latin typeface="Arial" panose="020B0604020202020204" pitchFamily="34" charset="0"/>
                <a:cs typeface="Arial" panose="020B0604020202020204" pitchFamily="34" charset="0"/>
              </a:rPr>
              <a:t>Không sử dụng các tiết thuộc hoạt động trải nghiệm làm công tác sinh hoạt lớp.</a:t>
            </a:r>
            <a:endParaRPr lang="en-US" dirty="0">
              <a:latin typeface="Arial" panose="020B0604020202020204" pitchFamily="34" charset="0"/>
              <a:cs typeface="Arial" panose="020B0604020202020204" pitchFamily="34" charset="0"/>
            </a:endParaRPr>
          </a:p>
        </p:txBody>
      </p:sp>
      <p:sp>
        <p:nvSpPr>
          <p:cNvPr id="4" name="Title 8">
            <a:extLst>
              <a:ext uri="{FF2B5EF4-FFF2-40B4-BE49-F238E27FC236}">
                <a16:creationId xmlns:a16="http://schemas.microsoft.com/office/drawing/2014/main" id="{D852389D-6CE4-0ACF-72B8-2A296192B520}"/>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7" name="TextBox 6">
            <a:extLst>
              <a:ext uri="{FF2B5EF4-FFF2-40B4-BE49-F238E27FC236}">
                <a16:creationId xmlns:a16="http://schemas.microsoft.com/office/drawing/2014/main" id="{223B11C8-7344-22CD-20BF-60C0B343AE18}"/>
              </a:ext>
            </a:extLst>
          </p:cNvPr>
          <p:cNvSpPr txBox="1"/>
          <p:nvPr/>
        </p:nvSpPr>
        <p:spPr>
          <a:xfrm>
            <a:off x="309000" y="1193601"/>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5.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Một số vấn đề cần lưu ý về việc thực hiện chương trình chi tiết:</a:t>
            </a:r>
            <a:endParaRPr lang="en-US" sz="2400" b="1" dirty="0">
              <a:solidFill>
                <a:srgbClr val="C00000"/>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195705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14</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94110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6.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kế hoạch kiểm tra </a:t>
            </a: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Hoạt động trải nghiệm, hướng nghiệp</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 cho mỗi học k</a:t>
            </a:r>
            <a:r>
              <a:rPr lang="en-SG" sz="2400" b="1" dirty="0">
                <a:solidFill>
                  <a:srgbClr val="C00000"/>
                </a:solidFill>
                <a:latin typeface="Arial" panose="020B0604020202020204" pitchFamily="34" charset="0"/>
                <a:ea typeface="Roboto" panose="02000000000000000000" pitchFamily="2" charset="0"/>
                <a:sym typeface="Wingdings" panose="05000000000000000000" pitchFamily="2" charset="2"/>
              </a:rPr>
              <a:t>ỳ</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a:t>
            </a:r>
            <a:endParaRPr lang="en-US" sz="2400" b="1" dirty="0">
              <a:solidFill>
                <a:srgbClr val="C00000"/>
              </a:solidFill>
              <a:latin typeface="Arial" panose="020B0604020202020204" pitchFamily="34" charset="0"/>
              <a:ea typeface="Roboto" panose="02000000000000000000" pitchFamily="2" charset="0"/>
            </a:endParaRPr>
          </a:p>
        </p:txBody>
      </p:sp>
      <p:graphicFrame>
        <p:nvGraphicFramePr>
          <p:cNvPr id="2" name="Table 1">
            <a:extLst>
              <a:ext uri="{FF2B5EF4-FFF2-40B4-BE49-F238E27FC236}">
                <a16:creationId xmlns:a16="http://schemas.microsoft.com/office/drawing/2014/main" id="{A40ABD5E-2472-6673-FD96-6E78267319AF}"/>
              </a:ext>
            </a:extLst>
          </p:cNvPr>
          <p:cNvGraphicFramePr>
            <a:graphicFrameLocks noGrp="1"/>
          </p:cNvGraphicFramePr>
          <p:nvPr>
            <p:extLst>
              <p:ext uri="{D42A27DB-BD31-4B8C-83A1-F6EECF244321}">
                <p14:modId xmlns:p14="http://schemas.microsoft.com/office/powerpoint/2010/main" val="481481039"/>
              </p:ext>
            </p:extLst>
          </p:nvPr>
        </p:nvGraphicFramePr>
        <p:xfrm>
          <a:off x="579120" y="1776555"/>
          <a:ext cx="11013441" cy="4327174"/>
        </p:xfrm>
        <a:graphic>
          <a:graphicData uri="http://schemas.openxmlformats.org/drawingml/2006/table">
            <a:tbl>
              <a:tblPr firstRow="1" firstCol="1" bandRow="1">
                <a:tableStyleId>{5C22544A-7EE6-4342-B048-85BDC9FD1C3A}</a:tableStyleId>
              </a:tblPr>
              <a:tblGrid>
                <a:gridCol w="2393194">
                  <a:extLst>
                    <a:ext uri="{9D8B030D-6E8A-4147-A177-3AD203B41FA5}">
                      <a16:colId xmlns:a16="http://schemas.microsoft.com/office/drawing/2014/main" val="1851572583"/>
                    </a:ext>
                  </a:extLst>
                </a:gridCol>
                <a:gridCol w="977116">
                  <a:extLst>
                    <a:ext uri="{9D8B030D-6E8A-4147-A177-3AD203B41FA5}">
                      <a16:colId xmlns:a16="http://schemas.microsoft.com/office/drawing/2014/main" val="3752779055"/>
                    </a:ext>
                  </a:extLst>
                </a:gridCol>
                <a:gridCol w="2775827">
                  <a:extLst>
                    <a:ext uri="{9D8B030D-6E8A-4147-A177-3AD203B41FA5}">
                      <a16:colId xmlns:a16="http://schemas.microsoft.com/office/drawing/2014/main" val="1079615669"/>
                    </a:ext>
                  </a:extLst>
                </a:gridCol>
                <a:gridCol w="2879572">
                  <a:extLst>
                    <a:ext uri="{9D8B030D-6E8A-4147-A177-3AD203B41FA5}">
                      <a16:colId xmlns:a16="http://schemas.microsoft.com/office/drawing/2014/main" val="1488652976"/>
                    </a:ext>
                  </a:extLst>
                </a:gridCol>
                <a:gridCol w="1987732">
                  <a:extLst>
                    <a:ext uri="{9D8B030D-6E8A-4147-A177-3AD203B41FA5}">
                      <a16:colId xmlns:a16="http://schemas.microsoft.com/office/drawing/2014/main" val="2485358283"/>
                    </a:ext>
                  </a:extLst>
                </a:gridCol>
              </a:tblGrid>
              <a:tr h="760890">
                <a:tc rowSpan="2">
                  <a:txBody>
                    <a:bodyPr/>
                    <a:lstStyle/>
                    <a:p>
                      <a:pPr algn="ctr">
                        <a:lnSpc>
                          <a:spcPct val="110000"/>
                        </a:lnSpc>
                        <a:spcBef>
                          <a:spcPts val="600"/>
                        </a:spcBef>
                      </a:pPr>
                      <a:r>
                        <a:rPr lang="pt-BR" sz="2400" b="1" dirty="0">
                          <a:effectLst/>
                          <a:latin typeface="Arial" panose="020B0604020202020204" pitchFamily="34" charset="0"/>
                          <a:cs typeface="Arial" panose="020B0604020202020204" pitchFamily="34" charset="0"/>
                        </a:rPr>
                        <a:t>BÀI KIỂM TRA, </a:t>
                      </a:r>
                    </a:p>
                    <a:p>
                      <a:pPr algn="ctr">
                        <a:lnSpc>
                          <a:spcPct val="110000"/>
                        </a:lnSpc>
                        <a:spcBef>
                          <a:spcPts val="600"/>
                        </a:spcBef>
                      </a:pPr>
                      <a:r>
                        <a:rPr lang="pt-BR" sz="2400" b="1" dirty="0">
                          <a:effectLst/>
                          <a:latin typeface="Arial" panose="020B0604020202020204" pitchFamily="34" charset="0"/>
                          <a:cs typeface="Arial" panose="020B0604020202020204" pitchFamily="34" charset="0"/>
                        </a:rPr>
                        <a:t>ĐÁNH GIÁ</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0000"/>
                        </a:lnSpc>
                        <a:spcBef>
                          <a:spcPts val="600"/>
                        </a:spcBef>
                      </a:pPr>
                      <a:r>
                        <a:rPr lang="en-US" sz="2400" b="1">
                          <a:effectLst/>
                          <a:latin typeface="Arial" panose="020B0604020202020204" pitchFamily="34" charset="0"/>
                          <a:cs typeface="Arial" panose="020B0604020202020204" pitchFamily="34" charset="0"/>
                        </a:rPr>
                        <a:t>Tổng số cột điểm</a:t>
                      </a:r>
                      <a:endParaRPr lang="en-US" sz="2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0000"/>
                        </a:lnSpc>
                        <a:spcBef>
                          <a:spcPts val="600"/>
                        </a:spcBef>
                      </a:pPr>
                      <a:r>
                        <a:rPr lang="en-US" sz="2000">
                          <a:effectLst/>
                          <a:latin typeface="Arial" panose="020B0604020202020204" pitchFamily="34" charset="0"/>
                          <a:cs typeface="Arial" panose="020B0604020202020204" pitchFamily="34" charset="0"/>
                        </a:rPr>
                        <a:t>Cột điểm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7007997"/>
                  </a:ext>
                </a:extLst>
              </a:tr>
              <a:tr h="1278037">
                <a:tc vMerge="1">
                  <a:txBody>
                    <a:bodyPr/>
                    <a:lstStyle/>
                    <a:p>
                      <a:endParaRPr lang="en-US"/>
                    </a:p>
                  </a:txBody>
                  <a:tcPr/>
                </a:tc>
                <a:tc vMerge="1">
                  <a:txBody>
                    <a:bodyPr/>
                    <a:lstStyle/>
                    <a:p>
                      <a:endParaRPr lang="en-US"/>
                    </a:p>
                  </a:txBody>
                  <a:tcPr/>
                </a:tc>
                <a:tc>
                  <a:txBody>
                    <a:bodyPr/>
                    <a:lstStyle/>
                    <a:p>
                      <a:pPr algn="ctr">
                        <a:lnSpc>
                          <a:spcPct val="110000"/>
                        </a:lnSpc>
                        <a:spcBef>
                          <a:spcPts val="600"/>
                        </a:spcBef>
                      </a:pPr>
                      <a:r>
                        <a:rPr lang="en-US" sz="2400" b="1" dirty="0">
                          <a:effectLst/>
                          <a:latin typeface="Arial" panose="020B0604020202020204" pitchFamily="34" charset="0"/>
                          <a:cs typeface="Arial" panose="020B0604020202020204" pitchFamily="34" charset="0"/>
                        </a:rPr>
                        <a:t>Thường xuyên</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b="1" dirty="0" err="1">
                          <a:effectLst/>
                          <a:latin typeface="Arial" panose="020B0604020202020204" pitchFamily="34" charset="0"/>
                          <a:cs typeface="Arial" panose="020B0604020202020204" pitchFamily="34" charset="0"/>
                        </a:rPr>
                        <a:t>Giữa</a:t>
                      </a:r>
                      <a:r>
                        <a:rPr lang="en-US" sz="2400" b="1" dirty="0">
                          <a:effectLst/>
                          <a:latin typeface="Arial" panose="020B0604020202020204" pitchFamily="34" charset="0"/>
                          <a:cs typeface="Arial" panose="020B0604020202020204" pitchFamily="34" charset="0"/>
                        </a:rPr>
                        <a:t> </a:t>
                      </a:r>
                      <a:r>
                        <a:rPr lang="en-US" sz="2400" b="1" dirty="0" err="1">
                          <a:effectLst/>
                          <a:latin typeface="Arial" panose="020B0604020202020204" pitchFamily="34" charset="0"/>
                          <a:cs typeface="Arial" panose="020B0604020202020204" pitchFamily="34" charset="0"/>
                        </a:rPr>
                        <a:t>kỳ</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b="1" dirty="0">
                          <a:effectLst/>
                          <a:latin typeface="Arial" panose="020B0604020202020204" pitchFamily="34" charset="0"/>
                          <a:cs typeface="Arial" panose="020B0604020202020204" pitchFamily="34" charset="0"/>
                        </a:rPr>
                        <a:t> Cuối kì</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031367"/>
                  </a:ext>
                </a:extLst>
              </a:tr>
              <a:tr h="700968">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Học</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kỳ</a:t>
                      </a:r>
                      <a:r>
                        <a:rPr lang="en-US" sz="2400" dirty="0">
                          <a:effectLst/>
                          <a:latin typeface="Arial" panose="020B0604020202020204" pitchFamily="34" charset="0"/>
                          <a:cs typeface="Arial" panose="020B0604020202020204" pitchFamily="34" charset="0"/>
                        </a:rPr>
                        <a:t> 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Tuần</a:t>
                      </a:r>
                      <a:r>
                        <a:rPr lang="en-US" sz="2400" dirty="0">
                          <a:effectLst/>
                          <a:latin typeface="Arial" panose="020B0604020202020204" pitchFamily="34" charset="0"/>
                          <a:cs typeface="Arial" panose="020B0604020202020204" pitchFamily="34" charset="0"/>
                        </a:rPr>
                        <a:t> 4, 12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Tuần</a:t>
                      </a:r>
                      <a:r>
                        <a:rPr lang="en-US" sz="2400" dirty="0">
                          <a:effectLst/>
                          <a:latin typeface="Arial" panose="020B0604020202020204" pitchFamily="34" charset="0"/>
                          <a:cs typeface="Arial" panose="020B0604020202020204" pitchFamily="34" charset="0"/>
                        </a:rPr>
                        <a:t> 10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a:effectLst/>
                          <a:latin typeface="Arial" panose="020B0604020202020204" pitchFamily="34" charset="0"/>
                          <a:cs typeface="Arial" panose="020B0604020202020204" pitchFamily="34" charset="0"/>
                        </a:rPr>
                        <a:t>Tuần 18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153694"/>
                  </a:ext>
                </a:extLst>
              </a:tr>
              <a:tr h="923938">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Học</a:t>
                      </a:r>
                      <a:r>
                        <a:rPr lang="en-US" sz="2400" dirty="0">
                          <a:effectLst/>
                          <a:latin typeface="Arial" panose="020B0604020202020204" pitchFamily="34" charset="0"/>
                          <a:cs typeface="Arial" panose="020B0604020202020204" pitchFamily="34" charset="0"/>
                        </a:rPr>
                        <a:t> </a:t>
                      </a:r>
                      <a:r>
                        <a:rPr lang="en-US" sz="2400" dirty="0" err="1">
                          <a:effectLst/>
                          <a:latin typeface="Arial" panose="020B0604020202020204" pitchFamily="34" charset="0"/>
                          <a:cs typeface="Arial" panose="020B0604020202020204" pitchFamily="34" charset="0"/>
                        </a:rPr>
                        <a:t>kỳ</a:t>
                      </a:r>
                      <a:r>
                        <a:rPr lang="en-US" sz="2400" dirty="0">
                          <a:effectLst/>
                          <a:latin typeface="Arial" panose="020B0604020202020204" pitchFamily="34" charset="0"/>
                          <a:cs typeface="Arial" panose="020B0604020202020204" pitchFamily="34" charset="0"/>
                        </a:rPr>
                        <a:t> 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Tuần 21, 29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Tuần</a:t>
                      </a:r>
                      <a:r>
                        <a:rPr lang="en-US" sz="2400" dirty="0">
                          <a:effectLst/>
                          <a:latin typeface="Arial" panose="020B0604020202020204" pitchFamily="34" charset="0"/>
                          <a:cs typeface="Arial" panose="020B0604020202020204" pitchFamily="34" charset="0"/>
                        </a:rPr>
                        <a:t> 27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err="1">
                          <a:effectLst/>
                          <a:latin typeface="Arial" panose="020B0604020202020204" pitchFamily="34" charset="0"/>
                          <a:cs typeface="Arial" panose="020B0604020202020204" pitchFamily="34" charset="0"/>
                        </a:rPr>
                        <a:t>Tuần</a:t>
                      </a:r>
                      <a:r>
                        <a:rPr lang="en-US" sz="2400" dirty="0">
                          <a:effectLst/>
                          <a:latin typeface="Arial" panose="020B0604020202020204" pitchFamily="34" charset="0"/>
                          <a:cs typeface="Arial" panose="020B0604020202020204" pitchFamily="34" charset="0"/>
                        </a:rPr>
                        <a:t> 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623018"/>
                  </a:ext>
                </a:extLst>
              </a:tr>
              <a:tr h="663341">
                <a:tc>
                  <a:txBody>
                    <a:bodyPr/>
                    <a:lstStyle/>
                    <a:p>
                      <a:pPr algn="ctr">
                        <a:lnSpc>
                          <a:spcPct val="110000"/>
                        </a:lnSpc>
                        <a:spcBef>
                          <a:spcPts val="600"/>
                        </a:spcBef>
                      </a:pPr>
                      <a:r>
                        <a:rPr lang="en-US" sz="2400">
                          <a:effectLst/>
                          <a:latin typeface="Arial" panose="020B0604020202020204" pitchFamily="34" charset="0"/>
                          <a:cs typeface="Arial" panose="020B0604020202020204" pitchFamily="34" charset="0"/>
                        </a:rPr>
                        <a:t>Tổng số</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pPr>
                      <a:r>
                        <a:rPr lang="en-US" sz="24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320559"/>
                  </a:ext>
                </a:extLst>
              </a:tr>
            </a:tbl>
          </a:graphicData>
        </a:graphic>
      </p:graphicFrame>
    </p:spTree>
    <p:extLst>
      <p:ext uri="{BB962C8B-B14F-4D97-AF65-F5344CB8AC3E}">
        <p14:creationId xmlns:p14="http://schemas.microsoft.com/office/powerpoint/2010/main" val="36191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15</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7.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Khung phân phối chương trình chi tiết</a:t>
            </a:r>
            <a:endParaRPr lang="en-US" sz="2400" b="1" dirty="0">
              <a:solidFill>
                <a:srgbClr val="C00000"/>
              </a:solidFill>
              <a:latin typeface="Arial" panose="020B0604020202020204" pitchFamily="34" charset="0"/>
              <a:ea typeface="Roboto" panose="02000000000000000000" pitchFamily="2" charset="0"/>
            </a:endParaRPr>
          </a:p>
        </p:txBody>
      </p:sp>
      <p:sp>
        <p:nvSpPr>
          <p:cNvPr id="4" name="TextBox 3">
            <a:extLst>
              <a:ext uri="{FF2B5EF4-FFF2-40B4-BE49-F238E27FC236}">
                <a16:creationId xmlns:a16="http://schemas.microsoft.com/office/drawing/2014/main" id="{1A6E2480-9090-6259-C9F5-180A87E97419}"/>
              </a:ext>
            </a:extLst>
          </p:cNvPr>
          <p:cNvSpPr txBox="1"/>
          <p:nvPr/>
        </p:nvSpPr>
        <p:spPr>
          <a:xfrm>
            <a:off x="731195" y="1648688"/>
            <a:ext cx="11000361" cy="4924618"/>
          </a:xfrm>
          <a:prstGeom prst="rect">
            <a:avLst/>
          </a:prstGeom>
          <a:noFill/>
        </p:spPr>
        <p:txBody>
          <a:bodyPr wrap="square">
            <a:spAutoFit/>
          </a:bodyPr>
          <a:lstStyle/>
          <a:p>
            <a:pPr algn="ctr">
              <a:lnSpc>
                <a:spcPct val="110000"/>
              </a:lnSpc>
              <a:spcBef>
                <a:spcPts val="600"/>
              </a:spcBef>
              <a:spcAft>
                <a:spcPts val="600"/>
              </a:spcAft>
              <a:tabLst>
                <a:tab pos="457200" algn="l"/>
              </a:tabLst>
            </a:pPr>
            <a:r>
              <a:rPr lang="en-US" sz="2800" b="1" dirty="0">
                <a:solidFill>
                  <a:srgbClr val="C00000"/>
                </a:solidFill>
                <a:effectLst/>
                <a:latin typeface="Arial" panose="020B0604020202020204" pitchFamily="34" charset="0"/>
                <a:ea typeface="Roboto" panose="02000000000000000000" pitchFamily="2" charset="0"/>
                <a:cs typeface="Times New Roman" panose="02020603050405020304" pitchFamily="18" charset="0"/>
              </a:rPr>
              <a:t>HỌC KỲ 1</a:t>
            </a:r>
          </a:p>
          <a:p>
            <a:pPr marL="342900" indent="-342900" algn="just">
              <a:lnSpc>
                <a:spcPct val="110000"/>
              </a:lnSpc>
              <a:spcBef>
                <a:spcPts val="600"/>
              </a:spcBef>
              <a:spcAft>
                <a:spcPts val="600"/>
              </a:spcAft>
              <a:buFont typeface="Wingdings" panose="05000000000000000000" pitchFamily="2" charset="2"/>
              <a:buChar char="v"/>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Tổng số tiết trong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học</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kỳ</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1: 54 tiết (18 tuần)</a:t>
            </a:r>
          </a:p>
          <a:p>
            <a:pPr marL="739775" indent="-342900" algn="just">
              <a:lnSpc>
                <a:spcPct val="110000"/>
              </a:lnSpc>
              <a:spcBef>
                <a:spcPts val="600"/>
              </a:spcBef>
              <a:spcAft>
                <a:spcPts val="600"/>
              </a:spcAft>
              <a:buFont typeface="Wingdings" panose="05000000000000000000" pitchFamily="2" charset="2"/>
              <a:buChar char="ü"/>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Thực học: 48 tiết </a:t>
            </a:r>
          </a:p>
          <a:p>
            <a:pPr marL="739775" indent="-342900" algn="just">
              <a:lnSpc>
                <a:spcPct val="110000"/>
              </a:lnSpc>
              <a:spcBef>
                <a:spcPts val="600"/>
              </a:spcBef>
              <a:spcAft>
                <a:spcPts val="600"/>
              </a:spcAft>
              <a:buFont typeface="Wingdings" panose="05000000000000000000" pitchFamily="2" charset="2"/>
              <a:buChar char="ü"/>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Kiểm tra đánh giá thường xuyên và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định</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kỳ</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từ</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5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tiết</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đến</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6 tiết. </a:t>
            </a:r>
          </a:p>
          <a:p>
            <a:pPr algn="ctr">
              <a:lnSpc>
                <a:spcPct val="110000"/>
              </a:lnSpc>
              <a:spcBef>
                <a:spcPts val="600"/>
              </a:spcBef>
              <a:spcAft>
                <a:spcPts val="600"/>
              </a:spcAft>
              <a:tabLst>
                <a:tab pos="457200" algn="l"/>
              </a:tabLst>
            </a:pPr>
            <a:r>
              <a:rPr lang="en-US" sz="2800" b="1" dirty="0">
                <a:solidFill>
                  <a:srgbClr val="C00000"/>
                </a:solidFill>
                <a:effectLst/>
                <a:latin typeface="Arial" panose="020B0604020202020204" pitchFamily="34" charset="0"/>
                <a:ea typeface="Roboto" panose="02000000000000000000" pitchFamily="2" charset="0"/>
                <a:cs typeface="Times New Roman" panose="02020603050405020304" pitchFamily="18" charset="0"/>
              </a:rPr>
              <a:t>HỌC KỲ 2</a:t>
            </a:r>
            <a:endParaRPr lang="en-US" sz="2800" dirty="0">
              <a:solidFill>
                <a:srgbClr val="C00000"/>
              </a:solidFill>
              <a:effectLst/>
              <a:latin typeface="Arial" panose="020B0604020202020204" pitchFamily="34" charset="0"/>
              <a:ea typeface="Roboto" panose="02000000000000000000" pitchFamily="2" charset="0"/>
              <a:cs typeface="Times New Roman" panose="02020603050405020304" pitchFamily="18" charset="0"/>
            </a:endParaRPr>
          </a:p>
          <a:p>
            <a:pPr marL="342900" indent="-342900" algn="just">
              <a:lnSpc>
                <a:spcPct val="110000"/>
              </a:lnSpc>
              <a:spcBef>
                <a:spcPts val="600"/>
              </a:spcBef>
              <a:spcAft>
                <a:spcPts val="600"/>
              </a:spcAft>
              <a:buFont typeface="Wingdings" panose="05000000000000000000" pitchFamily="2" charset="2"/>
              <a:buChar char="v"/>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Tổng số tiết trong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học</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kỳ</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2: 51 tiết (17 tuần)</a:t>
            </a:r>
          </a:p>
          <a:p>
            <a:pPr marL="914400" indent="-515938" algn="just">
              <a:lnSpc>
                <a:spcPct val="110000"/>
              </a:lnSpc>
              <a:spcBef>
                <a:spcPts val="600"/>
              </a:spcBef>
              <a:spcAft>
                <a:spcPts val="600"/>
              </a:spcAft>
              <a:buFont typeface="Wingdings" panose="05000000000000000000" pitchFamily="2" charset="2"/>
              <a:buChar char="ü"/>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Thực học: 45 tiết </a:t>
            </a:r>
          </a:p>
          <a:p>
            <a:pPr marL="914400" indent="-515938" algn="just">
              <a:lnSpc>
                <a:spcPct val="110000"/>
              </a:lnSpc>
              <a:spcBef>
                <a:spcPts val="600"/>
              </a:spcBef>
              <a:spcAft>
                <a:spcPts val="600"/>
              </a:spcAft>
              <a:buFont typeface="Wingdings" panose="05000000000000000000" pitchFamily="2" charset="2"/>
              <a:buChar char="ü"/>
              <a:tabLst>
                <a:tab pos="457200" algn="l"/>
              </a:tabLst>
            </a:pP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Kiểm tra đánh giá thường xuyên và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định</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kỳ</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từ</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5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tiết</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a:t>
            </a:r>
            <a:r>
              <a:rPr lang="en-US" sz="2800" dirty="0" err="1">
                <a:solidFill>
                  <a:srgbClr val="133645"/>
                </a:solidFill>
                <a:effectLst/>
                <a:latin typeface="Arial" panose="020B0604020202020204" pitchFamily="34" charset="0"/>
                <a:ea typeface="Roboto" panose="02000000000000000000" pitchFamily="2" charset="0"/>
                <a:cs typeface="Times New Roman" panose="02020603050405020304" pitchFamily="18" charset="0"/>
              </a:rPr>
              <a:t>đến</a:t>
            </a:r>
            <a:r>
              <a:rPr lang="en-US" sz="2800" dirty="0">
                <a:solidFill>
                  <a:srgbClr val="133645"/>
                </a:solidFill>
                <a:effectLst/>
                <a:latin typeface="Arial" panose="020B0604020202020204" pitchFamily="34" charset="0"/>
                <a:ea typeface="Roboto" panose="02000000000000000000" pitchFamily="2" charset="0"/>
                <a:cs typeface="Times New Roman" panose="02020603050405020304" pitchFamily="18" charset="0"/>
              </a:rPr>
              <a:t> 6 tiết.</a:t>
            </a:r>
          </a:p>
        </p:txBody>
      </p:sp>
    </p:spTree>
    <p:extLst>
      <p:ext uri="{BB962C8B-B14F-4D97-AF65-F5344CB8AC3E}">
        <p14:creationId xmlns:p14="http://schemas.microsoft.com/office/powerpoint/2010/main" val="31475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16</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0"/>
            <a:ext cx="8989374" cy="15069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kern="0" dirty="0">
                <a:solidFill>
                  <a:srgbClr val="556F1B"/>
                </a:solidFill>
                <a:latin typeface="Arial" panose="020B0604020202020204" pitchFamily="34" charset="0"/>
                <a:ea typeface="Roboto" panose="02000000000000000000" pitchFamily="2" charset="0"/>
              </a:rPr>
              <a:t>THAM KHẢO </a:t>
            </a:r>
            <a:br>
              <a:rPr lang="en-US"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PHÂN PHỐI CHƯƠNG TRÌNH </a:t>
            </a:r>
            <a:br>
              <a:rPr lang="vi-VN"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HOẠT ĐỘNG TRẢI NGHIỆM</a:t>
            </a:r>
            <a:r>
              <a:rPr lang="en-US" sz="2000" b="1" kern="0" dirty="0">
                <a:solidFill>
                  <a:srgbClr val="556F1B"/>
                </a:solidFill>
                <a:latin typeface="Arial" panose="020B0604020202020204" pitchFamily="34" charset="0"/>
                <a:ea typeface="Roboto" panose="02000000000000000000" pitchFamily="2" charset="0"/>
              </a:rPr>
              <a:t> -</a:t>
            </a:r>
            <a:r>
              <a:rPr lang="vi-VN" sz="2000" b="1" kern="0" dirty="0">
                <a:solidFill>
                  <a:srgbClr val="556F1B"/>
                </a:solidFill>
                <a:latin typeface="Arial" panose="020B0604020202020204" pitchFamily="34" charset="0"/>
                <a:ea typeface="Roboto" panose="02000000000000000000" pitchFamily="2" charset="0"/>
              </a:rPr>
              <a:t> HƯỚNG NGHIỆP LỚP </a:t>
            </a:r>
            <a:r>
              <a:rPr lang="en-US" sz="2000" b="1" kern="0" dirty="0">
                <a:solidFill>
                  <a:srgbClr val="556F1B"/>
                </a:solidFill>
                <a:latin typeface="Arial" panose="020B0604020202020204" pitchFamily="34" charset="0"/>
                <a:ea typeface="Roboto" panose="02000000000000000000" pitchFamily="2" charset="0"/>
              </a:rPr>
              <a:t>7</a:t>
            </a:r>
          </a:p>
        </p:txBody>
      </p:sp>
      <p:sp>
        <p:nvSpPr>
          <p:cNvPr id="3" name="TextBox 2">
            <a:extLst>
              <a:ext uri="{FF2B5EF4-FFF2-40B4-BE49-F238E27FC236}">
                <a16:creationId xmlns:a16="http://schemas.microsoft.com/office/drawing/2014/main" id="{F02DA64F-1AEA-D56F-C76B-C9D57FD96058}"/>
              </a:ext>
            </a:extLst>
          </p:cNvPr>
          <p:cNvSpPr txBox="1"/>
          <p:nvPr/>
        </p:nvSpPr>
        <p:spPr>
          <a:xfrm>
            <a:off x="310200" y="1014532"/>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2. Khung phân phối chương trình chung</a:t>
            </a:r>
            <a:endParaRPr lang="en-US" sz="2400" b="1" dirty="0">
              <a:solidFill>
                <a:srgbClr val="C00000"/>
              </a:solidFill>
              <a:latin typeface="Arial" panose="020B0604020202020204" pitchFamily="34" charset="0"/>
              <a:ea typeface="Roboto" panose="02000000000000000000" pitchFamily="2" charset="0"/>
            </a:endParaRPr>
          </a:p>
        </p:txBody>
      </p:sp>
      <p:graphicFrame>
        <p:nvGraphicFramePr>
          <p:cNvPr id="6" name="Table 5">
            <a:extLst>
              <a:ext uri="{FF2B5EF4-FFF2-40B4-BE49-F238E27FC236}">
                <a16:creationId xmlns:a16="http://schemas.microsoft.com/office/drawing/2014/main" id="{22A11949-8514-DADB-B705-D77CB6B8BE1B}"/>
              </a:ext>
            </a:extLst>
          </p:cNvPr>
          <p:cNvGraphicFramePr>
            <a:graphicFrameLocks noGrp="1"/>
          </p:cNvGraphicFramePr>
          <p:nvPr>
            <p:extLst>
              <p:ext uri="{D42A27DB-BD31-4B8C-83A1-F6EECF244321}">
                <p14:modId xmlns:p14="http://schemas.microsoft.com/office/powerpoint/2010/main" val="4148649146"/>
              </p:ext>
            </p:extLst>
          </p:nvPr>
        </p:nvGraphicFramePr>
        <p:xfrm>
          <a:off x="496249" y="1578394"/>
          <a:ext cx="11390948" cy="4906685"/>
        </p:xfrm>
        <a:graphic>
          <a:graphicData uri="http://schemas.openxmlformats.org/drawingml/2006/table">
            <a:tbl>
              <a:tblPr firstRow="1" firstCol="1" bandRow="1">
                <a:tableStyleId>{21E4AEA4-8DFA-4A89-87EB-49C32662AFE0}</a:tableStyleId>
              </a:tblPr>
              <a:tblGrid>
                <a:gridCol w="658987">
                  <a:extLst>
                    <a:ext uri="{9D8B030D-6E8A-4147-A177-3AD203B41FA5}">
                      <a16:colId xmlns:a16="http://schemas.microsoft.com/office/drawing/2014/main" val="481559404"/>
                    </a:ext>
                  </a:extLst>
                </a:gridCol>
                <a:gridCol w="598476">
                  <a:extLst>
                    <a:ext uri="{9D8B030D-6E8A-4147-A177-3AD203B41FA5}">
                      <a16:colId xmlns:a16="http://schemas.microsoft.com/office/drawing/2014/main" val="41405484"/>
                    </a:ext>
                  </a:extLst>
                </a:gridCol>
                <a:gridCol w="658987">
                  <a:extLst>
                    <a:ext uri="{9D8B030D-6E8A-4147-A177-3AD203B41FA5}">
                      <a16:colId xmlns:a16="http://schemas.microsoft.com/office/drawing/2014/main" val="2792891914"/>
                    </a:ext>
                  </a:extLst>
                </a:gridCol>
                <a:gridCol w="526361">
                  <a:extLst>
                    <a:ext uri="{9D8B030D-6E8A-4147-A177-3AD203B41FA5}">
                      <a16:colId xmlns:a16="http://schemas.microsoft.com/office/drawing/2014/main" val="3467716294"/>
                    </a:ext>
                  </a:extLst>
                </a:gridCol>
                <a:gridCol w="526361">
                  <a:extLst>
                    <a:ext uri="{9D8B030D-6E8A-4147-A177-3AD203B41FA5}">
                      <a16:colId xmlns:a16="http://schemas.microsoft.com/office/drawing/2014/main" val="3865108525"/>
                    </a:ext>
                  </a:extLst>
                </a:gridCol>
                <a:gridCol w="526361">
                  <a:extLst>
                    <a:ext uri="{9D8B030D-6E8A-4147-A177-3AD203B41FA5}">
                      <a16:colId xmlns:a16="http://schemas.microsoft.com/office/drawing/2014/main" val="597390927"/>
                    </a:ext>
                  </a:extLst>
                </a:gridCol>
                <a:gridCol w="526361">
                  <a:extLst>
                    <a:ext uri="{9D8B030D-6E8A-4147-A177-3AD203B41FA5}">
                      <a16:colId xmlns:a16="http://schemas.microsoft.com/office/drawing/2014/main" val="3993247112"/>
                    </a:ext>
                  </a:extLst>
                </a:gridCol>
                <a:gridCol w="526361">
                  <a:extLst>
                    <a:ext uri="{9D8B030D-6E8A-4147-A177-3AD203B41FA5}">
                      <a16:colId xmlns:a16="http://schemas.microsoft.com/office/drawing/2014/main" val="3172107408"/>
                    </a:ext>
                  </a:extLst>
                </a:gridCol>
                <a:gridCol w="526361">
                  <a:extLst>
                    <a:ext uri="{9D8B030D-6E8A-4147-A177-3AD203B41FA5}">
                      <a16:colId xmlns:a16="http://schemas.microsoft.com/office/drawing/2014/main" val="2951028387"/>
                    </a:ext>
                  </a:extLst>
                </a:gridCol>
                <a:gridCol w="526361">
                  <a:extLst>
                    <a:ext uri="{9D8B030D-6E8A-4147-A177-3AD203B41FA5}">
                      <a16:colId xmlns:a16="http://schemas.microsoft.com/office/drawing/2014/main" val="2147883573"/>
                    </a:ext>
                  </a:extLst>
                </a:gridCol>
                <a:gridCol w="526361">
                  <a:extLst>
                    <a:ext uri="{9D8B030D-6E8A-4147-A177-3AD203B41FA5}">
                      <a16:colId xmlns:a16="http://schemas.microsoft.com/office/drawing/2014/main" val="3967048977"/>
                    </a:ext>
                  </a:extLst>
                </a:gridCol>
                <a:gridCol w="526361">
                  <a:extLst>
                    <a:ext uri="{9D8B030D-6E8A-4147-A177-3AD203B41FA5}">
                      <a16:colId xmlns:a16="http://schemas.microsoft.com/office/drawing/2014/main" val="3608622372"/>
                    </a:ext>
                  </a:extLst>
                </a:gridCol>
                <a:gridCol w="526361">
                  <a:extLst>
                    <a:ext uri="{9D8B030D-6E8A-4147-A177-3AD203B41FA5}">
                      <a16:colId xmlns:a16="http://schemas.microsoft.com/office/drawing/2014/main" val="2900469111"/>
                    </a:ext>
                  </a:extLst>
                </a:gridCol>
                <a:gridCol w="526361">
                  <a:extLst>
                    <a:ext uri="{9D8B030D-6E8A-4147-A177-3AD203B41FA5}">
                      <a16:colId xmlns:a16="http://schemas.microsoft.com/office/drawing/2014/main" val="1897375271"/>
                    </a:ext>
                  </a:extLst>
                </a:gridCol>
                <a:gridCol w="526361">
                  <a:extLst>
                    <a:ext uri="{9D8B030D-6E8A-4147-A177-3AD203B41FA5}">
                      <a16:colId xmlns:a16="http://schemas.microsoft.com/office/drawing/2014/main" val="2747908083"/>
                    </a:ext>
                  </a:extLst>
                </a:gridCol>
                <a:gridCol w="526361">
                  <a:extLst>
                    <a:ext uri="{9D8B030D-6E8A-4147-A177-3AD203B41FA5}">
                      <a16:colId xmlns:a16="http://schemas.microsoft.com/office/drawing/2014/main" val="1821440764"/>
                    </a:ext>
                  </a:extLst>
                </a:gridCol>
                <a:gridCol w="526361">
                  <a:extLst>
                    <a:ext uri="{9D8B030D-6E8A-4147-A177-3AD203B41FA5}">
                      <a16:colId xmlns:a16="http://schemas.microsoft.com/office/drawing/2014/main" val="1256414974"/>
                    </a:ext>
                  </a:extLst>
                </a:gridCol>
                <a:gridCol w="526361">
                  <a:extLst>
                    <a:ext uri="{9D8B030D-6E8A-4147-A177-3AD203B41FA5}">
                      <a16:colId xmlns:a16="http://schemas.microsoft.com/office/drawing/2014/main" val="905718747"/>
                    </a:ext>
                  </a:extLst>
                </a:gridCol>
                <a:gridCol w="526361">
                  <a:extLst>
                    <a:ext uri="{9D8B030D-6E8A-4147-A177-3AD203B41FA5}">
                      <a16:colId xmlns:a16="http://schemas.microsoft.com/office/drawing/2014/main" val="3041421956"/>
                    </a:ext>
                  </a:extLst>
                </a:gridCol>
                <a:gridCol w="526361">
                  <a:extLst>
                    <a:ext uri="{9D8B030D-6E8A-4147-A177-3AD203B41FA5}">
                      <a16:colId xmlns:a16="http://schemas.microsoft.com/office/drawing/2014/main" val="3708304774"/>
                    </a:ext>
                  </a:extLst>
                </a:gridCol>
                <a:gridCol w="526361">
                  <a:extLst>
                    <a:ext uri="{9D8B030D-6E8A-4147-A177-3AD203B41FA5}">
                      <a16:colId xmlns:a16="http://schemas.microsoft.com/office/drawing/2014/main" val="962553300"/>
                    </a:ext>
                  </a:extLst>
                </a:gridCol>
              </a:tblGrid>
              <a:tr h="244531">
                <a:tc rowSpan="3">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Cả</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năm</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Số</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tuần</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thực</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hiện</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9">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Số 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8100124"/>
                  </a:ext>
                </a:extLst>
              </a:tr>
              <a:tr h="244531">
                <a:tc vMerge="1">
                  <a:txBody>
                    <a:bodyPr/>
                    <a:lstStyle/>
                    <a:p>
                      <a:endParaRPr lang="en-US"/>
                    </a:p>
                  </a:txBody>
                  <a:tcPr/>
                </a:tc>
                <a:tc vMerge="1">
                  <a:txBody>
                    <a:bodyPr/>
                    <a:lstStyle/>
                    <a:p>
                      <a:endParaRPr lang="en-US"/>
                    </a:p>
                  </a:txBody>
                  <a:tcPr/>
                </a:tc>
                <a:tc row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Tổng số 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1</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2</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3</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4</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5</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6</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7</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8</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CĐ 9</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30863225"/>
                  </a:ext>
                </a:extLst>
              </a:tr>
              <a:tr h="12979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0000"/>
                        </a:lnSpc>
                        <a:spcBef>
                          <a:spcPts val="60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Tiết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a:solidFill>
                            <a:srgbClr val="133645"/>
                          </a:solidFill>
                          <a:effectLst/>
                          <a:latin typeface="Arial" panose="020B0604020202020204" pitchFamily="34" charset="0"/>
                          <a:cs typeface="Arial" panose="020B0604020202020204" pitchFamily="34" charset="0"/>
                        </a:rPr>
                        <a:t>%</a:t>
                      </a:r>
                      <a:endParaRPr lang="en-US" sz="16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Tiết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3216812"/>
                  </a:ext>
                </a:extLst>
              </a:tr>
              <a:tr h="508191">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Cả năm</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35</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105</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11</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9</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11</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7</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8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12</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10</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10</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8</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989034"/>
                  </a:ext>
                </a:extLst>
              </a:tr>
              <a:tr h="1299172">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Học kì 1</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18</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46+ 8 (KT+ </a:t>
                      </a:r>
                      <a:r>
                        <a:rPr lang="en-US" sz="1600" dirty="0" err="1">
                          <a:solidFill>
                            <a:srgbClr val="133645"/>
                          </a:solidFill>
                          <a:effectLst/>
                          <a:latin typeface="Arial" panose="020B0604020202020204" pitchFamily="34" charset="0"/>
                          <a:cs typeface="Arial" panose="020B0604020202020204" pitchFamily="34" charset="0"/>
                        </a:rPr>
                        <a:t>Ôn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9</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7</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8</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88794"/>
                  </a:ext>
                </a:extLst>
              </a:tr>
              <a:tr h="1299172">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Học kì 2</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17</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43+8 (KT+ </a:t>
                      </a:r>
                      <a:r>
                        <a:rPr lang="en-US" sz="1600" dirty="0" err="1">
                          <a:solidFill>
                            <a:srgbClr val="133645"/>
                          </a:solidFill>
                          <a:effectLst/>
                          <a:latin typeface="Arial" panose="020B0604020202020204" pitchFamily="34" charset="0"/>
                          <a:cs typeface="Arial" panose="020B0604020202020204" pitchFamily="34" charset="0"/>
                        </a:rPr>
                        <a:t>Ôn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12</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10</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10</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8 + 3 (TK</a:t>
                      </a:r>
                      <a:r>
                        <a:rPr lang="en-US" sz="1600" baseline="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131" marR="431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509244"/>
                  </a:ext>
                </a:extLst>
              </a:tr>
            </a:tbl>
          </a:graphicData>
        </a:graphic>
      </p:graphicFrame>
    </p:spTree>
    <p:extLst>
      <p:ext uri="{BB962C8B-B14F-4D97-AF65-F5344CB8AC3E}">
        <p14:creationId xmlns:p14="http://schemas.microsoft.com/office/powerpoint/2010/main" val="4192716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17</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0"/>
            <a:ext cx="8989374" cy="15069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kern="0" dirty="0">
                <a:solidFill>
                  <a:srgbClr val="556F1B"/>
                </a:solidFill>
                <a:latin typeface="Arial" panose="020B0604020202020204" pitchFamily="34" charset="0"/>
                <a:ea typeface="Roboto" panose="02000000000000000000" pitchFamily="2" charset="0"/>
              </a:rPr>
              <a:t>THAM KHẢO </a:t>
            </a:r>
            <a:br>
              <a:rPr lang="en-US"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PHÂN PHỐI CHƯƠNG TRÌNH </a:t>
            </a:r>
            <a:br>
              <a:rPr lang="vi-VN"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HOẠT ĐỘNG TRẢI NGHIỆM HƯỚNG NGHIỆP LỚP </a:t>
            </a:r>
            <a:r>
              <a:rPr lang="en-US" sz="2000" b="1" kern="0" dirty="0">
                <a:solidFill>
                  <a:srgbClr val="556F1B"/>
                </a:solidFill>
                <a:latin typeface="Arial" panose="020B0604020202020204" pitchFamily="34" charset="0"/>
                <a:ea typeface="Roboto" panose="02000000000000000000" pitchFamily="2" charset="0"/>
              </a:rPr>
              <a:t>7</a:t>
            </a:r>
          </a:p>
        </p:txBody>
      </p:sp>
      <p:sp>
        <p:nvSpPr>
          <p:cNvPr id="3" name="TextBox 2">
            <a:extLst>
              <a:ext uri="{FF2B5EF4-FFF2-40B4-BE49-F238E27FC236}">
                <a16:creationId xmlns:a16="http://schemas.microsoft.com/office/drawing/2014/main" id="{F02DA64F-1AEA-D56F-C76B-C9D57FD96058}"/>
              </a:ext>
            </a:extLst>
          </p:cNvPr>
          <p:cNvSpPr txBox="1"/>
          <p:nvPr/>
        </p:nvSpPr>
        <p:spPr>
          <a:xfrm>
            <a:off x="310200" y="1014532"/>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6.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kế hoạch kiểm tra HĐTNHN cho mỗi học kì:</a:t>
            </a:r>
            <a:endParaRPr lang="en-US" sz="2400" b="1" dirty="0">
              <a:solidFill>
                <a:srgbClr val="C00000"/>
              </a:solidFill>
              <a:latin typeface="Arial" panose="020B0604020202020204" pitchFamily="34" charset="0"/>
              <a:ea typeface="Roboto" panose="02000000000000000000" pitchFamily="2" charset="0"/>
            </a:endParaRPr>
          </a:p>
        </p:txBody>
      </p:sp>
      <p:graphicFrame>
        <p:nvGraphicFramePr>
          <p:cNvPr id="5" name="Table 4">
            <a:extLst>
              <a:ext uri="{FF2B5EF4-FFF2-40B4-BE49-F238E27FC236}">
                <a16:creationId xmlns:a16="http://schemas.microsoft.com/office/drawing/2014/main" id="{ADC4A969-8652-C381-8B5E-0E1DCC52C011}"/>
              </a:ext>
            </a:extLst>
          </p:cNvPr>
          <p:cNvGraphicFramePr>
            <a:graphicFrameLocks noGrp="1"/>
          </p:cNvGraphicFramePr>
          <p:nvPr>
            <p:extLst>
              <p:ext uri="{D42A27DB-BD31-4B8C-83A1-F6EECF244321}">
                <p14:modId xmlns:p14="http://schemas.microsoft.com/office/powerpoint/2010/main" val="2717615349"/>
              </p:ext>
            </p:extLst>
          </p:nvPr>
        </p:nvGraphicFramePr>
        <p:xfrm>
          <a:off x="486382" y="1585609"/>
          <a:ext cx="11342451" cy="4805463"/>
        </p:xfrm>
        <a:graphic>
          <a:graphicData uri="http://schemas.openxmlformats.org/drawingml/2006/table">
            <a:tbl>
              <a:tblPr firstRow="1" firstCol="1" bandRow="1">
                <a:tableStyleId>{69CF1AB2-1976-4502-BF36-3FF5EA218861}</a:tableStyleId>
              </a:tblPr>
              <a:tblGrid>
                <a:gridCol w="2464686">
                  <a:extLst>
                    <a:ext uri="{9D8B030D-6E8A-4147-A177-3AD203B41FA5}">
                      <a16:colId xmlns:a16="http://schemas.microsoft.com/office/drawing/2014/main" val="1594864475"/>
                    </a:ext>
                  </a:extLst>
                </a:gridCol>
                <a:gridCol w="899462">
                  <a:extLst>
                    <a:ext uri="{9D8B030D-6E8A-4147-A177-3AD203B41FA5}">
                      <a16:colId xmlns:a16="http://schemas.microsoft.com/office/drawing/2014/main" val="3177186914"/>
                    </a:ext>
                  </a:extLst>
                </a:gridCol>
                <a:gridCol w="2965595">
                  <a:extLst>
                    <a:ext uri="{9D8B030D-6E8A-4147-A177-3AD203B41FA5}">
                      <a16:colId xmlns:a16="http://schemas.microsoft.com/office/drawing/2014/main" val="3127630641"/>
                    </a:ext>
                  </a:extLst>
                </a:gridCol>
                <a:gridCol w="2965595">
                  <a:extLst>
                    <a:ext uri="{9D8B030D-6E8A-4147-A177-3AD203B41FA5}">
                      <a16:colId xmlns:a16="http://schemas.microsoft.com/office/drawing/2014/main" val="624879233"/>
                    </a:ext>
                  </a:extLst>
                </a:gridCol>
                <a:gridCol w="2047113">
                  <a:extLst>
                    <a:ext uri="{9D8B030D-6E8A-4147-A177-3AD203B41FA5}">
                      <a16:colId xmlns:a16="http://schemas.microsoft.com/office/drawing/2014/main" val="507519970"/>
                    </a:ext>
                  </a:extLst>
                </a:gridCol>
              </a:tblGrid>
              <a:tr h="710270">
                <a:tc rowSpan="2">
                  <a:txBody>
                    <a:bodyPr/>
                    <a:lstStyle/>
                    <a:p>
                      <a:pPr algn="ctr">
                        <a:lnSpc>
                          <a:spcPct val="110000"/>
                        </a:lnSpc>
                        <a:spcBef>
                          <a:spcPts val="600"/>
                        </a:spcBef>
                      </a:pPr>
                      <a:r>
                        <a:rPr lang="pt-BR" sz="2400" b="1" dirty="0">
                          <a:solidFill>
                            <a:srgbClr val="133645"/>
                          </a:solidFill>
                          <a:effectLst/>
                          <a:latin typeface="Arial" panose="020B0604020202020204" pitchFamily="34" charset="0"/>
                          <a:cs typeface="Arial" panose="020B0604020202020204" pitchFamily="34" charset="0"/>
                        </a:rPr>
                        <a:t>BÀI KIỂM TRA,</a:t>
                      </a:r>
                    </a:p>
                    <a:p>
                      <a:pPr algn="ctr">
                        <a:lnSpc>
                          <a:spcPct val="110000"/>
                        </a:lnSpc>
                        <a:spcBef>
                          <a:spcPts val="600"/>
                        </a:spcBef>
                      </a:pPr>
                      <a:r>
                        <a:rPr lang="pt-BR" sz="2400" b="1" dirty="0">
                          <a:solidFill>
                            <a:srgbClr val="133645"/>
                          </a:solidFill>
                          <a:effectLst/>
                          <a:latin typeface="Arial" panose="020B0604020202020204" pitchFamily="34" charset="0"/>
                          <a:cs typeface="Arial" panose="020B0604020202020204" pitchFamily="34" charset="0"/>
                        </a:rPr>
                        <a:t> ĐÁNH GIÁ</a:t>
                      </a:r>
                      <a:endParaRPr lang="en-US" sz="24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rowSpan="2">
                  <a:txBody>
                    <a:bodyPr/>
                    <a:lstStyle/>
                    <a:p>
                      <a:pPr algn="ctr">
                        <a:lnSpc>
                          <a:spcPct val="110000"/>
                        </a:lnSpc>
                        <a:spcBef>
                          <a:spcPts val="600"/>
                        </a:spcBef>
                      </a:pPr>
                      <a:r>
                        <a:rPr lang="en-US" sz="2400" b="1">
                          <a:solidFill>
                            <a:srgbClr val="133645"/>
                          </a:solidFill>
                          <a:effectLst/>
                          <a:latin typeface="Arial" panose="020B0604020202020204" pitchFamily="34" charset="0"/>
                          <a:cs typeface="Arial" panose="020B0604020202020204" pitchFamily="34" charset="0"/>
                        </a:rPr>
                        <a:t>Tổng số cột điểm</a:t>
                      </a:r>
                      <a:endParaRPr lang="en-US" sz="2400" b="1">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gridSpan="3">
                  <a:txBody>
                    <a:bodyPr/>
                    <a:lstStyle/>
                    <a:p>
                      <a:pPr algn="ctr">
                        <a:lnSpc>
                          <a:spcPct val="110000"/>
                        </a:lnSpc>
                        <a:spcBef>
                          <a:spcPts val="600"/>
                        </a:spcBef>
                      </a:pPr>
                      <a:r>
                        <a:rPr lang="en-US" sz="2400" b="1" dirty="0">
                          <a:solidFill>
                            <a:srgbClr val="133645"/>
                          </a:solidFill>
                          <a:effectLst/>
                          <a:latin typeface="Arial" panose="020B0604020202020204" pitchFamily="34" charset="0"/>
                          <a:cs typeface="Arial" panose="020B0604020202020204" pitchFamily="34" charset="0"/>
                        </a:rPr>
                        <a:t>Cột điểm</a:t>
                      </a:r>
                      <a:endParaRPr lang="en-US" sz="24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5651554"/>
                  </a:ext>
                </a:extLst>
              </a:tr>
              <a:tr h="1955209">
                <a:tc vMerge="1">
                  <a:txBody>
                    <a:bodyPr/>
                    <a:lstStyle/>
                    <a:p>
                      <a:endParaRPr lang="en-US"/>
                    </a:p>
                  </a:txBody>
                  <a:tcPr/>
                </a:tc>
                <a:tc vMerge="1">
                  <a:txBody>
                    <a:bodyPr/>
                    <a:lstStyle/>
                    <a:p>
                      <a:endParaRPr lang="en-US"/>
                    </a:p>
                  </a:txBody>
                  <a:tcPr/>
                </a:tc>
                <a:tc>
                  <a:txBody>
                    <a:bodyPr/>
                    <a:lstStyle/>
                    <a:p>
                      <a:pPr algn="ctr">
                        <a:lnSpc>
                          <a:spcPct val="110000"/>
                        </a:lnSpc>
                        <a:spcBef>
                          <a:spcPts val="600"/>
                        </a:spcBef>
                      </a:pPr>
                      <a:r>
                        <a:rPr lang="en-US" sz="2400" b="1" dirty="0">
                          <a:solidFill>
                            <a:srgbClr val="133645"/>
                          </a:solidFill>
                          <a:effectLst/>
                          <a:latin typeface="Arial" panose="020B0604020202020204" pitchFamily="34" charset="0"/>
                          <a:cs typeface="Arial" panose="020B0604020202020204" pitchFamily="34" charset="0"/>
                        </a:rPr>
                        <a:t>Thường xuyên</a:t>
                      </a:r>
                      <a:endParaRPr lang="en-US" sz="24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400" b="1" dirty="0">
                          <a:solidFill>
                            <a:srgbClr val="133645"/>
                          </a:solidFill>
                          <a:effectLst/>
                          <a:latin typeface="Arial" panose="020B0604020202020204" pitchFamily="34" charset="0"/>
                          <a:cs typeface="Arial" panose="020B0604020202020204" pitchFamily="34" charset="0"/>
                        </a:rPr>
                        <a:t>Giữa kỳ</a:t>
                      </a:r>
                      <a:endParaRPr lang="en-US" sz="24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400" b="1" dirty="0">
                          <a:solidFill>
                            <a:srgbClr val="133645"/>
                          </a:solidFill>
                          <a:effectLst/>
                          <a:latin typeface="Arial" panose="020B0604020202020204" pitchFamily="34" charset="0"/>
                          <a:cs typeface="Arial" panose="020B0604020202020204" pitchFamily="34" charset="0"/>
                        </a:rPr>
                        <a:t> Cuối kì</a:t>
                      </a:r>
                      <a:endParaRPr lang="en-US" sz="24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extLst>
                  <a:ext uri="{0D108BD9-81ED-4DB2-BD59-A6C34878D82A}">
                    <a16:rowId xmlns:a16="http://schemas.microsoft.com/office/drawing/2014/main" val="2883191540"/>
                  </a:ext>
                </a:extLst>
              </a:tr>
              <a:tr h="654333">
                <a:tc>
                  <a:txBody>
                    <a:bodyPr/>
                    <a:lstStyle/>
                    <a:p>
                      <a:pPr algn="ctr">
                        <a:lnSpc>
                          <a:spcPct val="110000"/>
                        </a:lnSpc>
                        <a:spcBef>
                          <a:spcPts val="600"/>
                        </a:spcBef>
                      </a:pPr>
                      <a:r>
                        <a:rPr lang="en-US" sz="2400" dirty="0">
                          <a:solidFill>
                            <a:srgbClr val="133645"/>
                          </a:solidFill>
                          <a:effectLst/>
                          <a:latin typeface="Arial" panose="020B0604020202020204" pitchFamily="34" charset="0"/>
                          <a:cs typeface="Arial" panose="020B0604020202020204" pitchFamily="34" charset="0"/>
                        </a:rPr>
                        <a:t>Học kỳ 1</a:t>
                      </a:r>
                      <a:endParaRPr lang="en-US" sz="24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a:solidFill>
                            <a:srgbClr val="133645"/>
                          </a:solidFill>
                          <a:effectLst/>
                          <a:latin typeface="Arial" panose="020B0604020202020204" pitchFamily="34" charset="0"/>
                          <a:cs typeface="Arial" panose="020B0604020202020204" pitchFamily="34" charset="0"/>
                        </a:rPr>
                        <a:t>4</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err="1">
                          <a:solidFill>
                            <a:srgbClr val="133645"/>
                          </a:solidFill>
                          <a:effectLst/>
                          <a:latin typeface="Arial" panose="020B0604020202020204" pitchFamily="34" charset="0"/>
                          <a:cs typeface="Arial" panose="020B0604020202020204" pitchFamily="34" charset="0"/>
                        </a:rPr>
                        <a:t>Tuần</a:t>
                      </a:r>
                      <a:r>
                        <a:rPr lang="en-US" sz="2800" dirty="0">
                          <a:solidFill>
                            <a:srgbClr val="133645"/>
                          </a:solidFill>
                          <a:effectLst/>
                          <a:latin typeface="Arial" panose="020B0604020202020204" pitchFamily="34" charset="0"/>
                          <a:cs typeface="Arial" panose="020B0604020202020204" pitchFamily="34" charset="0"/>
                        </a:rPr>
                        <a:t> 4, 12</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err="1">
                          <a:solidFill>
                            <a:srgbClr val="133645"/>
                          </a:solidFill>
                          <a:effectLst/>
                          <a:latin typeface="Arial" panose="020B0604020202020204" pitchFamily="34" charset="0"/>
                          <a:cs typeface="Arial" panose="020B0604020202020204" pitchFamily="34" charset="0"/>
                        </a:rPr>
                        <a:t>Tuần</a:t>
                      </a:r>
                      <a:r>
                        <a:rPr lang="en-US" sz="2800" dirty="0">
                          <a:solidFill>
                            <a:srgbClr val="133645"/>
                          </a:solidFill>
                          <a:effectLst/>
                          <a:latin typeface="Arial" panose="020B0604020202020204" pitchFamily="34" charset="0"/>
                          <a:cs typeface="Arial" panose="020B0604020202020204" pitchFamily="34" charset="0"/>
                        </a:rPr>
                        <a:t> 9</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a:solidFill>
                            <a:srgbClr val="133645"/>
                          </a:solidFill>
                          <a:effectLst/>
                          <a:latin typeface="Arial" panose="020B0604020202020204" pitchFamily="34" charset="0"/>
                          <a:cs typeface="Arial" panose="020B0604020202020204" pitchFamily="34" charset="0"/>
                        </a:rPr>
                        <a:t>Tuần 18</a:t>
                      </a:r>
                      <a:endParaRPr lang="en-US" sz="28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extLst>
                  <a:ext uri="{0D108BD9-81ED-4DB2-BD59-A6C34878D82A}">
                    <a16:rowId xmlns:a16="http://schemas.microsoft.com/office/drawing/2014/main" val="219652850"/>
                  </a:ext>
                </a:extLst>
              </a:tr>
              <a:tr h="866442">
                <a:tc>
                  <a:txBody>
                    <a:bodyPr/>
                    <a:lstStyle/>
                    <a:p>
                      <a:pPr algn="ctr">
                        <a:lnSpc>
                          <a:spcPct val="110000"/>
                        </a:lnSpc>
                        <a:spcBef>
                          <a:spcPts val="600"/>
                        </a:spcBef>
                      </a:pPr>
                      <a:r>
                        <a:rPr lang="en-US" sz="2400">
                          <a:solidFill>
                            <a:srgbClr val="133645"/>
                          </a:solidFill>
                          <a:effectLst/>
                          <a:latin typeface="Arial" panose="020B0604020202020204" pitchFamily="34" charset="0"/>
                          <a:cs typeface="Arial" panose="020B0604020202020204" pitchFamily="34" charset="0"/>
                        </a:rPr>
                        <a:t>Học kỳ 2</a:t>
                      </a:r>
                      <a:endParaRPr lang="en-US" sz="24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a:solidFill>
                            <a:srgbClr val="133645"/>
                          </a:solidFill>
                          <a:effectLst/>
                          <a:latin typeface="Arial" panose="020B0604020202020204" pitchFamily="34" charset="0"/>
                          <a:cs typeface="Arial" panose="020B0604020202020204" pitchFamily="34" charset="0"/>
                        </a:rPr>
                        <a:t>4</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err="1">
                          <a:solidFill>
                            <a:srgbClr val="133645"/>
                          </a:solidFill>
                          <a:effectLst/>
                          <a:latin typeface="Arial" panose="020B0604020202020204" pitchFamily="34" charset="0"/>
                          <a:cs typeface="Arial" panose="020B0604020202020204" pitchFamily="34" charset="0"/>
                        </a:rPr>
                        <a:t>Tuần</a:t>
                      </a:r>
                      <a:r>
                        <a:rPr lang="en-US" sz="2800" dirty="0">
                          <a:solidFill>
                            <a:srgbClr val="133645"/>
                          </a:solidFill>
                          <a:effectLst/>
                          <a:latin typeface="Arial" panose="020B0604020202020204" pitchFamily="34" charset="0"/>
                          <a:cs typeface="Arial" panose="020B0604020202020204" pitchFamily="34" charset="0"/>
                        </a:rPr>
                        <a:t> 21, 29</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err="1">
                          <a:solidFill>
                            <a:srgbClr val="133645"/>
                          </a:solidFill>
                          <a:effectLst/>
                          <a:latin typeface="Arial" panose="020B0604020202020204" pitchFamily="34" charset="0"/>
                          <a:cs typeface="Arial" panose="020B0604020202020204" pitchFamily="34" charset="0"/>
                        </a:rPr>
                        <a:t>Tuần</a:t>
                      </a:r>
                      <a:r>
                        <a:rPr lang="en-US" sz="2800" dirty="0">
                          <a:solidFill>
                            <a:srgbClr val="133645"/>
                          </a:solidFill>
                          <a:effectLst/>
                          <a:latin typeface="Arial" panose="020B0604020202020204" pitchFamily="34" charset="0"/>
                          <a:cs typeface="Arial" panose="020B0604020202020204" pitchFamily="34" charset="0"/>
                        </a:rPr>
                        <a:t> 26</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err="1">
                          <a:solidFill>
                            <a:srgbClr val="133645"/>
                          </a:solidFill>
                          <a:effectLst/>
                          <a:latin typeface="Arial" panose="020B0604020202020204" pitchFamily="34" charset="0"/>
                          <a:cs typeface="Arial" panose="020B0604020202020204" pitchFamily="34" charset="0"/>
                        </a:rPr>
                        <a:t>Tuần</a:t>
                      </a:r>
                      <a:r>
                        <a:rPr lang="en-US" sz="2800" dirty="0">
                          <a:solidFill>
                            <a:srgbClr val="133645"/>
                          </a:solidFill>
                          <a:effectLst/>
                          <a:latin typeface="Arial" panose="020B0604020202020204" pitchFamily="34" charset="0"/>
                          <a:cs typeface="Arial" panose="020B0604020202020204" pitchFamily="34" charset="0"/>
                        </a:rPr>
                        <a:t> 33</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extLst>
                  <a:ext uri="{0D108BD9-81ED-4DB2-BD59-A6C34878D82A}">
                    <a16:rowId xmlns:a16="http://schemas.microsoft.com/office/drawing/2014/main" val="2858324915"/>
                  </a:ext>
                </a:extLst>
              </a:tr>
              <a:tr h="619209">
                <a:tc>
                  <a:txBody>
                    <a:bodyPr/>
                    <a:lstStyle/>
                    <a:p>
                      <a:pPr algn="ctr">
                        <a:lnSpc>
                          <a:spcPct val="110000"/>
                        </a:lnSpc>
                        <a:spcBef>
                          <a:spcPts val="600"/>
                        </a:spcBef>
                      </a:pPr>
                      <a:r>
                        <a:rPr lang="en-US" sz="2400">
                          <a:solidFill>
                            <a:srgbClr val="133645"/>
                          </a:solidFill>
                          <a:effectLst/>
                          <a:latin typeface="Arial" panose="020B0604020202020204" pitchFamily="34" charset="0"/>
                          <a:cs typeface="Arial" panose="020B0604020202020204" pitchFamily="34" charset="0"/>
                        </a:rPr>
                        <a:t>Tổng số</a:t>
                      </a:r>
                      <a:endParaRPr lang="en-US" sz="24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a:solidFill>
                            <a:srgbClr val="133645"/>
                          </a:solidFill>
                          <a:effectLst/>
                          <a:latin typeface="Arial" panose="020B0604020202020204" pitchFamily="34" charset="0"/>
                          <a:cs typeface="Arial" panose="020B0604020202020204" pitchFamily="34" charset="0"/>
                        </a:rPr>
                        <a:t>8</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a:solidFill>
                            <a:srgbClr val="133645"/>
                          </a:solidFill>
                          <a:effectLst/>
                          <a:latin typeface="Arial" panose="020B0604020202020204" pitchFamily="34" charset="0"/>
                          <a:cs typeface="Arial" panose="020B0604020202020204" pitchFamily="34" charset="0"/>
                        </a:rPr>
                        <a:t>4</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a:solidFill>
                            <a:srgbClr val="133645"/>
                          </a:solidFill>
                          <a:effectLst/>
                          <a:latin typeface="Arial" panose="020B0604020202020204" pitchFamily="34" charset="0"/>
                          <a:cs typeface="Arial" panose="020B0604020202020204" pitchFamily="34" charset="0"/>
                        </a:rPr>
                        <a:t>2</a:t>
                      </a:r>
                      <a:endParaRPr lang="en-US" sz="28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tc>
                  <a:txBody>
                    <a:bodyPr/>
                    <a:lstStyle/>
                    <a:p>
                      <a:pPr algn="ctr">
                        <a:lnSpc>
                          <a:spcPct val="110000"/>
                        </a:lnSpc>
                        <a:spcBef>
                          <a:spcPts val="600"/>
                        </a:spcBef>
                      </a:pPr>
                      <a:r>
                        <a:rPr lang="en-US" sz="2800" dirty="0">
                          <a:solidFill>
                            <a:srgbClr val="133645"/>
                          </a:solidFill>
                          <a:effectLst/>
                          <a:latin typeface="Arial" panose="020B0604020202020204" pitchFamily="34" charset="0"/>
                          <a:cs typeface="Arial" panose="020B0604020202020204" pitchFamily="34" charset="0"/>
                        </a:rPr>
                        <a:t>2</a:t>
                      </a:r>
                      <a:endParaRPr lang="en-US" sz="2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62840" marR="62840" marT="0" marB="0" anchor="ctr"/>
                </a:tc>
                <a:extLst>
                  <a:ext uri="{0D108BD9-81ED-4DB2-BD59-A6C34878D82A}">
                    <a16:rowId xmlns:a16="http://schemas.microsoft.com/office/drawing/2014/main" val="2593811939"/>
                  </a:ext>
                </a:extLst>
              </a:tr>
            </a:tbl>
          </a:graphicData>
        </a:graphic>
      </p:graphicFrame>
    </p:spTree>
    <p:extLst>
      <p:ext uri="{BB962C8B-B14F-4D97-AF65-F5344CB8AC3E}">
        <p14:creationId xmlns:p14="http://schemas.microsoft.com/office/powerpoint/2010/main" val="2561900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0"/>
            <a:ext cx="8989374" cy="15069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kern="0" dirty="0">
                <a:solidFill>
                  <a:srgbClr val="556F1B"/>
                </a:solidFill>
                <a:latin typeface="Arial" panose="020B0604020202020204" pitchFamily="34" charset="0"/>
                <a:ea typeface="Roboto" panose="02000000000000000000" pitchFamily="2" charset="0"/>
              </a:rPr>
              <a:t>THAM KHẢO </a:t>
            </a:r>
            <a:br>
              <a:rPr lang="en-US"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PHÂN PHỐI CHƯƠNG TRÌNH </a:t>
            </a:r>
            <a:br>
              <a:rPr lang="vi-VN"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HOẠT ĐỘNG TRẢI NGHIỆM</a:t>
            </a:r>
            <a:r>
              <a:rPr lang="en-US" sz="2000" b="1" kern="0" dirty="0">
                <a:solidFill>
                  <a:srgbClr val="556F1B"/>
                </a:solidFill>
                <a:latin typeface="Arial" panose="020B0604020202020204" pitchFamily="34" charset="0"/>
                <a:ea typeface="Roboto" panose="02000000000000000000" pitchFamily="2" charset="0"/>
              </a:rPr>
              <a:t> -</a:t>
            </a:r>
            <a:r>
              <a:rPr lang="vi-VN" sz="2000" b="1" kern="0" dirty="0">
                <a:solidFill>
                  <a:srgbClr val="556F1B"/>
                </a:solidFill>
                <a:latin typeface="Arial" panose="020B0604020202020204" pitchFamily="34" charset="0"/>
                <a:ea typeface="Roboto" panose="02000000000000000000" pitchFamily="2" charset="0"/>
              </a:rPr>
              <a:t> HƯỚNG NGHIỆP LỚP </a:t>
            </a:r>
            <a:r>
              <a:rPr lang="en-US" sz="2000" b="1" kern="0" dirty="0">
                <a:solidFill>
                  <a:srgbClr val="556F1B"/>
                </a:solidFill>
                <a:latin typeface="Arial" panose="020B0604020202020204" pitchFamily="34" charset="0"/>
                <a:ea typeface="Roboto" panose="02000000000000000000" pitchFamily="2" charset="0"/>
              </a:rPr>
              <a:t>7</a:t>
            </a:r>
          </a:p>
        </p:txBody>
      </p:sp>
      <p:sp>
        <p:nvSpPr>
          <p:cNvPr id="3" name="TextBox 2">
            <a:extLst>
              <a:ext uri="{FF2B5EF4-FFF2-40B4-BE49-F238E27FC236}">
                <a16:creationId xmlns:a16="http://schemas.microsoft.com/office/drawing/2014/main" id="{F02DA64F-1AEA-D56F-C76B-C9D57FD96058}"/>
              </a:ext>
            </a:extLst>
          </p:cNvPr>
          <p:cNvSpPr txBox="1"/>
          <p:nvPr/>
        </p:nvSpPr>
        <p:spPr>
          <a:xfrm>
            <a:off x="310200" y="1102084"/>
            <a:ext cx="11196536" cy="461665"/>
          </a:xfrm>
          <a:prstGeom prst="rect">
            <a:avLst/>
          </a:prstGeom>
          <a:noFill/>
        </p:spPr>
        <p:txBody>
          <a:bodyPr wrap="square" rtlCol="0">
            <a:spAutoFit/>
          </a:bodyPr>
          <a:lstStyle/>
          <a:p>
            <a:pPr>
              <a:spcAft>
                <a:spcPts val="600"/>
              </a:spcAft>
            </a:pP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7. </a:t>
            </a:r>
            <a:r>
              <a:rPr lang="vi-VN" sz="2400" b="1" dirty="0">
                <a:solidFill>
                  <a:srgbClr val="C00000"/>
                </a:solidFill>
                <a:latin typeface="Arial" panose="020B0604020202020204" pitchFamily="34" charset="0"/>
                <a:ea typeface="Roboto" panose="02000000000000000000" pitchFamily="2" charset="0"/>
                <a:sym typeface="Wingdings" panose="05000000000000000000" pitchFamily="2" charset="2"/>
              </a:rPr>
              <a:t>Khung phân phối chương trình chi tiết</a:t>
            </a:r>
            <a:r>
              <a:rPr lang="en-US" sz="2400" b="1" dirty="0">
                <a:solidFill>
                  <a:srgbClr val="C00000"/>
                </a:solidFill>
                <a:latin typeface="Arial" panose="020B0604020202020204" pitchFamily="34" charset="0"/>
                <a:ea typeface="Roboto" panose="02000000000000000000" pitchFamily="2" charset="0"/>
                <a:sym typeface="Wingdings" panose="05000000000000000000" pitchFamily="2" charset="2"/>
              </a:rPr>
              <a:t>:</a:t>
            </a:r>
            <a:endParaRPr lang="en-US" sz="2400" b="1" dirty="0">
              <a:solidFill>
                <a:srgbClr val="C00000"/>
              </a:solidFill>
              <a:latin typeface="Arial" panose="020B0604020202020204" pitchFamily="34" charset="0"/>
              <a:ea typeface="Roboto" panose="02000000000000000000" pitchFamily="2" charset="0"/>
            </a:endParaRPr>
          </a:p>
        </p:txBody>
      </p:sp>
      <p:sp>
        <p:nvSpPr>
          <p:cNvPr id="4" name="TextBox 3">
            <a:extLst>
              <a:ext uri="{FF2B5EF4-FFF2-40B4-BE49-F238E27FC236}">
                <a16:creationId xmlns:a16="http://schemas.microsoft.com/office/drawing/2014/main" id="{146BB4DF-D729-261F-E218-44C71AC8D430}"/>
              </a:ext>
            </a:extLst>
          </p:cNvPr>
          <p:cNvSpPr txBox="1"/>
          <p:nvPr/>
        </p:nvSpPr>
        <p:spPr>
          <a:xfrm>
            <a:off x="379379" y="1662564"/>
            <a:ext cx="11653736" cy="4573560"/>
          </a:xfrm>
          <a:prstGeom prst="rect">
            <a:avLst/>
          </a:prstGeom>
          <a:noFill/>
        </p:spPr>
        <p:txBody>
          <a:bodyPr wrap="square" rtlCol="0">
            <a:spAutoFit/>
          </a:bodyPr>
          <a:lstStyle/>
          <a:p>
            <a:pPr algn="ctr">
              <a:lnSpc>
                <a:spcPct val="130000"/>
              </a:lnSpc>
            </a:pPr>
            <a:r>
              <a:rPr lang="vi-VN" sz="2800" b="1" dirty="0">
                <a:solidFill>
                  <a:srgbClr val="C00000"/>
                </a:solidFill>
                <a:latin typeface="Arial" panose="020B0604020202020204" pitchFamily="34" charset="0"/>
                <a:ea typeface="Roboto" panose="02000000000000000000" pitchFamily="2" charset="0"/>
                <a:sym typeface="Wingdings" panose="05000000000000000000" pitchFamily="2" charset="2"/>
              </a:rPr>
              <a:t>HỌC KỲ 1</a:t>
            </a:r>
          </a:p>
          <a:p>
            <a:pPr marL="800100" lvl="1" indent="-342900">
              <a:lnSpc>
                <a:spcPct val="130000"/>
              </a:lnSpc>
              <a:buFont typeface="Wingdings" panose="05000000000000000000" pitchFamily="2" charset="2"/>
              <a:buChar char="v"/>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Tổng số tiết trong học k</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ỳ</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1: 5</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4</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 (18 tuần)</a:t>
            </a:r>
          </a:p>
          <a:p>
            <a:pPr marL="1254125" lvl="1" indent="-342900">
              <a:lnSpc>
                <a:spcPct val="130000"/>
              </a:lnSpc>
              <a:buFont typeface="Wingdings" panose="05000000000000000000" pitchFamily="2" charset="2"/>
              <a:buChar char="ü"/>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Thực học: 4</a:t>
            </a:r>
            <a:r>
              <a:rPr lang="en-US" sz="2800" dirty="0">
                <a:solidFill>
                  <a:srgbClr val="133645"/>
                </a:solidFill>
                <a:latin typeface="Arial" panose="020B0604020202020204" pitchFamily="34" charset="0"/>
                <a:ea typeface="Roboto" panose="02000000000000000000" pitchFamily="2" charset="0"/>
                <a:sym typeface="Wingdings" panose="05000000000000000000" pitchFamily="2" charset="2"/>
              </a:rPr>
              <a:t>8</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 </a:t>
            </a:r>
          </a:p>
          <a:p>
            <a:pPr marL="1254125" lvl="1" indent="-342900">
              <a:lnSpc>
                <a:spcPct val="130000"/>
              </a:lnSpc>
              <a:buFont typeface="Wingdings" panose="05000000000000000000" pitchFamily="2" charset="2"/>
              <a:buChar char="ü"/>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Kiểm tra đánh giá thường xuyên và định kì: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từ</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5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tiết</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đến</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6</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 </a:t>
            </a:r>
          </a:p>
          <a:p>
            <a:pPr algn="ctr">
              <a:lnSpc>
                <a:spcPct val="130000"/>
              </a:lnSpc>
            </a:pPr>
            <a:r>
              <a:rPr lang="vi-VN" sz="2800" b="1" dirty="0">
                <a:solidFill>
                  <a:srgbClr val="C00000"/>
                </a:solidFill>
                <a:latin typeface="Arial" panose="020B0604020202020204" pitchFamily="34" charset="0"/>
                <a:ea typeface="Roboto" panose="02000000000000000000" pitchFamily="2" charset="0"/>
                <a:sym typeface="Wingdings" panose="05000000000000000000" pitchFamily="2" charset="2"/>
              </a:rPr>
              <a:t>HỌC KỲ </a:t>
            </a:r>
            <a:r>
              <a:rPr lang="en-US" sz="2800" b="1" dirty="0">
                <a:solidFill>
                  <a:srgbClr val="C00000"/>
                </a:solidFill>
                <a:latin typeface="Arial" panose="020B0604020202020204" pitchFamily="34" charset="0"/>
                <a:ea typeface="Roboto" panose="02000000000000000000" pitchFamily="2" charset="0"/>
                <a:sym typeface="Wingdings" panose="05000000000000000000" pitchFamily="2" charset="2"/>
              </a:rPr>
              <a:t>2</a:t>
            </a:r>
            <a:endParaRPr lang="vi-VN" sz="2800" dirty="0">
              <a:solidFill>
                <a:srgbClr val="C00000"/>
              </a:solidFill>
              <a:latin typeface="Arial" panose="020B0604020202020204" pitchFamily="34" charset="0"/>
              <a:ea typeface="Roboto" panose="02000000000000000000" pitchFamily="2" charset="0"/>
              <a:sym typeface="Wingdings" panose="05000000000000000000" pitchFamily="2" charset="2"/>
            </a:endParaRPr>
          </a:p>
          <a:p>
            <a:pPr marL="800100" lvl="1" indent="-342900">
              <a:lnSpc>
                <a:spcPct val="130000"/>
              </a:lnSpc>
              <a:buFont typeface="Wingdings" panose="05000000000000000000" pitchFamily="2" charset="2"/>
              <a:buChar char="v"/>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Tổng số tiết trong học kì 2: 5</a:t>
            </a:r>
            <a:r>
              <a:rPr lang="en-US" sz="2800" dirty="0">
                <a:solidFill>
                  <a:srgbClr val="133645"/>
                </a:solidFill>
                <a:latin typeface="Arial" panose="020B0604020202020204" pitchFamily="34" charset="0"/>
                <a:ea typeface="Roboto" panose="02000000000000000000" pitchFamily="2" charset="0"/>
                <a:sym typeface="Wingdings" panose="05000000000000000000" pitchFamily="2" charset="2"/>
              </a:rPr>
              <a:t>1</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 (17 tuần)</a:t>
            </a:r>
          </a:p>
          <a:p>
            <a:pPr marL="1254125" lvl="1" indent="-342900">
              <a:lnSpc>
                <a:spcPct val="130000"/>
              </a:lnSpc>
              <a:buFont typeface="Wingdings" panose="05000000000000000000" pitchFamily="2" charset="2"/>
              <a:buChar char="ü"/>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Thực học: 4</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5</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 </a:t>
            </a:r>
          </a:p>
          <a:p>
            <a:pPr marL="1254125" lvl="1" indent="-342900">
              <a:lnSpc>
                <a:spcPct val="130000"/>
              </a:lnSpc>
              <a:buFont typeface="Wingdings" panose="05000000000000000000" pitchFamily="2" charset="2"/>
              <a:buChar char="ü"/>
            </a:pP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Kiểm tra đánh giá thường xuyên và định kì: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từ</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5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tiết</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800" dirty="0" err="1">
                <a:solidFill>
                  <a:srgbClr val="133645"/>
                </a:solidFill>
                <a:latin typeface="Arial" panose="020B0604020202020204" pitchFamily="34" charset="0"/>
                <a:ea typeface="Roboto" panose="02000000000000000000" pitchFamily="2" charset="0"/>
                <a:sym typeface="Wingdings" panose="05000000000000000000" pitchFamily="2" charset="2"/>
              </a:rPr>
              <a:t>đến</a:t>
            </a:r>
            <a:r>
              <a:rPr lang="en-SG" sz="2800" dirty="0">
                <a:solidFill>
                  <a:srgbClr val="133645"/>
                </a:solidFill>
                <a:latin typeface="Arial" panose="020B0604020202020204" pitchFamily="34" charset="0"/>
                <a:ea typeface="Roboto" panose="02000000000000000000" pitchFamily="2" charset="0"/>
                <a:sym typeface="Wingdings" panose="05000000000000000000" pitchFamily="2" charset="2"/>
              </a:rPr>
              <a:t> 6</a:t>
            </a:r>
            <a:r>
              <a:rPr lang="vi-VN" sz="2800" dirty="0">
                <a:solidFill>
                  <a:srgbClr val="133645"/>
                </a:solidFill>
                <a:latin typeface="Arial" panose="020B0604020202020204" pitchFamily="34" charset="0"/>
                <a:ea typeface="Roboto" panose="02000000000000000000" pitchFamily="2" charset="0"/>
                <a:sym typeface="Wingdings" panose="05000000000000000000" pitchFamily="2" charset="2"/>
              </a:rPr>
              <a:t> tiết.</a:t>
            </a:r>
          </a:p>
        </p:txBody>
      </p:sp>
    </p:spTree>
    <p:extLst>
      <p:ext uri="{BB962C8B-B14F-4D97-AF65-F5344CB8AC3E}">
        <p14:creationId xmlns:p14="http://schemas.microsoft.com/office/powerpoint/2010/main" val="14339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19</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116732"/>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b="1" kern="0" dirty="0">
                <a:solidFill>
                  <a:srgbClr val="556F1B"/>
                </a:solidFill>
                <a:latin typeface="Arial" panose="020B0604020202020204" pitchFamily="34" charset="0"/>
                <a:ea typeface="Roboto" panose="02000000000000000000" pitchFamily="2" charset="0"/>
              </a:rPr>
              <a:t>THAM KHẢO </a:t>
            </a:r>
            <a:br>
              <a:rPr lang="en-US"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PHÂN PHỐI CHƯƠNG TRÌNH </a:t>
            </a:r>
            <a:br>
              <a:rPr lang="vi-VN" sz="2000" b="1" kern="0" dirty="0">
                <a:solidFill>
                  <a:srgbClr val="556F1B"/>
                </a:solidFill>
                <a:latin typeface="Arial" panose="020B0604020202020204" pitchFamily="34" charset="0"/>
                <a:ea typeface="Roboto" panose="02000000000000000000" pitchFamily="2" charset="0"/>
              </a:rPr>
            </a:br>
            <a:r>
              <a:rPr lang="vi-VN" sz="2000" b="1" kern="0" dirty="0">
                <a:solidFill>
                  <a:srgbClr val="556F1B"/>
                </a:solidFill>
                <a:latin typeface="Arial" panose="020B0604020202020204" pitchFamily="34" charset="0"/>
                <a:ea typeface="Roboto" panose="02000000000000000000" pitchFamily="2" charset="0"/>
              </a:rPr>
              <a:t>HOẠT ĐỘNG TRẢI NGHIỆM</a:t>
            </a:r>
            <a:r>
              <a:rPr lang="en-US" sz="2000" b="1" kern="0" dirty="0">
                <a:solidFill>
                  <a:srgbClr val="556F1B"/>
                </a:solidFill>
                <a:latin typeface="Arial" panose="020B0604020202020204" pitchFamily="34" charset="0"/>
                <a:ea typeface="Roboto" panose="02000000000000000000" pitchFamily="2" charset="0"/>
              </a:rPr>
              <a:t> -</a:t>
            </a:r>
            <a:r>
              <a:rPr lang="vi-VN" sz="2000" b="1" kern="0" dirty="0">
                <a:solidFill>
                  <a:srgbClr val="556F1B"/>
                </a:solidFill>
                <a:latin typeface="Arial" panose="020B0604020202020204" pitchFamily="34" charset="0"/>
                <a:ea typeface="Roboto" panose="02000000000000000000" pitchFamily="2" charset="0"/>
              </a:rPr>
              <a:t> HƯỚNG NGHIỆP LỚP </a:t>
            </a:r>
            <a:r>
              <a:rPr lang="en-US" sz="2000" b="1" kern="0" dirty="0">
                <a:solidFill>
                  <a:srgbClr val="556F1B"/>
                </a:solidFill>
                <a:latin typeface="Arial" panose="020B0604020202020204" pitchFamily="34" charset="0"/>
                <a:ea typeface="Roboto" panose="02000000000000000000" pitchFamily="2" charset="0"/>
              </a:rPr>
              <a:t>10</a:t>
            </a:r>
          </a:p>
        </p:txBody>
      </p:sp>
      <p:sp>
        <p:nvSpPr>
          <p:cNvPr id="8" name="TextBox 7">
            <a:extLst>
              <a:ext uri="{FF2B5EF4-FFF2-40B4-BE49-F238E27FC236}">
                <a16:creationId xmlns:a16="http://schemas.microsoft.com/office/drawing/2014/main" id="{498DE667-BE3F-13A1-AD7E-9A502E8CCE0A}"/>
              </a:ext>
            </a:extLst>
          </p:cNvPr>
          <p:cNvSpPr txBox="1"/>
          <p:nvPr/>
        </p:nvSpPr>
        <p:spPr>
          <a:xfrm>
            <a:off x="359923" y="1497194"/>
            <a:ext cx="11653736" cy="4144661"/>
          </a:xfrm>
          <a:prstGeom prst="rect">
            <a:avLst/>
          </a:prstGeom>
          <a:noFill/>
        </p:spPr>
        <p:txBody>
          <a:bodyPr wrap="square" rtlCol="0">
            <a:spAutoFit/>
          </a:bodyPr>
          <a:lstStyle/>
          <a:p>
            <a:pPr algn="ctr">
              <a:lnSpc>
                <a:spcPct val="150000"/>
              </a:lnSpc>
            </a:pP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Cả năm: 35 tuần x 3 tiết = 105 tiết;</a:t>
            </a:r>
          </a:p>
          <a:p>
            <a:pPr algn="ctr">
              <a:lnSpc>
                <a:spcPct val="150000"/>
              </a:lnSpc>
            </a:pP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Học k</a:t>
            </a:r>
            <a:r>
              <a:rPr lang="en-SG" sz="3600" b="1" dirty="0">
                <a:solidFill>
                  <a:srgbClr val="1C4C62"/>
                </a:solidFill>
                <a:latin typeface="Arial" panose="020B0604020202020204" pitchFamily="34" charset="0"/>
                <a:ea typeface="Roboto" panose="02000000000000000000" pitchFamily="2" charset="0"/>
                <a:sym typeface="Wingdings" panose="05000000000000000000" pitchFamily="2" charset="2"/>
              </a:rPr>
              <a:t>ỳ</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 I: 18 tuần x 3 tiết/tuần = 54 tiết; </a:t>
            </a:r>
          </a:p>
          <a:p>
            <a:pPr algn="ctr">
              <a:lnSpc>
                <a:spcPct val="150000"/>
              </a:lnSpc>
            </a:pP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Học k</a:t>
            </a:r>
            <a:r>
              <a:rPr lang="en-SG" sz="3600" b="1" dirty="0">
                <a:solidFill>
                  <a:srgbClr val="1C4C62"/>
                </a:solidFill>
                <a:latin typeface="Arial" panose="020B0604020202020204" pitchFamily="34" charset="0"/>
                <a:ea typeface="Roboto" panose="02000000000000000000" pitchFamily="2" charset="0"/>
                <a:sym typeface="Wingdings" panose="05000000000000000000" pitchFamily="2" charset="2"/>
              </a:rPr>
              <a:t>ỳ</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 II: 17 tuần x 3 tiết/tuần = 51 tiết</a:t>
            </a:r>
          </a:p>
          <a:p>
            <a:pPr algn="ctr">
              <a:lnSpc>
                <a:spcPct val="150000"/>
              </a:lnSpc>
            </a:pP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Mỗi học kỳ: kiểm tra thường xuyên </a:t>
            </a:r>
            <a:r>
              <a:rPr lang="en-US" sz="3600" b="1" dirty="0">
                <a:solidFill>
                  <a:srgbClr val="1C4C62"/>
                </a:solidFill>
                <a:latin typeface="Arial" panose="020B0604020202020204" pitchFamily="34" charset="0"/>
                <a:ea typeface="Roboto" panose="02000000000000000000" pitchFamily="2" charset="0"/>
                <a:sym typeface="Wingdings" panose="05000000000000000000" pitchFamily="2" charset="2"/>
              </a:rPr>
              <a:t>2</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 lần, </a:t>
            </a:r>
            <a:endParaRPr lang="en-US" sz="3600" b="1" dirty="0">
              <a:solidFill>
                <a:srgbClr val="1C4C62"/>
              </a:solidFill>
              <a:latin typeface="Arial" panose="020B0604020202020204" pitchFamily="34" charset="0"/>
              <a:ea typeface="Roboto" panose="02000000000000000000" pitchFamily="2" charset="0"/>
              <a:sym typeface="Wingdings" panose="05000000000000000000" pitchFamily="2" charset="2"/>
            </a:endParaRPr>
          </a:p>
          <a:p>
            <a:pPr algn="ctr">
              <a:lnSpc>
                <a:spcPct val="150000"/>
              </a:lnSpc>
            </a:pPr>
            <a:r>
              <a:rPr lang="en-SG" sz="3600" b="1" dirty="0">
                <a:solidFill>
                  <a:srgbClr val="1C4C62"/>
                </a:solidFill>
                <a:latin typeface="Arial" panose="020B0604020202020204" pitchFamily="34" charset="0"/>
                <a:ea typeface="Roboto" panose="02000000000000000000" pitchFamily="2" charset="0"/>
                <a:sym typeface="Wingdings" panose="05000000000000000000" pitchFamily="2" charset="2"/>
              </a:rPr>
              <a:t>k</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iểm tra giữa kỳ</a:t>
            </a:r>
            <a:r>
              <a:rPr lang="en-SG" sz="3600" b="1" dirty="0">
                <a:solidFill>
                  <a:srgbClr val="1C4C62"/>
                </a:solidFill>
                <a:latin typeface="Arial" panose="020B0604020202020204" pitchFamily="34" charset="0"/>
                <a:ea typeface="Roboto" panose="02000000000000000000" pitchFamily="2" charset="0"/>
                <a:sym typeface="Wingdings" panose="05000000000000000000" pitchFamily="2" charset="2"/>
              </a:rPr>
              <a:t> 01 </a:t>
            </a:r>
            <a:r>
              <a:rPr lang="en-SG" sz="3600" b="1" dirty="0" err="1">
                <a:solidFill>
                  <a:srgbClr val="1C4C62"/>
                </a:solidFill>
                <a:latin typeface="Arial" panose="020B0604020202020204" pitchFamily="34" charset="0"/>
                <a:ea typeface="Roboto" panose="02000000000000000000" pitchFamily="2" charset="0"/>
                <a:sym typeface="Wingdings" panose="05000000000000000000" pitchFamily="2" charset="2"/>
              </a:rPr>
              <a:t>lần</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 và kiểm tra cuối kỳ</a:t>
            </a:r>
            <a:r>
              <a:rPr lang="en-SG" sz="3600" b="1" dirty="0">
                <a:solidFill>
                  <a:srgbClr val="1C4C62"/>
                </a:solidFill>
                <a:latin typeface="Arial" panose="020B0604020202020204" pitchFamily="34" charset="0"/>
                <a:ea typeface="Roboto" panose="02000000000000000000" pitchFamily="2" charset="0"/>
                <a:sym typeface="Wingdings" panose="05000000000000000000" pitchFamily="2" charset="2"/>
              </a:rPr>
              <a:t> 01 </a:t>
            </a:r>
            <a:r>
              <a:rPr lang="en-SG" sz="3600" b="1" dirty="0" err="1">
                <a:solidFill>
                  <a:srgbClr val="1C4C62"/>
                </a:solidFill>
                <a:latin typeface="Arial" panose="020B0604020202020204" pitchFamily="34" charset="0"/>
                <a:ea typeface="Roboto" panose="02000000000000000000" pitchFamily="2" charset="0"/>
                <a:sym typeface="Wingdings" panose="05000000000000000000" pitchFamily="2" charset="2"/>
              </a:rPr>
              <a:t>lần</a:t>
            </a:r>
            <a:r>
              <a:rPr lang="vi-VN" sz="3600" b="1" dirty="0">
                <a:solidFill>
                  <a:srgbClr val="1C4C62"/>
                </a:solidFill>
                <a:latin typeface="Arial" panose="020B0604020202020204" pitchFamily="34" charset="0"/>
                <a:ea typeface="Roboto" panose="02000000000000000000" pitchFamily="2" charset="0"/>
                <a:sym typeface="Wingdings" panose="05000000000000000000" pitchFamily="2" charset="2"/>
              </a:rPr>
              <a:t>.</a:t>
            </a:r>
          </a:p>
        </p:txBody>
      </p:sp>
    </p:spTree>
    <p:extLst>
      <p:ext uri="{BB962C8B-B14F-4D97-AF65-F5344CB8AC3E}">
        <p14:creationId xmlns:p14="http://schemas.microsoft.com/office/powerpoint/2010/main" val="35072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6" name="Google Shape;176;p13"/>
          <p:cNvSpPr txBox="1">
            <a:spLocks noGrp="1"/>
          </p:cNvSpPr>
          <p:nvPr>
            <p:ph type="sldNum" idx="12"/>
          </p:nvPr>
        </p:nvSpPr>
        <p:spPr>
          <a:xfrm>
            <a:off x="11409045" y="1"/>
            <a:ext cx="731600" cy="524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dirty="0"/>
          </a:p>
        </p:txBody>
      </p:sp>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2099457" y="612350"/>
            <a:ext cx="9675388" cy="558972"/>
          </a:xfrm>
        </p:spPr>
        <p:txBody>
          <a:bodyPr/>
          <a:lstStyle/>
          <a:p>
            <a:r>
              <a:rPr lang="en-US" sz="3600" b="1" dirty="0" err="1">
                <a:solidFill>
                  <a:schemeClr val="accent2">
                    <a:lumMod val="75000"/>
                  </a:schemeClr>
                </a:solidFill>
                <a:latin typeface="Arial" panose="020B0604020202020204" pitchFamily="34" charset="0"/>
                <a:ea typeface="Roboto" panose="02000000000000000000" pitchFamily="2" charset="0"/>
              </a:rPr>
              <a:t>Các</a:t>
            </a:r>
            <a:r>
              <a:rPr lang="en-US" sz="3600" b="1" dirty="0">
                <a:solidFill>
                  <a:schemeClr val="accent2">
                    <a:lumMod val="75000"/>
                  </a:schemeClr>
                </a:solidFill>
                <a:latin typeface="Arial" panose="020B0604020202020204" pitchFamily="34" charset="0"/>
                <a:ea typeface="Roboto" panose="02000000000000000000" pitchFamily="2" charset="0"/>
              </a:rPr>
              <a:t> </a:t>
            </a:r>
            <a:r>
              <a:rPr lang="en-US" sz="3600" b="1" dirty="0" err="1">
                <a:solidFill>
                  <a:schemeClr val="accent2">
                    <a:lumMod val="75000"/>
                  </a:schemeClr>
                </a:solidFill>
                <a:latin typeface="Arial" panose="020B0604020202020204" pitchFamily="34" charset="0"/>
                <a:ea typeface="Roboto" panose="02000000000000000000" pitchFamily="2" charset="0"/>
              </a:rPr>
              <a:t>văn</a:t>
            </a:r>
            <a:r>
              <a:rPr lang="en-US" sz="3600" b="1" dirty="0">
                <a:solidFill>
                  <a:schemeClr val="accent2">
                    <a:lumMod val="75000"/>
                  </a:schemeClr>
                </a:solidFill>
                <a:latin typeface="Arial" panose="020B0604020202020204" pitchFamily="34" charset="0"/>
                <a:ea typeface="Roboto" panose="02000000000000000000" pitchFamily="2" charset="0"/>
              </a:rPr>
              <a:t> bản, </a:t>
            </a:r>
            <a:r>
              <a:rPr lang="en-US" sz="3600" b="1" dirty="0" err="1">
                <a:solidFill>
                  <a:schemeClr val="accent2">
                    <a:lumMod val="75000"/>
                  </a:schemeClr>
                </a:solidFill>
                <a:latin typeface="Arial" panose="020B0604020202020204" pitchFamily="34" charset="0"/>
                <a:ea typeface="Roboto" panose="02000000000000000000" pitchFamily="2" charset="0"/>
              </a:rPr>
              <a:t>thông</a:t>
            </a:r>
            <a:r>
              <a:rPr lang="en-US" sz="3600" b="1" dirty="0">
                <a:solidFill>
                  <a:schemeClr val="accent2">
                    <a:lumMod val="75000"/>
                  </a:schemeClr>
                </a:solidFill>
                <a:latin typeface="Arial" panose="020B0604020202020204" pitchFamily="34" charset="0"/>
                <a:ea typeface="Roboto" panose="02000000000000000000" pitchFamily="2" charset="0"/>
              </a:rPr>
              <a:t> </a:t>
            </a:r>
            <a:r>
              <a:rPr lang="en-US" sz="3600" b="1" dirty="0" err="1">
                <a:solidFill>
                  <a:schemeClr val="accent2">
                    <a:lumMod val="75000"/>
                  </a:schemeClr>
                </a:solidFill>
                <a:latin typeface="Arial" panose="020B0604020202020204" pitchFamily="34" charset="0"/>
                <a:ea typeface="Roboto" panose="02000000000000000000" pitchFamily="2" charset="0"/>
              </a:rPr>
              <a:t>tư</a:t>
            </a:r>
            <a:r>
              <a:rPr lang="en-US" sz="3600" b="1" dirty="0">
                <a:solidFill>
                  <a:schemeClr val="accent2">
                    <a:lumMod val="75000"/>
                  </a:schemeClr>
                </a:solidFill>
                <a:latin typeface="Arial" panose="020B0604020202020204" pitchFamily="34" charset="0"/>
                <a:ea typeface="Roboto" panose="02000000000000000000" pitchFamily="2" charset="0"/>
              </a:rPr>
              <a:t> </a:t>
            </a:r>
            <a:r>
              <a:rPr lang="en-US" sz="3600" b="1" dirty="0" err="1">
                <a:solidFill>
                  <a:schemeClr val="accent2">
                    <a:lumMod val="75000"/>
                  </a:schemeClr>
                </a:solidFill>
                <a:latin typeface="Arial" panose="020B0604020202020204" pitchFamily="34" charset="0"/>
                <a:ea typeface="Roboto" panose="02000000000000000000" pitchFamily="2" charset="0"/>
              </a:rPr>
              <a:t>liên</a:t>
            </a:r>
            <a:r>
              <a:rPr lang="en-US" sz="3600" b="1" dirty="0">
                <a:solidFill>
                  <a:schemeClr val="accent2">
                    <a:lumMod val="75000"/>
                  </a:schemeClr>
                </a:solidFill>
                <a:latin typeface="Arial" panose="020B0604020202020204" pitchFamily="34" charset="0"/>
                <a:ea typeface="Roboto" panose="02000000000000000000" pitchFamily="2" charset="0"/>
              </a:rPr>
              <a:t> </a:t>
            </a:r>
            <a:r>
              <a:rPr lang="en-US" sz="3600" b="1" dirty="0" err="1">
                <a:solidFill>
                  <a:schemeClr val="accent2">
                    <a:lumMod val="75000"/>
                  </a:schemeClr>
                </a:solidFill>
                <a:latin typeface="Arial" panose="020B0604020202020204" pitchFamily="34" charset="0"/>
                <a:ea typeface="Roboto" panose="02000000000000000000" pitchFamily="2" charset="0"/>
              </a:rPr>
              <a:t>quan</a:t>
            </a:r>
            <a:endParaRPr lang="en-US" sz="3600" b="1" dirty="0">
              <a:solidFill>
                <a:schemeClr val="accent2">
                  <a:lumMod val="75000"/>
                </a:schemeClr>
              </a:solidFill>
              <a:latin typeface="Arial" panose="020B0604020202020204" pitchFamily="34" charset="0"/>
              <a:ea typeface="Roboto" panose="02000000000000000000" pitchFamily="2" charset="0"/>
            </a:endParaRPr>
          </a:p>
        </p:txBody>
      </p:sp>
      <p:sp>
        <p:nvSpPr>
          <p:cNvPr id="10" name="TextBox 9">
            <a:extLst>
              <a:ext uri="{FF2B5EF4-FFF2-40B4-BE49-F238E27FC236}">
                <a16:creationId xmlns:a16="http://schemas.microsoft.com/office/drawing/2014/main" id="{17888F84-FF15-1544-29AF-0019A695D97F}"/>
              </a:ext>
            </a:extLst>
          </p:cNvPr>
          <p:cNvSpPr txBox="1"/>
          <p:nvPr/>
        </p:nvSpPr>
        <p:spPr>
          <a:xfrm>
            <a:off x="77822" y="1301230"/>
            <a:ext cx="739302" cy="830997"/>
          </a:xfrm>
          <a:prstGeom prst="rect">
            <a:avLst/>
          </a:prstGeom>
          <a:noFill/>
        </p:spPr>
        <p:txBody>
          <a:bodyPr wrap="square" rtlCol="0">
            <a:spAutoFit/>
          </a:bodyPr>
          <a:lstStyle/>
          <a:p>
            <a:r>
              <a:rPr lang="en-US" sz="4800" dirty="0">
                <a:solidFill>
                  <a:schemeClr val="accent2">
                    <a:lumMod val="75000"/>
                  </a:schemeClr>
                </a:solidFill>
                <a:latin typeface="Arial" panose="020B0604020202020204" pitchFamily="34" charset="0"/>
                <a:ea typeface="Roboto" panose="02000000000000000000" pitchFamily="2" charset="0"/>
                <a:sym typeface="Wingdings" panose="05000000000000000000" pitchFamily="2" charset="2"/>
              </a:rPr>
              <a:t></a:t>
            </a:r>
            <a:endParaRPr lang="en-US" sz="4800" dirty="0">
              <a:solidFill>
                <a:schemeClr val="accent2">
                  <a:lumMod val="75000"/>
                </a:schemeClr>
              </a:solidFill>
              <a:latin typeface="Arial" panose="020B0604020202020204" pitchFamily="34" charset="0"/>
              <a:ea typeface="Roboto" panose="02000000000000000000" pitchFamily="2" charset="0"/>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817123" y="1424340"/>
            <a:ext cx="11323521" cy="969496"/>
          </a:xfrm>
          <a:prstGeom prst="rect">
            <a:avLst/>
          </a:prstGeom>
          <a:noFill/>
        </p:spPr>
        <p:txBody>
          <a:bodyPr wrap="square" rtlCol="0">
            <a:spAutoFit/>
          </a:bodyPr>
          <a:lstStyle/>
          <a:p>
            <a:pPr>
              <a:spcAft>
                <a:spcPts val="600"/>
              </a:spcAft>
            </a:pPr>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Thông tư 32/2018/TT-BGDĐT ngày 26 tháng 12 năm 2018 </a:t>
            </a:r>
            <a:r>
              <a:rPr lang="vi-VN" sz="2600" b="1" dirty="0">
                <a:solidFill>
                  <a:srgbClr val="1C4C62"/>
                </a:solidFill>
                <a:latin typeface="Arial" panose="020B0604020202020204" pitchFamily="34" charset="0"/>
                <a:ea typeface="Roboto" panose="02000000000000000000" pitchFamily="2" charset="0"/>
                <a:sym typeface="Wingdings" panose="05000000000000000000" pitchFamily="2" charset="2"/>
              </a:rPr>
              <a:t>của Bộ GDĐT</a:t>
            </a:r>
            <a:endPar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endParaRPr>
          </a:p>
          <a:p>
            <a:pPr>
              <a:spcAft>
                <a:spcPts val="600"/>
              </a:spcAft>
            </a:pPr>
            <a:r>
              <a:rPr lang="en-US" sz="2400" dirty="0">
                <a:solidFill>
                  <a:srgbClr val="1C4C62"/>
                </a:solidFill>
                <a:latin typeface="Arial" panose="020B0604020202020204" pitchFamily="34" charset="0"/>
                <a:ea typeface="Roboto" panose="02000000000000000000" pitchFamily="2" charset="0"/>
                <a:sym typeface="Wingdings" panose="05000000000000000000" pitchFamily="2" charset="2"/>
              </a:rPr>
              <a:t>Ban hành chương trình giáo dục phổ thông (CT GDPT 2018)</a:t>
            </a:r>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 </a:t>
            </a:r>
            <a:endParaRPr lang="en-US" sz="2600" b="1" dirty="0">
              <a:solidFill>
                <a:srgbClr val="1C4C62"/>
              </a:solidFill>
              <a:latin typeface="Arial" panose="020B0604020202020204" pitchFamily="34" charset="0"/>
              <a:ea typeface="Roboto" panose="02000000000000000000" pitchFamily="2" charset="0"/>
            </a:endParaRPr>
          </a:p>
        </p:txBody>
      </p:sp>
      <p:sp>
        <p:nvSpPr>
          <p:cNvPr id="13" name="TextBox 12">
            <a:extLst>
              <a:ext uri="{FF2B5EF4-FFF2-40B4-BE49-F238E27FC236}">
                <a16:creationId xmlns:a16="http://schemas.microsoft.com/office/drawing/2014/main" id="{E2B0A1E7-BCFA-C18F-3CEF-DCC1134330D1}"/>
              </a:ext>
            </a:extLst>
          </p:cNvPr>
          <p:cNvSpPr txBox="1"/>
          <p:nvPr/>
        </p:nvSpPr>
        <p:spPr>
          <a:xfrm>
            <a:off x="77822" y="2413338"/>
            <a:ext cx="739302" cy="830997"/>
          </a:xfrm>
          <a:prstGeom prst="rect">
            <a:avLst/>
          </a:prstGeom>
          <a:noFill/>
        </p:spPr>
        <p:txBody>
          <a:bodyPr wrap="square" rtlCol="0">
            <a:spAutoFit/>
          </a:bodyPr>
          <a:lstStyle/>
          <a:p>
            <a:r>
              <a:rPr lang="en-US" sz="4800" dirty="0">
                <a:solidFill>
                  <a:schemeClr val="accent2">
                    <a:lumMod val="75000"/>
                  </a:schemeClr>
                </a:solidFill>
                <a:latin typeface="Arial" panose="020B0604020202020204" pitchFamily="34" charset="0"/>
                <a:ea typeface="Roboto" panose="02000000000000000000" pitchFamily="2" charset="0"/>
                <a:sym typeface="Wingdings" panose="05000000000000000000" pitchFamily="2" charset="2"/>
              </a:rPr>
              <a:t></a:t>
            </a:r>
            <a:endParaRPr lang="en-US" sz="4800" dirty="0">
              <a:solidFill>
                <a:schemeClr val="accent2">
                  <a:lumMod val="75000"/>
                </a:schemeClr>
              </a:solidFill>
              <a:latin typeface="Arial" panose="020B0604020202020204" pitchFamily="34" charset="0"/>
              <a:ea typeface="Roboto" panose="02000000000000000000" pitchFamily="2" charset="0"/>
            </a:endParaRPr>
          </a:p>
        </p:txBody>
      </p:sp>
      <p:sp>
        <p:nvSpPr>
          <p:cNvPr id="14" name="TextBox 13">
            <a:extLst>
              <a:ext uri="{FF2B5EF4-FFF2-40B4-BE49-F238E27FC236}">
                <a16:creationId xmlns:a16="http://schemas.microsoft.com/office/drawing/2014/main" id="{DF00D10B-0E62-1C51-FE1E-59C5AFFF58FA}"/>
              </a:ext>
            </a:extLst>
          </p:cNvPr>
          <p:cNvSpPr txBox="1"/>
          <p:nvPr/>
        </p:nvSpPr>
        <p:spPr>
          <a:xfrm>
            <a:off x="817124" y="2514522"/>
            <a:ext cx="11297054" cy="861774"/>
          </a:xfrm>
          <a:prstGeom prst="rect">
            <a:avLst/>
          </a:prstGeom>
          <a:noFill/>
        </p:spPr>
        <p:txBody>
          <a:bodyPr wrap="square" rtlCol="0">
            <a:spAutoFit/>
          </a:bodyPr>
          <a:lstStyle/>
          <a:p>
            <a:r>
              <a:rPr lang="vi-VN" sz="2600" b="1" dirty="0">
                <a:solidFill>
                  <a:srgbClr val="1C4C62"/>
                </a:solidFill>
                <a:latin typeface="Arial" panose="020B0604020202020204" pitchFamily="34" charset="0"/>
                <a:ea typeface="Roboto" panose="02000000000000000000" pitchFamily="2" charset="0"/>
                <a:sym typeface="Wingdings" panose="05000000000000000000" pitchFamily="2" charset="2"/>
              </a:rPr>
              <a:t>Thông tư 22/2021/TT-BGDĐT ngày 29 tháng 7 năm 2021 của Bộ GDĐT</a:t>
            </a:r>
            <a:endPar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endParaRPr>
          </a:p>
          <a:p>
            <a:r>
              <a:rPr lang="vi-VN" sz="2400" dirty="0">
                <a:solidFill>
                  <a:srgbClr val="1C4C62"/>
                </a:solidFill>
                <a:latin typeface="Arial" panose="020B0604020202020204" pitchFamily="34" charset="0"/>
                <a:ea typeface="Roboto" panose="02000000000000000000" pitchFamily="2" charset="0"/>
                <a:sym typeface="Wingdings" panose="05000000000000000000" pitchFamily="2" charset="2"/>
              </a:rPr>
              <a:t>Quy định về đánh giá học sinh Trung học cơ sở và Trung học phổ thông</a:t>
            </a:r>
            <a:endParaRPr lang="en-US" sz="2600" b="1" dirty="0">
              <a:solidFill>
                <a:srgbClr val="1C4C62"/>
              </a:solidFill>
              <a:latin typeface="Arial" panose="020B0604020202020204" pitchFamily="34" charset="0"/>
              <a:ea typeface="Roboto" panose="02000000000000000000" pitchFamily="2" charset="0"/>
            </a:endParaRPr>
          </a:p>
        </p:txBody>
      </p:sp>
      <p:sp>
        <p:nvSpPr>
          <p:cNvPr id="15" name="TextBox 14">
            <a:extLst>
              <a:ext uri="{FF2B5EF4-FFF2-40B4-BE49-F238E27FC236}">
                <a16:creationId xmlns:a16="http://schemas.microsoft.com/office/drawing/2014/main" id="{6ABE9011-DCC2-CBF7-BC4E-968C44808B78}"/>
              </a:ext>
            </a:extLst>
          </p:cNvPr>
          <p:cNvSpPr txBox="1"/>
          <p:nvPr/>
        </p:nvSpPr>
        <p:spPr>
          <a:xfrm>
            <a:off x="77822" y="3512482"/>
            <a:ext cx="739302" cy="830997"/>
          </a:xfrm>
          <a:prstGeom prst="rect">
            <a:avLst/>
          </a:prstGeom>
          <a:noFill/>
        </p:spPr>
        <p:txBody>
          <a:bodyPr wrap="square" rtlCol="0">
            <a:spAutoFit/>
          </a:bodyPr>
          <a:lstStyle/>
          <a:p>
            <a:r>
              <a:rPr lang="en-US" sz="4800" dirty="0">
                <a:solidFill>
                  <a:schemeClr val="accent2">
                    <a:lumMod val="75000"/>
                  </a:schemeClr>
                </a:solidFill>
                <a:latin typeface="Arial" panose="020B0604020202020204" pitchFamily="34" charset="0"/>
                <a:ea typeface="Roboto" panose="02000000000000000000" pitchFamily="2" charset="0"/>
                <a:sym typeface="Wingdings" panose="05000000000000000000" pitchFamily="2" charset="2"/>
              </a:rPr>
              <a:t></a:t>
            </a:r>
            <a:endParaRPr lang="en-US" sz="4800" dirty="0">
              <a:solidFill>
                <a:schemeClr val="accent2">
                  <a:lumMod val="75000"/>
                </a:schemeClr>
              </a:solidFill>
              <a:latin typeface="Arial" panose="020B0604020202020204" pitchFamily="34" charset="0"/>
              <a:ea typeface="Roboto" panose="02000000000000000000" pitchFamily="2" charset="0"/>
            </a:endParaRPr>
          </a:p>
        </p:txBody>
      </p:sp>
      <p:sp>
        <p:nvSpPr>
          <p:cNvPr id="16" name="TextBox 15">
            <a:extLst>
              <a:ext uri="{FF2B5EF4-FFF2-40B4-BE49-F238E27FC236}">
                <a16:creationId xmlns:a16="http://schemas.microsoft.com/office/drawing/2014/main" id="{45CDBDFF-7754-DFEE-DF59-0647E494DBDA}"/>
              </a:ext>
            </a:extLst>
          </p:cNvPr>
          <p:cNvSpPr txBox="1"/>
          <p:nvPr/>
        </p:nvSpPr>
        <p:spPr>
          <a:xfrm>
            <a:off x="817124" y="3613666"/>
            <a:ext cx="11374876" cy="861774"/>
          </a:xfrm>
          <a:prstGeom prst="rect">
            <a:avLst/>
          </a:prstGeom>
          <a:noFill/>
        </p:spPr>
        <p:txBody>
          <a:bodyPr wrap="square" rtlCol="0">
            <a:spAutoFit/>
          </a:bodyPr>
          <a:lstStyle/>
          <a:p>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Công văn 1496/BGDĐT-</a:t>
            </a:r>
            <a:r>
              <a:rPr lang="en-US" sz="2600" b="1" dirty="0" err="1">
                <a:solidFill>
                  <a:srgbClr val="1C4C62"/>
                </a:solidFill>
                <a:latin typeface="Arial" panose="020B0604020202020204" pitchFamily="34" charset="0"/>
                <a:ea typeface="Roboto" panose="02000000000000000000" pitchFamily="2" charset="0"/>
                <a:sym typeface="Wingdings" panose="05000000000000000000" pitchFamily="2" charset="2"/>
              </a:rPr>
              <a:t>GDTrH</a:t>
            </a:r>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 ngày 19</a:t>
            </a:r>
            <a:r>
              <a:rPr lang="vi-VN" sz="2600" b="1" dirty="0">
                <a:solidFill>
                  <a:srgbClr val="1C4C62"/>
                </a:solidFill>
                <a:latin typeface="Arial" panose="020B0604020202020204" pitchFamily="34" charset="0"/>
                <a:ea typeface="Roboto" panose="02000000000000000000" pitchFamily="2" charset="0"/>
                <a:sym typeface="Wingdings" panose="05000000000000000000" pitchFamily="2" charset="2"/>
              </a:rPr>
              <a:t> tháng </a:t>
            </a:r>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4</a:t>
            </a:r>
            <a:r>
              <a:rPr lang="vi-VN" sz="2600" b="1" dirty="0">
                <a:solidFill>
                  <a:srgbClr val="1C4C62"/>
                </a:solidFill>
                <a:latin typeface="Arial" panose="020B0604020202020204" pitchFamily="34" charset="0"/>
                <a:ea typeface="Roboto" panose="02000000000000000000" pitchFamily="2" charset="0"/>
                <a:sym typeface="Wingdings" panose="05000000000000000000" pitchFamily="2" charset="2"/>
              </a:rPr>
              <a:t> năm 202</a:t>
            </a:r>
            <a:r>
              <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rPr>
              <a:t>2</a:t>
            </a:r>
            <a:r>
              <a:rPr lang="vi-VN" sz="2600" b="1" dirty="0">
                <a:solidFill>
                  <a:srgbClr val="1C4C62"/>
                </a:solidFill>
                <a:latin typeface="Arial" panose="020B0604020202020204" pitchFamily="34" charset="0"/>
                <a:ea typeface="Roboto" panose="02000000000000000000" pitchFamily="2" charset="0"/>
                <a:sym typeface="Wingdings" panose="05000000000000000000" pitchFamily="2" charset="2"/>
              </a:rPr>
              <a:t> của Bộ GDĐT</a:t>
            </a:r>
            <a:endParaRPr lang="en-US" sz="2600" b="1" dirty="0">
              <a:solidFill>
                <a:srgbClr val="1C4C62"/>
              </a:solidFill>
              <a:latin typeface="Arial" panose="020B0604020202020204" pitchFamily="34" charset="0"/>
              <a:ea typeface="Roboto" panose="02000000000000000000" pitchFamily="2" charset="0"/>
              <a:sym typeface="Wingdings" panose="05000000000000000000" pitchFamily="2" charset="2"/>
            </a:endParaRPr>
          </a:p>
          <a:p>
            <a:r>
              <a:rPr lang="en-US" sz="2400" dirty="0">
                <a:solidFill>
                  <a:srgbClr val="1C4C62"/>
                </a:solidFill>
                <a:latin typeface="Arial" panose="020B0604020202020204" pitchFamily="34" charset="0"/>
                <a:ea typeface="Roboto" panose="02000000000000000000" pitchFamily="2" charset="0"/>
                <a:sym typeface="Wingdings" panose="05000000000000000000" pitchFamily="2" charset="2"/>
              </a:rPr>
              <a:t>Triển khai thực hiện chương trình giáo dục trung học năm học 2022 - 2023</a:t>
            </a:r>
            <a:endParaRPr lang="en-US" sz="2600" b="1" dirty="0">
              <a:solidFill>
                <a:srgbClr val="1C4C62"/>
              </a:solidFill>
              <a:latin typeface="Arial" panose="020B0604020202020204" pitchFamily="34" charset="0"/>
              <a:ea typeface="Roboto" panose="02000000000000000000" pitchFamily="2" charset="0"/>
            </a:endParaRPr>
          </a:p>
        </p:txBody>
      </p:sp>
      <p:graphicFrame>
        <p:nvGraphicFramePr>
          <p:cNvPr id="17" name="Object 16">
            <a:extLst>
              <a:ext uri="{FF2B5EF4-FFF2-40B4-BE49-F238E27FC236}">
                <a16:creationId xmlns:a16="http://schemas.microsoft.com/office/drawing/2014/main" id="{FED3326B-28A7-F3FB-21E3-64DE93D1AF63}"/>
              </a:ext>
            </a:extLst>
          </p:cNvPr>
          <p:cNvGraphicFramePr>
            <a:graphicFrameLocks noChangeAspect="1"/>
          </p:cNvGraphicFramePr>
          <p:nvPr>
            <p:extLst>
              <p:ext uri="{D42A27DB-BD31-4B8C-83A1-F6EECF244321}">
                <p14:modId xmlns:p14="http://schemas.microsoft.com/office/powerpoint/2010/main" val="1975736807"/>
              </p:ext>
            </p:extLst>
          </p:nvPr>
        </p:nvGraphicFramePr>
        <p:xfrm>
          <a:off x="218805" y="5059597"/>
          <a:ext cx="1421287" cy="1780162"/>
        </p:xfrm>
        <a:graphic>
          <a:graphicData uri="http://schemas.openxmlformats.org/presentationml/2006/ole">
            <mc:AlternateContent xmlns:mc="http://schemas.openxmlformats.org/markup-compatibility/2006">
              <mc:Choice xmlns:v="urn:schemas-microsoft-com:vml" Requires="v">
                <p:oleObj name="CorelDRAW" r:id="rId3" imgW="3809858" imgH="4771895" progId="CorelDraw.Graphic.22">
                  <p:embed/>
                </p:oleObj>
              </mc:Choice>
              <mc:Fallback>
                <p:oleObj name="CorelDRAW" r:id="rId3" imgW="3809858" imgH="4771895" progId="CorelDraw.Graphic.22">
                  <p:embed/>
                  <p:pic>
                    <p:nvPicPr>
                      <p:cNvPr id="17" name="Object 16">
                        <a:extLst>
                          <a:ext uri="{FF2B5EF4-FFF2-40B4-BE49-F238E27FC236}">
                            <a16:creationId xmlns:a16="http://schemas.microsoft.com/office/drawing/2014/main" id="{FED3326B-28A7-F3FB-21E3-64DE93D1AF63}"/>
                          </a:ext>
                        </a:extLst>
                      </p:cNvPr>
                      <p:cNvPicPr/>
                      <p:nvPr/>
                    </p:nvPicPr>
                    <p:blipFill>
                      <a:blip r:embed="rId4"/>
                      <a:stretch>
                        <a:fillRect/>
                      </a:stretch>
                    </p:blipFill>
                    <p:spPr>
                      <a:xfrm>
                        <a:off x="218805" y="5059597"/>
                        <a:ext cx="1421287" cy="178016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CE44758-8E11-0D69-5522-5D6CA0A3D171}"/>
              </a:ext>
            </a:extLst>
          </p:cNvPr>
          <p:cNvGraphicFramePr>
            <a:graphicFrameLocks noChangeAspect="1"/>
          </p:cNvGraphicFramePr>
          <p:nvPr>
            <p:extLst>
              <p:ext uri="{D42A27DB-BD31-4B8C-83A1-F6EECF244321}">
                <p14:modId xmlns:p14="http://schemas.microsoft.com/office/powerpoint/2010/main" val="2507847257"/>
              </p:ext>
            </p:extLst>
          </p:nvPr>
        </p:nvGraphicFramePr>
        <p:xfrm>
          <a:off x="4733232" y="5077838"/>
          <a:ext cx="2321770" cy="1780162"/>
        </p:xfrm>
        <a:graphic>
          <a:graphicData uri="http://schemas.openxmlformats.org/presentationml/2006/ole">
            <mc:AlternateContent xmlns:mc="http://schemas.openxmlformats.org/markup-compatibility/2006">
              <mc:Choice xmlns:v="urn:schemas-microsoft-com:vml" Requires="v">
                <p:oleObj name="CorelDRAW" r:id="rId5" imgW="4437604" imgH="3402134" progId="CorelDraw.Graphic.22">
                  <p:embed/>
                </p:oleObj>
              </mc:Choice>
              <mc:Fallback>
                <p:oleObj name="CorelDRAW" r:id="rId5" imgW="4437604" imgH="3402134" progId="CorelDraw.Graphic.22">
                  <p:embed/>
                  <p:pic>
                    <p:nvPicPr>
                      <p:cNvPr id="18" name="Object 17">
                        <a:extLst>
                          <a:ext uri="{FF2B5EF4-FFF2-40B4-BE49-F238E27FC236}">
                            <a16:creationId xmlns:a16="http://schemas.microsoft.com/office/drawing/2014/main" id="{3CE44758-8E11-0D69-5522-5D6CA0A3D171}"/>
                          </a:ext>
                        </a:extLst>
                      </p:cNvPr>
                      <p:cNvPicPr/>
                      <p:nvPr/>
                    </p:nvPicPr>
                    <p:blipFill>
                      <a:blip r:embed="rId6"/>
                      <a:stretch>
                        <a:fillRect/>
                      </a:stretch>
                    </p:blipFill>
                    <p:spPr>
                      <a:xfrm>
                        <a:off x="4733232" y="5077838"/>
                        <a:ext cx="2321770" cy="1780162"/>
                      </a:xfrm>
                      <a:prstGeom prst="rect">
                        <a:avLst/>
                      </a:prstGeom>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20</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5" name="Table 4">
            <a:extLst>
              <a:ext uri="{FF2B5EF4-FFF2-40B4-BE49-F238E27FC236}">
                <a16:creationId xmlns:a16="http://schemas.microsoft.com/office/drawing/2014/main" id="{192B7389-D7B3-951D-CDD7-B0DE2FEBF5E0}"/>
              </a:ext>
            </a:extLst>
          </p:cNvPr>
          <p:cNvGraphicFramePr>
            <a:graphicFrameLocks noGrp="1"/>
          </p:cNvGraphicFramePr>
          <p:nvPr>
            <p:extLst>
              <p:ext uri="{D42A27DB-BD31-4B8C-83A1-F6EECF244321}">
                <p14:modId xmlns:p14="http://schemas.microsoft.com/office/powerpoint/2010/main" val="895788701"/>
              </p:ext>
            </p:extLst>
          </p:nvPr>
        </p:nvGraphicFramePr>
        <p:xfrm>
          <a:off x="220493" y="1225082"/>
          <a:ext cx="11751014" cy="5142794"/>
        </p:xfrm>
        <a:graphic>
          <a:graphicData uri="http://schemas.openxmlformats.org/drawingml/2006/table">
            <a:tbl>
              <a:tblPr>
                <a:tableStyleId>{16D9F66E-5EB9-4882-86FB-DCBF35E3C3E4}</a:tableStyleId>
              </a:tblPr>
              <a:tblGrid>
                <a:gridCol w="441166">
                  <a:extLst>
                    <a:ext uri="{9D8B030D-6E8A-4147-A177-3AD203B41FA5}">
                      <a16:colId xmlns:a16="http://schemas.microsoft.com/office/drawing/2014/main" val="3563280280"/>
                    </a:ext>
                  </a:extLst>
                </a:gridCol>
                <a:gridCol w="611614">
                  <a:extLst>
                    <a:ext uri="{9D8B030D-6E8A-4147-A177-3AD203B41FA5}">
                      <a16:colId xmlns:a16="http://schemas.microsoft.com/office/drawing/2014/main" val="2028014021"/>
                    </a:ext>
                  </a:extLst>
                </a:gridCol>
                <a:gridCol w="1062805">
                  <a:extLst>
                    <a:ext uri="{9D8B030D-6E8A-4147-A177-3AD203B41FA5}">
                      <a16:colId xmlns:a16="http://schemas.microsoft.com/office/drawing/2014/main" val="1134807224"/>
                    </a:ext>
                  </a:extLst>
                </a:gridCol>
                <a:gridCol w="5304000">
                  <a:extLst>
                    <a:ext uri="{9D8B030D-6E8A-4147-A177-3AD203B41FA5}">
                      <a16:colId xmlns:a16="http://schemas.microsoft.com/office/drawing/2014/main" val="2397945576"/>
                    </a:ext>
                  </a:extLst>
                </a:gridCol>
                <a:gridCol w="511349">
                  <a:extLst>
                    <a:ext uri="{9D8B030D-6E8A-4147-A177-3AD203B41FA5}">
                      <a16:colId xmlns:a16="http://schemas.microsoft.com/office/drawing/2014/main" val="219231844"/>
                    </a:ext>
                  </a:extLst>
                </a:gridCol>
                <a:gridCol w="661747">
                  <a:extLst>
                    <a:ext uri="{9D8B030D-6E8A-4147-A177-3AD203B41FA5}">
                      <a16:colId xmlns:a16="http://schemas.microsoft.com/office/drawing/2014/main" val="1915993043"/>
                    </a:ext>
                  </a:extLst>
                </a:gridCol>
                <a:gridCol w="574017">
                  <a:extLst>
                    <a:ext uri="{9D8B030D-6E8A-4147-A177-3AD203B41FA5}">
                      <a16:colId xmlns:a16="http://schemas.microsoft.com/office/drawing/2014/main" val="3815679939"/>
                    </a:ext>
                  </a:extLst>
                </a:gridCol>
                <a:gridCol w="1896894">
                  <a:extLst>
                    <a:ext uri="{9D8B030D-6E8A-4147-A177-3AD203B41FA5}">
                      <a16:colId xmlns:a16="http://schemas.microsoft.com/office/drawing/2014/main" val="2136376222"/>
                    </a:ext>
                  </a:extLst>
                </a:gridCol>
                <a:gridCol w="687422">
                  <a:extLst>
                    <a:ext uri="{9D8B030D-6E8A-4147-A177-3AD203B41FA5}">
                      <a16:colId xmlns:a16="http://schemas.microsoft.com/office/drawing/2014/main" val="1950184886"/>
                    </a:ext>
                  </a:extLst>
                </a:gridCol>
              </a:tblGrid>
              <a:tr h="364228">
                <a:tc rowSpan="2">
                  <a:txBody>
                    <a:bodyPr/>
                    <a:lstStyle/>
                    <a:p>
                      <a:pPr algn="ctr">
                        <a:lnSpc>
                          <a:spcPct val="100000"/>
                        </a:lnSpc>
                        <a:spcAft>
                          <a:spcPts val="0"/>
                        </a:spcAft>
                      </a:pPr>
                      <a:r>
                        <a:rPr lang="vi-VN" sz="1400" b="1" dirty="0">
                          <a:solidFill>
                            <a:srgbClr val="133645"/>
                          </a:solidFill>
                          <a:effectLst/>
                          <a:latin typeface="+mn-lt"/>
                          <a:cs typeface="Arial" panose="020B0604020202020204" pitchFamily="34" charset="0"/>
                        </a:rPr>
                        <a:t>STT</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00000"/>
                        </a:lnSpc>
                        <a:spcAft>
                          <a:spcPts val="0"/>
                        </a:spcAft>
                      </a:pPr>
                      <a:r>
                        <a:rPr lang="vi-VN" sz="1400" b="1" dirty="0">
                          <a:solidFill>
                            <a:srgbClr val="133645"/>
                          </a:solidFill>
                          <a:effectLst/>
                          <a:latin typeface="+mn-lt"/>
                          <a:cs typeface="Arial" panose="020B0604020202020204" pitchFamily="34" charset="0"/>
                        </a:rPr>
                        <a:t>Bài học</a:t>
                      </a:r>
                      <a:r>
                        <a:rPr lang="en-US" sz="1400" b="1" dirty="0">
                          <a:solidFill>
                            <a:srgbClr val="133645"/>
                          </a:solidFill>
                          <a:effectLst/>
                          <a:latin typeface="+mn-lt"/>
                          <a:cs typeface="Arial" panose="020B0604020202020204" pitchFamily="34" charset="0"/>
                        </a:rPr>
                        <a:t> </a:t>
                      </a:r>
                      <a:r>
                        <a:rPr lang="vi-VN" sz="1400" b="1" dirty="0">
                          <a:solidFill>
                            <a:srgbClr val="133645"/>
                          </a:solidFill>
                          <a:effectLst/>
                          <a:latin typeface="+mn-lt"/>
                          <a:cs typeface="Arial" panose="020B0604020202020204" pitchFamily="34" charset="0"/>
                        </a:rPr>
                        <a:t>(1)</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00000"/>
                        </a:lnSpc>
                        <a:spcAft>
                          <a:spcPts val="0"/>
                        </a:spcAft>
                      </a:pPr>
                      <a:r>
                        <a:rPr lang="vi-VN" sz="1400" b="1" dirty="0">
                          <a:solidFill>
                            <a:srgbClr val="133645"/>
                          </a:solidFill>
                          <a:effectLst/>
                          <a:latin typeface="+mn-lt"/>
                          <a:cs typeface="Arial" panose="020B0604020202020204" pitchFamily="34" charset="0"/>
                        </a:rPr>
                        <a:t>Số tiết</a:t>
                      </a:r>
                      <a:endParaRPr lang="en-US" sz="1400" b="1" dirty="0">
                        <a:solidFill>
                          <a:srgbClr val="133645"/>
                        </a:solidFill>
                        <a:effectLst/>
                        <a:latin typeface="+mn-lt"/>
                        <a:cs typeface="Arial" panose="020B0604020202020204" pitchFamily="34" charset="0"/>
                      </a:endParaRPr>
                    </a:p>
                    <a:p>
                      <a:pPr algn="ctr">
                        <a:lnSpc>
                          <a:spcPct val="100000"/>
                        </a:lnSpc>
                        <a:spcAft>
                          <a:spcPts val="0"/>
                        </a:spcAft>
                      </a:pPr>
                      <a:r>
                        <a:rPr lang="vi-VN" sz="1400" b="1" dirty="0">
                          <a:solidFill>
                            <a:srgbClr val="133645"/>
                          </a:solidFill>
                          <a:effectLst/>
                          <a:latin typeface="+mn-lt"/>
                          <a:cs typeface="Arial" panose="020B0604020202020204" pitchFamily="34" charset="0"/>
                        </a:rPr>
                        <a:t>(2)</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00000"/>
                        </a:lnSpc>
                        <a:spcAft>
                          <a:spcPts val="0"/>
                        </a:spcAft>
                      </a:pPr>
                      <a:r>
                        <a:rPr lang="en-US" sz="1400" b="1" dirty="0">
                          <a:solidFill>
                            <a:srgbClr val="133645"/>
                          </a:solidFill>
                          <a:effectLst/>
                          <a:latin typeface="+mn-lt"/>
                          <a:cs typeface="Arial" panose="020B0604020202020204" pitchFamily="34" charset="0"/>
                        </a:rPr>
                        <a:t>Tiết PPCT</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00000"/>
                        </a:lnSpc>
                        <a:spcAft>
                          <a:spcPts val="0"/>
                        </a:spcAft>
                      </a:pPr>
                      <a:r>
                        <a:rPr lang="vi-VN" sz="1400" b="1" dirty="0">
                          <a:solidFill>
                            <a:srgbClr val="133645"/>
                          </a:solidFill>
                          <a:effectLst/>
                          <a:latin typeface="+mn-lt"/>
                          <a:cs typeface="Arial" panose="020B0604020202020204" pitchFamily="34" charset="0"/>
                        </a:rPr>
                        <a:t>Thời điểm</a:t>
                      </a:r>
                      <a:endParaRPr lang="en-US" sz="1400" b="1" dirty="0">
                        <a:solidFill>
                          <a:srgbClr val="133645"/>
                        </a:solidFill>
                        <a:effectLst/>
                        <a:latin typeface="+mn-lt"/>
                        <a:cs typeface="Arial" panose="020B0604020202020204" pitchFamily="34" charset="0"/>
                      </a:endParaRPr>
                    </a:p>
                    <a:p>
                      <a:pPr algn="ctr">
                        <a:lnSpc>
                          <a:spcPct val="100000"/>
                        </a:lnSpc>
                        <a:spcAft>
                          <a:spcPts val="0"/>
                        </a:spcAft>
                      </a:pPr>
                      <a:r>
                        <a:rPr lang="vi-VN" sz="1400" b="1" dirty="0">
                          <a:solidFill>
                            <a:srgbClr val="133645"/>
                          </a:solidFill>
                          <a:effectLst/>
                          <a:latin typeface="+mn-lt"/>
                          <a:cs typeface="Arial" panose="020B0604020202020204" pitchFamily="34" charset="0"/>
                        </a:rPr>
                        <a:t>(3)</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00000"/>
                        </a:lnSpc>
                        <a:spcAft>
                          <a:spcPts val="0"/>
                        </a:spcAft>
                      </a:pPr>
                      <a:r>
                        <a:rPr lang="vi-VN" sz="1400" b="1" dirty="0">
                          <a:solidFill>
                            <a:srgbClr val="133645"/>
                          </a:solidFill>
                          <a:effectLst/>
                          <a:latin typeface="+mn-lt"/>
                          <a:cs typeface="Arial" panose="020B0604020202020204" pitchFamily="34" charset="0"/>
                        </a:rPr>
                        <a:t>Thiết bị dạy học</a:t>
                      </a:r>
                      <a:endParaRPr lang="en-US" sz="1400" b="1" dirty="0">
                        <a:solidFill>
                          <a:srgbClr val="133645"/>
                        </a:solidFill>
                        <a:effectLst/>
                        <a:latin typeface="+mn-lt"/>
                        <a:cs typeface="Arial" panose="020B0604020202020204" pitchFamily="34" charset="0"/>
                      </a:endParaRPr>
                    </a:p>
                    <a:p>
                      <a:pPr algn="ctr">
                        <a:lnSpc>
                          <a:spcPct val="100000"/>
                        </a:lnSpc>
                        <a:spcAft>
                          <a:spcPts val="0"/>
                        </a:spcAft>
                      </a:pPr>
                      <a:r>
                        <a:rPr lang="vi-VN" sz="1400" b="1" dirty="0">
                          <a:solidFill>
                            <a:srgbClr val="133645"/>
                          </a:solidFill>
                          <a:effectLst/>
                          <a:latin typeface="+mn-lt"/>
                          <a:cs typeface="Arial" panose="020B0604020202020204" pitchFamily="34" charset="0"/>
                        </a:rPr>
                        <a:t>(4)</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0"/>
                        </a:spcAft>
                      </a:pPr>
                      <a:r>
                        <a:rPr lang="vi-VN" sz="1200" b="1" dirty="0">
                          <a:solidFill>
                            <a:srgbClr val="133645"/>
                          </a:solidFill>
                          <a:effectLst/>
                        </a:rPr>
                        <a:t>Địa điểm dạy học</a:t>
                      </a:r>
                      <a:endParaRPr lang="en-US" sz="1200" b="1" dirty="0">
                        <a:solidFill>
                          <a:srgbClr val="133645"/>
                        </a:solidFill>
                        <a:effectLst/>
                      </a:endParaRPr>
                    </a:p>
                    <a:p>
                      <a:pPr algn="ctr">
                        <a:lnSpc>
                          <a:spcPct val="115000"/>
                        </a:lnSpc>
                        <a:spcAft>
                          <a:spcPts val="0"/>
                        </a:spcAft>
                      </a:pPr>
                      <a:r>
                        <a:rPr lang="vi-VN" sz="1200" b="1" dirty="0">
                          <a:solidFill>
                            <a:srgbClr val="133645"/>
                          </a:solidFill>
                          <a:effectLst/>
                        </a:rPr>
                        <a:t>(5)</a:t>
                      </a:r>
                      <a:endParaRPr lang="en-US" sz="1200" b="1" dirty="0">
                        <a:solidFill>
                          <a:srgbClr val="13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82877073"/>
                  </a:ext>
                </a:extLst>
              </a:tr>
              <a:tr h="446759">
                <a:tc vMerge="1">
                  <a:txBody>
                    <a:bodyPr/>
                    <a:lstStyle/>
                    <a:p>
                      <a:endParaRPr lang="en-US"/>
                    </a:p>
                  </a:txBody>
                  <a:tcPr/>
                </a:tc>
                <a:tc>
                  <a:txBody>
                    <a:bodyPr/>
                    <a:lstStyle/>
                    <a:p>
                      <a:pPr algn="ctr">
                        <a:lnSpc>
                          <a:spcPct val="100000"/>
                        </a:lnSpc>
                        <a:spcAft>
                          <a:spcPts val="0"/>
                        </a:spcAft>
                      </a:pPr>
                      <a:r>
                        <a:rPr lang="en-US" sz="1400" b="1" dirty="0" err="1">
                          <a:solidFill>
                            <a:srgbClr val="133645"/>
                          </a:solidFill>
                          <a:effectLst/>
                          <a:latin typeface="+mn-lt"/>
                          <a:cs typeface="Arial" panose="020B0604020202020204" pitchFamily="34" charset="0"/>
                        </a:rPr>
                        <a:t>Tên</a:t>
                      </a:r>
                      <a:r>
                        <a:rPr lang="en-US" sz="1400" b="1" dirty="0">
                          <a:solidFill>
                            <a:srgbClr val="133645"/>
                          </a:solidFill>
                          <a:effectLst/>
                          <a:latin typeface="+mn-lt"/>
                          <a:cs typeface="Arial" panose="020B0604020202020204" pitchFamily="34" charset="0"/>
                        </a:rPr>
                        <a:t> </a:t>
                      </a:r>
                    </a:p>
                    <a:p>
                      <a:pPr algn="ctr">
                        <a:lnSpc>
                          <a:spcPct val="100000"/>
                        </a:lnSpc>
                        <a:spcAft>
                          <a:spcPts val="0"/>
                        </a:spcAft>
                      </a:pPr>
                      <a:r>
                        <a:rPr lang="en-US" sz="1400" b="1" dirty="0" err="1">
                          <a:solidFill>
                            <a:srgbClr val="133645"/>
                          </a:solidFill>
                          <a:effectLst/>
                          <a:latin typeface="+mn-lt"/>
                          <a:cs typeface="Arial" panose="020B0604020202020204" pitchFamily="34" charset="0"/>
                        </a:rPr>
                        <a:t>chủ</a:t>
                      </a:r>
                      <a:r>
                        <a:rPr lang="en-US" sz="1400" b="1" dirty="0">
                          <a:solidFill>
                            <a:srgbClr val="133645"/>
                          </a:solidFill>
                          <a:effectLst/>
                          <a:latin typeface="+mn-lt"/>
                          <a:cs typeface="Arial" panose="020B0604020202020204" pitchFamily="34" charset="0"/>
                        </a:rPr>
                        <a:t> </a:t>
                      </a:r>
                      <a:r>
                        <a:rPr lang="en-US" sz="1400" b="1" dirty="0" err="1">
                          <a:solidFill>
                            <a:srgbClr val="133645"/>
                          </a:solidFill>
                          <a:effectLst/>
                          <a:latin typeface="+mn-lt"/>
                          <a:cs typeface="Arial" panose="020B0604020202020204" pitchFamily="34" charset="0"/>
                        </a:rPr>
                        <a:t>đề</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1400" b="1" dirty="0" err="1">
                          <a:solidFill>
                            <a:srgbClr val="133645"/>
                          </a:solidFill>
                          <a:effectLst/>
                          <a:latin typeface="+mn-lt"/>
                          <a:cs typeface="Arial" panose="020B0604020202020204" pitchFamily="34" charset="0"/>
                        </a:rPr>
                        <a:t>Hoạt</a:t>
                      </a:r>
                      <a:r>
                        <a:rPr lang="en-US" sz="1400" b="1" dirty="0">
                          <a:solidFill>
                            <a:srgbClr val="133645"/>
                          </a:solidFill>
                          <a:effectLst/>
                          <a:latin typeface="+mn-lt"/>
                          <a:cs typeface="Arial" panose="020B0604020202020204" pitchFamily="34" charset="0"/>
                        </a:rPr>
                        <a:t> </a:t>
                      </a:r>
                      <a:r>
                        <a:rPr lang="en-US" sz="1400" b="1" dirty="0" err="1">
                          <a:solidFill>
                            <a:srgbClr val="133645"/>
                          </a:solidFill>
                          <a:effectLst/>
                          <a:latin typeface="+mn-lt"/>
                          <a:cs typeface="Arial" panose="020B0604020202020204" pitchFamily="34" charset="0"/>
                        </a:rPr>
                        <a:t>động</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1400" b="1" dirty="0">
                          <a:solidFill>
                            <a:srgbClr val="133645"/>
                          </a:solidFill>
                          <a:effectLst/>
                          <a:latin typeface="+mn-lt"/>
                          <a:cs typeface="Arial" panose="020B0604020202020204" pitchFamily="34" charset="0"/>
                        </a:rPr>
                        <a:t>Tên bài</a:t>
                      </a:r>
                      <a:endParaRPr lang="en-US" sz="1400" b="1"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1887456"/>
                  </a:ext>
                </a:extLst>
              </a:tr>
              <a:tr h="319236">
                <a:tc rowSpan="12">
                  <a:txBody>
                    <a:bodyPr/>
                    <a:lstStyle/>
                    <a:p>
                      <a:pPr algn="ctr">
                        <a:lnSpc>
                          <a:spcPct val="100000"/>
                        </a:lnSpc>
                        <a:spcAft>
                          <a:spcPts val="0"/>
                        </a:spcAft>
                      </a:pPr>
                      <a:r>
                        <a:rPr lang="vi-VN"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cs typeface="Arial" panose="020B0604020202020204" pitchFamily="34" charset="0"/>
                      </a:endParaRPr>
                    </a:p>
                    <a:p>
                      <a:pPr algn="ctr">
                        <a:lnSpc>
                          <a:spcPct val="100000"/>
                        </a:lnSpc>
                        <a:spcAft>
                          <a:spcPts val="0"/>
                        </a:spcAft>
                      </a:pPr>
                      <a:r>
                        <a:rPr lang="vi-VN" sz="1400" b="0" dirty="0">
                          <a:solidFill>
                            <a:srgbClr val="133645"/>
                          </a:solidFill>
                          <a:effectLst/>
                          <a:latin typeface="+mn-lt"/>
                          <a:cs typeface="Arial" panose="020B0604020202020204" pitchFamily="34" charset="0"/>
                        </a:rPr>
                        <a:t> </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Chủ đề 1: </a:t>
                      </a:r>
                    </a:p>
                    <a:p>
                      <a:pPr algn="ctr">
                        <a:lnSpc>
                          <a:spcPct val="100000"/>
                        </a:lnSpc>
                        <a:spcAft>
                          <a:spcPts val="0"/>
                        </a:spcAft>
                      </a:pPr>
                      <a:r>
                        <a:rPr lang="en-US" sz="1400" b="0" dirty="0">
                          <a:solidFill>
                            <a:srgbClr val="133645"/>
                          </a:solidFill>
                          <a:effectLst/>
                          <a:latin typeface="+mn-lt"/>
                          <a:cs typeface="Arial" panose="020B0604020202020204" pitchFamily="34" charset="0"/>
                        </a:rPr>
                        <a:t>Thể hiện phẩm chất tốt đẹp của người học sinh</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dirty="0">
                          <a:solidFill>
                            <a:srgbClr val="133645"/>
                          </a:solidFill>
                          <a:effectLst/>
                          <a:latin typeface="+mn-lt"/>
                          <a:cs typeface="Arial" panose="020B0604020202020204" pitchFamily="34" charset="0"/>
                        </a:rPr>
                        <a:t>NV1: Tìm hiểu một số phẩm chất cần có ở người học sinh </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0000"/>
                        </a:lnSpc>
                        <a:spcAft>
                          <a:spcPts val="0"/>
                        </a:spcAft>
                      </a:pPr>
                      <a:r>
                        <a:rPr lang="en-US" sz="1400" b="0">
                          <a:solidFill>
                            <a:srgbClr val="133645"/>
                          </a:solidFill>
                          <a:effectLst/>
                          <a:latin typeface="+mn-lt"/>
                          <a:cs typeface="Arial" panose="020B0604020202020204" pitchFamily="34" charset="0"/>
                        </a:rPr>
                        <a:t>Tuần 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0000"/>
                        </a:lnSpc>
                        <a:spcAft>
                          <a:spcPts val="0"/>
                        </a:spcAft>
                      </a:pPr>
                      <a:r>
                        <a:rPr lang="en-US" sz="1400" b="0" spc="-25">
                          <a:solidFill>
                            <a:srgbClr val="133645"/>
                          </a:solidFill>
                          <a:effectLst/>
                          <a:latin typeface="+mn-lt"/>
                          <a:cs typeface="Arial" panose="020B0604020202020204" pitchFamily="34" charset="0"/>
                        </a:rPr>
                        <a:t>Máy tính, Máy tính, âm thanh, máy chiếu, tranh, ảnh, clip, phiếu học tập, …</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15000"/>
                        </a:lnSpc>
                        <a:spcAft>
                          <a:spcPts val="0"/>
                        </a:spcAft>
                      </a:pPr>
                      <a:r>
                        <a:rPr lang="en-US" sz="1200" b="0">
                          <a:solidFill>
                            <a:srgbClr val="133645"/>
                          </a:solidFill>
                          <a:effectLst/>
                        </a:rPr>
                        <a:t>Lớp học</a:t>
                      </a:r>
                      <a:endParaRPr lang="en-US" sz="1200" b="0">
                        <a:solidFill>
                          <a:srgbClr val="13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894641"/>
                  </a:ext>
                </a:extLst>
              </a:tr>
              <a:tr h="319236">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dirty="0">
                          <a:solidFill>
                            <a:srgbClr val="133645"/>
                          </a:solidFill>
                          <a:effectLst/>
                          <a:latin typeface="+mn-lt"/>
                          <a:cs typeface="Arial" panose="020B0604020202020204" pitchFamily="34" charset="0"/>
                        </a:rPr>
                        <a:t>NV2: Tìm hiểu về những biểu hiện của người có trách nhiệm</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2</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02868399"/>
                  </a:ext>
                </a:extLst>
              </a:tr>
              <a:tr h="485114">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dirty="0">
                          <a:solidFill>
                            <a:srgbClr val="133645"/>
                          </a:solidFill>
                          <a:effectLst/>
                          <a:latin typeface="+mn-lt"/>
                          <a:cs typeface="Arial" panose="020B0604020202020204" pitchFamily="34" charset="0"/>
                        </a:rPr>
                        <a:t>NV3: Thể hiện trách </a:t>
                      </a:r>
                      <a:r>
                        <a:rPr lang="en-US" sz="1400" b="0" dirty="0" err="1">
                          <a:solidFill>
                            <a:srgbClr val="133645"/>
                          </a:solidFill>
                          <a:effectLst/>
                          <a:latin typeface="+mn-lt"/>
                          <a:cs typeface="Arial" panose="020B0604020202020204" pitchFamily="34" charset="0"/>
                        </a:rPr>
                        <a:t>nhiêm</a:t>
                      </a:r>
                      <a:r>
                        <a:rPr lang="en-US" sz="1400" b="0" dirty="0">
                          <a:solidFill>
                            <a:srgbClr val="133645"/>
                          </a:solidFill>
                          <a:effectLst/>
                          <a:latin typeface="+mn-lt"/>
                          <a:cs typeface="Arial" panose="020B0604020202020204" pitchFamily="34" charset="0"/>
                        </a:rPr>
                        <a:t> trong thực hiện nhiệm vụ được giao và hỗ trợ những người cùng tham gia </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3</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7342056"/>
                  </a:ext>
                </a:extLst>
              </a:tr>
              <a:tr h="316920">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HĐGD</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dirty="0">
                          <a:solidFill>
                            <a:srgbClr val="133645"/>
                          </a:solidFill>
                          <a:effectLst/>
                          <a:latin typeface="+mn-lt"/>
                          <a:cs typeface="Arial" panose="020B0604020202020204" pitchFamily="34" charset="0"/>
                        </a:rPr>
                        <a:t>NV4: Thể hiện sự tự chủ để đạt được mục tiêu đặt ra</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4</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0000"/>
                        </a:lnSpc>
                        <a:spcAft>
                          <a:spcPts val="0"/>
                        </a:spcAft>
                      </a:pPr>
                      <a:r>
                        <a:rPr lang="en-US" sz="1400" b="0">
                          <a:solidFill>
                            <a:srgbClr val="133645"/>
                          </a:solidFill>
                          <a:effectLst/>
                          <a:latin typeface="+mn-lt"/>
                          <a:cs typeface="Arial" panose="020B0604020202020204" pitchFamily="34" charset="0"/>
                        </a:rPr>
                        <a:t>Tuần 2</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00000"/>
                        </a:lnSpc>
                        <a:spcAft>
                          <a:spcPts val="0"/>
                        </a:spcAft>
                      </a:pPr>
                      <a:r>
                        <a:rPr lang="en-US" sz="1400" b="0">
                          <a:solidFill>
                            <a:srgbClr val="133645"/>
                          </a:solidFill>
                          <a:effectLst/>
                          <a:latin typeface="+mn-lt"/>
                          <a:cs typeface="Arial" panose="020B0604020202020204" pitchFamily="34" charset="0"/>
                        </a:rPr>
                        <a:t>Máy tính, Máy tính, âm thanh, máy chiếu, tranh, ảnh, clip, phiếu học tập, …</a:t>
                      </a:r>
                      <a:endParaRPr lang="en-US" sz="1400" b="0">
                        <a:solidFill>
                          <a:srgbClr val="133645"/>
                        </a:solidFill>
                        <a:effectLst/>
                        <a:latin typeface="+mn-lt"/>
                        <a:ea typeface="Times New Roman" panose="02020603050405020304" pitchFamily="18"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en-US" sz="1200" b="0">
                          <a:solidFill>
                            <a:srgbClr val="133645"/>
                          </a:solidFill>
                          <a:effectLst/>
                        </a:rPr>
                        <a:t>Lớp học</a:t>
                      </a:r>
                      <a:endParaRPr lang="en-US" sz="1200" b="0">
                        <a:solidFill>
                          <a:srgbClr val="13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454573"/>
                  </a:ext>
                </a:extLst>
              </a:tr>
              <a:tr h="316920">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400" b="0" dirty="0">
                          <a:solidFill>
                            <a:srgbClr val="133645"/>
                          </a:solidFill>
                          <a:effectLst/>
                          <a:latin typeface="+mn-lt"/>
                          <a:cs typeface="Arial" panose="020B0604020202020204" pitchFamily="34" charset="0"/>
                        </a:rPr>
                        <a:t>NV5: Thể hiện lòng tự trọng trong quá trình thực hiện mục tiêu</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5</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71710963"/>
                  </a:ext>
                </a:extLst>
              </a:tr>
              <a:tr h="316920">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400" b="0" dirty="0">
                          <a:solidFill>
                            <a:srgbClr val="133645"/>
                          </a:solidFill>
                          <a:effectLst/>
                          <a:latin typeface="+mn-lt"/>
                          <a:cs typeface="Arial" panose="020B0604020202020204" pitchFamily="34" charset="0"/>
                        </a:rPr>
                        <a:t>NV6: Thể hiện ý chí vượt khó để đạt được mục tiêu</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6</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0440072"/>
                  </a:ext>
                </a:extLst>
              </a:tr>
              <a:tr h="446759">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400" b="0" dirty="0">
                          <a:solidFill>
                            <a:srgbClr val="133645"/>
                          </a:solidFill>
                          <a:effectLst/>
                          <a:latin typeface="+mn-lt"/>
                          <a:cs typeface="Arial" panose="020B0604020202020204" pitchFamily="34" charset="0"/>
                        </a:rPr>
                        <a:t>NV7: Thể hiện sự chủ động của bản thân trong môi trường học tập giao tiếp khác nhau.</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7</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0000"/>
                        </a:lnSpc>
                        <a:spcAft>
                          <a:spcPts val="0"/>
                        </a:spcAft>
                      </a:pPr>
                      <a:r>
                        <a:rPr lang="en-US" sz="1400" b="0" dirty="0" err="1">
                          <a:solidFill>
                            <a:srgbClr val="133645"/>
                          </a:solidFill>
                          <a:effectLst/>
                          <a:latin typeface="+mn-lt"/>
                          <a:cs typeface="Arial" panose="020B0604020202020204" pitchFamily="34" charset="0"/>
                        </a:rPr>
                        <a:t>Tuần</a:t>
                      </a:r>
                      <a:r>
                        <a:rPr lang="en-US" sz="1400" b="0" dirty="0">
                          <a:solidFill>
                            <a:srgbClr val="133645"/>
                          </a:solidFill>
                          <a:effectLst/>
                          <a:latin typeface="+mn-lt"/>
                          <a:cs typeface="Arial" panose="020B0604020202020204" pitchFamily="34" charset="0"/>
                        </a:rPr>
                        <a:t> 3</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00000"/>
                        </a:lnSpc>
                        <a:spcAft>
                          <a:spcPts val="0"/>
                        </a:spcAft>
                      </a:pPr>
                      <a:r>
                        <a:rPr lang="en-US" sz="1400" b="0" dirty="0" err="1">
                          <a:solidFill>
                            <a:srgbClr val="133645"/>
                          </a:solidFill>
                          <a:effectLst/>
                          <a:latin typeface="+mn-lt"/>
                          <a:cs typeface="Arial" panose="020B0604020202020204" pitchFamily="34" charset="0"/>
                        </a:rPr>
                        <a:t>Máy</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tính</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âm</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thanh</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máy</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chiếu</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tranh</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ảnh</a:t>
                      </a:r>
                      <a:r>
                        <a:rPr lang="en-US" sz="1400" b="0" dirty="0">
                          <a:solidFill>
                            <a:srgbClr val="133645"/>
                          </a:solidFill>
                          <a:effectLst/>
                          <a:latin typeface="+mn-lt"/>
                          <a:cs typeface="Arial" panose="020B0604020202020204" pitchFamily="34" charset="0"/>
                        </a:rPr>
                        <a:t>, clip, </a:t>
                      </a:r>
                      <a:r>
                        <a:rPr lang="en-US" sz="1400" b="0" dirty="0" err="1">
                          <a:solidFill>
                            <a:srgbClr val="133645"/>
                          </a:solidFill>
                          <a:effectLst/>
                          <a:latin typeface="+mn-lt"/>
                          <a:cs typeface="Arial" panose="020B0604020202020204" pitchFamily="34" charset="0"/>
                        </a:rPr>
                        <a:t>phiếu</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học</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tập</a:t>
                      </a:r>
                      <a:r>
                        <a:rPr lang="en-US" sz="1400" b="0" dirty="0">
                          <a:solidFill>
                            <a:srgbClr val="133645"/>
                          </a:solidFill>
                          <a:effectLst/>
                          <a:latin typeface="+mn-lt"/>
                          <a:cs typeface="Arial" panose="020B0604020202020204" pitchFamily="34" charset="0"/>
                        </a:rPr>
                        <a:t>, …</a:t>
                      </a:r>
                      <a:endParaRPr lang="en-US" sz="1400" b="0" dirty="0">
                        <a:solidFill>
                          <a:srgbClr val="133645"/>
                        </a:solidFill>
                        <a:effectLst/>
                        <a:latin typeface="+mn-lt"/>
                        <a:ea typeface="Times New Roman" panose="02020603050405020304" pitchFamily="18"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en-US" sz="1200" b="0">
                          <a:solidFill>
                            <a:srgbClr val="133645"/>
                          </a:solidFill>
                          <a:effectLst/>
                        </a:rPr>
                        <a:t>Lớp học</a:t>
                      </a:r>
                      <a:endParaRPr lang="en-US" sz="1200" b="0">
                        <a:solidFill>
                          <a:srgbClr val="13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083211"/>
                  </a:ext>
                </a:extLst>
              </a:tr>
              <a:tr h="471574">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400" b="0" dirty="0">
                          <a:solidFill>
                            <a:srgbClr val="133645"/>
                          </a:solidFill>
                          <a:effectLst/>
                          <a:latin typeface="+mn-lt"/>
                          <a:cs typeface="Arial" panose="020B0604020202020204" pitchFamily="34" charset="0"/>
                        </a:rPr>
                        <a:t>NV8: Tham gia diễn đàn về cách thực hiện nội quy, quy định của trường lớp, cộng đồng</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8</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3509591"/>
                  </a:ext>
                </a:extLst>
              </a:tr>
              <a:tr h="304136">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400" b="0" dirty="0">
                          <a:solidFill>
                            <a:srgbClr val="133645"/>
                          </a:solidFill>
                          <a:effectLst/>
                          <a:latin typeface="+mn-lt"/>
                          <a:cs typeface="Arial" panose="020B0604020202020204" pitchFamily="34" charset="0"/>
                        </a:rPr>
                        <a:t>NV9: Đánh giá mức độ đạt được trong thực hiện các mục tiêu của chủ đề</a:t>
                      </a: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9</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45373052"/>
                  </a:ext>
                </a:extLst>
              </a:tr>
              <a:tr h="304136">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a:solidFill>
                            <a:srgbClr val="133645"/>
                          </a:solidFill>
                          <a:effectLst/>
                          <a:latin typeface="+mn-lt"/>
                          <a:cs typeface="Arial" panose="020B0604020202020204" pitchFamily="34" charset="0"/>
                        </a:rPr>
                        <a:t>Ôn tập, kiểm tra, đánh giá chủ đề 1</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10</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nSpc>
                          <a:spcPct val="100000"/>
                        </a:lnSpc>
                        <a:spcAft>
                          <a:spcPts val="0"/>
                        </a:spcAft>
                      </a:pPr>
                      <a:r>
                        <a:rPr lang="en-US" sz="1400" b="0">
                          <a:solidFill>
                            <a:srgbClr val="133645"/>
                          </a:solidFill>
                          <a:effectLst/>
                          <a:latin typeface="+mn-lt"/>
                          <a:cs typeface="Arial" panose="020B0604020202020204" pitchFamily="34" charset="0"/>
                        </a:rPr>
                        <a:t>Tuần 4</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00000"/>
                        </a:lnSpc>
                        <a:spcAft>
                          <a:spcPts val="0"/>
                        </a:spcAft>
                      </a:pPr>
                      <a:r>
                        <a:rPr lang="en-US" sz="1400" b="0" dirty="0">
                          <a:solidFill>
                            <a:srgbClr val="133645"/>
                          </a:solidFill>
                          <a:effectLst/>
                          <a:latin typeface="+mn-lt"/>
                          <a:cs typeface="Arial" panose="020B0604020202020204" pitchFamily="34" charset="0"/>
                        </a:rPr>
                        <a:t>Máy tính, âm thanh, máy chiếu, tranh, ảnh, clip, phiếu học tập, …</a:t>
                      </a:r>
                      <a:endParaRPr lang="en-US" sz="1400" b="0" dirty="0">
                        <a:solidFill>
                          <a:srgbClr val="133645"/>
                        </a:solidFill>
                        <a:effectLst/>
                        <a:latin typeface="+mn-lt"/>
                        <a:ea typeface="Times New Roman" panose="02020603050405020304" pitchFamily="18"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en-US" sz="1200" b="0" dirty="0">
                          <a:solidFill>
                            <a:srgbClr val="133645"/>
                          </a:solidFill>
                          <a:effectLst/>
                        </a:rPr>
                        <a:t>Lớp học</a:t>
                      </a:r>
                      <a:endParaRPr lang="en-US" sz="1200" b="0" dirty="0">
                        <a:solidFill>
                          <a:srgbClr val="133645"/>
                        </a:solidFill>
                        <a:effectLst/>
                        <a:latin typeface="Calibri" panose="020F0502020204030204" pitchFamily="34" charset="0"/>
                        <a:ea typeface="Calibri" panose="020F0502020204030204" pitchFamily="34" charset="0"/>
                        <a:cs typeface="Times New Roman" panose="02020603050405020304" pitchFamily="18"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924808"/>
                  </a:ext>
                </a:extLst>
              </a:tr>
              <a:tr h="304136">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US" sz="1400" b="0" dirty="0" err="1">
                          <a:solidFill>
                            <a:srgbClr val="133645"/>
                          </a:solidFill>
                          <a:effectLst/>
                          <a:latin typeface="+mn-lt"/>
                          <a:cs typeface="Arial" panose="020B0604020202020204" pitchFamily="34" charset="0"/>
                        </a:rPr>
                        <a:t>Ôn</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tập</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kiểm</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tra</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đánh</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giá</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chủ</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đề</a:t>
                      </a:r>
                      <a:r>
                        <a:rPr lang="en-US" sz="1400" b="0" dirty="0">
                          <a:solidFill>
                            <a:srgbClr val="133645"/>
                          </a:solidFill>
                          <a:effectLst/>
                          <a:latin typeface="+mn-lt"/>
                          <a:cs typeface="Arial" panose="020B0604020202020204" pitchFamily="34" charset="0"/>
                        </a:rPr>
                        <a:t> 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05867038"/>
                  </a:ext>
                </a:extLst>
              </a:tr>
              <a:tr h="304136">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1400" b="0">
                          <a:solidFill>
                            <a:srgbClr val="133645"/>
                          </a:solidFill>
                          <a:effectLst/>
                          <a:latin typeface="+mn-lt"/>
                          <a:cs typeface="Arial" panose="020B0604020202020204" pitchFamily="34" charset="0"/>
                        </a:rPr>
                        <a:t>HĐGD</a:t>
                      </a:r>
                      <a:endParaRPr lang="en-US" sz="1400" b="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tab pos="222885" algn="l"/>
                        </a:tabLst>
                        <a:defRPr/>
                      </a:pPr>
                      <a:r>
                        <a:rPr lang="en-US" sz="1400" b="0" dirty="0" err="1">
                          <a:solidFill>
                            <a:srgbClr val="133645"/>
                          </a:solidFill>
                          <a:effectLst/>
                          <a:latin typeface="+mn-lt"/>
                          <a:cs typeface="Arial" panose="020B0604020202020204" pitchFamily="34" charset="0"/>
                        </a:rPr>
                        <a:t>Ôn</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tập</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kiểm</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tra</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đánh</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giá</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chủ</a:t>
                      </a:r>
                      <a:r>
                        <a:rPr lang="en-US" sz="1400" b="0" dirty="0">
                          <a:solidFill>
                            <a:srgbClr val="133645"/>
                          </a:solidFill>
                          <a:effectLst/>
                          <a:latin typeface="+mn-lt"/>
                          <a:cs typeface="Arial" panose="020B0604020202020204" pitchFamily="34" charset="0"/>
                        </a:rPr>
                        <a:t> </a:t>
                      </a:r>
                      <a:r>
                        <a:rPr lang="en-US" sz="1400" b="0" dirty="0" err="1">
                          <a:solidFill>
                            <a:srgbClr val="133645"/>
                          </a:solidFill>
                          <a:effectLst/>
                          <a:latin typeface="+mn-lt"/>
                          <a:cs typeface="Arial" panose="020B0604020202020204" pitchFamily="34" charset="0"/>
                        </a:rPr>
                        <a:t>đề</a:t>
                      </a:r>
                      <a:r>
                        <a:rPr lang="en-US" sz="1400" b="0" dirty="0">
                          <a:solidFill>
                            <a:srgbClr val="133645"/>
                          </a:solidFill>
                          <a:effectLst/>
                          <a:latin typeface="+mn-lt"/>
                          <a:cs typeface="Arial" panose="020B0604020202020204" pitchFamily="34" charset="0"/>
                        </a:rPr>
                        <a:t> 1</a:t>
                      </a:r>
                      <a:endParaRPr lang="en-US" sz="1400" b="0" dirty="0">
                        <a:solidFill>
                          <a:srgbClr val="133645"/>
                        </a:solidFill>
                        <a:effectLst/>
                        <a:latin typeface="+mn-lt"/>
                        <a:ea typeface="Calibri" panose="020F0502020204030204" pitchFamily="34" charset="0"/>
                        <a:cs typeface="Arial" panose="020B0604020202020204" pitchFamily="34" charset="0"/>
                      </a:endParaRPr>
                    </a:p>
                    <a:p>
                      <a:pPr algn="just">
                        <a:lnSpc>
                          <a:spcPct val="100000"/>
                        </a:lnSpc>
                        <a:spcAft>
                          <a:spcPts val="0"/>
                        </a:spcAft>
                        <a:tabLst>
                          <a:tab pos="222885" algn="l"/>
                        </a:tabLst>
                      </a:pPr>
                      <a:endParaRPr lang="en-US" sz="1400" b="0" dirty="0">
                        <a:solidFill>
                          <a:srgbClr val="133645"/>
                        </a:solidFill>
                        <a:effectLst/>
                        <a:latin typeface="+mn-lt"/>
                        <a:ea typeface="Times New Roman" panose="02020603050405020304" pitchFamily="18"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b="0" dirty="0">
                          <a:solidFill>
                            <a:srgbClr val="133645"/>
                          </a:solidFill>
                          <a:effectLst/>
                          <a:latin typeface="+mn-lt"/>
                          <a:cs typeface="Arial" panose="020B0604020202020204" pitchFamily="34" charset="0"/>
                        </a:rPr>
                        <a:t>12</a:t>
                      </a:r>
                      <a:endParaRPr lang="en-US" sz="1400" b="0" dirty="0">
                        <a:solidFill>
                          <a:srgbClr val="133645"/>
                        </a:solidFill>
                        <a:effectLst/>
                        <a:latin typeface="+mn-lt"/>
                        <a:ea typeface="Calibri" panose="020F0502020204030204" pitchFamily="34" charset="0"/>
                        <a:cs typeface="Arial" panose="020B0604020202020204" pitchFamily="34" charset="0"/>
                      </a:endParaRPr>
                    </a:p>
                  </a:txBody>
                  <a:tcPr marL="20482" marR="204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8427866"/>
                  </a:ext>
                </a:extLst>
              </a:tr>
            </a:tbl>
          </a:graphicData>
        </a:graphic>
      </p:graphicFrame>
    </p:spTree>
    <p:extLst>
      <p:ext uri="{BB962C8B-B14F-4D97-AF65-F5344CB8AC3E}">
        <p14:creationId xmlns:p14="http://schemas.microsoft.com/office/powerpoint/2010/main" val="309026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21</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4" name="Table 3">
            <a:extLst>
              <a:ext uri="{FF2B5EF4-FFF2-40B4-BE49-F238E27FC236}">
                <a16:creationId xmlns:a16="http://schemas.microsoft.com/office/drawing/2014/main" id="{88B85E58-26CB-0AFE-12A9-74FF13609763}"/>
              </a:ext>
            </a:extLst>
          </p:cNvPr>
          <p:cNvGraphicFramePr>
            <a:graphicFrameLocks noGrp="1"/>
          </p:cNvGraphicFramePr>
          <p:nvPr>
            <p:extLst>
              <p:ext uri="{D42A27DB-BD31-4B8C-83A1-F6EECF244321}">
                <p14:modId xmlns:p14="http://schemas.microsoft.com/office/powerpoint/2010/main" val="454866578"/>
              </p:ext>
            </p:extLst>
          </p:nvPr>
        </p:nvGraphicFramePr>
        <p:xfrm>
          <a:off x="269842" y="1225082"/>
          <a:ext cx="11617356" cy="5240465"/>
        </p:xfrm>
        <a:graphic>
          <a:graphicData uri="http://schemas.openxmlformats.org/drawingml/2006/table">
            <a:tbl>
              <a:tblPr>
                <a:tableStyleId>{93296810-A885-4BE3-A3E7-6D5BEEA58F35}</a:tableStyleId>
              </a:tblPr>
              <a:tblGrid>
                <a:gridCol w="426545">
                  <a:extLst>
                    <a:ext uri="{9D8B030D-6E8A-4147-A177-3AD203B41FA5}">
                      <a16:colId xmlns:a16="http://schemas.microsoft.com/office/drawing/2014/main" val="3014910951"/>
                    </a:ext>
                  </a:extLst>
                </a:gridCol>
                <a:gridCol w="605597">
                  <a:extLst>
                    <a:ext uri="{9D8B030D-6E8A-4147-A177-3AD203B41FA5}">
                      <a16:colId xmlns:a16="http://schemas.microsoft.com/office/drawing/2014/main" val="2519842335"/>
                    </a:ext>
                  </a:extLst>
                </a:gridCol>
                <a:gridCol w="827648">
                  <a:extLst>
                    <a:ext uri="{9D8B030D-6E8A-4147-A177-3AD203B41FA5}">
                      <a16:colId xmlns:a16="http://schemas.microsoft.com/office/drawing/2014/main" val="3476432896"/>
                    </a:ext>
                  </a:extLst>
                </a:gridCol>
                <a:gridCol w="5642768">
                  <a:extLst>
                    <a:ext uri="{9D8B030D-6E8A-4147-A177-3AD203B41FA5}">
                      <a16:colId xmlns:a16="http://schemas.microsoft.com/office/drawing/2014/main" val="284443790"/>
                    </a:ext>
                  </a:extLst>
                </a:gridCol>
                <a:gridCol w="642026">
                  <a:extLst>
                    <a:ext uri="{9D8B030D-6E8A-4147-A177-3AD203B41FA5}">
                      <a16:colId xmlns:a16="http://schemas.microsoft.com/office/drawing/2014/main" val="3155302858"/>
                    </a:ext>
                  </a:extLst>
                </a:gridCol>
                <a:gridCol w="535021">
                  <a:extLst>
                    <a:ext uri="{9D8B030D-6E8A-4147-A177-3AD203B41FA5}">
                      <a16:colId xmlns:a16="http://schemas.microsoft.com/office/drawing/2014/main" val="2766249610"/>
                    </a:ext>
                  </a:extLst>
                </a:gridCol>
                <a:gridCol w="612842">
                  <a:extLst>
                    <a:ext uri="{9D8B030D-6E8A-4147-A177-3AD203B41FA5}">
                      <a16:colId xmlns:a16="http://schemas.microsoft.com/office/drawing/2014/main" val="1632469351"/>
                    </a:ext>
                  </a:extLst>
                </a:gridCol>
                <a:gridCol w="1546698">
                  <a:extLst>
                    <a:ext uri="{9D8B030D-6E8A-4147-A177-3AD203B41FA5}">
                      <a16:colId xmlns:a16="http://schemas.microsoft.com/office/drawing/2014/main" val="62726626"/>
                    </a:ext>
                  </a:extLst>
                </a:gridCol>
                <a:gridCol w="778211">
                  <a:extLst>
                    <a:ext uri="{9D8B030D-6E8A-4147-A177-3AD203B41FA5}">
                      <a16:colId xmlns:a16="http://schemas.microsoft.com/office/drawing/2014/main" val="3910273201"/>
                    </a:ext>
                  </a:extLst>
                </a:gridCol>
              </a:tblGrid>
              <a:tr h="219834">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Tiết PPCT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Thời điểm</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Thiết bị dạy học</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01238085"/>
                  </a:ext>
                </a:extLst>
              </a:tr>
              <a:tr h="733319">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91136269"/>
                  </a:ext>
                </a:extLst>
              </a:tr>
              <a:tr h="355600">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Chủ đề 2  Xây dựng quan điểm sống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NV1: Tìm hiểu về quan điểm sống của bản thân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gn="l">
                        <a:lnSpc>
                          <a:spcPct val="10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744469"/>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Xác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đặc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82849113"/>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r>
                        <a:rPr lang="en-US" sz="1400" dirty="0">
                          <a:effectLst/>
                          <a:latin typeface="Arial" panose="020B0604020202020204" pitchFamily="34" charset="0"/>
                          <a:cs typeface="Arial" panose="020B0604020202020204" pitchFamily="34" charset="0"/>
                        </a:rPr>
                        <a:t> tư duy </a:t>
                      </a:r>
                      <a:r>
                        <a:rPr lang="en-US" sz="1400" dirty="0" err="1">
                          <a:effectLst/>
                          <a:latin typeface="Arial" panose="020B0604020202020204" pitchFamily="34" charset="0"/>
                          <a:cs typeface="Arial" panose="020B0604020202020204" pitchFamily="34" charset="0"/>
                        </a:rPr>
                        <a:t>phản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biện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99034929"/>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r>
                        <a:rPr lang="en-US" sz="1400" dirty="0">
                          <a:effectLst/>
                          <a:latin typeface="Arial" panose="020B0604020202020204" pitchFamily="34" charset="0"/>
                          <a:cs typeface="Arial" panose="020B0604020202020204" pitchFamily="34" charset="0"/>
                        </a:rPr>
                        <a:t> tư duy </a:t>
                      </a:r>
                      <a:r>
                        <a:rPr lang="en-US" sz="1400" dirty="0" err="1">
                          <a:effectLst/>
                          <a:latin typeface="Arial" panose="020B0604020202020204" pitchFamily="34" charset="0"/>
                          <a:cs typeface="Arial" panose="020B0604020202020204" pitchFamily="34" charset="0"/>
                        </a:rPr>
                        <a:t>phản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biện</a:t>
                      </a:r>
                      <a:r>
                        <a:rPr lang="en-US" sz="1400" dirty="0">
                          <a:effectLst/>
                          <a:latin typeface="Arial" panose="020B0604020202020204" pitchFamily="34" charset="0"/>
                          <a:cs typeface="Arial" panose="020B0604020202020204" pitchFamily="34" charset="0"/>
                        </a:rPr>
                        <a:t> (tiếp theo)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6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gn="l">
                        <a:lnSpc>
                          <a:spcPct val="10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392541"/>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NV4: </a:t>
                      </a:r>
                      <a:r>
                        <a:rPr lang="en-US" sz="1400" dirty="0" err="1">
                          <a:effectLst/>
                          <a:latin typeface="Arial" panose="020B0604020202020204" pitchFamily="34" charset="0"/>
                          <a:cs typeface="Arial" panose="020B0604020202020204" pitchFamily="34" charset="0"/>
                        </a:rPr>
                        <a:t>Rèn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qua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biện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8579580"/>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Ôn tập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33069343"/>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NV5: </a:t>
                      </a:r>
                      <a:r>
                        <a:rPr lang="en-US" sz="1400" dirty="0" err="1">
                          <a:effectLst/>
                          <a:latin typeface="Arial" panose="020B0604020202020204" pitchFamily="34" charset="0"/>
                          <a:cs typeface="Arial" panose="020B0604020202020204" pitchFamily="34" charset="0"/>
                        </a:rPr>
                        <a:t>Điều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theo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gn="l">
                        <a:lnSpc>
                          <a:spcPct val="10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618992"/>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err="1">
                          <a:effectLst/>
                          <a:latin typeface="Arial" panose="020B0604020202020204" pitchFamily="34" charset="0"/>
                          <a:cs typeface="Arial" panose="020B0604020202020204" pitchFamily="34" charset="0"/>
                        </a:rPr>
                        <a:t>Kiểm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lần</a:t>
                      </a:r>
                      <a:r>
                        <a:rPr lang="en-US" sz="1400" dirty="0">
                          <a:effectLst/>
                          <a:latin typeface="Arial" panose="020B0604020202020204" pitchFamily="34" charset="0"/>
                          <a:cs typeface="Arial" panose="020B0604020202020204" pitchFamily="34" charset="0"/>
                        </a:rPr>
                        <a:t> 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20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6227496"/>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NV6: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khắc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phục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yếu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9686747"/>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Luyện tập phát huy điểm mạnh của bản thân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gn="l">
                        <a:lnSpc>
                          <a:spcPct val="10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300702"/>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NV7: </a:t>
                      </a:r>
                      <a:r>
                        <a:rPr lang="en-US" sz="1400" dirty="0" err="1">
                          <a:effectLst/>
                          <a:latin typeface="Arial" panose="020B0604020202020204" pitchFamily="34" charset="0"/>
                          <a:cs typeface="Arial" panose="020B0604020202020204" pitchFamily="34" charset="0"/>
                        </a:rPr>
                        <a:t>Thê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quan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cuộc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sống</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96904351"/>
                  </a:ext>
                </a:extLst>
              </a:tr>
              <a:tr h="35560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NV8: Tự </a:t>
                      </a:r>
                      <a:r>
                        <a:rPr lang="en-US" sz="1400" dirty="0" err="1">
                          <a:effectLst/>
                          <a:latin typeface="Arial" panose="020B0604020202020204" pitchFamily="34" charset="0"/>
                          <a:cs typeface="Arial" panose="020B0604020202020204" pitchFamily="34" charset="0"/>
                        </a:rPr>
                        <a:t>đánh</a:t>
                      </a:r>
                      <a:r>
                        <a:rPr lang="en-US" sz="1400" dirty="0">
                          <a:effectLst/>
                          <a:latin typeface="Arial" panose="020B0604020202020204" pitchFamily="34" charset="0"/>
                          <a:cs typeface="Arial" panose="020B0604020202020204" pitchFamily="34" charset="0"/>
                        </a:rPr>
                        <a:t> giá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6867" marR="268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42045952"/>
                  </a:ext>
                </a:extLst>
              </a:tr>
            </a:tbl>
          </a:graphicData>
        </a:graphic>
      </p:graphicFrame>
    </p:spTree>
    <p:extLst>
      <p:ext uri="{BB962C8B-B14F-4D97-AF65-F5344CB8AC3E}">
        <p14:creationId xmlns:p14="http://schemas.microsoft.com/office/powerpoint/2010/main" val="336622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22</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5" name="Table 4">
            <a:extLst>
              <a:ext uri="{FF2B5EF4-FFF2-40B4-BE49-F238E27FC236}">
                <a16:creationId xmlns:a16="http://schemas.microsoft.com/office/drawing/2014/main" id="{D1466517-7969-195F-CC08-3BE7260C0CA6}"/>
              </a:ext>
            </a:extLst>
          </p:cNvPr>
          <p:cNvGraphicFramePr>
            <a:graphicFrameLocks noGrp="1"/>
          </p:cNvGraphicFramePr>
          <p:nvPr>
            <p:extLst>
              <p:ext uri="{D42A27DB-BD31-4B8C-83A1-F6EECF244321}">
                <p14:modId xmlns:p14="http://schemas.microsoft.com/office/powerpoint/2010/main" val="3845690961"/>
              </p:ext>
            </p:extLst>
          </p:nvPr>
        </p:nvGraphicFramePr>
        <p:xfrm>
          <a:off x="262976" y="1227059"/>
          <a:ext cx="11723748" cy="5357219"/>
        </p:xfrm>
        <a:graphic>
          <a:graphicData uri="http://schemas.openxmlformats.org/drawingml/2006/table">
            <a:tbl>
              <a:tblPr>
                <a:tableStyleId>{93296810-A885-4BE3-A3E7-6D5BEEA58F35}</a:tableStyleId>
              </a:tblPr>
              <a:tblGrid>
                <a:gridCol w="479922">
                  <a:extLst>
                    <a:ext uri="{9D8B030D-6E8A-4147-A177-3AD203B41FA5}">
                      <a16:colId xmlns:a16="http://schemas.microsoft.com/office/drawing/2014/main" val="2857243752"/>
                    </a:ext>
                  </a:extLst>
                </a:gridCol>
                <a:gridCol w="734570">
                  <a:extLst>
                    <a:ext uri="{9D8B030D-6E8A-4147-A177-3AD203B41FA5}">
                      <a16:colId xmlns:a16="http://schemas.microsoft.com/office/drawing/2014/main" val="4056006344"/>
                    </a:ext>
                  </a:extLst>
                </a:gridCol>
                <a:gridCol w="1028399">
                  <a:extLst>
                    <a:ext uri="{9D8B030D-6E8A-4147-A177-3AD203B41FA5}">
                      <a16:colId xmlns:a16="http://schemas.microsoft.com/office/drawing/2014/main" val="2215285230"/>
                    </a:ext>
                  </a:extLst>
                </a:gridCol>
                <a:gridCol w="4378040">
                  <a:extLst>
                    <a:ext uri="{9D8B030D-6E8A-4147-A177-3AD203B41FA5}">
                      <a16:colId xmlns:a16="http://schemas.microsoft.com/office/drawing/2014/main" val="2798292273"/>
                    </a:ext>
                  </a:extLst>
                </a:gridCol>
                <a:gridCol w="558274">
                  <a:extLst>
                    <a:ext uri="{9D8B030D-6E8A-4147-A177-3AD203B41FA5}">
                      <a16:colId xmlns:a16="http://schemas.microsoft.com/office/drawing/2014/main" val="3025884944"/>
                    </a:ext>
                  </a:extLst>
                </a:gridCol>
                <a:gridCol w="481038">
                  <a:extLst>
                    <a:ext uri="{9D8B030D-6E8A-4147-A177-3AD203B41FA5}">
                      <a16:colId xmlns:a16="http://schemas.microsoft.com/office/drawing/2014/main" val="2008719735"/>
                    </a:ext>
                  </a:extLst>
                </a:gridCol>
                <a:gridCol w="899343">
                  <a:extLst>
                    <a:ext uri="{9D8B030D-6E8A-4147-A177-3AD203B41FA5}">
                      <a16:colId xmlns:a16="http://schemas.microsoft.com/office/drawing/2014/main" val="461145125"/>
                    </a:ext>
                  </a:extLst>
                </a:gridCol>
                <a:gridCol w="2072017">
                  <a:extLst>
                    <a:ext uri="{9D8B030D-6E8A-4147-A177-3AD203B41FA5}">
                      <a16:colId xmlns:a16="http://schemas.microsoft.com/office/drawing/2014/main" val="3429344120"/>
                    </a:ext>
                  </a:extLst>
                </a:gridCol>
                <a:gridCol w="1092145">
                  <a:extLst>
                    <a:ext uri="{9D8B030D-6E8A-4147-A177-3AD203B41FA5}">
                      <a16:colId xmlns:a16="http://schemas.microsoft.com/office/drawing/2014/main" val="3619581663"/>
                    </a:ext>
                  </a:extLst>
                </a:gridCol>
              </a:tblGrid>
              <a:tr h="239431">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a:effectLst/>
                          <a:latin typeface="Arial" panose="020B0604020202020204" pitchFamily="34" charset="0"/>
                          <a:cs typeface="Arial" panose="020B0604020202020204" pitchFamily="34" charset="0"/>
                        </a:rPr>
                        <a:t>Tiết PPCT</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Thời điểm</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Thiết bị dạy học</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58245290"/>
                  </a:ext>
                </a:extLst>
              </a:tr>
              <a:tr h="525092">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46055231"/>
                  </a:ext>
                </a:extLst>
              </a:tr>
              <a:tr h="240889">
                <a:tc rowSpan="12">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 3 Giữ gìn truyền thống nhà trường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NV1: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25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506229"/>
                  </a:ext>
                </a:extLst>
              </a:tr>
              <a:tr h="240889">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KIỂM TRA GIỮA KÌ</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41954441"/>
                  </a:ext>
                </a:extLst>
              </a:tr>
              <a:tr h="226298">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27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80718360"/>
                  </a:ext>
                </a:extLst>
              </a:tr>
              <a:tr h="3226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Xây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28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728779"/>
                  </a:ext>
                </a:extLst>
              </a:tr>
              <a:tr h="3226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a:effectLst/>
                          <a:latin typeface="Arial" panose="020B0604020202020204" pitchFamily="34" charset="0"/>
                          <a:cs typeface="Arial" panose="020B0604020202020204" pitchFamily="34" charset="0"/>
                        </a:rPr>
                        <a:t>Thực hiện kế hoạch phát triển truyền thống nhà trường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84998882"/>
                  </a:ext>
                </a:extLst>
              </a:tr>
              <a:tr h="27202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Tôn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đạo</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0159530"/>
                  </a:ext>
                </a:extLst>
              </a:tr>
              <a:tr h="240889">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NV4: Xây </a:t>
                      </a:r>
                      <a:r>
                        <a:rPr lang="en-US" sz="1400" dirty="0" err="1">
                          <a:effectLst/>
                          <a:latin typeface="Arial" panose="020B0604020202020204" pitchFamily="34" charset="0"/>
                          <a:cs typeface="Arial" panose="020B0604020202020204" pitchFamily="34" charset="0"/>
                        </a:rPr>
                        <a:t>dựng</a:t>
                      </a:r>
                      <a:r>
                        <a:rPr lang="en-US" sz="1400" dirty="0">
                          <a:effectLst/>
                          <a:latin typeface="Arial" panose="020B0604020202020204" pitchFamily="34" charset="0"/>
                          <a:cs typeface="Arial" panose="020B0604020202020204" pitchFamily="34" charset="0"/>
                        </a:rPr>
                        <a:t> văn </a:t>
                      </a:r>
                      <a:r>
                        <a:rPr lang="en-US" sz="1400" dirty="0" err="1">
                          <a:effectLst/>
                          <a:latin typeface="Arial" panose="020B0604020202020204" pitchFamily="34" charset="0"/>
                          <a:cs typeface="Arial" panose="020B0604020202020204" pitchFamily="34" charset="0"/>
                        </a:rPr>
                        <a:t>hóa</a:t>
                      </a:r>
                      <a:r>
                        <a:rPr lang="en-US" sz="1400" dirty="0">
                          <a:effectLst/>
                          <a:latin typeface="Arial" panose="020B0604020202020204" pitchFamily="34" charset="0"/>
                          <a:cs typeface="Arial" panose="020B0604020202020204" pitchFamily="34" charset="0"/>
                        </a:rPr>
                        <a:t> giao </a:t>
                      </a:r>
                      <a:r>
                        <a:rPr lang="en-US" sz="1400" dirty="0" err="1">
                          <a:effectLst/>
                          <a:latin typeface="Arial" panose="020B0604020202020204" pitchFamily="34" charset="0"/>
                          <a:cs typeface="Arial" panose="020B0604020202020204" pitchFamily="34" charset="0"/>
                        </a:rPr>
                        <a:t>tiếp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bè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117497"/>
                  </a:ext>
                </a:extLst>
              </a:tr>
              <a:tr h="49681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NV5: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việc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32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6013367"/>
                  </a:ext>
                </a:extLst>
              </a:tr>
              <a:tr h="240889">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err="1">
                          <a:effectLst/>
                          <a:latin typeface="Arial" panose="020B0604020202020204" pitchFamily="34" charset="0"/>
                          <a:cs typeface="Arial" panose="020B0604020202020204" pitchFamily="34" charset="0"/>
                        </a:rPr>
                        <a:t>Kiểm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lần</a:t>
                      </a:r>
                      <a:r>
                        <a:rPr lang="en-US" sz="1400" dirty="0">
                          <a:effectLst/>
                          <a:latin typeface="Arial" panose="020B0604020202020204" pitchFamily="34" charset="0"/>
                          <a:cs typeface="Arial" panose="020B0604020202020204" pitchFamily="34" charset="0"/>
                        </a:rPr>
                        <a:t> 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10444370"/>
                  </a:ext>
                </a:extLst>
              </a:tr>
              <a:tr h="49681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NV6: </a:t>
                      </a:r>
                      <a:r>
                        <a:rPr lang="en-US" sz="1400" dirty="0" err="1">
                          <a:effectLst/>
                          <a:latin typeface="Arial" panose="020B0604020202020204" pitchFamily="34" charset="0"/>
                          <a:cs typeface="Arial" panose="020B0604020202020204" pitchFamily="34" charset="0"/>
                        </a:rPr>
                        <a:t>Đánh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ý </a:t>
                      </a:r>
                      <a:r>
                        <a:rPr lang="en-US" sz="1400" dirty="0" err="1">
                          <a:effectLst/>
                          <a:latin typeface="Arial" panose="020B0604020202020204" pitchFamily="34" charset="0"/>
                          <a:cs typeface="Arial" panose="020B0604020202020204" pitchFamily="34" charset="0"/>
                        </a:rPr>
                        <a:t>nghĩa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việc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34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6657547"/>
                  </a:ext>
                </a:extLst>
              </a:tr>
              <a:tr h="75273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NV7: </a:t>
                      </a:r>
                      <a:r>
                        <a:rPr lang="en-US" sz="1400" dirty="0" err="1">
                          <a:effectLst/>
                          <a:latin typeface="Arial" panose="020B0604020202020204" pitchFamily="34" charset="0"/>
                          <a:cs typeface="Arial" panose="020B0604020202020204" pitchFamily="34" charset="0"/>
                        </a:rPr>
                        <a:t>Tham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do </a:t>
                      </a:r>
                      <a:r>
                        <a:rPr lang="en-US" sz="1400" dirty="0" err="1">
                          <a:effectLst/>
                          <a:latin typeface="Arial" panose="020B0604020202020204" pitchFamily="34" charset="0"/>
                          <a:cs typeface="Arial" panose="020B0604020202020204" pitchFamily="34" charset="0"/>
                        </a:rPr>
                        <a:t>Đoàn</a:t>
                      </a:r>
                      <a:r>
                        <a:rPr lang="en-US" sz="1400" dirty="0">
                          <a:effectLst/>
                          <a:latin typeface="Arial" panose="020B0604020202020204" pitchFamily="34" charset="0"/>
                          <a:cs typeface="Arial" panose="020B0604020202020204" pitchFamily="34" charset="0"/>
                        </a:rPr>
                        <a:t> Thanh </a:t>
                      </a:r>
                      <a:r>
                        <a:rPr lang="en-US" sz="1400" dirty="0" err="1">
                          <a:effectLst/>
                          <a:latin typeface="Arial" panose="020B0604020202020204" pitchFamily="34" charset="0"/>
                          <a:cs typeface="Arial" panose="020B0604020202020204" pitchFamily="34" charset="0"/>
                        </a:rPr>
                        <a:t>niên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Hô</a:t>
                      </a:r>
                      <a:r>
                        <a:rPr lang="en-US" sz="1400" dirty="0">
                          <a:effectLst/>
                          <a:latin typeface="Arial" panose="020B0604020202020204" pitchFamily="34" charset="0"/>
                          <a:cs typeface="Arial" panose="020B0604020202020204" pitchFamily="34" charset="0"/>
                        </a:rPr>
                        <a:t>̀ Chí Minh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góp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phần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huy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nhà</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35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7657666"/>
                  </a:ext>
                </a:extLst>
              </a:tr>
              <a:tr h="49681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NV8: </a:t>
                      </a:r>
                      <a:r>
                        <a:rPr lang="en-US" sz="1400" dirty="0" err="1">
                          <a:effectLst/>
                          <a:latin typeface="Arial" panose="020B0604020202020204" pitchFamily="34" charset="0"/>
                          <a:cs typeface="Arial" panose="020B0604020202020204" pitchFamily="34" charset="0"/>
                        </a:rPr>
                        <a:t>Đánh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được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việc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mục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chủ </a:t>
                      </a:r>
                      <a:r>
                        <a:rPr lang="en-US" sz="1400" dirty="0" err="1">
                          <a:effectLst/>
                          <a:latin typeface="Arial" panose="020B0604020202020204" pitchFamily="34" charset="0"/>
                          <a:cs typeface="Arial" panose="020B0604020202020204" pitchFamily="34" charset="0"/>
                        </a:rPr>
                        <a:t>đê</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36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3656" marR="236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2947268"/>
                  </a:ext>
                </a:extLst>
              </a:tr>
            </a:tbl>
          </a:graphicData>
        </a:graphic>
      </p:graphicFrame>
    </p:spTree>
    <p:extLst>
      <p:ext uri="{BB962C8B-B14F-4D97-AF65-F5344CB8AC3E}">
        <p14:creationId xmlns:p14="http://schemas.microsoft.com/office/powerpoint/2010/main" val="235920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23</a:t>
            </a:fld>
            <a:endParaRPr kern="0" dirty="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4" name="Table 3">
            <a:extLst>
              <a:ext uri="{FF2B5EF4-FFF2-40B4-BE49-F238E27FC236}">
                <a16:creationId xmlns:a16="http://schemas.microsoft.com/office/drawing/2014/main" id="{EFC3DB72-CEC8-B01F-9C18-B8461A686DB6}"/>
              </a:ext>
            </a:extLst>
          </p:cNvPr>
          <p:cNvGraphicFramePr>
            <a:graphicFrameLocks noGrp="1"/>
          </p:cNvGraphicFramePr>
          <p:nvPr>
            <p:extLst>
              <p:ext uri="{D42A27DB-BD31-4B8C-83A1-F6EECF244321}">
                <p14:modId xmlns:p14="http://schemas.microsoft.com/office/powerpoint/2010/main" val="1054484436"/>
              </p:ext>
            </p:extLst>
          </p:nvPr>
        </p:nvGraphicFramePr>
        <p:xfrm>
          <a:off x="281572" y="1246540"/>
          <a:ext cx="11653735" cy="5101981"/>
        </p:xfrm>
        <a:graphic>
          <a:graphicData uri="http://schemas.openxmlformats.org/drawingml/2006/table">
            <a:tbl>
              <a:tblPr>
                <a:tableStyleId>{93296810-A885-4BE3-A3E7-6D5BEEA58F35}</a:tableStyleId>
              </a:tblPr>
              <a:tblGrid>
                <a:gridCol w="421532">
                  <a:extLst>
                    <a:ext uri="{9D8B030D-6E8A-4147-A177-3AD203B41FA5}">
                      <a16:colId xmlns:a16="http://schemas.microsoft.com/office/drawing/2014/main" val="2706603323"/>
                    </a:ext>
                  </a:extLst>
                </a:gridCol>
                <a:gridCol w="817123">
                  <a:extLst>
                    <a:ext uri="{9D8B030D-6E8A-4147-A177-3AD203B41FA5}">
                      <a16:colId xmlns:a16="http://schemas.microsoft.com/office/drawing/2014/main" val="1837692563"/>
                    </a:ext>
                  </a:extLst>
                </a:gridCol>
                <a:gridCol w="778213">
                  <a:extLst>
                    <a:ext uri="{9D8B030D-6E8A-4147-A177-3AD203B41FA5}">
                      <a16:colId xmlns:a16="http://schemas.microsoft.com/office/drawing/2014/main" val="2894413589"/>
                    </a:ext>
                  </a:extLst>
                </a:gridCol>
                <a:gridCol w="4737370">
                  <a:extLst>
                    <a:ext uri="{9D8B030D-6E8A-4147-A177-3AD203B41FA5}">
                      <a16:colId xmlns:a16="http://schemas.microsoft.com/office/drawing/2014/main" val="2991125655"/>
                    </a:ext>
                  </a:extLst>
                </a:gridCol>
                <a:gridCol w="593387">
                  <a:extLst>
                    <a:ext uri="{9D8B030D-6E8A-4147-A177-3AD203B41FA5}">
                      <a16:colId xmlns:a16="http://schemas.microsoft.com/office/drawing/2014/main" val="4187471831"/>
                    </a:ext>
                  </a:extLst>
                </a:gridCol>
                <a:gridCol w="544749">
                  <a:extLst>
                    <a:ext uri="{9D8B030D-6E8A-4147-A177-3AD203B41FA5}">
                      <a16:colId xmlns:a16="http://schemas.microsoft.com/office/drawing/2014/main" val="3564907005"/>
                    </a:ext>
                  </a:extLst>
                </a:gridCol>
                <a:gridCol w="1027295">
                  <a:extLst>
                    <a:ext uri="{9D8B030D-6E8A-4147-A177-3AD203B41FA5}">
                      <a16:colId xmlns:a16="http://schemas.microsoft.com/office/drawing/2014/main" val="3285199424"/>
                    </a:ext>
                  </a:extLst>
                </a:gridCol>
                <a:gridCol w="1715905">
                  <a:extLst>
                    <a:ext uri="{9D8B030D-6E8A-4147-A177-3AD203B41FA5}">
                      <a16:colId xmlns:a16="http://schemas.microsoft.com/office/drawing/2014/main" val="766393298"/>
                    </a:ext>
                  </a:extLst>
                </a:gridCol>
                <a:gridCol w="1018161">
                  <a:extLst>
                    <a:ext uri="{9D8B030D-6E8A-4147-A177-3AD203B41FA5}">
                      <a16:colId xmlns:a16="http://schemas.microsoft.com/office/drawing/2014/main" val="1080834413"/>
                    </a:ext>
                  </a:extLst>
                </a:gridCol>
              </a:tblGrid>
              <a:tr h="160573">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Số tiết</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Tiết PPCT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Thời điểm</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Thiết bị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827121"/>
                  </a:ext>
                </a:extLst>
              </a:tr>
              <a:tr h="160573">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1143050"/>
                  </a:ext>
                </a:extLst>
              </a:tr>
              <a:tr h="478485">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Chủ đề 4: </a:t>
                      </a:r>
                      <a:r>
                        <a:rPr lang="en-US" sz="1400" b="1" dirty="0">
                          <a:effectLst/>
                          <a:latin typeface="Arial" panose="020B0604020202020204" pitchFamily="34" charset="0"/>
                          <a:cs typeface="Arial" panose="020B0604020202020204" pitchFamily="34" charset="0"/>
                        </a:rPr>
                        <a:t>Thực hiện trách nhiệm với gia đình</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NV1: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việc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làm</a:t>
                      </a:r>
                      <a:r>
                        <a:rPr lang="en-US" sz="1400" dirty="0">
                          <a:effectLst/>
                          <a:latin typeface="Arial" panose="020B0604020202020204" pitchFamily="34" charset="0"/>
                          <a:cs typeface="Arial" panose="020B0604020202020204" pitchFamily="34" charset="0"/>
                        </a:rPr>
                        <a:t> thể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thân </a:t>
                      </a:r>
                      <a:r>
                        <a:rPr lang="en-US" sz="1400" dirty="0" err="1">
                          <a:effectLst/>
                          <a:latin typeface="Arial" panose="020B0604020202020204" pitchFamily="34" charset="0"/>
                          <a:cs typeface="Arial" panose="020B0604020202020204" pitchFamily="34" charset="0"/>
                        </a:rPr>
                        <a:t>đối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với</a:t>
                      </a:r>
                      <a:r>
                        <a:rPr lang="en-US" sz="1400" dirty="0">
                          <a:effectLst/>
                          <a:latin typeface="Arial" panose="020B0604020202020204" pitchFamily="34" charset="0"/>
                          <a:cs typeface="Arial" panose="020B0604020202020204" pitchFamily="34" charset="0"/>
                        </a:rPr>
                        <a:t> gia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13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578368"/>
                  </a:ext>
                </a:extLst>
              </a:tr>
              <a:tr h="31728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Luyện tập các việc làm thể hiện trách nhiệm với gia 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11755758"/>
                  </a:ext>
                </a:extLst>
              </a:tr>
              <a:tr h="478485">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huống</a:t>
                      </a:r>
                      <a:r>
                        <a:rPr lang="en-US" sz="1400" dirty="0">
                          <a:effectLst/>
                          <a:latin typeface="Arial" panose="020B0604020202020204" pitchFamily="34" charset="0"/>
                          <a:cs typeface="Arial" panose="020B0604020202020204" pitchFamily="34" charset="0"/>
                        </a:rPr>
                        <a:t> giao </a:t>
                      </a:r>
                      <a:r>
                        <a:rPr lang="en-US" sz="1400" dirty="0" err="1">
                          <a:effectLst/>
                          <a:latin typeface="Arial" panose="020B0604020202020204" pitchFamily="34" charset="0"/>
                          <a:cs typeface="Arial" panose="020B0604020202020204" pitchFamily="34" charset="0"/>
                        </a:rPr>
                        <a:t>tiếp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khác</a:t>
                      </a:r>
                      <a:r>
                        <a:rPr lang="en-US" sz="1400" dirty="0">
                          <a:effectLst/>
                          <a:latin typeface="Arial" panose="020B0604020202020204" pitchFamily="34" charset="0"/>
                          <a:cs typeface="Arial" panose="020B0604020202020204" pitchFamily="34" charset="0"/>
                        </a:rPr>
                        <a:t> nhau trong gia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39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6448952"/>
                  </a:ext>
                </a:extLst>
              </a:tr>
              <a:tr h="31728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Luyện tập quan tâm đến người thân trong gia 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40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14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154454"/>
                  </a:ext>
                </a:extLst>
              </a:tr>
              <a:tr h="236682">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NV3: Thực hiện trách nhiệm với bố mẹ, người thân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6333671"/>
                  </a:ext>
                </a:extLst>
              </a:tr>
              <a:tr h="34808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Thực hành luyện tập trách nhiệm với người thân trong gia 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42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0184698"/>
                  </a:ext>
                </a:extLst>
              </a:tr>
              <a:tr h="39788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NV4: Thực hiện trách nhiệm với các hoạt động lao động trong gia đình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15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33624"/>
                  </a:ext>
                </a:extLst>
              </a:tr>
              <a:tr h="236682">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a:effectLst/>
                          <a:latin typeface="Arial" panose="020B0604020202020204" pitchFamily="34" charset="0"/>
                          <a:cs typeface="Arial" panose="020B0604020202020204" pitchFamily="34" charset="0"/>
                        </a:rPr>
                        <a:t>Thực hành luyện tập chia sẻ việc nhà trong gia đình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299269"/>
                  </a:ext>
                </a:extLst>
              </a:tr>
              <a:tr h="31728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NV5: Ứng xử phù hợp với các tình huống giao tiếp trong gia đình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5823812"/>
                  </a:ext>
                </a:extLst>
              </a:tr>
              <a:tr h="31728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a:effectLst/>
                          <a:latin typeface="Arial" panose="020B0604020202020204" pitchFamily="34" charset="0"/>
                          <a:cs typeface="Arial" panose="020B0604020202020204" pitchFamily="34" charset="0"/>
                        </a:rPr>
                        <a:t>Thực hành luyện tập giao tiếp với người thân trong gia đình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46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245989"/>
                  </a:ext>
                </a:extLst>
              </a:tr>
              <a:tr h="31728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NV6: Lan </a:t>
                      </a:r>
                      <a:r>
                        <a:rPr lang="en-US" sz="1400" dirty="0" err="1">
                          <a:effectLst/>
                          <a:latin typeface="Arial" panose="020B0604020202020204" pitchFamily="34" charset="0"/>
                          <a:cs typeface="Arial" panose="020B0604020202020204" pitchFamily="34" charset="0"/>
                        </a:rPr>
                        <a:t>tỏa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yêu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trong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4421253"/>
                  </a:ext>
                </a:extLst>
              </a:tr>
              <a:tr h="26748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48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65216298"/>
                  </a:ext>
                </a:extLst>
              </a:tr>
            </a:tbl>
          </a:graphicData>
        </a:graphic>
      </p:graphicFrame>
    </p:spTree>
    <p:extLst>
      <p:ext uri="{BB962C8B-B14F-4D97-AF65-F5344CB8AC3E}">
        <p14:creationId xmlns:p14="http://schemas.microsoft.com/office/powerpoint/2010/main" val="1955283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24</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5" name="Table 4">
            <a:extLst>
              <a:ext uri="{FF2B5EF4-FFF2-40B4-BE49-F238E27FC236}">
                <a16:creationId xmlns:a16="http://schemas.microsoft.com/office/drawing/2014/main" id="{97ED35B5-4D7B-B51C-A168-259FC3C14609}"/>
              </a:ext>
            </a:extLst>
          </p:cNvPr>
          <p:cNvGraphicFramePr>
            <a:graphicFrameLocks noGrp="1"/>
          </p:cNvGraphicFramePr>
          <p:nvPr>
            <p:extLst>
              <p:ext uri="{D42A27DB-BD31-4B8C-83A1-F6EECF244321}">
                <p14:modId xmlns:p14="http://schemas.microsoft.com/office/powerpoint/2010/main" val="1948814488"/>
              </p:ext>
            </p:extLst>
          </p:nvPr>
        </p:nvGraphicFramePr>
        <p:xfrm>
          <a:off x="318379" y="1303551"/>
          <a:ext cx="11507821" cy="4582922"/>
        </p:xfrm>
        <a:graphic>
          <a:graphicData uri="http://schemas.openxmlformats.org/drawingml/2006/table">
            <a:tbl>
              <a:tblPr>
                <a:tableStyleId>{93296810-A885-4BE3-A3E7-6D5BEEA58F35}</a:tableStyleId>
              </a:tblPr>
              <a:tblGrid>
                <a:gridCol w="525294">
                  <a:extLst>
                    <a:ext uri="{9D8B030D-6E8A-4147-A177-3AD203B41FA5}">
                      <a16:colId xmlns:a16="http://schemas.microsoft.com/office/drawing/2014/main" val="2034263452"/>
                    </a:ext>
                  </a:extLst>
                </a:gridCol>
                <a:gridCol w="729575">
                  <a:extLst>
                    <a:ext uri="{9D8B030D-6E8A-4147-A177-3AD203B41FA5}">
                      <a16:colId xmlns:a16="http://schemas.microsoft.com/office/drawing/2014/main" val="1748019170"/>
                    </a:ext>
                  </a:extLst>
                </a:gridCol>
                <a:gridCol w="807396">
                  <a:extLst>
                    <a:ext uri="{9D8B030D-6E8A-4147-A177-3AD203B41FA5}">
                      <a16:colId xmlns:a16="http://schemas.microsoft.com/office/drawing/2014/main" val="3227659200"/>
                    </a:ext>
                  </a:extLst>
                </a:gridCol>
                <a:gridCol w="3791845">
                  <a:extLst>
                    <a:ext uri="{9D8B030D-6E8A-4147-A177-3AD203B41FA5}">
                      <a16:colId xmlns:a16="http://schemas.microsoft.com/office/drawing/2014/main" val="1981567970"/>
                    </a:ext>
                  </a:extLst>
                </a:gridCol>
                <a:gridCol w="737537">
                  <a:extLst>
                    <a:ext uri="{9D8B030D-6E8A-4147-A177-3AD203B41FA5}">
                      <a16:colId xmlns:a16="http://schemas.microsoft.com/office/drawing/2014/main" val="3407069147"/>
                    </a:ext>
                  </a:extLst>
                </a:gridCol>
                <a:gridCol w="927507">
                  <a:extLst>
                    <a:ext uri="{9D8B030D-6E8A-4147-A177-3AD203B41FA5}">
                      <a16:colId xmlns:a16="http://schemas.microsoft.com/office/drawing/2014/main" val="1511216136"/>
                    </a:ext>
                  </a:extLst>
                </a:gridCol>
                <a:gridCol w="1288829">
                  <a:extLst>
                    <a:ext uri="{9D8B030D-6E8A-4147-A177-3AD203B41FA5}">
                      <a16:colId xmlns:a16="http://schemas.microsoft.com/office/drawing/2014/main" val="3930258013"/>
                    </a:ext>
                  </a:extLst>
                </a:gridCol>
                <a:gridCol w="1513065">
                  <a:extLst>
                    <a:ext uri="{9D8B030D-6E8A-4147-A177-3AD203B41FA5}">
                      <a16:colId xmlns:a16="http://schemas.microsoft.com/office/drawing/2014/main" val="1410099685"/>
                    </a:ext>
                  </a:extLst>
                </a:gridCol>
                <a:gridCol w="1186773">
                  <a:extLst>
                    <a:ext uri="{9D8B030D-6E8A-4147-A177-3AD203B41FA5}">
                      <a16:colId xmlns:a16="http://schemas.microsoft.com/office/drawing/2014/main" val="3520718893"/>
                    </a:ext>
                  </a:extLst>
                </a:gridCol>
              </a:tblGrid>
              <a:tr h="333602">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a:effectLst/>
                          <a:latin typeface="Arial" panose="020B0604020202020204" pitchFamily="34" charset="0"/>
                          <a:cs typeface="Arial" panose="020B0604020202020204" pitchFamily="34" charset="0"/>
                        </a:rPr>
                        <a:t>Tiết PPCT</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Thời điểm</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Thiết bị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Địa điểm dạy học</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12506318"/>
                  </a:ext>
                </a:extLst>
              </a:tr>
              <a:tr h="333602">
                <a:tc vMerge="1">
                  <a:txBody>
                    <a:bodyPr/>
                    <a:lstStyle/>
                    <a:p>
                      <a:endParaRPr lang="en-US"/>
                    </a:p>
                  </a:txBody>
                  <a:tcPr/>
                </a:tc>
                <a:tc>
                  <a:txBody>
                    <a:bodyPr/>
                    <a:lstStyle/>
                    <a:p>
                      <a:pPr algn="ctr">
                        <a:lnSpc>
                          <a:spcPct val="115000"/>
                        </a:lnSpc>
                        <a:spcAft>
                          <a:spcPts val="100"/>
                        </a:spcAft>
                      </a:pPr>
                      <a:r>
                        <a:rPr lang="en-US" sz="1400" b="1">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a:effectLst/>
                          <a:latin typeface="Arial" panose="020B0604020202020204" pitchFamily="34" charset="0"/>
                          <a:cs typeface="Arial" panose="020B0604020202020204" pitchFamily="34" charset="0"/>
                        </a:rPr>
                        <a:t>chủ đề</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err="1">
                          <a:effectLst/>
                          <a:latin typeface="Arial" panose="020B0604020202020204" pitchFamily="34" charset="0"/>
                          <a:cs typeface="Arial" panose="020B0604020202020204" pitchFamily="34" charset="0"/>
                        </a:rPr>
                        <a:t>Hoạt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13963337"/>
                  </a:ext>
                </a:extLst>
              </a:tr>
              <a:tr h="491722">
                <a:tc rowSpan="6">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15000"/>
                        </a:lnSpc>
                        <a:spcAft>
                          <a:spcPts val="100"/>
                        </a:spcAft>
                      </a:pPr>
                      <a:r>
                        <a:rPr lang="vi-VN" sz="1400" dirty="0">
                          <a:effectLst/>
                          <a:latin typeface="Arial" panose="020B0604020202020204" pitchFamily="34" charset="0"/>
                          <a:cs typeface="Arial" panose="020B0604020202020204" pitchFamily="34" charset="0"/>
                        </a:rPr>
                        <a:t>Chủ đề 5: </a:t>
                      </a:r>
                      <a:r>
                        <a:rPr lang="en-US" sz="1400" dirty="0">
                          <a:effectLst/>
                          <a:latin typeface="Arial" panose="020B0604020202020204" pitchFamily="34" charset="0"/>
                          <a:cs typeface="Arial" panose="020B0604020202020204" pitchFamily="34" charset="0"/>
                        </a:rPr>
                        <a:t>Xây dựng kế hoạch tài chính cá nhân và phát triển kinh tế gia đình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NV1: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chính</a:t>
                      </a:r>
                      <a:r>
                        <a:rPr lang="en-US" sz="1400" dirty="0">
                          <a:effectLst/>
                          <a:latin typeface="Arial" panose="020B0604020202020204" pitchFamily="34" charset="0"/>
                          <a:cs typeface="Arial" panose="020B0604020202020204" pitchFamily="34" charset="0"/>
                        </a:rPr>
                        <a:t> cá </a:t>
                      </a:r>
                      <a:r>
                        <a:rPr lang="en-US" sz="1400" dirty="0" err="1">
                          <a:effectLst/>
                          <a:latin typeface="Arial" panose="020B0604020202020204" pitchFamily="34" charset="0"/>
                          <a:cs typeface="Arial" panose="020B0604020202020204" pitchFamily="34" charset="0"/>
                        </a:rPr>
                        <a:t>nhân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49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a:effectLst/>
                          <a:latin typeface="Arial" panose="020B0604020202020204" pitchFamily="34" charset="0"/>
                          <a:cs typeface="Arial" panose="020B0604020202020204" pitchFamily="34" charset="0"/>
                        </a:rPr>
                        <a:t>Loa, đài, Trang phục, Tranh, ảnh, clip, phiếu </a:t>
                      </a:r>
                      <a:r>
                        <a:rPr lang="en-US" sz="1400" spc="-25">
                          <a:effectLst/>
                          <a:latin typeface="Arial" panose="020B0604020202020204" pitchFamily="34" charset="0"/>
                          <a:cs typeface="Arial" panose="020B0604020202020204" pitchFamily="34" charset="0"/>
                        </a:rPr>
                        <a:t>học,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4075175"/>
                  </a:ext>
                </a:extLst>
              </a:tr>
              <a:tr h="6591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triển</a:t>
                      </a:r>
                      <a:r>
                        <a:rPr lang="en-US" sz="1400" dirty="0">
                          <a:effectLst/>
                          <a:latin typeface="Arial" panose="020B0604020202020204" pitchFamily="34" charset="0"/>
                          <a:cs typeface="Arial" panose="020B0604020202020204" pitchFamily="34" charset="0"/>
                        </a:rPr>
                        <a:t> kinh tế gia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4692205"/>
                  </a:ext>
                </a:extLst>
              </a:tr>
              <a:tr h="6591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hành</a:t>
                      </a:r>
                      <a:r>
                        <a:rPr lang="en-US" sz="1400" dirty="0">
                          <a:effectLst/>
                          <a:latin typeface="Arial" panose="020B0604020202020204" pitchFamily="34" charset="0"/>
                          <a:cs typeface="Arial" panose="020B0604020202020204" pitchFamily="34" charset="0"/>
                        </a:rPr>
                        <a:t> xây </a:t>
                      </a:r>
                      <a:r>
                        <a:rPr lang="en-US" sz="1400" dirty="0" err="1">
                          <a:effectLst/>
                          <a:latin typeface="Arial" panose="020B0604020202020204" pitchFamily="34" charset="0"/>
                          <a:cs typeface="Arial" panose="020B0604020202020204" pitchFamily="34" charset="0"/>
                        </a:rPr>
                        <a:t>dựng</a:t>
                      </a:r>
                      <a:r>
                        <a:rPr lang="en-US" sz="1400" dirty="0">
                          <a:effectLst/>
                          <a:latin typeface="Arial" panose="020B0604020202020204" pitchFamily="34" charset="0"/>
                          <a:cs typeface="Arial" panose="020B0604020202020204" pitchFamily="34" charset="0"/>
                        </a:rPr>
                        <a:t> kế </a:t>
                      </a:r>
                      <a:r>
                        <a:rPr lang="en-US" sz="1400" dirty="0" err="1">
                          <a:effectLst/>
                          <a:latin typeface="Arial" panose="020B0604020202020204" pitchFamily="34" charset="0"/>
                          <a:cs typeface="Arial" panose="020B0604020202020204" pitchFamily="34" charset="0"/>
                        </a:rPr>
                        <a:t>hoạch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chính</a:t>
                      </a:r>
                      <a:r>
                        <a:rPr lang="en-US" sz="1400" dirty="0">
                          <a:effectLst/>
                          <a:latin typeface="Arial" panose="020B0604020202020204" pitchFamily="34" charset="0"/>
                          <a:cs typeface="Arial" panose="020B0604020202020204" pitchFamily="34" charset="0"/>
                        </a:rPr>
                        <a:t> cá nhân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80032965"/>
                  </a:ext>
                </a:extLst>
              </a:tr>
              <a:tr h="324268">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KIỂM TRA CUỐI HỌC KÌ 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52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a:effectLst/>
                          <a:latin typeface="Arial" panose="020B0604020202020204" pitchFamily="34" charset="0"/>
                          <a:cs typeface="Arial" panose="020B0604020202020204" pitchFamily="34" charset="0"/>
                        </a:rPr>
                        <a:t>Máy tính, âm thanh, máy chiếu, tranh, ảnh, clip, phiếu học tập,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906063"/>
                  </a:ext>
                </a:extLst>
              </a:tr>
              <a:tr h="6591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53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5613786"/>
                  </a:ext>
                </a:extLst>
              </a:tr>
              <a:tr h="89061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
                        </a:spcAft>
                        <a:buClrTx/>
                        <a:buSzTx/>
                        <a:buFontTx/>
                        <a:buNone/>
                        <a:tabLst/>
                        <a:defRPr/>
                      </a:pPr>
                      <a:r>
                        <a:rPr lang="en-US" sz="1400" dirty="0">
                          <a:effectLst/>
                          <a:latin typeface="Arial" panose="020B0604020202020204" pitchFamily="34" charset="0"/>
                          <a:cs typeface="Arial" panose="020B0604020202020204" pitchFamily="34" charset="0"/>
                        </a:rPr>
                        <a:t>NV4: </a:t>
                      </a:r>
                      <a:r>
                        <a:rPr lang="en-US" sz="1400" dirty="0" err="1">
                          <a:effectLst/>
                          <a:latin typeface="Arial" panose="020B0604020202020204" pitchFamily="34" charset="0"/>
                          <a:cs typeface="Arial" panose="020B0604020202020204" pitchFamily="34" charset="0"/>
                        </a:rPr>
                        <a:t>Đê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xuất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góp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phần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
                        </a:spcAft>
                      </a:pPr>
                      <a:r>
                        <a:rPr lang="en-US" sz="1400" dirty="0">
                          <a:effectLst/>
                          <a:latin typeface="Arial" panose="020B0604020202020204" pitchFamily="34" charset="0"/>
                          <a:cs typeface="Arial" panose="020B0604020202020204" pitchFamily="34" charset="0"/>
                        </a:rPr>
                        <a:t>NV5: </a:t>
                      </a:r>
                      <a:r>
                        <a:rPr lang="en-US" sz="1400" dirty="0" err="1">
                          <a:effectLst/>
                          <a:latin typeface="Arial" panose="020B0604020202020204" pitchFamily="34" charset="0"/>
                          <a:cs typeface="Arial" panose="020B0604020202020204" pitchFamily="34" charset="0"/>
                        </a:rPr>
                        <a:t>Tham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góp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phần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đình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54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404" marR="504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310184"/>
                  </a:ext>
                </a:extLst>
              </a:tr>
            </a:tbl>
          </a:graphicData>
        </a:graphic>
      </p:graphicFrame>
    </p:spTree>
    <p:extLst>
      <p:ext uri="{BB962C8B-B14F-4D97-AF65-F5344CB8AC3E}">
        <p14:creationId xmlns:p14="http://schemas.microsoft.com/office/powerpoint/2010/main" val="135438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25</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4" name="Table 3">
            <a:extLst>
              <a:ext uri="{FF2B5EF4-FFF2-40B4-BE49-F238E27FC236}">
                <a16:creationId xmlns:a16="http://schemas.microsoft.com/office/drawing/2014/main" id="{4D46EDAB-6629-D183-FD7C-1E989116450B}"/>
              </a:ext>
            </a:extLst>
          </p:cNvPr>
          <p:cNvGraphicFramePr>
            <a:graphicFrameLocks noGrp="1"/>
          </p:cNvGraphicFramePr>
          <p:nvPr>
            <p:extLst>
              <p:ext uri="{D42A27DB-BD31-4B8C-83A1-F6EECF244321}">
                <p14:modId xmlns:p14="http://schemas.microsoft.com/office/powerpoint/2010/main" val="873728046"/>
              </p:ext>
            </p:extLst>
          </p:nvPr>
        </p:nvGraphicFramePr>
        <p:xfrm>
          <a:off x="175093" y="1167447"/>
          <a:ext cx="11828836" cy="5151417"/>
        </p:xfrm>
        <a:graphic>
          <a:graphicData uri="http://schemas.openxmlformats.org/drawingml/2006/table">
            <a:tbl>
              <a:tblPr>
                <a:tableStyleId>{93296810-A885-4BE3-A3E7-6D5BEEA58F35}</a:tableStyleId>
              </a:tblPr>
              <a:tblGrid>
                <a:gridCol w="465609">
                  <a:extLst>
                    <a:ext uri="{9D8B030D-6E8A-4147-A177-3AD203B41FA5}">
                      <a16:colId xmlns:a16="http://schemas.microsoft.com/office/drawing/2014/main" val="2061822900"/>
                    </a:ext>
                  </a:extLst>
                </a:gridCol>
                <a:gridCol w="623890">
                  <a:extLst>
                    <a:ext uri="{9D8B030D-6E8A-4147-A177-3AD203B41FA5}">
                      <a16:colId xmlns:a16="http://schemas.microsoft.com/office/drawing/2014/main" val="1302529458"/>
                    </a:ext>
                  </a:extLst>
                </a:gridCol>
                <a:gridCol w="758758">
                  <a:extLst>
                    <a:ext uri="{9D8B030D-6E8A-4147-A177-3AD203B41FA5}">
                      <a16:colId xmlns:a16="http://schemas.microsoft.com/office/drawing/2014/main" val="2590004132"/>
                    </a:ext>
                  </a:extLst>
                </a:gridCol>
                <a:gridCol w="5321030">
                  <a:extLst>
                    <a:ext uri="{9D8B030D-6E8A-4147-A177-3AD203B41FA5}">
                      <a16:colId xmlns:a16="http://schemas.microsoft.com/office/drawing/2014/main" val="90590891"/>
                    </a:ext>
                  </a:extLst>
                </a:gridCol>
                <a:gridCol w="570693">
                  <a:extLst>
                    <a:ext uri="{9D8B030D-6E8A-4147-A177-3AD203B41FA5}">
                      <a16:colId xmlns:a16="http://schemas.microsoft.com/office/drawing/2014/main" val="1224041612"/>
                    </a:ext>
                  </a:extLst>
                </a:gridCol>
                <a:gridCol w="596913">
                  <a:extLst>
                    <a:ext uri="{9D8B030D-6E8A-4147-A177-3AD203B41FA5}">
                      <a16:colId xmlns:a16="http://schemas.microsoft.com/office/drawing/2014/main" val="1082336670"/>
                    </a:ext>
                  </a:extLst>
                </a:gridCol>
                <a:gridCol w="805834">
                  <a:extLst>
                    <a:ext uri="{9D8B030D-6E8A-4147-A177-3AD203B41FA5}">
                      <a16:colId xmlns:a16="http://schemas.microsoft.com/office/drawing/2014/main" val="3050041443"/>
                    </a:ext>
                  </a:extLst>
                </a:gridCol>
                <a:gridCol w="1820347">
                  <a:extLst>
                    <a:ext uri="{9D8B030D-6E8A-4147-A177-3AD203B41FA5}">
                      <a16:colId xmlns:a16="http://schemas.microsoft.com/office/drawing/2014/main" val="1122007427"/>
                    </a:ext>
                  </a:extLst>
                </a:gridCol>
                <a:gridCol w="865762">
                  <a:extLst>
                    <a:ext uri="{9D8B030D-6E8A-4147-A177-3AD203B41FA5}">
                      <a16:colId xmlns:a16="http://schemas.microsoft.com/office/drawing/2014/main" val="459850712"/>
                    </a:ext>
                  </a:extLst>
                </a:gridCol>
              </a:tblGrid>
              <a:tr h="214654">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a:effectLst/>
                          <a:latin typeface="Arial" panose="020B0604020202020204" pitchFamily="34" charset="0"/>
                          <a:cs typeface="Arial" panose="020B0604020202020204" pitchFamily="34" charset="0"/>
                        </a:rPr>
                        <a:t>Tiết PPCT</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Thời điểm</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Thiết bị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30984122"/>
                  </a:ext>
                </a:extLst>
              </a:tr>
              <a:tr h="469261">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9588479"/>
                  </a:ext>
                </a:extLst>
              </a:tr>
              <a:tr h="369310">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Chủ đề 6: Vận động cộng đồng cùng tham gia các hoạt động xã hội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NV1: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một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sô</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hội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19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053374"/>
                  </a:ext>
                </a:extLst>
              </a:tr>
              <a:tr h="44928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một</a:t>
                      </a:r>
                      <a:r>
                        <a:rPr lang="en-US" sz="1400" dirty="0">
                          <a:effectLst/>
                          <a:latin typeface="Arial" panose="020B0604020202020204" pitchFamily="34" charset="0"/>
                          <a:cs typeface="Arial" panose="020B0604020202020204" pitchFamily="34" charset="0"/>
                        </a:rPr>
                        <a:t> số </a:t>
                      </a:r>
                      <a:r>
                        <a:rPr lang="en-US" sz="1400" dirty="0" err="1">
                          <a:effectLst/>
                          <a:latin typeface="Arial" panose="020B0604020202020204" pitchFamily="34" charset="0"/>
                          <a:cs typeface="Arial" panose="020B0604020202020204" pitchFamily="34" charset="0"/>
                        </a:rPr>
                        <a:t>biện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pháp</a:t>
                      </a:r>
                      <a:r>
                        <a:rPr lang="en-US" sz="1400" dirty="0">
                          <a:effectLst/>
                          <a:latin typeface="Arial" panose="020B0604020202020204" pitchFamily="34" charset="0"/>
                          <a:cs typeface="Arial" panose="020B0604020202020204" pitchFamily="34" charset="0"/>
                        </a:rPr>
                        <a:t> để mở </a:t>
                      </a:r>
                      <a:r>
                        <a:rPr lang="en-US" sz="1400" dirty="0" err="1">
                          <a:effectLst/>
                          <a:latin typeface="Arial" panose="020B0604020202020204" pitchFamily="34" charset="0"/>
                          <a:cs typeface="Arial" panose="020B0604020202020204" pitchFamily="34" charset="0"/>
                        </a:rPr>
                        <a:t>rộng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mối</a:t>
                      </a:r>
                      <a:r>
                        <a:rPr lang="en-US" sz="1400" dirty="0">
                          <a:effectLst/>
                          <a:latin typeface="Arial" panose="020B0604020202020204" pitchFamily="34" charset="0"/>
                          <a:cs typeface="Arial" panose="020B0604020202020204" pitchFamily="34" charset="0"/>
                        </a:rPr>
                        <a:t> quan hệ, thu </a:t>
                      </a:r>
                      <a:r>
                        <a:rPr lang="en-US" sz="1400" dirty="0" err="1">
                          <a:effectLst/>
                          <a:latin typeface="Arial" panose="020B0604020202020204" pitchFamily="34" charset="0"/>
                          <a:cs typeface="Arial" panose="020B0604020202020204" pitchFamily="34" charset="0"/>
                        </a:rPr>
                        <a:t>hút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tham gia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xã </a:t>
                      </a:r>
                      <a:r>
                        <a:rPr lang="en-US" sz="1400" dirty="0" err="1">
                          <a:effectLst/>
                          <a:latin typeface="Arial" panose="020B0604020202020204" pitchFamily="34" charset="0"/>
                          <a:cs typeface="Arial" panose="020B0604020202020204" pitchFamily="34" charset="0"/>
                        </a:rPr>
                        <a:t>hội</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4605855"/>
                  </a:ext>
                </a:extLst>
              </a:tr>
              <a:tr h="463127">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Thực hành các biện pháp mở rộng mối quan hệ, tham gia hoạt động xã hội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3067667"/>
                  </a:ext>
                </a:extLst>
              </a:tr>
              <a:tr h="21465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58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496887"/>
                  </a:ext>
                </a:extLst>
              </a:tr>
              <a:tr h="44928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thuyết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phục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vào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hội</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59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94415067"/>
                  </a:ext>
                </a:extLst>
              </a:tr>
              <a:tr h="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Thuyết phục cộng đồng tham gia hoạt động xã hội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18096200"/>
                  </a:ext>
                </a:extLst>
              </a:tr>
              <a:tr h="55694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NV4: </a:t>
                      </a:r>
                      <a:r>
                        <a:rPr lang="en-US" sz="1400" dirty="0" err="1">
                          <a:effectLst/>
                          <a:latin typeface="Arial" panose="020B0604020202020204" pitchFamily="34" charset="0"/>
                          <a:cs typeface="Arial" panose="020B0604020202020204" pitchFamily="34" charset="0"/>
                        </a:rPr>
                        <a:t>Lập</a:t>
                      </a:r>
                      <a:r>
                        <a:rPr lang="en-US" sz="1400" dirty="0">
                          <a:effectLst/>
                          <a:latin typeface="Arial" panose="020B0604020202020204" pitchFamily="34" charset="0"/>
                          <a:cs typeface="Arial" panose="020B0604020202020204" pitchFamily="34" charset="0"/>
                        </a:rPr>
                        <a:t> và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hiện</a:t>
                      </a:r>
                      <a:r>
                        <a:rPr lang="en-US" sz="1400" dirty="0">
                          <a:effectLst/>
                          <a:latin typeface="Arial" panose="020B0604020202020204" pitchFamily="34" charset="0"/>
                          <a:cs typeface="Arial" panose="020B0604020202020204" pitchFamily="34" charset="0"/>
                        </a:rPr>
                        <a:t> kế </a:t>
                      </a:r>
                      <a:r>
                        <a:rPr lang="en-US" sz="1400" dirty="0" err="1">
                          <a:effectLst/>
                          <a:latin typeface="Arial" panose="020B0604020202020204" pitchFamily="34" charset="0"/>
                          <a:cs typeface="Arial" panose="020B0604020202020204" pitchFamily="34" charset="0"/>
                        </a:rPr>
                        <a:t>hoạch</a:t>
                      </a:r>
                      <a:r>
                        <a:rPr lang="en-US" sz="1400" dirty="0">
                          <a:effectLst/>
                          <a:latin typeface="Arial" panose="020B0604020202020204" pitchFamily="34" charset="0"/>
                          <a:cs typeface="Arial" panose="020B0604020202020204" pitchFamily="34" charset="0"/>
                        </a:rPr>
                        <a:t> tuyên </a:t>
                      </a:r>
                      <a:r>
                        <a:rPr lang="en-US" sz="1400" dirty="0" err="1">
                          <a:effectLst/>
                          <a:latin typeface="Arial" panose="020B0604020202020204" pitchFamily="34" charset="0"/>
                          <a:cs typeface="Arial" panose="020B0604020202020204" pitchFamily="34" charset="0"/>
                        </a:rPr>
                        <a:t>truyền</a:t>
                      </a:r>
                      <a:r>
                        <a:rPr lang="en-US" sz="1400" dirty="0">
                          <a:effectLst/>
                          <a:latin typeface="Arial" panose="020B0604020202020204" pitchFamily="34" charset="0"/>
                          <a:cs typeface="Arial" panose="020B0604020202020204" pitchFamily="34" charset="0"/>
                        </a:rPr>
                        <a:t> trong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về văn </a:t>
                      </a:r>
                      <a:r>
                        <a:rPr lang="en-US" sz="1400" dirty="0" err="1">
                          <a:effectLst/>
                          <a:latin typeface="Arial" panose="020B0604020202020204" pitchFamily="34" charset="0"/>
                          <a:cs typeface="Arial" panose="020B0604020202020204" pitchFamily="34" charset="0"/>
                        </a:rPr>
                        <a:t>hóa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ứng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xư</a:t>
                      </a:r>
                      <a:r>
                        <a:rPr lang="en-US" sz="1400" dirty="0">
                          <a:effectLst/>
                          <a:latin typeface="Arial" panose="020B0604020202020204" pitchFamily="34" charset="0"/>
                          <a:cs typeface="Arial" panose="020B0604020202020204" pitchFamily="34" charset="0"/>
                        </a:rPr>
                        <a:t>̉ nơi công </a:t>
                      </a:r>
                      <a:r>
                        <a:rPr lang="en-US" sz="1400" dirty="0" err="1">
                          <a:effectLst/>
                          <a:latin typeface="Arial" panose="020B0604020202020204" pitchFamily="34" charset="0"/>
                          <a:cs typeface="Arial" panose="020B0604020202020204" pitchFamily="34" charset="0"/>
                        </a:rPr>
                        <a:t>cộng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21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495854"/>
                  </a:ext>
                </a:extLst>
              </a:tr>
              <a:tr h="27549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dirty="0">
                          <a:effectLst/>
                          <a:latin typeface="Arial" panose="020B0604020202020204" pitchFamily="34" charset="0"/>
                          <a:cs typeface="Arial" panose="020B0604020202020204" pitchFamily="34" charset="0"/>
                        </a:rPr>
                        <a:t>Tuyên truyền về văn hóa ứng xử nơi công cộng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39644120"/>
                  </a:ext>
                </a:extLst>
              </a:tr>
              <a:tr h="27549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NV5: </a:t>
                      </a:r>
                      <a:r>
                        <a:rPr lang="en-US" sz="1400" dirty="0" err="1">
                          <a:effectLst/>
                          <a:latin typeface="Arial" panose="020B0604020202020204" pitchFamily="34" charset="0"/>
                          <a:cs typeface="Arial" panose="020B0604020202020204" pitchFamily="34" charset="0"/>
                        </a:rPr>
                        <a:t>Tham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án</a:t>
                      </a:r>
                      <a:r>
                        <a:rPr lang="en-US" sz="1400" dirty="0">
                          <a:effectLst/>
                          <a:latin typeface="Arial" panose="020B0604020202020204" pitchFamily="34" charset="0"/>
                          <a:cs typeface="Arial" panose="020B0604020202020204" pitchFamily="34" charset="0"/>
                        </a:rPr>
                        <a:t> vì </a:t>
                      </a:r>
                      <a:r>
                        <a:rPr lang="en-US" sz="1400" dirty="0" err="1">
                          <a:effectLst/>
                          <a:latin typeface="Arial" panose="020B0604020202020204" pitchFamily="34" charset="0"/>
                          <a:cs typeface="Arial" panose="020B0604020202020204" pitchFamily="34" charset="0"/>
                        </a:rPr>
                        <a:t>cộng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66547664"/>
                  </a:ext>
                </a:extLst>
              </a:tr>
              <a:tr h="21465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err="1">
                          <a:effectLst/>
                          <a:latin typeface="Arial" panose="020B0604020202020204" pitchFamily="34" charset="0"/>
                          <a:cs typeface="Arial" panose="020B0604020202020204" pitchFamily="34" charset="0"/>
                        </a:rPr>
                        <a:t>Kiểm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lần</a:t>
                      </a:r>
                      <a:r>
                        <a:rPr lang="en-US" sz="1400" dirty="0">
                          <a:effectLst/>
                          <a:latin typeface="Arial" panose="020B0604020202020204" pitchFamily="34" charset="0"/>
                          <a:cs typeface="Arial" panose="020B0604020202020204" pitchFamily="34" charset="0"/>
                        </a:rPr>
                        <a:t> 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64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831521"/>
                  </a:ext>
                </a:extLst>
              </a:tr>
              <a:tr h="27549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NV6: Duy trì các hoạt động vì cộng đồng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8692579"/>
                  </a:ext>
                </a:extLst>
              </a:tr>
              <a:tr h="592792">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NV7: Đánh giá mức độ đạt được trong việc thực hiện các mục tiêu của chủ đề</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4261" marR="242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48871331"/>
                  </a:ext>
                </a:extLst>
              </a:tr>
            </a:tbl>
          </a:graphicData>
        </a:graphic>
      </p:graphicFrame>
    </p:spTree>
    <p:extLst>
      <p:ext uri="{BB962C8B-B14F-4D97-AF65-F5344CB8AC3E}">
        <p14:creationId xmlns:p14="http://schemas.microsoft.com/office/powerpoint/2010/main" val="52104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26</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5" name="Table 4">
            <a:extLst>
              <a:ext uri="{FF2B5EF4-FFF2-40B4-BE49-F238E27FC236}">
                <a16:creationId xmlns:a16="http://schemas.microsoft.com/office/drawing/2014/main" id="{0B36503A-5981-6DDA-0E43-70F4EA3FB7BF}"/>
              </a:ext>
            </a:extLst>
          </p:cNvPr>
          <p:cNvGraphicFramePr>
            <a:graphicFrameLocks noGrp="1"/>
          </p:cNvGraphicFramePr>
          <p:nvPr>
            <p:extLst>
              <p:ext uri="{D42A27DB-BD31-4B8C-83A1-F6EECF244321}">
                <p14:modId xmlns:p14="http://schemas.microsoft.com/office/powerpoint/2010/main" val="532984021"/>
              </p:ext>
            </p:extLst>
          </p:nvPr>
        </p:nvGraphicFramePr>
        <p:xfrm>
          <a:off x="183203" y="1223876"/>
          <a:ext cx="11825593" cy="5331616"/>
        </p:xfrm>
        <a:graphic>
          <a:graphicData uri="http://schemas.openxmlformats.org/drawingml/2006/table">
            <a:tbl>
              <a:tblPr>
                <a:tableStyleId>{93296810-A885-4BE3-A3E7-6D5BEEA58F35}</a:tableStyleId>
              </a:tblPr>
              <a:tblGrid>
                <a:gridCol w="468060">
                  <a:extLst>
                    <a:ext uri="{9D8B030D-6E8A-4147-A177-3AD203B41FA5}">
                      <a16:colId xmlns:a16="http://schemas.microsoft.com/office/drawing/2014/main" val="882158354"/>
                    </a:ext>
                  </a:extLst>
                </a:gridCol>
                <a:gridCol w="697313">
                  <a:extLst>
                    <a:ext uri="{9D8B030D-6E8A-4147-A177-3AD203B41FA5}">
                      <a16:colId xmlns:a16="http://schemas.microsoft.com/office/drawing/2014/main" val="3561566134"/>
                    </a:ext>
                  </a:extLst>
                </a:gridCol>
                <a:gridCol w="684155">
                  <a:extLst>
                    <a:ext uri="{9D8B030D-6E8A-4147-A177-3AD203B41FA5}">
                      <a16:colId xmlns:a16="http://schemas.microsoft.com/office/drawing/2014/main" val="354943553"/>
                    </a:ext>
                  </a:extLst>
                </a:gridCol>
                <a:gridCol w="5262734">
                  <a:extLst>
                    <a:ext uri="{9D8B030D-6E8A-4147-A177-3AD203B41FA5}">
                      <a16:colId xmlns:a16="http://schemas.microsoft.com/office/drawing/2014/main" val="1486310503"/>
                    </a:ext>
                  </a:extLst>
                </a:gridCol>
                <a:gridCol w="453911">
                  <a:extLst>
                    <a:ext uri="{9D8B030D-6E8A-4147-A177-3AD203B41FA5}">
                      <a16:colId xmlns:a16="http://schemas.microsoft.com/office/drawing/2014/main" val="831250156"/>
                    </a:ext>
                  </a:extLst>
                </a:gridCol>
                <a:gridCol w="643973">
                  <a:extLst>
                    <a:ext uri="{9D8B030D-6E8A-4147-A177-3AD203B41FA5}">
                      <a16:colId xmlns:a16="http://schemas.microsoft.com/office/drawing/2014/main" val="625588187"/>
                    </a:ext>
                  </a:extLst>
                </a:gridCol>
                <a:gridCol w="809857">
                  <a:extLst>
                    <a:ext uri="{9D8B030D-6E8A-4147-A177-3AD203B41FA5}">
                      <a16:colId xmlns:a16="http://schemas.microsoft.com/office/drawing/2014/main" val="1297643586"/>
                    </a:ext>
                  </a:extLst>
                </a:gridCol>
                <a:gridCol w="1699322">
                  <a:extLst>
                    <a:ext uri="{9D8B030D-6E8A-4147-A177-3AD203B41FA5}">
                      <a16:colId xmlns:a16="http://schemas.microsoft.com/office/drawing/2014/main" val="1648631574"/>
                    </a:ext>
                  </a:extLst>
                </a:gridCol>
                <a:gridCol w="1106268">
                  <a:extLst>
                    <a:ext uri="{9D8B030D-6E8A-4147-A177-3AD203B41FA5}">
                      <a16:colId xmlns:a16="http://schemas.microsoft.com/office/drawing/2014/main" val="3188739800"/>
                    </a:ext>
                  </a:extLst>
                </a:gridCol>
              </a:tblGrid>
              <a:tr h="147920">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Tiết PPCT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Thời điểm</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Thiết bị dạy học</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68044783"/>
                  </a:ext>
                </a:extLst>
              </a:tr>
              <a:tr h="147920">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400" b="1" dirty="0">
                          <a:effectLst/>
                          <a:latin typeface="Arial" panose="020B0604020202020204" pitchFamily="34" charset="0"/>
                          <a:cs typeface="Arial" panose="020B0604020202020204" pitchFamily="34" charset="0"/>
                        </a:rPr>
                        <a:t>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2384334"/>
                  </a:ext>
                </a:extLst>
              </a:tr>
              <a:tr h="366531">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Chủ đề 7: Tìm hiểu hoạt động sản xuất, kinh doanh, dịch vụ của địa phương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NV1: </a:t>
                      </a:r>
                      <a:r>
                        <a:rPr lang="en-US" sz="1400" dirty="0" err="1">
                          <a:effectLst/>
                          <a:latin typeface="Arial" panose="020B0604020202020204" pitchFamily="34" charset="0"/>
                          <a:cs typeface="Arial" panose="020B0604020202020204" pitchFamily="34" charset="0"/>
                        </a:rPr>
                        <a:t>Xác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tin </a:t>
                      </a:r>
                      <a:r>
                        <a:rPr lang="en-US" sz="1400" dirty="0" err="1">
                          <a:effectLst/>
                          <a:latin typeface="Arial" panose="020B0604020202020204" pitchFamily="34" charset="0"/>
                          <a:cs typeface="Arial" panose="020B0604020202020204" pitchFamily="34" charset="0"/>
                        </a:rPr>
                        <a:t>vê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nhóm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nghê</a:t>
                      </a:r>
                      <a:r>
                        <a:rPr lang="en-US" sz="1400" dirty="0">
                          <a:effectLst/>
                          <a:latin typeface="Arial" panose="020B0604020202020204" pitchFamily="34" charset="0"/>
                          <a:cs typeface="Arial" panose="020B0604020202020204" pitchFamily="34" charset="0"/>
                        </a:rPr>
                        <a:t>̀ ở </a:t>
                      </a:r>
                      <a:r>
                        <a:rPr lang="en-US" sz="1400" dirty="0" err="1">
                          <a:effectLst/>
                          <a:latin typeface="Arial" panose="020B0604020202020204" pitchFamily="34" charset="0"/>
                          <a:cs typeface="Arial" panose="020B0604020202020204" pitchFamily="34" charset="0"/>
                        </a:rPr>
                        <a:t>địa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phương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67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23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245449"/>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KIỂM TRA GIỮA KÌ</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0544080"/>
                  </a:ext>
                </a:extLst>
              </a:tr>
              <a:tr h="360193">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5000"/>
                        </a:lnSpc>
                        <a:spcAft>
                          <a:spcPts val="1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69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9525021"/>
                  </a:ext>
                </a:extLst>
              </a:tr>
              <a:tr h="29228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NV2: </a:t>
                      </a:r>
                      <a:r>
                        <a:rPr lang="en-US" sz="1400" dirty="0" err="1">
                          <a:effectLst/>
                          <a:latin typeface="Arial" panose="020B0604020202020204" pitchFamily="34" charset="0"/>
                          <a:cs typeface="Arial" panose="020B0604020202020204" pitchFamily="34" charset="0"/>
                        </a:rPr>
                        <a:t>Thực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thông</a:t>
                      </a:r>
                      <a:r>
                        <a:rPr lang="en-US" sz="1400" dirty="0">
                          <a:effectLst/>
                          <a:latin typeface="Arial" panose="020B0604020202020204" pitchFamily="34" charset="0"/>
                          <a:cs typeface="Arial" panose="020B0604020202020204" pitchFamily="34" charset="0"/>
                        </a:rPr>
                        <a:t> tin </a:t>
                      </a:r>
                      <a:r>
                        <a:rPr lang="en-US" sz="1400" dirty="0" err="1">
                          <a:effectLst/>
                          <a:latin typeface="Arial" panose="020B0604020202020204" pitchFamily="34" charset="0"/>
                          <a:cs typeface="Arial" panose="020B0604020202020204" pitchFamily="34" charset="0"/>
                        </a:rPr>
                        <a:t>vê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nhóm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xuất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dịch</a:t>
                      </a:r>
                      <a:r>
                        <a:rPr lang="en-US" sz="1400" dirty="0">
                          <a:effectLst/>
                          <a:latin typeface="Arial" panose="020B0604020202020204" pitchFamily="34" charset="0"/>
                          <a:cs typeface="Arial" panose="020B0604020202020204" pitchFamily="34" charset="0"/>
                        </a:rPr>
                        <a:t> vụ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nhóm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nghê</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quan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tâm</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70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err="1">
                          <a:effectLst/>
                          <a:latin typeface="Arial" panose="020B0604020202020204" pitchFamily="34" charset="0"/>
                          <a:cs typeface="Arial" panose="020B0604020202020204" pitchFamily="34" charset="0"/>
                        </a:rPr>
                        <a:t>Tuần</a:t>
                      </a:r>
                      <a:r>
                        <a:rPr lang="en-US" sz="1400" dirty="0">
                          <a:effectLst/>
                          <a:latin typeface="Arial" panose="020B0604020202020204" pitchFamily="34" charset="0"/>
                          <a:cs typeface="Arial" panose="020B0604020202020204" pitchFamily="34" charset="0"/>
                        </a:rPr>
                        <a:t> 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Lớp học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512886"/>
                  </a:ext>
                </a:extLst>
              </a:tr>
              <a:tr h="51503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dirty="0">
                          <a:effectLst/>
                          <a:latin typeface="Arial" panose="020B0604020202020204" pitchFamily="34" charset="0"/>
                          <a:cs typeface="Arial" panose="020B0604020202020204" pitchFamily="34" charset="0"/>
                        </a:rPr>
                        <a:t>NV3: </a:t>
                      </a:r>
                      <a:r>
                        <a:rPr lang="en-US" sz="1400" dirty="0" err="1">
                          <a:effectLst/>
                          <a:latin typeface="Arial" panose="020B0604020202020204" pitchFamily="34" charset="0"/>
                          <a:cs typeface="Arial" panose="020B0604020202020204" pitchFamily="34" charset="0"/>
                        </a:rPr>
                        <a:t>Sắp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xếp</a:t>
                      </a:r>
                      <a:r>
                        <a:rPr lang="en-US" sz="1400" dirty="0">
                          <a:effectLst/>
                          <a:latin typeface="Arial" panose="020B0604020202020204" pitchFamily="34" charset="0"/>
                          <a:cs typeface="Arial" panose="020B0604020202020204" pitchFamily="34" charset="0"/>
                        </a:rPr>
                        <a:t> theo </a:t>
                      </a:r>
                      <a:r>
                        <a:rPr lang="en-US" sz="1400" dirty="0" err="1">
                          <a:effectLst/>
                          <a:latin typeface="Arial" panose="020B0604020202020204" pitchFamily="34" charset="0"/>
                          <a:cs typeface="Arial" panose="020B0604020202020204" pitchFamily="34" charset="0"/>
                        </a:rPr>
                        <a:t>nhóm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nghề </a:t>
                      </a:r>
                      <a:r>
                        <a:rPr lang="en-US" sz="1400" dirty="0" err="1">
                          <a:effectLst/>
                          <a:latin typeface="Arial" panose="020B0604020202020204" pitchFamily="34" charset="0"/>
                          <a:cs typeface="Arial" panose="020B0604020202020204" pitchFamily="34" charset="0"/>
                        </a:rPr>
                        <a:t>thuộc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động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xuất</a:t>
                      </a:r>
                      <a:r>
                        <a:rPr lang="en-US" sz="1400" dirty="0">
                          <a:effectLst/>
                          <a:latin typeface="Arial" panose="020B0604020202020204" pitchFamily="34" charset="0"/>
                          <a:cs typeface="Arial" panose="020B0604020202020204" pitchFamily="34" charset="0"/>
                        </a:rPr>
                        <a:t>, kinh doanh và </a:t>
                      </a:r>
                      <a:r>
                        <a:rPr lang="en-US" sz="1400" dirty="0" err="1">
                          <a:effectLst/>
                          <a:latin typeface="Arial" panose="020B0604020202020204" pitchFamily="34" charset="0"/>
                          <a:cs typeface="Arial" panose="020B0604020202020204" pitchFamily="34" charset="0"/>
                        </a:rPr>
                        <a:t>dịch</a:t>
                      </a:r>
                      <a:r>
                        <a:rPr lang="en-US" sz="1400" dirty="0">
                          <a:effectLst/>
                          <a:latin typeface="Arial" panose="020B0604020202020204" pitchFamily="34" charset="0"/>
                          <a:cs typeface="Arial" panose="020B0604020202020204" pitchFamily="34" charset="0"/>
                        </a:rPr>
                        <a:t> vụ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địa</a:t>
                      </a:r>
                      <a:r>
                        <a:rPr lang="en-US" sz="1400" dirty="0">
                          <a:effectLst/>
                          <a:latin typeface="Arial" panose="020B0604020202020204" pitchFamily="34" charset="0"/>
                          <a:cs typeface="Arial" panose="020B0604020202020204" pitchFamily="34" charset="0"/>
                        </a:rPr>
                        <a:t> phương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74657310"/>
                  </a:ext>
                </a:extLst>
              </a:tr>
              <a:tr h="21803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a:effectLst/>
                          <a:latin typeface="Arial" panose="020B0604020202020204" pitchFamily="34" charset="0"/>
                          <a:cs typeface="Arial" panose="020B0604020202020204" pitchFamily="34" charset="0"/>
                        </a:rPr>
                        <a:t>Phân chia các nhóm ngành nghề ở địa phương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4388160"/>
                  </a:ext>
                </a:extLst>
              </a:tr>
              <a:tr h="58928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NV4: Trao đổi về những điều kiện đảm bảo an toàn và sức khỏe nghề nghiệp trong các lĩnh vực nghề nghiệp ở địa phương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25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err="1">
                          <a:effectLst/>
                          <a:latin typeface="Arial" panose="020B0604020202020204" pitchFamily="34" charset="0"/>
                          <a:cs typeface="Arial" panose="020B0604020202020204" pitchFamily="34" charset="0"/>
                        </a:rPr>
                        <a:t>Lớp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119772"/>
                  </a:ext>
                </a:extLst>
              </a:tr>
              <a:tr h="36653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vi-VN" sz="1400">
                          <a:effectLst/>
                          <a:latin typeface="Arial" panose="020B0604020202020204" pitchFamily="34" charset="0"/>
                          <a:cs typeface="Arial" panose="020B0604020202020204" pitchFamily="34" charset="0"/>
                        </a:rPr>
                        <a:t>Thảo luận về điều kiện về điều kiện đảm bảo an toàn và sức khỏe nghề nghiệp</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16078825"/>
                  </a:ext>
                </a:extLst>
              </a:tr>
              <a:tr h="21803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400">
                          <a:effectLst/>
                          <a:latin typeface="Arial" panose="020B0604020202020204" pitchFamily="34" charset="0"/>
                          <a:cs typeface="Arial" panose="020B0604020202020204" pitchFamily="34" charset="0"/>
                        </a:rPr>
                        <a:t>NV5: Trải nghiệm thực tế nghề nghiệp</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75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14339352"/>
                  </a:ext>
                </a:extLst>
              </a:tr>
              <a:tr h="207912">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400">
                          <a:effectLst/>
                          <a:latin typeface="Arial" panose="020B0604020202020204" pitchFamily="34" charset="0"/>
                          <a:cs typeface="Arial" panose="020B0604020202020204" pitchFamily="34" charset="0"/>
                        </a:rPr>
                        <a:t>Thực hành các tình huống giả định nghề nghiệp</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76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err="1">
                          <a:effectLst/>
                          <a:latin typeface="Arial" panose="020B0604020202020204" pitchFamily="34" charset="0"/>
                          <a:cs typeface="Arial" panose="020B0604020202020204" pitchFamily="34" charset="0"/>
                        </a:rPr>
                        <a:t>Tuần</a:t>
                      </a:r>
                      <a:r>
                        <a:rPr lang="en-US" sz="1400" dirty="0">
                          <a:effectLst/>
                          <a:latin typeface="Arial" panose="020B0604020202020204" pitchFamily="34" charset="0"/>
                          <a:cs typeface="Arial" panose="020B0604020202020204" pitchFamily="34" charset="0"/>
                        </a:rPr>
                        <a:t> 26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10000"/>
                        </a:lnSpc>
                        <a:spcAft>
                          <a:spcPts val="100"/>
                        </a:spcAft>
                      </a:pP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tính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máy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ảnh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học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tập</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262094"/>
                  </a:ext>
                </a:extLst>
              </a:tr>
              <a:tr h="420977">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a:effectLst/>
                          <a:latin typeface="Arial" panose="020B0604020202020204" pitchFamily="34" charset="0"/>
                          <a:cs typeface="Arial" panose="020B0604020202020204" pitchFamily="34" charset="0"/>
                        </a:rPr>
                        <a:t>NV6: Thuyết trình về nghề em mong muốn được làm và cách mang lại lợi ích cho địa phương</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77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3604321"/>
                  </a:ext>
                </a:extLst>
              </a:tr>
              <a:tr h="20207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a:effectLst/>
                          <a:latin typeface="Arial" panose="020B0604020202020204" pitchFamily="34" charset="0"/>
                          <a:cs typeface="Arial" panose="020B0604020202020204" pitchFamily="34" charset="0"/>
                        </a:rPr>
                        <a:t>NV7: Tự đánh giá</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78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2349" marR="223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3034616"/>
                  </a:ext>
                </a:extLst>
              </a:tr>
            </a:tbl>
          </a:graphicData>
        </a:graphic>
      </p:graphicFrame>
    </p:spTree>
    <p:extLst>
      <p:ext uri="{BB962C8B-B14F-4D97-AF65-F5344CB8AC3E}">
        <p14:creationId xmlns:p14="http://schemas.microsoft.com/office/powerpoint/2010/main" val="294836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27</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31633"/>
            <a:ext cx="8989374" cy="11089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rPr>
              <a:t>THAM KHẢO </a:t>
            </a:r>
            <a:br>
              <a:rPr lang="en-US"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PHÂN PHỐI CHƯƠNG TRÌNH </a:t>
            </a:r>
            <a:br>
              <a:rPr lang="vi-VN" sz="1800" b="1" kern="0" dirty="0">
                <a:solidFill>
                  <a:srgbClr val="556F1B"/>
                </a:solidFill>
                <a:latin typeface="Arial" panose="020B0604020202020204" pitchFamily="34" charset="0"/>
                <a:ea typeface="Roboto" panose="02000000000000000000" pitchFamily="2" charset="0"/>
              </a:rPr>
            </a:br>
            <a:r>
              <a:rPr lang="vi-VN" sz="1800" b="1" kern="0" dirty="0">
                <a:solidFill>
                  <a:srgbClr val="556F1B"/>
                </a:solidFill>
                <a:latin typeface="Arial" panose="020B0604020202020204" pitchFamily="34" charset="0"/>
                <a:ea typeface="Roboto" panose="02000000000000000000" pitchFamily="2" charset="0"/>
              </a:rPr>
              <a:t>HOẠT ĐỘNG TRẢI NGHIỆM</a:t>
            </a:r>
            <a:r>
              <a:rPr lang="en-US" sz="1800" b="1" kern="0" dirty="0">
                <a:solidFill>
                  <a:srgbClr val="556F1B"/>
                </a:solidFill>
                <a:latin typeface="Arial" panose="020B0604020202020204" pitchFamily="34" charset="0"/>
                <a:ea typeface="Roboto" panose="02000000000000000000" pitchFamily="2" charset="0"/>
              </a:rPr>
              <a:t> -</a:t>
            </a:r>
            <a:r>
              <a:rPr lang="vi-VN" sz="1800" b="1" kern="0" dirty="0">
                <a:solidFill>
                  <a:srgbClr val="556F1B"/>
                </a:solidFill>
                <a:latin typeface="Arial" panose="020B0604020202020204" pitchFamily="34" charset="0"/>
                <a:ea typeface="Roboto" panose="02000000000000000000" pitchFamily="2" charset="0"/>
              </a:rPr>
              <a:t> HƯỚNG NGHIỆP LỚP </a:t>
            </a:r>
            <a:r>
              <a:rPr lang="en-US" sz="1800" b="1" kern="0" dirty="0">
                <a:solidFill>
                  <a:srgbClr val="556F1B"/>
                </a:solidFill>
                <a:latin typeface="Arial" panose="020B0604020202020204" pitchFamily="34" charset="0"/>
                <a:ea typeface="Roboto" panose="02000000000000000000" pitchFamily="2"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824972"/>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4" name="Table 3">
            <a:extLst>
              <a:ext uri="{FF2B5EF4-FFF2-40B4-BE49-F238E27FC236}">
                <a16:creationId xmlns:a16="http://schemas.microsoft.com/office/drawing/2014/main" id="{4EDADAFF-0DE0-6361-2DDF-012451CD36FB}"/>
              </a:ext>
            </a:extLst>
          </p:cNvPr>
          <p:cNvGraphicFramePr>
            <a:graphicFrameLocks noGrp="1"/>
          </p:cNvGraphicFramePr>
          <p:nvPr>
            <p:extLst>
              <p:ext uri="{D42A27DB-BD31-4B8C-83A1-F6EECF244321}">
                <p14:modId xmlns:p14="http://schemas.microsoft.com/office/powerpoint/2010/main" val="426840115"/>
              </p:ext>
            </p:extLst>
          </p:nvPr>
        </p:nvGraphicFramePr>
        <p:xfrm>
          <a:off x="276295" y="1225082"/>
          <a:ext cx="11663936" cy="5035298"/>
        </p:xfrm>
        <a:graphic>
          <a:graphicData uri="http://schemas.openxmlformats.org/drawingml/2006/table">
            <a:tbl>
              <a:tblPr>
                <a:tableStyleId>{93296810-A885-4BE3-A3E7-6D5BEEA58F35}</a:tableStyleId>
              </a:tblPr>
              <a:tblGrid>
                <a:gridCol w="486182">
                  <a:extLst>
                    <a:ext uri="{9D8B030D-6E8A-4147-A177-3AD203B41FA5}">
                      <a16:colId xmlns:a16="http://schemas.microsoft.com/office/drawing/2014/main" val="763965322"/>
                    </a:ext>
                  </a:extLst>
                </a:gridCol>
                <a:gridCol w="831865">
                  <a:extLst>
                    <a:ext uri="{9D8B030D-6E8A-4147-A177-3AD203B41FA5}">
                      <a16:colId xmlns:a16="http://schemas.microsoft.com/office/drawing/2014/main" val="3005021230"/>
                    </a:ext>
                  </a:extLst>
                </a:gridCol>
                <a:gridCol w="1002726">
                  <a:extLst>
                    <a:ext uri="{9D8B030D-6E8A-4147-A177-3AD203B41FA5}">
                      <a16:colId xmlns:a16="http://schemas.microsoft.com/office/drawing/2014/main" val="2499664142"/>
                    </a:ext>
                  </a:extLst>
                </a:gridCol>
                <a:gridCol w="4221284">
                  <a:extLst>
                    <a:ext uri="{9D8B030D-6E8A-4147-A177-3AD203B41FA5}">
                      <a16:colId xmlns:a16="http://schemas.microsoft.com/office/drawing/2014/main" val="3343767540"/>
                    </a:ext>
                  </a:extLst>
                </a:gridCol>
                <a:gridCol w="632788">
                  <a:extLst>
                    <a:ext uri="{9D8B030D-6E8A-4147-A177-3AD203B41FA5}">
                      <a16:colId xmlns:a16="http://schemas.microsoft.com/office/drawing/2014/main" val="3476437886"/>
                    </a:ext>
                  </a:extLst>
                </a:gridCol>
                <a:gridCol w="535436">
                  <a:extLst>
                    <a:ext uri="{9D8B030D-6E8A-4147-A177-3AD203B41FA5}">
                      <a16:colId xmlns:a16="http://schemas.microsoft.com/office/drawing/2014/main" val="1672462161"/>
                    </a:ext>
                  </a:extLst>
                </a:gridCol>
                <a:gridCol w="887065">
                  <a:extLst>
                    <a:ext uri="{9D8B030D-6E8A-4147-A177-3AD203B41FA5}">
                      <a16:colId xmlns:a16="http://schemas.microsoft.com/office/drawing/2014/main" val="844165032"/>
                    </a:ext>
                  </a:extLst>
                </a:gridCol>
                <a:gridCol w="2044394">
                  <a:extLst>
                    <a:ext uri="{9D8B030D-6E8A-4147-A177-3AD203B41FA5}">
                      <a16:colId xmlns:a16="http://schemas.microsoft.com/office/drawing/2014/main" val="231677604"/>
                    </a:ext>
                  </a:extLst>
                </a:gridCol>
                <a:gridCol w="1022196">
                  <a:extLst>
                    <a:ext uri="{9D8B030D-6E8A-4147-A177-3AD203B41FA5}">
                      <a16:colId xmlns:a16="http://schemas.microsoft.com/office/drawing/2014/main" val="2882279713"/>
                    </a:ext>
                  </a:extLst>
                </a:gridCol>
              </a:tblGrid>
              <a:tr h="319349">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Bài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400" b="1">
                          <a:effectLst/>
                          <a:latin typeface="Arial" panose="020B0604020202020204" pitchFamily="34" charset="0"/>
                          <a:cs typeface="Arial" panose="020B0604020202020204" pitchFamily="34" charset="0"/>
                        </a:rPr>
                        <a:t>Số tiết</a:t>
                      </a:r>
                      <a:endParaRPr lang="en-US" sz="1400" b="1">
                        <a:effectLst/>
                        <a:latin typeface="Arial" panose="020B0604020202020204" pitchFamily="34" charset="0"/>
                        <a:cs typeface="Arial" panose="020B0604020202020204" pitchFamily="34" charset="0"/>
                      </a:endParaRPr>
                    </a:p>
                    <a:p>
                      <a:pPr algn="ctr">
                        <a:lnSpc>
                          <a:spcPct val="115000"/>
                        </a:lnSpc>
                        <a:spcAft>
                          <a:spcPts val="100"/>
                        </a:spcAft>
                      </a:pPr>
                      <a:r>
                        <a:rPr lang="vi-VN" sz="1400" b="1">
                          <a:effectLst/>
                          <a:latin typeface="Arial" panose="020B0604020202020204" pitchFamily="34" charset="0"/>
                          <a:cs typeface="Arial" panose="020B0604020202020204" pitchFamily="34" charset="0"/>
                        </a:rPr>
                        <a:t>(2)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400" b="1">
                          <a:effectLst/>
                          <a:latin typeface="Arial" panose="020B0604020202020204" pitchFamily="34" charset="0"/>
                          <a:cs typeface="Arial" panose="020B0604020202020204" pitchFamily="34" charset="0"/>
                        </a:rPr>
                        <a:t>Tiết PPCT</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Thời điểm</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Thiết bị dạy học</a:t>
                      </a:r>
                      <a:endParaRPr lang="en-US" sz="14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400" b="1" dirty="0">
                          <a:effectLst/>
                          <a:latin typeface="Arial" panose="020B0604020202020204" pitchFamily="34" charset="0"/>
                          <a:cs typeface="Arial" panose="020B0604020202020204" pitchFamily="34" charset="0"/>
                        </a:rPr>
                        <a:t>(4)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400" b="1" dirty="0">
                          <a:effectLst/>
                          <a:latin typeface="Arial" panose="020B0604020202020204" pitchFamily="34" charset="0"/>
                          <a:cs typeface="Arial" panose="020B0604020202020204" pitchFamily="34" charset="0"/>
                        </a:rPr>
                        <a:t>Địa điểm dạy học</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76764125"/>
                  </a:ext>
                </a:extLst>
              </a:tr>
              <a:tr h="439337">
                <a:tc vMerge="1">
                  <a:txBody>
                    <a:bodyPr/>
                    <a:lstStyle/>
                    <a:p>
                      <a:endParaRPr lang="en-US"/>
                    </a:p>
                  </a:txBody>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chủ đề</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Hoạt động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400" b="1" dirty="0">
                          <a:effectLst/>
                          <a:latin typeface="Arial" panose="020B0604020202020204" pitchFamily="34" charset="0"/>
                          <a:cs typeface="Arial" panose="020B0604020202020204" pitchFamily="34" charset="0"/>
                        </a:rPr>
                        <a:t>Tên bài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2900925"/>
                  </a:ext>
                </a:extLst>
              </a:tr>
              <a:tr h="304466">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Chủ đề 8 </a:t>
                      </a:r>
                    </a:p>
                    <a:p>
                      <a:pPr algn="ctr">
                        <a:lnSpc>
                          <a:spcPct val="115000"/>
                        </a:lnSpc>
                        <a:spcAft>
                          <a:spcPts val="100"/>
                        </a:spcAft>
                      </a:pPr>
                      <a:r>
                        <a:rPr lang="en-US" sz="1400" dirty="0">
                          <a:effectLst/>
                          <a:latin typeface="Arial" panose="020B0604020202020204" pitchFamily="34" charset="0"/>
                          <a:cs typeface="Arial" panose="020B0604020202020204" pitchFamily="34" charset="0"/>
                        </a:rPr>
                        <a:t>Định hướng học tập và rèn luyện theo nhóm nghề lựa chọn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a:effectLst/>
                          <a:latin typeface="Arial" panose="020B0604020202020204" pitchFamily="34" charset="0"/>
                          <a:cs typeface="Arial" panose="020B0604020202020204" pitchFamily="34" charset="0"/>
                        </a:rPr>
                        <a:t>NV1: GV chủ </a:t>
                      </a:r>
                      <a:r>
                        <a:rPr lang="en-US" sz="1400" dirty="0" err="1">
                          <a:effectLst/>
                          <a:latin typeface="Arial" panose="020B0604020202020204" pitchFamily="34" charset="0"/>
                          <a:cs typeface="Arial" panose="020B0604020202020204" pitchFamily="34" charset="0"/>
                        </a:rPr>
                        <a:t>nhiệm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nghiệp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lớp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79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27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Máy tính, âm thanh, máy chiếu, tranh, ảnh, clip, phiếu học tập,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Lớp học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221771"/>
                  </a:ext>
                </a:extLst>
              </a:tr>
              <a:tr h="30446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err="1">
                          <a:effectLst/>
                          <a:latin typeface="Arial" panose="020B0604020202020204" pitchFamily="34" charset="0"/>
                          <a:cs typeface="Arial" panose="020B0604020202020204" pitchFamily="34" charset="0"/>
                        </a:rPr>
                        <a:t>Tìm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nghê</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0994724"/>
                  </a:ext>
                </a:extLst>
              </a:tr>
              <a:tr h="30446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err="1">
                          <a:effectLst/>
                          <a:latin typeface="Arial" panose="020B0604020202020204" pitchFamily="34" charset="0"/>
                          <a:cs typeface="Arial" panose="020B0604020202020204" pitchFamily="34" charset="0"/>
                        </a:rPr>
                        <a:t>Trắc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81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54622617"/>
                  </a:ext>
                </a:extLst>
              </a:tr>
              <a:tr h="42188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ĐH </a:t>
                      </a:r>
                      <a:r>
                        <a:rPr lang="en-US" sz="1400" dirty="0" err="1">
                          <a:effectLst/>
                          <a:latin typeface="Arial" panose="020B0604020202020204" pitchFamily="34" charset="0"/>
                          <a:cs typeface="Arial" panose="020B0604020202020204" pitchFamily="34" charset="0"/>
                        </a:rPr>
                        <a:t>đến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tư</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vấn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nghiệp</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sinh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28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Loa, micro,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khảo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sát</a:t>
                      </a:r>
                      <a:r>
                        <a:rPr lang="en-US" sz="1400" dirty="0">
                          <a:effectLst/>
                          <a:latin typeface="Arial" panose="020B0604020202020204" pitchFamily="34" charset="0"/>
                          <a:cs typeface="Arial" panose="020B0604020202020204" pitchFamily="34" charset="0"/>
                        </a:rPr>
                        <a:t>, brochure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ĐH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Sân trường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011895"/>
                  </a:ext>
                </a:extLst>
              </a:tr>
              <a:tr h="300667">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400" dirty="0">
                          <a:effectLst/>
                          <a:latin typeface="Arial" panose="020B0604020202020204" pitchFamily="34" charset="0"/>
                          <a:cs typeface="Arial" panose="020B0604020202020204" pitchFamily="34" charset="0"/>
                        </a:rPr>
                        <a:t>Học sinh nghe tư vấn hướng nghiệp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44155615"/>
                  </a:ext>
                </a:extLst>
              </a:tr>
              <a:tr h="31582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400" dirty="0">
                          <a:effectLst/>
                          <a:latin typeface="Arial" panose="020B0604020202020204" pitchFamily="34" charset="0"/>
                          <a:cs typeface="Arial" panose="020B0604020202020204" pitchFamily="34" charset="0"/>
                        </a:rPr>
                        <a:t>Học sinh nghe tư vấn hướng  nghiệp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19139027"/>
                  </a:ext>
                </a:extLst>
              </a:tr>
              <a:tr h="421880">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ĐH </a:t>
                      </a:r>
                      <a:r>
                        <a:rPr lang="en-US" sz="1400" dirty="0" err="1">
                          <a:effectLst/>
                          <a:latin typeface="Arial" panose="020B0604020202020204" pitchFamily="34" charset="0"/>
                          <a:cs typeface="Arial" panose="020B0604020202020204" pitchFamily="34" charset="0"/>
                        </a:rPr>
                        <a:t>đến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tư </a:t>
                      </a:r>
                      <a:r>
                        <a:rPr lang="en-US" sz="1400" dirty="0" err="1">
                          <a:effectLst/>
                          <a:latin typeface="Arial" panose="020B0604020202020204" pitchFamily="34" charset="0"/>
                          <a:cs typeface="Arial" panose="020B0604020202020204" pitchFamily="34" charset="0"/>
                        </a:rPr>
                        <a:t>vấn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nghiệp</a:t>
                      </a:r>
                      <a:r>
                        <a:rPr lang="en-US" sz="1400" dirty="0">
                          <a:effectLst/>
                          <a:latin typeface="Arial" panose="020B0604020202020204" pitchFamily="34" charset="0"/>
                          <a:cs typeface="Arial" panose="020B0604020202020204" pitchFamily="34" charset="0"/>
                        </a:rPr>
                        <a:t> cho </a:t>
                      </a:r>
                      <a:r>
                        <a:rPr lang="en-US" sz="1400" dirty="0" err="1">
                          <a:effectLst/>
                          <a:latin typeface="Arial" panose="020B0604020202020204" pitchFamily="34" charset="0"/>
                          <a:cs typeface="Arial" panose="020B0604020202020204" pitchFamily="34" charset="0"/>
                        </a:rPr>
                        <a:t>học</a:t>
                      </a:r>
                      <a:r>
                        <a:rPr lang="en-US" sz="1400" dirty="0">
                          <a:effectLst/>
                          <a:latin typeface="Arial" panose="020B0604020202020204" pitchFamily="34" charset="0"/>
                          <a:cs typeface="Arial" panose="020B0604020202020204" pitchFamily="34" charset="0"/>
                        </a:rPr>
                        <a:t> sinh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Tuần 29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Loa, micro,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phiếu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khảo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sát</a:t>
                      </a:r>
                      <a:r>
                        <a:rPr lang="en-US" sz="1400" dirty="0">
                          <a:effectLst/>
                          <a:latin typeface="Arial" panose="020B0604020202020204" pitchFamily="34" charset="0"/>
                          <a:cs typeface="Arial" panose="020B0604020202020204" pitchFamily="34" charset="0"/>
                        </a:rPr>
                        <a:t>, brochure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ĐH</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a:effectLst/>
                          <a:latin typeface="Arial" panose="020B0604020202020204" pitchFamily="34" charset="0"/>
                          <a:cs typeface="Arial" panose="020B0604020202020204" pitchFamily="34" charset="0"/>
                        </a:rPr>
                        <a:t>Sân trường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377043"/>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HĐGD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400" dirty="0">
                          <a:effectLst/>
                          <a:latin typeface="Arial" panose="020B0604020202020204" pitchFamily="34" charset="0"/>
                          <a:cs typeface="Arial" panose="020B0604020202020204" pitchFamily="34" charset="0"/>
                        </a:rPr>
                        <a:t>Học sinh nghe tư vấn hướng  nghiệp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86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5409186"/>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400" dirty="0">
                          <a:effectLst/>
                          <a:latin typeface="Arial" panose="020B0604020202020204" pitchFamily="34" charset="0"/>
                          <a:cs typeface="Arial" panose="020B0604020202020204" pitchFamily="34" charset="0"/>
                        </a:rPr>
                        <a:t>Học sinh nghe tư vấn hướng  nghiệp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87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69361075"/>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400" dirty="0" err="1">
                          <a:effectLst/>
                          <a:latin typeface="Arial" panose="020B0604020202020204" pitchFamily="34" charset="0"/>
                          <a:cs typeface="Arial" panose="020B0604020202020204" pitchFamily="34" charset="0"/>
                        </a:rPr>
                        <a:t>Tham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quan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nghiệm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các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Đại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a:effectLst/>
                          <a:latin typeface="Arial" panose="020B0604020202020204" pitchFamily="34" charset="0"/>
                          <a:cs typeface="Arial" panose="020B0604020202020204" pitchFamily="34" charset="0"/>
                        </a:rPr>
                        <a:t>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400" dirty="0">
                          <a:effectLst/>
                          <a:latin typeface="Arial" panose="020B0604020202020204" pitchFamily="34" charset="0"/>
                          <a:cs typeface="Arial" panose="020B0604020202020204" pitchFamily="34" charset="0"/>
                        </a:rPr>
                        <a:t>Tuần 30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400" dirty="0">
                          <a:effectLst/>
                          <a:latin typeface="Arial" panose="020B0604020202020204" pitchFamily="34" charset="0"/>
                          <a:cs typeface="Arial" panose="020B0604020202020204" pitchFamily="34" charset="0"/>
                        </a:rPr>
                        <a:t>Xe di </a:t>
                      </a:r>
                      <a:r>
                        <a:rPr lang="en-US" sz="1400" dirty="0" err="1">
                          <a:effectLst/>
                          <a:latin typeface="Arial" panose="020B0604020202020204" pitchFamily="34" charset="0"/>
                          <a:cs typeface="Arial" panose="020B0604020202020204" pitchFamily="34" charset="0"/>
                        </a:rPr>
                        <a:t>chuyển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máy</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âm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thanh</a:t>
                      </a:r>
                      <a:r>
                        <a:rPr lang="en-US" sz="1400" dirty="0">
                          <a:effectLst/>
                          <a:latin typeface="Arial" panose="020B0604020202020204" pitchFamily="34" charset="0"/>
                          <a:cs typeface="Arial" panose="020B0604020202020204" pitchFamily="34" charset="0"/>
                        </a:rPr>
                        <a:t>, clip </a:t>
                      </a:r>
                      <a:r>
                        <a:rPr lang="en-US" sz="1400" dirty="0" err="1">
                          <a:effectLst/>
                          <a:latin typeface="Arial" panose="020B0604020202020204" pitchFamily="34" charset="0"/>
                          <a:cs typeface="Arial" panose="020B0604020202020204" pitchFamily="34" charset="0"/>
                        </a:rPr>
                        <a:t>giới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thiệu</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chương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trình</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học</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của</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trường</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vi-VN" sz="1400" dirty="0">
                          <a:effectLst/>
                          <a:latin typeface="Arial" panose="020B0604020202020204" pitchFamily="34" charset="0"/>
                          <a:cs typeface="Arial" panose="020B0604020202020204" pitchFamily="34" charset="0"/>
                        </a:rPr>
                        <a:t>Tham quan các t</a:t>
                      </a:r>
                      <a:r>
                        <a:rPr lang="en-US" sz="1400" dirty="0" err="1">
                          <a:effectLst/>
                          <a:latin typeface="Arial" panose="020B0604020202020204" pitchFamily="34" charset="0"/>
                          <a:cs typeface="Arial" panose="020B0604020202020204" pitchFamily="34" charset="0"/>
                        </a:rPr>
                        <a:t>rường</a:t>
                      </a:r>
                      <a:r>
                        <a:rPr lang="en-US" sz="1400" dirty="0">
                          <a:effectLst/>
                          <a:latin typeface="Arial" panose="020B0604020202020204" pitchFamily="34" charset="0"/>
                          <a:cs typeface="Arial" panose="020B0604020202020204" pitchFamily="34" charset="0"/>
                        </a:rPr>
                        <a:t> ĐH</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323198"/>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0000"/>
                        </a:lnSpc>
                        <a:spcAft>
                          <a:spcPts val="100"/>
                        </a:spcAft>
                        <a:tabLst>
                          <a:tab pos="222885" algn="l"/>
                        </a:tabLst>
                      </a:pPr>
                      <a:r>
                        <a:rPr lang="vi-VN" sz="1400" dirty="0">
                          <a:effectLst/>
                          <a:latin typeface="Arial" panose="020B0604020202020204" pitchFamily="34" charset="0"/>
                          <a:cs typeface="Arial" panose="020B0604020202020204" pitchFamily="34" charset="0"/>
                        </a:rPr>
                        <a:t>Học sinh đến các trường đại học</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89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0792922"/>
                  </a:ext>
                </a:extLst>
              </a:tr>
              <a:tr h="36019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400">
                          <a:effectLst/>
                          <a:latin typeface="Arial" panose="020B0604020202020204" pitchFamily="34" charset="0"/>
                          <a:cs typeface="Arial" panose="020B0604020202020204" pitchFamily="34" charset="0"/>
                        </a:rPr>
                        <a:t>HĐGD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10000"/>
                        </a:lnSpc>
                        <a:spcAft>
                          <a:spcPts val="100"/>
                        </a:spcAft>
                        <a:tabLst>
                          <a:tab pos="222885"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400" dirty="0">
                          <a:effectLst/>
                          <a:latin typeface="Arial" panose="020B0604020202020204" pitchFamily="34" charset="0"/>
                          <a:cs typeface="Arial" panose="020B0604020202020204" pitchFamily="34" charset="0"/>
                        </a:rPr>
                        <a:t>90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5676" marR="256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1036669"/>
                  </a:ext>
                </a:extLst>
              </a:tr>
            </a:tbl>
          </a:graphicData>
        </a:graphic>
      </p:graphicFrame>
    </p:spTree>
    <p:extLst>
      <p:ext uri="{BB962C8B-B14F-4D97-AF65-F5344CB8AC3E}">
        <p14:creationId xmlns:p14="http://schemas.microsoft.com/office/powerpoint/2010/main" val="23437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3" name="Google Shape;353;p22"/>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28</a:t>
            </a:fld>
            <a:endParaRPr kern="0"/>
          </a:p>
        </p:txBody>
      </p:sp>
      <p:sp>
        <p:nvSpPr>
          <p:cNvPr id="2" name="Title 8">
            <a:extLst>
              <a:ext uri="{FF2B5EF4-FFF2-40B4-BE49-F238E27FC236}">
                <a16:creationId xmlns:a16="http://schemas.microsoft.com/office/drawing/2014/main" id="{C0C82162-77A2-B7DD-D1E2-267E0B5100CB}"/>
              </a:ext>
            </a:extLst>
          </p:cNvPr>
          <p:cNvSpPr txBox="1">
            <a:spLocks/>
          </p:cNvSpPr>
          <p:nvPr/>
        </p:nvSpPr>
        <p:spPr>
          <a:xfrm>
            <a:off x="1601313" y="-7279"/>
            <a:ext cx="8989374" cy="8730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b="1" kern="0" dirty="0">
                <a:solidFill>
                  <a:srgbClr val="556F1B"/>
                </a:solidFill>
                <a:latin typeface="Arial" panose="020B0604020202020204" pitchFamily="34" charset="0"/>
                <a:ea typeface="Roboto" panose="02000000000000000000" pitchFamily="2" charset="0"/>
                <a:cs typeface="Arial" panose="020B0604020202020204" pitchFamily="34" charset="0"/>
              </a:rPr>
              <a:t>THAM KHẢO </a:t>
            </a:r>
            <a:br>
              <a:rPr lang="en-US" sz="1800" b="1" kern="0" dirty="0">
                <a:solidFill>
                  <a:srgbClr val="556F1B"/>
                </a:solidFill>
                <a:latin typeface="Arial" panose="020B0604020202020204" pitchFamily="34" charset="0"/>
                <a:ea typeface="Roboto" panose="02000000000000000000" pitchFamily="2" charset="0"/>
                <a:cs typeface="Arial" panose="020B0604020202020204" pitchFamily="34" charset="0"/>
              </a:rPr>
            </a:br>
            <a:r>
              <a:rPr lang="vi-VN" sz="1800" b="1" kern="0" dirty="0">
                <a:solidFill>
                  <a:srgbClr val="556F1B"/>
                </a:solidFill>
                <a:latin typeface="Arial" panose="020B0604020202020204" pitchFamily="34" charset="0"/>
                <a:ea typeface="Roboto" panose="02000000000000000000" pitchFamily="2" charset="0"/>
                <a:cs typeface="Arial" panose="020B0604020202020204" pitchFamily="34" charset="0"/>
              </a:rPr>
              <a:t>PHÂN PHỐI CHƯƠNG TRÌNH </a:t>
            </a:r>
            <a:br>
              <a:rPr lang="vi-VN" sz="1800" b="1" kern="0" dirty="0">
                <a:solidFill>
                  <a:srgbClr val="556F1B"/>
                </a:solidFill>
                <a:latin typeface="Arial" panose="020B0604020202020204" pitchFamily="34" charset="0"/>
                <a:ea typeface="Roboto" panose="02000000000000000000" pitchFamily="2" charset="0"/>
                <a:cs typeface="Arial" panose="020B0604020202020204" pitchFamily="34" charset="0"/>
              </a:rPr>
            </a:br>
            <a:r>
              <a:rPr lang="vi-VN" sz="1800" b="1" kern="0" dirty="0">
                <a:solidFill>
                  <a:srgbClr val="556F1B"/>
                </a:solidFill>
                <a:latin typeface="Arial" panose="020B0604020202020204" pitchFamily="34" charset="0"/>
                <a:ea typeface="Roboto" panose="02000000000000000000" pitchFamily="2" charset="0"/>
                <a:cs typeface="Arial" panose="020B0604020202020204" pitchFamily="34" charset="0"/>
              </a:rPr>
              <a:t>HOẠT ĐỘNG TRẢI NGHIỆM</a:t>
            </a:r>
            <a:r>
              <a:rPr lang="en-US" sz="1800" b="1" kern="0" dirty="0">
                <a:solidFill>
                  <a:srgbClr val="556F1B"/>
                </a:solidFill>
                <a:latin typeface="Arial" panose="020B0604020202020204" pitchFamily="34" charset="0"/>
                <a:ea typeface="Roboto" panose="02000000000000000000" pitchFamily="2" charset="0"/>
                <a:cs typeface="Arial" panose="020B0604020202020204" pitchFamily="34" charset="0"/>
              </a:rPr>
              <a:t> -</a:t>
            </a:r>
            <a:r>
              <a:rPr lang="vi-VN" sz="1800" b="1" kern="0" dirty="0">
                <a:solidFill>
                  <a:srgbClr val="556F1B"/>
                </a:solidFill>
                <a:latin typeface="Arial" panose="020B0604020202020204" pitchFamily="34" charset="0"/>
                <a:ea typeface="Roboto" panose="02000000000000000000" pitchFamily="2" charset="0"/>
                <a:cs typeface="Arial" panose="020B0604020202020204" pitchFamily="34" charset="0"/>
              </a:rPr>
              <a:t> HƯỚNG NGHIỆP LỚP </a:t>
            </a:r>
            <a:r>
              <a:rPr lang="en-US" sz="1800" b="1" kern="0" dirty="0">
                <a:solidFill>
                  <a:srgbClr val="556F1B"/>
                </a:solidFill>
                <a:latin typeface="Arial" panose="020B0604020202020204" pitchFamily="34" charset="0"/>
                <a:ea typeface="Roboto" panose="02000000000000000000" pitchFamily="2" charset="0"/>
                <a:cs typeface="Arial" panose="020B0604020202020204" pitchFamily="34" charset="0"/>
              </a:rPr>
              <a:t>10</a:t>
            </a:r>
          </a:p>
        </p:txBody>
      </p:sp>
      <p:sp>
        <p:nvSpPr>
          <p:cNvPr id="3" name="TextBox 2">
            <a:extLst>
              <a:ext uri="{FF2B5EF4-FFF2-40B4-BE49-F238E27FC236}">
                <a16:creationId xmlns:a16="http://schemas.microsoft.com/office/drawing/2014/main" id="{5DC194E9-C7ED-E0F0-6BA1-F036D95E21C6}"/>
              </a:ext>
            </a:extLst>
          </p:cNvPr>
          <p:cNvSpPr txBox="1"/>
          <p:nvPr/>
        </p:nvSpPr>
        <p:spPr>
          <a:xfrm>
            <a:off x="84307" y="786060"/>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1. Phân phối chương trình</a:t>
            </a:r>
            <a:endParaRPr lang="en-US" sz="2000" b="1" dirty="0">
              <a:solidFill>
                <a:srgbClr val="C00000"/>
              </a:solidFill>
              <a:latin typeface="Arial" panose="020B0604020202020204" pitchFamily="34" charset="0"/>
              <a:ea typeface="Roboto" panose="02000000000000000000" pitchFamily="2" charset="0"/>
              <a:cs typeface="Arial" panose="020B0604020202020204" pitchFamily="34" charset="0"/>
            </a:endParaRPr>
          </a:p>
        </p:txBody>
      </p:sp>
      <p:graphicFrame>
        <p:nvGraphicFramePr>
          <p:cNvPr id="5" name="Table 4">
            <a:extLst>
              <a:ext uri="{FF2B5EF4-FFF2-40B4-BE49-F238E27FC236}">
                <a16:creationId xmlns:a16="http://schemas.microsoft.com/office/drawing/2014/main" id="{C26B72BB-3079-1303-B456-D9D63AFDBAF4}"/>
              </a:ext>
            </a:extLst>
          </p:cNvPr>
          <p:cNvGraphicFramePr>
            <a:graphicFrameLocks noGrp="1"/>
          </p:cNvGraphicFramePr>
          <p:nvPr>
            <p:extLst>
              <p:ext uri="{D42A27DB-BD31-4B8C-83A1-F6EECF244321}">
                <p14:modId xmlns:p14="http://schemas.microsoft.com/office/powerpoint/2010/main" val="2269091006"/>
              </p:ext>
            </p:extLst>
          </p:nvPr>
        </p:nvGraphicFramePr>
        <p:xfrm>
          <a:off x="268322" y="1186170"/>
          <a:ext cx="11655356" cy="5253258"/>
        </p:xfrm>
        <a:graphic>
          <a:graphicData uri="http://schemas.openxmlformats.org/drawingml/2006/table">
            <a:tbl>
              <a:tblPr>
                <a:tableStyleId>{93296810-A885-4BE3-A3E7-6D5BEEA58F35}</a:tableStyleId>
              </a:tblPr>
              <a:tblGrid>
                <a:gridCol w="386658">
                  <a:extLst>
                    <a:ext uri="{9D8B030D-6E8A-4147-A177-3AD203B41FA5}">
                      <a16:colId xmlns:a16="http://schemas.microsoft.com/office/drawing/2014/main" val="4070439546"/>
                    </a:ext>
                  </a:extLst>
                </a:gridCol>
                <a:gridCol w="870857">
                  <a:extLst>
                    <a:ext uri="{9D8B030D-6E8A-4147-A177-3AD203B41FA5}">
                      <a16:colId xmlns:a16="http://schemas.microsoft.com/office/drawing/2014/main" val="3914032372"/>
                    </a:ext>
                  </a:extLst>
                </a:gridCol>
                <a:gridCol w="771331">
                  <a:extLst>
                    <a:ext uri="{9D8B030D-6E8A-4147-A177-3AD203B41FA5}">
                      <a16:colId xmlns:a16="http://schemas.microsoft.com/office/drawing/2014/main" val="490937064"/>
                    </a:ext>
                  </a:extLst>
                </a:gridCol>
                <a:gridCol w="5198805">
                  <a:extLst>
                    <a:ext uri="{9D8B030D-6E8A-4147-A177-3AD203B41FA5}">
                      <a16:colId xmlns:a16="http://schemas.microsoft.com/office/drawing/2014/main" val="3085983320"/>
                    </a:ext>
                  </a:extLst>
                </a:gridCol>
                <a:gridCol w="418289">
                  <a:extLst>
                    <a:ext uri="{9D8B030D-6E8A-4147-A177-3AD203B41FA5}">
                      <a16:colId xmlns:a16="http://schemas.microsoft.com/office/drawing/2014/main" val="889920902"/>
                    </a:ext>
                  </a:extLst>
                </a:gridCol>
                <a:gridCol w="690664">
                  <a:extLst>
                    <a:ext uri="{9D8B030D-6E8A-4147-A177-3AD203B41FA5}">
                      <a16:colId xmlns:a16="http://schemas.microsoft.com/office/drawing/2014/main" val="2432200289"/>
                    </a:ext>
                  </a:extLst>
                </a:gridCol>
                <a:gridCol w="671209">
                  <a:extLst>
                    <a:ext uri="{9D8B030D-6E8A-4147-A177-3AD203B41FA5}">
                      <a16:colId xmlns:a16="http://schemas.microsoft.com/office/drawing/2014/main" val="3752245895"/>
                    </a:ext>
                  </a:extLst>
                </a:gridCol>
                <a:gridCol w="1896893">
                  <a:extLst>
                    <a:ext uri="{9D8B030D-6E8A-4147-A177-3AD203B41FA5}">
                      <a16:colId xmlns:a16="http://schemas.microsoft.com/office/drawing/2014/main" val="1683385829"/>
                    </a:ext>
                  </a:extLst>
                </a:gridCol>
                <a:gridCol w="750650">
                  <a:extLst>
                    <a:ext uri="{9D8B030D-6E8A-4147-A177-3AD203B41FA5}">
                      <a16:colId xmlns:a16="http://schemas.microsoft.com/office/drawing/2014/main" val="4083208059"/>
                    </a:ext>
                  </a:extLst>
                </a:gridCol>
              </a:tblGrid>
              <a:tr h="310851">
                <a:tc rowSpan="2">
                  <a:txBody>
                    <a:bodyPr/>
                    <a:lstStyle/>
                    <a:p>
                      <a:pPr algn="ctr">
                        <a:lnSpc>
                          <a:spcPct val="115000"/>
                        </a:lnSpc>
                        <a:spcAft>
                          <a:spcPts val="100"/>
                        </a:spcAft>
                      </a:pPr>
                      <a:r>
                        <a:rPr lang="vi-VN" sz="1300" b="1" dirty="0">
                          <a:effectLst/>
                          <a:latin typeface="Arial" panose="020B0604020202020204" pitchFamily="34" charset="0"/>
                          <a:cs typeface="Arial" panose="020B0604020202020204" pitchFamily="34" charset="0"/>
                        </a:rPr>
                        <a:t>STT</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3">
                  <a:txBody>
                    <a:bodyPr/>
                    <a:lstStyle/>
                    <a:p>
                      <a:pPr algn="ctr">
                        <a:lnSpc>
                          <a:spcPct val="115000"/>
                        </a:lnSpc>
                        <a:spcAft>
                          <a:spcPts val="100"/>
                        </a:spcAft>
                      </a:pPr>
                      <a:r>
                        <a:rPr lang="vi-VN" sz="1300" b="1" dirty="0">
                          <a:effectLst/>
                          <a:latin typeface="Arial" panose="020B0604020202020204" pitchFamily="34" charset="0"/>
                          <a:cs typeface="Arial" panose="020B0604020202020204" pitchFamily="34" charset="0"/>
                        </a:rPr>
                        <a:t>Bài học</a:t>
                      </a:r>
                      <a:r>
                        <a:rPr lang="en-US" sz="1300" b="1" dirty="0">
                          <a:effectLst/>
                          <a:latin typeface="Arial" panose="020B0604020202020204" pitchFamily="34" charset="0"/>
                          <a:cs typeface="Arial" panose="020B0604020202020204" pitchFamily="34" charset="0"/>
                        </a:rPr>
                        <a:t> (1</a:t>
                      </a:r>
                      <a:r>
                        <a:rPr lang="vi-VN" sz="1300" b="1" dirty="0">
                          <a:effectLst/>
                          <a:latin typeface="Arial" panose="020B0604020202020204" pitchFamily="34" charset="0"/>
                          <a:cs typeface="Arial" panose="020B0604020202020204" pitchFamily="34" charset="0"/>
                        </a:rPr>
                        <a:t>)</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rowSpan="2">
                  <a:txBody>
                    <a:bodyPr/>
                    <a:lstStyle/>
                    <a:p>
                      <a:pPr algn="ctr">
                        <a:lnSpc>
                          <a:spcPct val="115000"/>
                        </a:lnSpc>
                        <a:spcAft>
                          <a:spcPts val="100"/>
                        </a:spcAft>
                      </a:pPr>
                      <a:r>
                        <a:rPr lang="vi-VN" sz="1300" b="1">
                          <a:effectLst/>
                          <a:latin typeface="Arial" panose="020B0604020202020204" pitchFamily="34" charset="0"/>
                          <a:cs typeface="Arial" panose="020B0604020202020204" pitchFamily="34" charset="0"/>
                        </a:rPr>
                        <a:t>Số tiết</a:t>
                      </a:r>
                      <a:endParaRPr lang="en-US" sz="1300" b="1">
                        <a:effectLst/>
                        <a:latin typeface="Arial" panose="020B0604020202020204" pitchFamily="34" charset="0"/>
                        <a:cs typeface="Arial" panose="020B0604020202020204" pitchFamily="34" charset="0"/>
                      </a:endParaRPr>
                    </a:p>
                    <a:p>
                      <a:pPr algn="ctr">
                        <a:lnSpc>
                          <a:spcPct val="115000"/>
                        </a:lnSpc>
                        <a:spcAft>
                          <a:spcPts val="100"/>
                        </a:spcAft>
                      </a:pPr>
                      <a:r>
                        <a:rPr lang="vi-VN" sz="1300" b="1">
                          <a:effectLst/>
                          <a:latin typeface="Arial" panose="020B0604020202020204" pitchFamily="34" charset="0"/>
                          <a:cs typeface="Arial" panose="020B0604020202020204" pitchFamily="34" charset="0"/>
                        </a:rPr>
                        <a:t>(2)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en-US" sz="1300" b="1">
                          <a:effectLst/>
                          <a:latin typeface="Arial" panose="020B0604020202020204" pitchFamily="34" charset="0"/>
                          <a:cs typeface="Arial" panose="020B0604020202020204" pitchFamily="34" charset="0"/>
                        </a:rPr>
                        <a:t>Tiết PPCT</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300" b="1" dirty="0">
                          <a:effectLst/>
                          <a:latin typeface="Arial" panose="020B0604020202020204" pitchFamily="34" charset="0"/>
                          <a:cs typeface="Arial" panose="020B0604020202020204" pitchFamily="34" charset="0"/>
                        </a:rPr>
                        <a:t>Thời điểm</a:t>
                      </a:r>
                      <a:endParaRPr lang="en-US" sz="1300" b="1" dirty="0">
                        <a:effectLst/>
                        <a:latin typeface="Arial" panose="020B0604020202020204" pitchFamily="34" charset="0"/>
                        <a:cs typeface="Arial" panose="020B0604020202020204" pitchFamily="34" charset="0"/>
                      </a:endParaRPr>
                    </a:p>
                    <a:p>
                      <a:pPr algn="ctr">
                        <a:lnSpc>
                          <a:spcPct val="115000"/>
                        </a:lnSpc>
                        <a:spcAft>
                          <a:spcPts val="100"/>
                        </a:spcAft>
                      </a:pPr>
                      <a:r>
                        <a:rPr lang="vi-VN" sz="1300" b="1" dirty="0">
                          <a:effectLst/>
                          <a:latin typeface="Arial" panose="020B0604020202020204" pitchFamily="34" charset="0"/>
                          <a:cs typeface="Arial" panose="020B0604020202020204" pitchFamily="34" charset="0"/>
                        </a:rPr>
                        <a:t>(3)</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300" b="1">
                          <a:effectLst/>
                          <a:latin typeface="Arial" panose="020B0604020202020204" pitchFamily="34" charset="0"/>
                          <a:cs typeface="Arial" panose="020B0604020202020204" pitchFamily="34" charset="0"/>
                        </a:rPr>
                        <a:t>Thiết bị dạy học</a:t>
                      </a:r>
                      <a:endParaRPr lang="en-US" sz="1300" b="1">
                        <a:effectLst/>
                        <a:latin typeface="Arial" panose="020B0604020202020204" pitchFamily="34" charset="0"/>
                        <a:cs typeface="Arial" panose="020B0604020202020204" pitchFamily="34" charset="0"/>
                      </a:endParaRPr>
                    </a:p>
                    <a:p>
                      <a:pPr algn="ctr">
                        <a:lnSpc>
                          <a:spcPct val="115000"/>
                        </a:lnSpc>
                        <a:spcAft>
                          <a:spcPts val="100"/>
                        </a:spcAft>
                      </a:pPr>
                      <a:r>
                        <a:rPr lang="vi-VN" sz="1300" b="1">
                          <a:effectLst/>
                          <a:latin typeface="Arial" panose="020B0604020202020204" pitchFamily="34" charset="0"/>
                          <a:cs typeface="Arial" panose="020B0604020202020204" pitchFamily="34" charset="0"/>
                        </a:rPr>
                        <a:t>(4)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pPr algn="ctr">
                        <a:lnSpc>
                          <a:spcPct val="115000"/>
                        </a:lnSpc>
                        <a:spcAft>
                          <a:spcPts val="100"/>
                        </a:spcAft>
                      </a:pPr>
                      <a:r>
                        <a:rPr lang="vi-VN" sz="1300" b="1">
                          <a:effectLst/>
                          <a:latin typeface="Arial" panose="020B0604020202020204" pitchFamily="34" charset="0"/>
                          <a:cs typeface="Arial" panose="020B0604020202020204" pitchFamily="34" charset="0"/>
                        </a:rPr>
                        <a:t>Địa điểm dạy học</a:t>
                      </a:r>
                      <a:endParaRPr lang="en-US" sz="1300" b="1">
                        <a:effectLst/>
                        <a:latin typeface="Arial" panose="020B0604020202020204" pitchFamily="34" charset="0"/>
                        <a:cs typeface="Arial" panose="020B0604020202020204" pitchFamily="34" charset="0"/>
                      </a:endParaRPr>
                    </a:p>
                    <a:p>
                      <a:pPr algn="ctr">
                        <a:lnSpc>
                          <a:spcPct val="115000"/>
                        </a:lnSpc>
                        <a:spcAft>
                          <a:spcPts val="100"/>
                        </a:spcAft>
                      </a:pPr>
                      <a:r>
                        <a:rPr lang="vi-VN" sz="1300" b="1">
                          <a:effectLst/>
                          <a:latin typeface="Arial" panose="020B0604020202020204" pitchFamily="34" charset="0"/>
                          <a:cs typeface="Arial" panose="020B0604020202020204" pitchFamily="34" charset="0"/>
                        </a:rPr>
                        <a:t>(5)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27813544"/>
                  </a:ext>
                </a:extLst>
              </a:tr>
              <a:tr h="461954">
                <a:tc vMerge="1">
                  <a:txBody>
                    <a:bodyPr/>
                    <a:lstStyle/>
                    <a:p>
                      <a:endParaRPr lang="en-US"/>
                    </a:p>
                  </a:txBody>
                  <a:tcPr/>
                </a:tc>
                <a:tc>
                  <a:txBody>
                    <a:bodyPr/>
                    <a:lstStyle/>
                    <a:p>
                      <a:pPr algn="ctr">
                        <a:lnSpc>
                          <a:spcPct val="115000"/>
                        </a:lnSpc>
                        <a:spcAft>
                          <a:spcPts val="100"/>
                        </a:spcAft>
                      </a:pPr>
                      <a:r>
                        <a:rPr lang="en-US" sz="1300" b="1" dirty="0">
                          <a:effectLst/>
                          <a:latin typeface="Arial" panose="020B0604020202020204" pitchFamily="34" charset="0"/>
                          <a:cs typeface="Arial" panose="020B0604020202020204" pitchFamily="34" charset="0"/>
                        </a:rPr>
                        <a:t>Tên </a:t>
                      </a:r>
                    </a:p>
                    <a:p>
                      <a:pPr algn="ctr">
                        <a:lnSpc>
                          <a:spcPct val="115000"/>
                        </a:lnSpc>
                        <a:spcAft>
                          <a:spcPts val="100"/>
                        </a:spcAft>
                      </a:pPr>
                      <a:r>
                        <a:rPr lang="en-US" sz="1300" b="1" dirty="0">
                          <a:effectLst/>
                          <a:latin typeface="Arial" panose="020B0604020202020204" pitchFamily="34" charset="0"/>
                          <a:cs typeface="Arial" panose="020B0604020202020204" pitchFamily="34" charset="0"/>
                        </a:rPr>
                        <a:t>chủ đề</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300" b="1" dirty="0">
                          <a:effectLst/>
                          <a:latin typeface="Arial" panose="020B0604020202020204" pitchFamily="34" charset="0"/>
                          <a:cs typeface="Arial" panose="020B0604020202020204" pitchFamily="34" charset="0"/>
                        </a:rPr>
                        <a:t>Hoạt động</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
                        </a:spcAft>
                      </a:pPr>
                      <a:r>
                        <a:rPr lang="en-US" sz="1300" b="1" dirty="0">
                          <a:effectLst/>
                          <a:latin typeface="Arial" panose="020B0604020202020204" pitchFamily="34" charset="0"/>
                          <a:cs typeface="Arial" panose="020B0604020202020204" pitchFamily="34" charset="0"/>
                        </a:rPr>
                        <a:t>Tên bài</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6049582"/>
                  </a:ext>
                </a:extLst>
              </a:tr>
              <a:tr h="458113">
                <a:tc rowSpan="12">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9</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Chủ đề 9</a:t>
                      </a:r>
                    </a:p>
                    <a:p>
                      <a:pPr algn="ctr">
                        <a:lnSpc>
                          <a:spcPct val="115000"/>
                        </a:lnSpc>
                        <a:spcAft>
                          <a:spcPts val="100"/>
                        </a:spcAft>
                      </a:pPr>
                      <a:r>
                        <a:rPr lang="en-US" sz="1300" b="0" dirty="0">
                          <a:effectLst/>
                          <a:latin typeface="Arial" panose="020B0604020202020204" pitchFamily="34" charset="0"/>
                          <a:cs typeface="Arial" panose="020B0604020202020204" pitchFamily="34" charset="0"/>
                        </a:rPr>
                        <a:t>Bảo vệ cảnh quan thiên nhiên và môi trường tự nhiên </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NV1: </a:t>
                      </a:r>
                      <a:r>
                        <a:rPr lang="en-US" sz="1300" b="0" dirty="0" err="1">
                          <a:effectLst/>
                          <a:latin typeface="Arial" panose="020B0604020202020204" pitchFamily="34" charset="0"/>
                          <a:cs typeface="Arial" panose="020B0604020202020204" pitchFamily="34" charset="0"/>
                        </a:rPr>
                        <a:t>Tìm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hiểu</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những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việc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làm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của</a:t>
                      </a:r>
                      <a:r>
                        <a:rPr lang="en-US" sz="1300" b="0" dirty="0">
                          <a:effectLst/>
                          <a:latin typeface="Arial" panose="020B0604020202020204" pitchFamily="34" charset="0"/>
                          <a:cs typeface="Arial" panose="020B0604020202020204" pitchFamily="34" charset="0"/>
                        </a:rPr>
                        <a:t> tổ </a:t>
                      </a:r>
                      <a:r>
                        <a:rPr lang="en-US" sz="1300" b="0" dirty="0" err="1">
                          <a:effectLst/>
                          <a:latin typeface="Arial" panose="020B0604020202020204" pitchFamily="34" charset="0"/>
                          <a:cs typeface="Arial" panose="020B0604020202020204" pitchFamily="34" charset="0"/>
                        </a:rPr>
                        <a:t>chức</a:t>
                      </a:r>
                      <a:r>
                        <a:rPr lang="en-US" sz="1300" b="0" dirty="0">
                          <a:effectLst/>
                          <a:latin typeface="Arial" panose="020B0604020202020204" pitchFamily="34" charset="0"/>
                          <a:cs typeface="Arial" panose="020B0604020202020204" pitchFamily="34" charset="0"/>
                        </a:rPr>
                        <a:t>, cá nhân trong </a:t>
                      </a:r>
                      <a:r>
                        <a:rPr lang="en-US" sz="1300" b="0" dirty="0" err="1">
                          <a:effectLst/>
                          <a:latin typeface="Arial" panose="020B0604020202020204" pitchFamily="34" charset="0"/>
                          <a:cs typeface="Arial" panose="020B0604020202020204" pitchFamily="34" charset="0"/>
                        </a:rPr>
                        <a:t>việc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tồn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cảnh</a:t>
                      </a:r>
                      <a:r>
                        <a:rPr lang="en-US" sz="1300" b="0" dirty="0">
                          <a:effectLst/>
                          <a:latin typeface="Arial" panose="020B0604020202020204" pitchFamily="34" charset="0"/>
                          <a:cs typeface="Arial" panose="020B0604020202020204" pitchFamily="34" charset="0"/>
                        </a:rPr>
                        <a:t> quan thiên nhiên, môi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tự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Tuần 31</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300" b="0" dirty="0">
                          <a:effectLst/>
                          <a:latin typeface="Arial" panose="020B0604020202020204" pitchFamily="34" charset="0"/>
                          <a:cs typeface="Arial" panose="020B0604020202020204" pitchFamily="34" charset="0"/>
                        </a:rPr>
                        <a:t>Máy tính, âm thanh, máy chiếu, tranh, ảnh, clip, phiếu học tập, …</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Lớp học</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471091"/>
                  </a:ext>
                </a:extLst>
              </a:tr>
              <a:tr h="20561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K</a:t>
                      </a:r>
                      <a:r>
                        <a:rPr lang="vi-VN" sz="1300" b="0" dirty="0">
                          <a:effectLst/>
                          <a:latin typeface="Arial" panose="020B0604020202020204" pitchFamily="34" charset="0"/>
                          <a:cs typeface="Arial" panose="020B0604020202020204" pitchFamily="34" charset="0"/>
                        </a:rPr>
                        <a:t>iểm tra thường xuyên lần </a:t>
                      </a:r>
                      <a:r>
                        <a:rPr lang="en-US" sz="1300" b="0" dirty="0">
                          <a:effectLst/>
                          <a:latin typeface="Arial" panose="020B0604020202020204" pitchFamily="34" charset="0"/>
                          <a:cs typeface="Arial" panose="020B0604020202020204" pitchFamily="34" charset="0"/>
                        </a:rPr>
                        <a:t>2</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92</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6923233"/>
                  </a:ext>
                </a:extLst>
              </a:tr>
              <a:tr h="45811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NV2: </a:t>
                      </a:r>
                      <a:r>
                        <a:rPr lang="en-US" sz="1300" b="0" dirty="0" err="1">
                          <a:effectLst/>
                          <a:latin typeface="Arial" panose="020B0604020202020204" pitchFamily="34" charset="0"/>
                          <a:cs typeface="Arial" panose="020B0604020202020204" pitchFamily="34" charset="0"/>
                        </a:rPr>
                        <a:t>Nhận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xét</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đánh</a:t>
                      </a:r>
                      <a:r>
                        <a:rPr lang="en-US" sz="1300" b="0" dirty="0">
                          <a:effectLst/>
                          <a:latin typeface="Arial" panose="020B0604020202020204" pitchFamily="34" charset="0"/>
                          <a:cs typeface="Arial" panose="020B0604020202020204" pitchFamily="34" charset="0"/>
                        </a:rPr>
                        <a:t> giá </a:t>
                      </a:r>
                      <a:r>
                        <a:rPr lang="en-US" sz="1300" b="0" dirty="0" err="1">
                          <a:effectLst/>
                          <a:latin typeface="Arial" panose="020B0604020202020204" pitchFamily="34" charset="0"/>
                          <a:cs typeface="Arial" panose="020B0604020202020204" pitchFamily="34" charset="0"/>
                        </a:rPr>
                        <a:t>những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việc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làm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của</a:t>
                      </a:r>
                      <a:r>
                        <a:rPr lang="en-US" sz="1300" b="0" dirty="0">
                          <a:effectLst/>
                          <a:latin typeface="Arial" panose="020B0604020202020204" pitchFamily="34" charset="0"/>
                          <a:cs typeface="Arial" panose="020B0604020202020204" pitchFamily="34" charset="0"/>
                        </a:rPr>
                        <a:t> tổ </a:t>
                      </a:r>
                      <a:r>
                        <a:rPr lang="en-US" sz="1300" b="0" dirty="0" err="1">
                          <a:effectLst/>
                          <a:latin typeface="Arial" panose="020B0604020202020204" pitchFamily="34" charset="0"/>
                          <a:cs typeface="Arial" panose="020B0604020202020204" pitchFamily="34" charset="0"/>
                        </a:rPr>
                        <a:t>chức</a:t>
                      </a:r>
                      <a:r>
                        <a:rPr lang="en-US" sz="1300" b="0" dirty="0">
                          <a:effectLst/>
                          <a:latin typeface="Arial" panose="020B0604020202020204" pitchFamily="34" charset="0"/>
                          <a:cs typeface="Arial" panose="020B0604020202020204" pitchFamily="34" charset="0"/>
                        </a:rPr>
                        <a:t>, cá nhân ở </a:t>
                      </a:r>
                      <a:r>
                        <a:rPr lang="en-US" sz="1300" b="0" dirty="0" err="1">
                          <a:effectLst/>
                          <a:latin typeface="Arial" panose="020B0604020202020204" pitchFamily="34" charset="0"/>
                          <a:cs typeface="Arial" panose="020B0604020202020204" pitchFamily="34" charset="0"/>
                        </a:rPr>
                        <a:t>địa</a:t>
                      </a:r>
                      <a:r>
                        <a:rPr lang="en-US" sz="1300" b="0" dirty="0">
                          <a:effectLst/>
                          <a:latin typeface="Arial" panose="020B0604020202020204" pitchFamily="34" charset="0"/>
                          <a:cs typeface="Arial" panose="020B0604020202020204" pitchFamily="34" charset="0"/>
                        </a:rPr>
                        <a:t> phương trong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vệ </a:t>
                      </a:r>
                      <a:r>
                        <a:rPr lang="en-US" sz="1300" b="0" dirty="0" err="1">
                          <a:effectLst/>
                          <a:latin typeface="Arial" panose="020B0604020202020204" pitchFamily="34" charset="0"/>
                          <a:cs typeface="Arial" panose="020B0604020202020204" pitchFamily="34" charset="0"/>
                        </a:rPr>
                        <a:t>cảnh</a:t>
                      </a:r>
                      <a:r>
                        <a:rPr lang="en-US" sz="1300" b="0" dirty="0">
                          <a:effectLst/>
                          <a:latin typeface="Arial" panose="020B0604020202020204" pitchFamily="34" charset="0"/>
                          <a:cs typeface="Arial" panose="020B0604020202020204" pitchFamily="34" charset="0"/>
                        </a:rPr>
                        <a:t> quan thiên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93</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2468147"/>
                  </a:ext>
                </a:extLst>
              </a:tr>
              <a:tr h="485334">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NV3: Phân </a:t>
                      </a:r>
                      <a:r>
                        <a:rPr lang="en-US" sz="1300" b="0" dirty="0" err="1">
                          <a:effectLst/>
                          <a:latin typeface="Arial" panose="020B0604020202020204" pitchFamily="34" charset="0"/>
                          <a:cs typeface="Arial" panose="020B0604020202020204" pitchFamily="34" charset="0"/>
                        </a:rPr>
                        <a:t>tích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đánh</a:t>
                      </a:r>
                      <a:r>
                        <a:rPr lang="en-US" sz="1300" b="0" dirty="0">
                          <a:effectLst/>
                          <a:latin typeface="Arial" panose="020B0604020202020204" pitchFamily="34" charset="0"/>
                          <a:cs typeface="Arial" panose="020B0604020202020204" pitchFamily="34" charset="0"/>
                        </a:rPr>
                        <a:t> giá </a:t>
                      </a:r>
                      <a:r>
                        <a:rPr lang="en-US" sz="1300" b="0" dirty="0" err="1">
                          <a:effectLst/>
                          <a:latin typeface="Arial" panose="020B0604020202020204" pitchFamily="34" charset="0"/>
                          <a:cs typeface="Arial" panose="020B0604020202020204" pitchFamily="34" charset="0"/>
                        </a:rPr>
                        <a:t>thực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trạng</a:t>
                      </a:r>
                      <a:r>
                        <a:rPr lang="en-US" sz="1300" b="0" dirty="0">
                          <a:effectLst/>
                          <a:latin typeface="Arial" panose="020B0604020202020204" pitchFamily="34" charset="0"/>
                          <a:cs typeface="Arial" panose="020B0604020202020204" pitchFamily="34" charset="0"/>
                        </a:rPr>
                        <a:t> môi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tự nhiên ở </a:t>
                      </a:r>
                      <a:r>
                        <a:rPr lang="en-US" sz="1300" b="0" dirty="0" err="1">
                          <a:effectLst/>
                          <a:latin typeface="Arial" panose="020B0604020202020204" pitchFamily="34" charset="0"/>
                          <a:cs typeface="Arial" panose="020B0604020202020204" pitchFamily="34" charset="0"/>
                        </a:rPr>
                        <a:t>địa</a:t>
                      </a:r>
                      <a:r>
                        <a:rPr lang="en-US" sz="1300" b="0" dirty="0">
                          <a:effectLst/>
                          <a:latin typeface="Arial" panose="020B0604020202020204" pitchFamily="34" charset="0"/>
                          <a:cs typeface="Arial" panose="020B0604020202020204" pitchFamily="34" charset="0"/>
                        </a:rPr>
                        <a:t> phương và </a:t>
                      </a:r>
                      <a:r>
                        <a:rPr lang="en-US" sz="1300" b="0" dirty="0" err="1">
                          <a:effectLst/>
                          <a:latin typeface="Arial" panose="020B0604020202020204" pitchFamily="34" charset="0"/>
                          <a:cs typeface="Arial" panose="020B0604020202020204" pitchFamily="34" charset="0"/>
                        </a:rPr>
                        <a:t>tác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động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của</a:t>
                      </a:r>
                      <a:r>
                        <a:rPr lang="en-US" sz="1300" b="0" dirty="0">
                          <a:effectLst/>
                          <a:latin typeface="Arial" panose="020B0604020202020204" pitchFamily="34" charset="0"/>
                          <a:cs typeface="Arial" panose="020B0604020202020204" pitchFamily="34" charset="0"/>
                        </a:rPr>
                        <a:t> con </a:t>
                      </a:r>
                      <a:r>
                        <a:rPr lang="en-US" sz="1300" b="0" dirty="0" err="1">
                          <a:effectLst/>
                          <a:latin typeface="Arial" panose="020B0604020202020204" pitchFamily="34" charset="0"/>
                          <a:cs typeface="Arial" panose="020B0604020202020204" pitchFamily="34" charset="0"/>
                        </a:rPr>
                        <a:t>người</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đến</a:t>
                      </a:r>
                      <a:r>
                        <a:rPr lang="en-US" sz="1300" b="0" dirty="0">
                          <a:effectLst/>
                          <a:latin typeface="Arial" panose="020B0604020202020204" pitchFamily="34" charset="0"/>
                          <a:cs typeface="Arial" panose="020B0604020202020204" pitchFamily="34" charset="0"/>
                        </a:rPr>
                        <a:t> môi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tự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94</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a:effectLst/>
                          <a:latin typeface="Arial" panose="020B0604020202020204" pitchFamily="34" charset="0"/>
                          <a:cs typeface="Arial" panose="020B0604020202020204" pitchFamily="34" charset="0"/>
                        </a:rPr>
                        <a:t>Tuần 32</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300" b="0" dirty="0" err="1">
                          <a:effectLst/>
                          <a:latin typeface="Arial" panose="020B0604020202020204" pitchFamily="34" charset="0"/>
                          <a:cs typeface="Arial" panose="020B0604020202020204" pitchFamily="34" charset="0"/>
                        </a:rPr>
                        <a:t>Máy</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tính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âm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thanh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máy</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chiếu</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tranh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ảnh</a:t>
                      </a:r>
                      <a:r>
                        <a:rPr lang="en-US" sz="1300" b="0" dirty="0">
                          <a:effectLst/>
                          <a:latin typeface="Arial" panose="020B0604020202020204" pitchFamily="34" charset="0"/>
                          <a:cs typeface="Arial" panose="020B0604020202020204" pitchFamily="34" charset="0"/>
                        </a:rPr>
                        <a:t>, clip, </a:t>
                      </a:r>
                      <a:r>
                        <a:rPr lang="en-US" sz="1300" b="0" dirty="0" err="1">
                          <a:effectLst/>
                          <a:latin typeface="Arial" panose="020B0604020202020204" pitchFamily="34" charset="0"/>
                          <a:cs typeface="Arial" panose="020B0604020202020204" pitchFamily="34" charset="0"/>
                        </a:rPr>
                        <a:t>phiếu</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học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tập</a:t>
                      </a:r>
                      <a:r>
                        <a:rPr lang="en-US" sz="1300" b="0" dirty="0">
                          <a:effectLst/>
                          <a:latin typeface="Arial" panose="020B0604020202020204" pitchFamily="34" charset="0"/>
                          <a:cs typeface="Arial" panose="020B0604020202020204" pitchFamily="34" charset="0"/>
                        </a:rPr>
                        <a:t>, …</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Lớp học</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003535"/>
                  </a:ext>
                </a:extLst>
              </a:tr>
              <a:tr h="245151">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a:effectLst/>
                          <a:latin typeface="Arial" panose="020B0604020202020204" pitchFamily="34" charset="0"/>
                          <a:cs typeface="Arial" panose="020B0604020202020204" pitchFamily="34" charset="0"/>
                        </a:rPr>
                        <a:t>HĐGD</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300" b="0" dirty="0">
                          <a:effectLst/>
                          <a:latin typeface="Arial" panose="020B0604020202020204" pitchFamily="34" charset="0"/>
                          <a:cs typeface="Arial" panose="020B0604020202020204" pitchFamily="34" charset="0"/>
                        </a:rPr>
                        <a:t>Thảo luận những tác động của con người đến môi trường tự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95</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85870556"/>
                  </a:ext>
                </a:extLst>
              </a:tr>
              <a:tr h="44774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a:effectLst/>
                          <a:latin typeface="Arial" panose="020B0604020202020204" pitchFamily="34" charset="0"/>
                          <a:cs typeface="Arial" panose="020B0604020202020204" pitchFamily="34" charset="0"/>
                        </a:rPr>
                        <a:t>HĐGD</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NV4: </a:t>
                      </a:r>
                      <a:r>
                        <a:rPr lang="en-US" sz="1300" b="0" dirty="0" err="1">
                          <a:effectLst/>
                          <a:latin typeface="Arial" panose="020B0604020202020204" pitchFamily="34" charset="0"/>
                          <a:cs typeface="Arial" panose="020B0604020202020204" pitchFamily="34" charset="0"/>
                        </a:rPr>
                        <a:t>Lập</a:t>
                      </a:r>
                      <a:r>
                        <a:rPr lang="en-US" sz="1300" b="0" dirty="0">
                          <a:effectLst/>
                          <a:latin typeface="Arial" panose="020B0604020202020204" pitchFamily="34" charset="0"/>
                          <a:cs typeface="Arial" panose="020B0604020202020204" pitchFamily="34" charset="0"/>
                        </a:rPr>
                        <a:t> kế </a:t>
                      </a:r>
                      <a:r>
                        <a:rPr lang="en-US" sz="1300" b="0" dirty="0" err="1">
                          <a:effectLst/>
                          <a:latin typeface="Arial" panose="020B0604020202020204" pitchFamily="34" charset="0"/>
                          <a:cs typeface="Arial" panose="020B0604020202020204" pitchFamily="34" charset="0"/>
                        </a:rPr>
                        <a:t>hoạch</a:t>
                      </a:r>
                      <a:r>
                        <a:rPr lang="en-US" sz="1300" b="0" dirty="0">
                          <a:effectLst/>
                          <a:latin typeface="Arial" panose="020B0604020202020204" pitchFamily="34" charset="0"/>
                          <a:cs typeface="Arial" panose="020B0604020202020204" pitchFamily="34" charset="0"/>
                        </a:rPr>
                        <a:t> tuyên </a:t>
                      </a:r>
                      <a:r>
                        <a:rPr lang="en-US" sz="1300" b="0" dirty="0" err="1">
                          <a:effectLst/>
                          <a:latin typeface="Arial" panose="020B0604020202020204" pitchFamily="34" charset="0"/>
                          <a:cs typeface="Arial" panose="020B0604020202020204" pitchFamily="34" charset="0"/>
                        </a:rPr>
                        <a:t>truyền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vệ </a:t>
                      </a:r>
                      <a:r>
                        <a:rPr lang="en-US" sz="1300" b="0" dirty="0" err="1">
                          <a:effectLst/>
                          <a:latin typeface="Arial" panose="020B0604020202020204" pitchFamily="34" charset="0"/>
                          <a:cs typeface="Arial" panose="020B0604020202020204" pitchFamily="34" charset="0"/>
                        </a:rPr>
                        <a:t>cảnh</a:t>
                      </a:r>
                      <a:r>
                        <a:rPr lang="en-US" sz="1300" b="0" dirty="0">
                          <a:effectLst/>
                          <a:latin typeface="Arial" panose="020B0604020202020204" pitchFamily="34" charset="0"/>
                          <a:cs typeface="Arial" panose="020B0604020202020204" pitchFamily="34" charset="0"/>
                        </a:rPr>
                        <a:t> quan thiên nhiên và đề </a:t>
                      </a:r>
                      <a:r>
                        <a:rPr lang="en-US" sz="1300" b="0" dirty="0" err="1">
                          <a:effectLst/>
                          <a:latin typeface="Arial" panose="020B0604020202020204" pitchFamily="34" charset="0"/>
                          <a:cs typeface="Arial" panose="020B0604020202020204" pitchFamily="34" charset="0"/>
                        </a:rPr>
                        <a:t>xuất</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những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việc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làm</a:t>
                      </a:r>
                      <a:r>
                        <a:rPr lang="en-US" sz="1300" b="0" dirty="0">
                          <a:effectLst/>
                          <a:latin typeface="Arial" panose="020B0604020202020204" pitchFamily="34" charset="0"/>
                          <a:cs typeface="Arial" panose="020B0604020202020204" pitchFamily="34" charset="0"/>
                        </a:rPr>
                        <a:t> cụ thể để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vệ môi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tự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96</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8163695"/>
                  </a:ext>
                </a:extLst>
              </a:tr>
              <a:tr h="20561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KIỂM TRA CUỐI KÌ</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97</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a:effectLst/>
                          <a:latin typeface="Arial" panose="020B0604020202020204" pitchFamily="34" charset="0"/>
                          <a:cs typeface="Arial" panose="020B0604020202020204" pitchFamily="34" charset="0"/>
                        </a:rPr>
                        <a:t>Tuần 33</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300" b="0">
                          <a:effectLst/>
                          <a:latin typeface="Arial" panose="020B0604020202020204" pitchFamily="34" charset="0"/>
                          <a:cs typeface="Arial" panose="020B0604020202020204" pitchFamily="34" charset="0"/>
                        </a:rPr>
                        <a:t>Máy tính, âm thanh, máy chiếu, tranh, ảnh, clip, phiếu học tập, …</a:t>
                      </a:r>
                      <a:endParaRPr lang="en-US" sz="1300" b="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Lớp học</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8938261"/>
                  </a:ext>
                </a:extLst>
              </a:tr>
              <a:tr h="226608">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10000"/>
                        </a:lnSpc>
                        <a:spcAft>
                          <a:spcPts val="100"/>
                        </a:spcAft>
                        <a:tabLst>
                          <a:tab pos="222885" algn="l"/>
                        </a:tabLst>
                      </a:pP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dirty="0">
                          <a:effectLst/>
                          <a:latin typeface="Arial" panose="020B0604020202020204" pitchFamily="34" charset="0"/>
                          <a:cs typeface="Arial" panose="020B0604020202020204" pitchFamily="34" charset="0"/>
                        </a:rPr>
                        <a:t>1</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dirty="0">
                          <a:effectLst/>
                          <a:latin typeface="Arial" panose="020B0604020202020204" pitchFamily="34" charset="0"/>
                          <a:cs typeface="Arial" panose="020B0604020202020204" pitchFamily="34" charset="0"/>
                        </a:rPr>
                        <a:t>98</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13668737"/>
                  </a:ext>
                </a:extLst>
              </a:tr>
              <a:tr h="238906">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a:effectLst/>
                          <a:latin typeface="Arial" panose="020B0604020202020204" pitchFamily="34" charset="0"/>
                          <a:cs typeface="Arial" panose="020B0604020202020204" pitchFamily="34" charset="0"/>
                        </a:rPr>
                        <a:t>HĐGD</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NV5: </a:t>
                      </a:r>
                      <a:r>
                        <a:rPr lang="en-US" sz="1300" b="0" dirty="0" err="1">
                          <a:effectLst/>
                          <a:latin typeface="Arial" panose="020B0604020202020204" pitchFamily="34" charset="0"/>
                          <a:cs typeface="Arial" panose="020B0604020202020204" pitchFamily="34" charset="0"/>
                        </a:rPr>
                        <a:t>Tuyên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truyền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vê</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cảnh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quan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thiên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nhiên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va</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môi</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tư</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dirty="0">
                          <a:effectLst/>
                          <a:latin typeface="Arial" panose="020B0604020202020204" pitchFamily="34" charset="0"/>
                          <a:cs typeface="Arial" panose="020B0604020202020204" pitchFamily="34" charset="0"/>
                        </a:rPr>
                        <a:t>99</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819157"/>
                  </a:ext>
                </a:extLst>
              </a:tr>
              <a:tr h="413229">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NV6: </a:t>
                      </a:r>
                      <a:r>
                        <a:rPr lang="en-US" sz="1300" b="0" dirty="0" err="1">
                          <a:effectLst/>
                          <a:latin typeface="Arial" panose="020B0604020202020204" pitchFamily="34" charset="0"/>
                          <a:cs typeface="Arial" panose="020B0604020202020204" pitchFamily="34" charset="0"/>
                        </a:rPr>
                        <a:t>Thực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hiện</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những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việc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làm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hoạt</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động</a:t>
                      </a:r>
                      <a:r>
                        <a:rPr lang="en-US" sz="1300" b="0" dirty="0">
                          <a:effectLst/>
                          <a:latin typeface="Arial" panose="020B0604020202020204" pitchFamily="34" charset="0"/>
                          <a:cs typeface="Arial" panose="020B0604020202020204" pitchFamily="34" charset="0"/>
                        </a:rPr>
                        <a:t> để </a:t>
                      </a:r>
                      <a:r>
                        <a:rPr lang="en-US" sz="1300" b="0" dirty="0" err="1">
                          <a:effectLst/>
                          <a:latin typeface="Arial" panose="020B0604020202020204" pitchFamily="34" charset="0"/>
                          <a:cs typeface="Arial" panose="020B0604020202020204" pitchFamily="34" charset="0"/>
                        </a:rPr>
                        <a:t>bảo</a:t>
                      </a:r>
                      <a:r>
                        <a:rPr lang="en-US" sz="1300" b="0" dirty="0">
                          <a:effectLst/>
                          <a:latin typeface="Arial" panose="020B0604020202020204" pitchFamily="34" charset="0"/>
                          <a:cs typeface="Arial" panose="020B0604020202020204" pitchFamily="34" charset="0"/>
                        </a:rPr>
                        <a:t> vệ môi </a:t>
                      </a:r>
                      <a:r>
                        <a:rPr lang="en-US" sz="1300" b="0" dirty="0" err="1">
                          <a:effectLst/>
                          <a:latin typeface="Arial" panose="020B0604020202020204" pitchFamily="34" charset="0"/>
                          <a:cs typeface="Arial" panose="020B0604020202020204" pitchFamily="34" charset="0"/>
                        </a:rPr>
                        <a:t>trường</a:t>
                      </a:r>
                      <a:r>
                        <a:rPr lang="en-US" sz="1300" b="0" dirty="0">
                          <a:effectLst/>
                          <a:latin typeface="Arial" panose="020B0604020202020204" pitchFamily="34" charset="0"/>
                          <a:cs typeface="Arial" panose="020B0604020202020204" pitchFamily="34" charset="0"/>
                        </a:rPr>
                        <a:t> tự nhiên</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100</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a:effectLst/>
                          <a:latin typeface="Arial" panose="020B0604020202020204" pitchFamily="34" charset="0"/>
                          <a:cs typeface="Arial" panose="020B0604020202020204" pitchFamily="34" charset="0"/>
                        </a:rPr>
                        <a:t>Tuần 34</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R="172720">
                        <a:lnSpc>
                          <a:spcPct val="130000"/>
                        </a:lnSpc>
                        <a:spcAft>
                          <a:spcPts val="100"/>
                        </a:spcAft>
                      </a:pPr>
                      <a:r>
                        <a:rPr lang="en-US" sz="1300" b="0" dirty="0" err="1">
                          <a:effectLst/>
                          <a:latin typeface="Arial" panose="020B0604020202020204" pitchFamily="34" charset="0"/>
                          <a:cs typeface="Arial" panose="020B0604020202020204" pitchFamily="34" charset="0"/>
                        </a:rPr>
                        <a:t>Máy</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tính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âm</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thanh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máy</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chiếu</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tranh</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ảnh</a:t>
                      </a:r>
                      <a:r>
                        <a:rPr lang="en-US" sz="1300" b="0" dirty="0">
                          <a:effectLst/>
                          <a:latin typeface="Arial" panose="020B0604020202020204" pitchFamily="34" charset="0"/>
                          <a:cs typeface="Arial" panose="020B0604020202020204" pitchFamily="34" charset="0"/>
                        </a:rPr>
                        <a:t>, clip, </a:t>
                      </a:r>
                      <a:r>
                        <a:rPr lang="en-US" sz="1300" b="0" dirty="0" err="1">
                          <a:effectLst/>
                          <a:latin typeface="Arial" panose="020B0604020202020204" pitchFamily="34" charset="0"/>
                          <a:cs typeface="Arial" panose="020B0604020202020204" pitchFamily="34" charset="0"/>
                        </a:rPr>
                        <a:t>phiếu</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học</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tập</a:t>
                      </a:r>
                      <a:r>
                        <a:rPr lang="en-US" sz="1300" b="0" dirty="0">
                          <a:effectLst/>
                          <a:latin typeface="Arial" panose="020B0604020202020204" pitchFamily="34" charset="0"/>
                          <a:cs typeface="Arial" panose="020B0604020202020204" pitchFamily="34" charset="0"/>
                        </a:rPr>
                        <a:t>, …</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Lớp học</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948634"/>
                  </a:ext>
                </a:extLst>
              </a:tr>
              <a:tr h="25972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vi-VN" sz="1300" b="0">
                          <a:effectLst/>
                          <a:latin typeface="Arial" panose="020B0604020202020204" pitchFamily="34" charset="0"/>
                          <a:cs typeface="Arial" panose="020B0604020202020204" pitchFamily="34" charset="0"/>
                        </a:rPr>
                        <a:t>Thực hành những việc làm bảo vệ môi trường tự nhiên.</a:t>
                      </a:r>
                      <a:endParaRPr lang="en-US" sz="1300" b="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dirty="0">
                          <a:effectLst/>
                          <a:latin typeface="Arial" panose="020B0604020202020204" pitchFamily="34" charset="0"/>
                          <a:cs typeface="Arial" panose="020B0604020202020204" pitchFamily="34" charset="0"/>
                        </a:rPr>
                        <a:t>101</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20288129"/>
                  </a:ext>
                </a:extLst>
              </a:tr>
              <a:tr h="205613">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1300" b="0" dirty="0">
                          <a:effectLst/>
                          <a:latin typeface="Arial" panose="020B0604020202020204" pitchFamily="34" charset="0"/>
                          <a:cs typeface="Arial" panose="020B0604020202020204" pitchFamily="34" charset="0"/>
                        </a:rPr>
                        <a:t>HĐGD</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Aft>
                          <a:spcPts val="100"/>
                        </a:spcAft>
                        <a:tabLst>
                          <a:tab pos="222885" algn="l"/>
                        </a:tabLst>
                      </a:pPr>
                      <a:r>
                        <a:rPr lang="en-US" sz="1300" b="0" dirty="0">
                          <a:effectLst/>
                          <a:latin typeface="Arial" panose="020B0604020202020204" pitchFamily="34" charset="0"/>
                          <a:cs typeface="Arial" panose="020B0604020202020204" pitchFamily="34" charset="0"/>
                        </a:rPr>
                        <a:t>NV7: Tự </a:t>
                      </a:r>
                      <a:r>
                        <a:rPr lang="en-US" sz="1300" b="0" dirty="0" err="1">
                          <a:effectLst/>
                          <a:latin typeface="Arial" panose="020B0604020202020204" pitchFamily="34" charset="0"/>
                          <a:cs typeface="Arial" panose="020B0604020202020204" pitchFamily="34" charset="0"/>
                        </a:rPr>
                        <a:t>đánh</a:t>
                      </a:r>
                      <a:r>
                        <a:rPr lang="en-US" sz="1300" b="0" dirty="0">
                          <a:effectLst/>
                          <a:latin typeface="Arial" panose="020B0604020202020204" pitchFamily="34" charset="0"/>
                          <a:cs typeface="Arial" panose="020B0604020202020204" pitchFamily="34" charset="0"/>
                        </a:rPr>
                        <a:t> giá </a:t>
                      </a:r>
                      <a:endParaRPr lang="en-US" sz="1300" b="0"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dirty="0">
                          <a:effectLst/>
                          <a:latin typeface="Arial" panose="020B0604020202020204" pitchFamily="34" charset="0"/>
                          <a:cs typeface="Arial" panose="020B0604020202020204" pitchFamily="34" charset="0"/>
                        </a:rPr>
                        <a:t>102</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2802460"/>
                  </a:ext>
                </a:extLst>
              </a:tr>
              <a:tr h="430327">
                <a:tc>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10</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vi-VN" sz="1300" b="0" dirty="0">
                          <a:effectLst/>
                          <a:latin typeface="Arial" panose="020B0604020202020204" pitchFamily="34" charset="0"/>
                          <a:cs typeface="Arial" panose="020B0604020202020204" pitchFamily="34" charset="0"/>
                        </a:rPr>
                        <a:t> </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0000"/>
                        </a:lnSpc>
                        <a:spcAft>
                          <a:spcPts val="100"/>
                        </a:spcAft>
                        <a:tabLst>
                          <a:tab pos="222885" algn="l"/>
                        </a:tabLst>
                      </a:pPr>
                      <a:r>
                        <a:rPr lang="en-US" sz="1300" b="1" dirty="0">
                          <a:effectLst/>
                          <a:latin typeface="Arial" panose="020B0604020202020204" pitchFamily="34" charset="0"/>
                          <a:cs typeface="Arial" panose="020B0604020202020204" pitchFamily="34" charset="0"/>
                        </a:rPr>
                        <a:t>TỔNG KẾT NĂM HỌC</a:t>
                      </a:r>
                      <a:endParaRPr lang="en-US" sz="1300" b="1" dirty="0">
                        <a:effectLst/>
                        <a:latin typeface="Arial" panose="020B0604020202020204" pitchFamily="34" charset="0"/>
                        <a:ea typeface="Times New Roman" panose="02020603050405020304" pitchFamily="18"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3</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Aft>
                          <a:spcPts val="100"/>
                        </a:spcAft>
                      </a:pPr>
                      <a:r>
                        <a:rPr lang="en-US" sz="1300" b="0">
                          <a:effectLst/>
                          <a:latin typeface="Arial" panose="020B0604020202020204" pitchFamily="34" charset="0"/>
                          <a:cs typeface="Arial" panose="020B0604020202020204" pitchFamily="34" charset="0"/>
                        </a:rPr>
                        <a:t>103, 104, 105</a:t>
                      </a:r>
                      <a:endParaRPr lang="en-US" sz="1300" b="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Tuần 35</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
                        </a:spcAft>
                      </a:pPr>
                      <a:r>
                        <a:rPr lang="en-US" sz="1300" b="0" dirty="0" err="1">
                          <a:effectLst/>
                          <a:latin typeface="Arial" panose="020B0604020202020204" pitchFamily="34" charset="0"/>
                          <a:cs typeface="Arial" panose="020B0604020202020204" pitchFamily="34" charset="0"/>
                        </a:rPr>
                        <a:t>Nội</a:t>
                      </a:r>
                      <a:r>
                        <a:rPr lang="en-US" sz="1300" b="0" dirty="0">
                          <a:effectLst/>
                          <a:latin typeface="Arial" panose="020B0604020202020204" pitchFamily="34" charset="0"/>
                          <a:cs typeface="Arial" panose="020B0604020202020204" pitchFamily="34" charset="0"/>
                        </a:rPr>
                        <a:t> dung, </a:t>
                      </a:r>
                      <a:r>
                        <a:rPr lang="en-US" sz="1300" b="0" dirty="0" err="1">
                          <a:effectLst/>
                          <a:latin typeface="Arial" panose="020B0604020202020204" pitchFamily="34" charset="0"/>
                          <a:cs typeface="Arial" panose="020B0604020202020204" pitchFamily="34" charset="0"/>
                        </a:rPr>
                        <a:t>đề</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cương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tổng</a:t>
                      </a:r>
                      <a:r>
                        <a:rPr lang="en-US" sz="1300" b="0" dirty="0">
                          <a:effectLst/>
                          <a:latin typeface="Arial" panose="020B0604020202020204" pitchFamily="34" charset="0"/>
                          <a:cs typeface="Arial" panose="020B0604020202020204" pitchFamily="34" charset="0"/>
                        </a:rPr>
                        <a:t> </a:t>
                      </a:r>
                      <a:r>
                        <a:rPr lang="en-US" sz="1300" b="0" dirty="0" err="1">
                          <a:effectLst/>
                          <a:latin typeface="Arial" panose="020B0604020202020204" pitchFamily="34" charset="0"/>
                          <a:cs typeface="Arial" panose="020B0604020202020204" pitchFamily="34" charset="0"/>
                        </a:rPr>
                        <a:t>kết</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
                        </a:spcAft>
                      </a:pPr>
                      <a:r>
                        <a:rPr lang="en-US" sz="1300" b="0" dirty="0">
                          <a:effectLst/>
                          <a:latin typeface="Arial" panose="020B0604020202020204" pitchFamily="34" charset="0"/>
                          <a:cs typeface="Arial" panose="020B0604020202020204" pitchFamily="34" charset="0"/>
                        </a:rPr>
                        <a:t>Lớp học</a:t>
                      </a:r>
                      <a:endParaRPr lang="en-US" sz="1300" b="0" dirty="0">
                        <a:effectLst/>
                        <a:latin typeface="Arial" panose="020B0604020202020204" pitchFamily="34" charset="0"/>
                        <a:ea typeface="Calibri" panose="020F0502020204030204" pitchFamily="34" charset="0"/>
                        <a:cs typeface="Arial" panose="020B0604020202020204" pitchFamily="34" charset="0"/>
                      </a:endParaRPr>
                    </a:p>
                  </a:txBody>
                  <a:tcPr marL="20684" marR="206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808873"/>
                  </a:ext>
                </a:extLst>
              </a:tr>
            </a:tbl>
          </a:graphicData>
        </a:graphic>
      </p:graphicFrame>
    </p:spTree>
    <p:extLst>
      <p:ext uri="{BB962C8B-B14F-4D97-AF65-F5344CB8AC3E}">
        <p14:creationId xmlns:p14="http://schemas.microsoft.com/office/powerpoint/2010/main" val="94409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317B632-07E2-E35E-A33E-08B8BB07E361}"/>
              </a:ext>
            </a:extLst>
          </p:cNvPr>
          <p:cNvGraphicFramePr>
            <a:graphicFrameLocks noChangeAspect="1"/>
          </p:cNvGraphicFramePr>
          <p:nvPr/>
        </p:nvGraphicFramePr>
        <p:xfrm>
          <a:off x="9688749" y="-174927"/>
          <a:ext cx="2626671" cy="1929003"/>
        </p:xfrm>
        <a:graphic>
          <a:graphicData uri="http://schemas.openxmlformats.org/presentationml/2006/ole">
            <mc:AlternateContent xmlns:mc="http://schemas.openxmlformats.org/markup-compatibility/2006">
              <mc:Choice xmlns:v="urn:schemas-microsoft-com:vml" Requires="v">
                <p:oleObj name="CorelDRAW" r:id="rId2" imgW="7908071" imgH="5807807" progId="CorelDraw.Graphic.22">
                  <p:embed/>
                </p:oleObj>
              </mc:Choice>
              <mc:Fallback>
                <p:oleObj name="CorelDRAW" r:id="rId2" imgW="7908071" imgH="5807807" progId="CorelDraw.Graphic.22">
                  <p:embed/>
                  <p:pic>
                    <p:nvPicPr>
                      <p:cNvPr id="4" name="Object 3">
                        <a:extLst>
                          <a:ext uri="{FF2B5EF4-FFF2-40B4-BE49-F238E27FC236}">
                            <a16:creationId xmlns:a16="http://schemas.microsoft.com/office/drawing/2014/main" id="{2317B632-07E2-E35E-A33E-08B8BB07E361}"/>
                          </a:ext>
                        </a:extLst>
                      </p:cNvPr>
                      <p:cNvPicPr/>
                      <p:nvPr/>
                    </p:nvPicPr>
                    <p:blipFill>
                      <a:blip r:embed="rId3"/>
                      <a:stretch>
                        <a:fillRect/>
                      </a:stretch>
                    </p:blipFill>
                    <p:spPr>
                      <a:xfrm>
                        <a:off x="9688749" y="-174927"/>
                        <a:ext cx="2626671" cy="19290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2E9DD97-BBAA-D705-D2E3-43052A6D8552}"/>
              </a:ext>
            </a:extLst>
          </p:cNvPr>
          <p:cNvGraphicFramePr>
            <a:graphicFrameLocks noChangeAspect="1"/>
          </p:cNvGraphicFramePr>
          <p:nvPr/>
        </p:nvGraphicFramePr>
        <p:xfrm>
          <a:off x="-9728" y="5595678"/>
          <a:ext cx="2266545" cy="1281778"/>
        </p:xfrm>
        <a:graphic>
          <a:graphicData uri="http://schemas.openxmlformats.org/presentationml/2006/ole">
            <mc:AlternateContent xmlns:mc="http://schemas.openxmlformats.org/markup-compatibility/2006">
              <mc:Choice xmlns:v="urn:schemas-microsoft-com:vml" Requires="v">
                <p:oleObj name="CorelDRAW" r:id="rId4" imgW="8342305" imgH="4267938" progId="CorelDraw.Graphic.22">
                  <p:embed/>
                </p:oleObj>
              </mc:Choice>
              <mc:Fallback>
                <p:oleObj name="CorelDRAW" r:id="rId4" imgW="8342305" imgH="4267938" progId="CorelDraw.Graphic.22">
                  <p:embed/>
                  <p:pic>
                    <p:nvPicPr>
                      <p:cNvPr id="5" name="Object 4">
                        <a:extLst>
                          <a:ext uri="{FF2B5EF4-FFF2-40B4-BE49-F238E27FC236}">
                            <a16:creationId xmlns:a16="http://schemas.microsoft.com/office/drawing/2014/main" id="{82E9DD97-BBAA-D705-D2E3-43052A6D8552}"/>
                          </a:ext>
                        </a:extLst>
                      </p:cNvPr>
                      <p:cNvPicPr/>
                      <p:nvPr/>
                    </p:nvPicPr>
                    <p:blipFill>
                      <a:blip r:embed="rId5"/>
                      <a:stretch>
                        <a:fillRect/>
                      </a:stretch>
                    </p:blipFill>
                    <p:spPr>
                      <a:xfrm>
                        <a:off x="-9728" y="5595678"/>
                        <a:ext cx="2266545" cy="128177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FFC486C-39B5-F436-B1CA-7DD28FC230B6}"/>
              </a:ext>
            </a:extLst>
          </p:cNvPr>
          <p:cNvGraphicFramePr>
            <a:graphicFrameLocks noChangeAspect="1"/>
          </p:cNvGraphicFramePr>
          <p:nvPr/>
        </p:nvGraphicFramePr>
        <p:xfrm>
          <a:off x="11157626" y="5425150"/>
          <a:ext cx="1034373" cy="1462033"/>
        </p:xfrm>
        <a:graphic>
          <a:graphicData uri="http://schemas.openxmlformats.org/presentationml/2006/ole">
            <mc:AlternateContent xmlns:mc="http://schemas.openxmlformats.org/markup-compatibility/2006">
              <mc:Choice xmlns:v="urn:schemas-microsoft-com:vml" Requires="v">
                <p:oleObj name="CorelDRAW" r:id="rId6" imgW="2384670" imgH="3369894" progId="CorelDraw.Graphic.22">
                  <p:embed/>
                </p:oleObj>
              </mc:Choice>
              <mc:Fallback>
                <p:oleObj name="CorelDRAW" r:id="rId6" imgW="2384670" imgH="3369894" progId="CorelDraw.Graphic.22">
                  <p:embed/>
                  <p:pic>
                    <p:nvPicPr>
                      <p:cNvPr id="6" name="Object 5">
                        <a:extLst>
                          <a:ext uri="{FF2B5EF4-FFF2-40B4-BE49-F238E27FC236}">
                            <a16:creationId xmlns:a16="http://schemas.microsoft.com/office/drawing/2014/main" id="{7FFC486C-39B5-F436-B1CA-7DD28FC230B6}"/>
                          </a:ext>
                        </a:extLst>
                      </p:cNvPr>
                      <p:cNvPicPr/>
                      <p:nvPr/>
                    </p:nvPicPr>
                    <p:blipFill>
                      <a:blip r:embed="rId7"/>
                      <a:stretch>
                        <a:fillRect/>
                      </a:stretch>
                    </p:blipFill>
                    <p:spPr>
                      <a:xfrm>
                        <a:off x="11157626" y="5425150"/>
                        <a:ext cx="1034373" cy="146203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F1759F-27CC-A2D3-5C70-FBAA2354AC8F}"/>
              </a:ext>
            </a:extLst>
          </p:cNvPr>
          <p:cNvGraphicFramePr>
            <a:graphicFrameLocks noChangeAspect="1"/>
          </p:cNvGraphicFramePr>
          <p:nvPr/>
        </p:nvGraphicFramePr>
        <p:xfrm>
          <a:off x="-9728" y="-9728"/>
          <a:ext cx="1717443" cy="1682885"/>
        </p:xfrm>
        <a:graphic>
          <a:graphicData uri="http://schemas.openxmlformats.org/presentationml/2006/ole">
            <mc:AlternateContent xmlns:mc="http://schemas.openxmlformats.org/markup-compatibility/2006">
              <mc:Choice xmlns:v="urn:schemas-microsoft-com:vml" Requires="v">
                <p:oleObj name="CorelDRAW" r:id="rId8" imgW="3393062" imgH="3324504" progId="CorelDraw.Graphic.22">
                  <p:embed/>
                </p:oleObj>
              </mc:Choice>
              <mc:Fallback>
                <p:oleObj name="CorelDRAW" r:id="rId8" imgW="3393062" imgH="3324504" progId="CorelDraw.Graphic.22">
                  <p:embed/>
                  <p:pic>
                    <p:nvPicPr>
                      <p:cNvPr id="8" name="Object 7">
                        <a:extLst>
                          <a:ext uri="{FF2B5EF4-FFF2-40B4-BE49-F238E27FC236}">
                            <a16:creationId xmlns:a16="http://schemas.microsoft.com/office/drawing/2014/main" id="{08F1759F-27CC-A2D3-5C70-FBAA2354AC8F}"/>
                          </a:ext>
                        </a:extLst>
                      </p:cNvPr>
                      <p:cNvPicPr/>
                      <p:nvPr/>
                    </p:nvPicPr>
                    <p:blipFill>
                      <a:blip r:embed="rId9"/>
                      <a:stretch>
                        <a:fillRect/>
                      </a:stretch>
                    </p:blipFill>
                    <p:spPr>
                      <a:xfrm>
                        <a:off x="-9728" y="-9728"/>
                        <a:ext cx="1717443" cy="1682885"/>
                      </a:xfrm>
                      <a:prstGeom prst="rect">
                        <a:avLst/>
                      </a:prstGeom>
                    </p:spPr>
                  </p:pic>
                </p:oleObj>
              </mc:Fallback>
            </mc:AlternateContent>
          </a:graphicData>
        </a:graphic>
      </p:graphicFrame>
      <p:sp>
        <p:nvSpPr>
          <p:cNvPr id="2" name="Title 8">
            <a:extLst>
              <a:ext uri="{FF2B5EF4-FFF2-40B4-BE49-F238E27FC236}">
                <a16:creationId xmlns:a16="http://schemas.microsoft.com/office/drawing/2014/main" id="{E04DE288-4230-B613-EAED-11C2419B773D}"/>
              </a:ext>
            </a:extLst>
          </p:cNvPr>
          <p:cNvSpPr txBox="1">
            <a:spLocks/>
          </p:cNvSpPr>
          <p:nvPr/>
        </p:nvSpPr>
        <p:spPr>
          <a:xfrm>
            <a:off x="1225683" y="986450"/>
            <a:ext cx="9591473" cy="2150719"/>
          </a:xfrm>
          <a:prstGeom prst="rect">
            <a:avLst/>
          </a:prstGeom>
          <a:noFill/>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90000"/>
              </a:lnSpc>
              <a:spcBef>
                <a:spcPct val="0"/>
              </a:spcBef>
              <a:spcAft>
                <a:spcPts val="600"/>
              </a:spcAft>
            </a:pPr>
            <a:r>
              <a:rPr lang="en-US" sz="4400" b="1" kern="1200" dirty="0">
                <a:solidFill>
                  <a:srgbClr val="133645"/>
                </a:solidFill>
                <a:latin typeface="Arial" panose="020B0604020202020204" pitchFamily="34" charset="0"/>
                <a:ea typeface="+mj-ea"/>
                <a:cs typeface="Arial" panose="020B0604020202020204" pitchFamily="34" charset="0"/>
              </a:rPr>
              <a:t>CHÂN THÀNH CÁM ƠN</a:t>
            </a:r>
          </a:p>
          <a:p>
            <a:pPr algn="ctr">
              <a:lnSpc>
                <a:spcPct val="90000"/>
              </a:lnSpc>
              <a:spcBef>
                <a:spcPct val="0"/>
              </a:spcBef>
              <a:spcAft>
                <a:spcPts val="600"/>
              </a:spcAft>
            </a:pPr>
            <a:r>
              <a:rPr lang="en-US" sz="4400" b="1" kern="1200" dirty="0">
                <a:solidFill>
                  <a:srgbClr val="133645"/>
                </a:solidFill>
                <a:latin typeface="Arial" panose="020B0604020202020204" pitchFamily="34" charset="0"/>
                <a:ea typeface="+mj-ea"/>
                <a:cs typeface="Arial" panose="020B0604020202020204" pitchFamily="34" charset="0"/>
              </a:rPr>
              <a:t>QUÝ THẦY/CÔ ĐÃ LẮNG NGHE!</a:t>
            </a:r>
          </a:p>
        </p:txBody>
      </p:sp>
      <p:sp>
        <p:nvSpPr>
          <p:cNvPr id="7" name="Title 8">
            <a:extLst>
              <a:ext uri="{FF2B5EF4-FFF2-40B4-BE49-F238E27FC236}">
                <a16:creationId xmlns:a16="http://schemas.microsoft.com/office/drawing/2014/main" id="{96093247-A61A-DA6E-02C6-4D8CB998B0B0}"/>
              </a:ext>
            </a:extLst>
          </p:cNvPr>
          <p:cNvSpPr txBox="1">
            <a:spLocks/>
          </p:cNvSpPr>
          <p:nvPr/>
        </p:nvSpPr>
        <p:spPr>
          <a:xfrm>
            <a:off x="3456558" y="2847530"/>
            <a:ext cx="5129721" cy="2150719"/>
          </a:xfrm>
          <a:prstGeom prst="rect">
            <a:avLst/>
          </a:prstGeom>
          <a:noFill/>
        </p:spPr>
        <p:txBody>
          <a:bodyPr vert="horz" lIns="91440" tIns="45720" rIns="91440" bIns="45720"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90000"/>
              </a:lnSpc>
              <a:spcBef>
                <a:spcPct val="0"/>
              </a:spcBef>
              <a:spcAft>
                <a:spcPts val="600"/>
              </a:spcAft>
              <a:tabLst>
                <a:tab pos="914400" algn="l"/>
              </a:tabLst>
            </a:pPr>
            <a:r>
              <a:rPr lang="en-US" sz="2800" kern="1200" dirty="0">
                <a:solidFill>
                  <a:srgbClr val="74350A"/>
                </a:solidFill>
                <a:latin typeface="Arial" panose="020B0604020202020204" pitchFamily="34" charset="0"/>
                <a:ea typeface="+mj-ea"/>
                <a:cs typeface="Arial" panose="020B0604020202020204" pitchFamily="34" charset="0"/>
                <a:sym typeface="Wingdings" panose="05000000000000000000" pitchFamily="2" charset="2"/>
              </a:rPr>
              <a:t> 	</a:t>
            </a:r>
            <a:r>
              <a:rPr lang="en-US" sz="2800" kern="1200" dirty="0">
                <a:solidFill>
                  <a:srgbClr val="74350A"/>
                </a:solidFill>
                <a:latin typeface="Arial" panose="020B0604020202020204" pitchFamily="34" charset="0"/>
                <a:ea typeface="+mj-ea"/>
                <a:cs typeface="Arial" panose="020B0604020202020204" pitchFamily="34" charset="0"/>
              </a:rPr>
              <a:t>CAO THỊ TÚ ANH</a:t>
            </a:r>
          </a:p>
          <a:p>
            <a:pPr>
              <a:lnSpc>
                <a:spcPct val="90000"/>
              </a:lnSpc>
              <a:spcBef>
                <a:spcPct val="0"/>
              </a:spcBef>
              <a:spcAft>
                <a:spcPts val="600"/>
              </a:spcAft>
              <a:tabLst>
                <a:tab pos="914400" algn="l"/>
              </a:tabLst>
            </a:pPr>
            <a:r>
              <a:rPr lang="en-US" sz="2800" dirty="0">
                <a:solidFill>
                  <a:srgbClr val="74350A"/>
                </a:solidFill>
                <a:latin typeface="Arial" panose="020B0604020202020204" pitchFamily="34" charset="0"/>
                <a:ea typeface="+mj-ea"/>
                <a:cs typeface="Arial" panose="020B0604020202020204" pitchFamily="34" charset="0"/>
                <a:sym typeface="Wingdings" panose="05000000000000000000" pitchFamily="2" charset="2"/>
              </a:rPr>
              <a:t>	</a:t>
            </a:r>
            <a:r>
              <a:rPr lang="en-US" sz="2800" dirty="0">
                <a:solidFill>
                  <a:srgbClr val="74350A"/>
                </a:solidFill>
                <a:latin typeface="Arial" panose="020B0604020202020204" pitchFamily="34" charset="0"/>
                <a:ea typeface="+mj-ea"/>
                <a:cs typeface="Arial" panose="020B0604020202020204" pitchFamily="34" charset="0"/>
              </a:rPr>
              <a:t>0918304028</a:t>
            </a:r>
          </a:p>
          <a:p>
            <a:pPr>
              <a:lnSpc>
                <a:spcPct val="90000"/>
              </a:lnSpc>
              <a:spcBef>
                <a:spcPct val="0"/>
              </a:spcBef>
              <a:spcAft>
                <a:spcPts val="600"/>
              </a:spcAft>
              <a:tabLst>
                <a:tab pos="914400" algn="l"/>
              </a:tabLst>
            </a:pPr>
            <a:r>
              <a:rPr lang="en-US" sz="2800" dirty="0">
                <a:solidFill>
                  <a:srgbClr val="74350A"/>
                </a:solidFill>
                <a:latin typeface="Arial" panose="020B0604020202020204" pitchFamily="34" charset="0"/>
                <a:ea typeface="+mj-ea"/>
                <a:cs typeface="Arial" panose="020B0604020202020204" pitchFamily="34" charset="0"/>
                <a:sym typeface="Wingdings" panose="05000000000000000000" pitchFamily="2" charset="2"/>
              </a:rPr>
              <a:t>	</a:t>
            </a:r>
            <a:r>
              <a:rPr lang="en-US" sz="2800" kern="1200" dirty="0">
                <a:solidFill>
                  <a:srgbClr val="74350A"/>
                </a:solidFill>
                <a:latin typeface="Arial" panose="020B0604020202020204" pitchFamily="34" charset="0"/>
                <a:ea typeface="+mj-ea"/>
                <a:cs typeface="Arial" panose="020B0604020202020204" pitchFamily="34" charset="0"/>
              </a:rPr>
              <a:t>tuanh@hcm.edu.vn</a:t>
            </a:r>
          </a:p>
        </p:txBody>
      </p:sp>
    </p:spTree>
    <p:extLst>
      <p:ext uri="{BB962C8B-B14F-4D97-AF65-F5344CB8AC3E}">
        <p14:creationId xmlns:p14="http://schemas.microsoft.com/office/powerpoint/2010/main" val="387383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68613"/>
            <a:ext cx="8989374" cy="90760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263864" y="1677262"/>
            <a:ext cx="11196536" cy="492443"/>
          </a:xfrm>
          <a:prstGeom prst="rect">
            <a:avLst/>
          </a:prstGeom>
          <a:noFill/>
        </p:spPr>
        <p:txBody>
          <a:bodyPr wrap="square" rtlCol="0">
            <a:spAutoFit/>
          </a:bodyPr>
          <a:lstStyle/>
          <a:p>
            <a:pPr>
              <a:spcAft>
                <a:spcPts val="600"/>
              </a:spcAft>
            </a:pPr>
            <a:r>
              <a:rPr lang="en-US" sz="2600" b="1" dirty="0">
                <a:solidFill>
                  <a:srgbClr val="C00000"/>
                </a:solidFill>
                <a:latin typeface="Arial" panose="020B0604020202020204" pitchFamily="34" charset="0"/>
                <a:ea typeface="Roboto" panose="02000000000000000000" pitchFamily="2" charset="0"/>
                <a:sym typeface="Wingdings" panose="05000000000000000000" pitchFamily="2" charset="2"/>
              </a:rPr>
              <a:t>1. Hướng dẫn chung</a:t>
            </a:r>
            <a:endParaRPr lang="en-US" sz="2600" b="1" dirty="0">
              <a:solidFill>
                <a:srgbClr val="C00000"/>
              </a:solidFill>
              <a:latin typeface="Arial" panose="020B0604020202020204" pitchFamily="34" charset="0"/>
              <a:ea typeface="Roboto" panose="02000000000000000000" pitchFamily="2" charset="0"/>
            </a:endParaRPr>
          </a:p>
        </p:txBody>
      </p:sp>
      <p:sp>
        <p:nvSpPr>
          <p:cNvPr id="4" name="TextBox 3">
            <a:extLst>
              <a:ext uri="{FF2B5EF4-FFF2-40B4-BE49-F238E27FC236}">
                <a16:creationId xmlns:a16="http://schemas.microsoft.com/office/drawing/2014/main" id="{C647FB3F-EFC1-A534-FD25-87CBDD47202F}"/>
              </a:ext>
            </a:extLst>
          </p:cNvPr>
          <p:cNvSpPr txBox="1"/>
          <p:nvPr/>
        </p:nvSpPr>
        <p:spPr>
          <a:xfrm>
            <a:off x="497732" y="2264203"/>
            <a:ext cx="11196536" cy="1606081"/>
          </a:xfrm>
          <a:prstGeom prst="rect">
            <a:avLst/>
          </a:prstGeom>
          <a:noFill/>
        </p:spPr>
        <p:txBody>
          <a:bodyPr wrap="square" rtlCol="0">
            <a:spAutoFit/>
          </a:bodyPr>
          <a:lstStyle/>
          <a:p>
            <a:pPr algn="just">
              <a:lnSpc>
                <a:spcPct val="130000"/>
              </a:lnSpc>
            </a:pPr>
            <a:r>
              <a:rPr lang="en-US"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600" dirty="0">
                <a:solidFill>
                  <a:srgbClr val="133645"/>
                </a:solidFill>
                <a:latin typeface="Arial" panose="020B0604020202020204" pitchFamily="34" charset="0"/>
                <a:ea typeface="Roboto" panose="02000000000000000000" pitchFamily="2" charset="0"/>
                <a:sym typeface="Wingdings" panose="05000000000000000000" pitchFamily="2" charset="2"/>
              </a:rPr>
              <a:t>Khung phân phối chương trình (PPCT) này quy định thời lượng dạy học cho từng phần của chương trình Hoạt động trải nghiệm hướng nghiệp lớp 6, áp dụng cho năm học 2022 - 2023.</a:t>
            </a:r>
            <a:endParaRPr lang="en-US" sz="2600" dirty="0">
              <a:solidFill>
                <a:srgbClr val="133645"/>
              </a:solidFill>
              <a:latin typeface="Arial" panose="020B0604020202020204" pitchFamily="34" charset="0"/>
              <a:ea typeface="Roboto" panose="02000000000000000000" pitchFamily="2" charset="0"/>
            </a:endParaRPr>
          </a:p>
        </p:txBody>
      </p:sp>
      <p:sp>
        <p:nvSpPr>
          <p:cNvPr id="5" name="TextBox 4">
            <a:extLst>
              <a:ext uri="{FF2B5EF4-FFF2-40B4-BE49-F238E27FC236}">
                <a16:creationId xmlns:a16="http://schemas.microsoft.com/office/drawing/2014/main" id="{5E06DC83-AD7C-0E3E-652D-F83A248F65FE}"/>
              </a:ext>
            </a:extLst>
          </p:cNvPr>
          <p:cNvSpPr txBox="1"/>
          <p:nvPr/>
        </p:nvSpPr>
        <p:spPr>
          <a:xfrm>
            <a:off x="497732" y="3964782"/>
            <a:ext cx="11196536" cy="2118785"/>
          </a:xfrm>
          <a:prstGeom prst="rect">
            <a:avLst/>
          </a:prstGeom>
          <a:noFill/>
        </p:spPr>
        <p:txBody>
          <a:bodyPr wrap="square" rtlCol="0">
            <a:spAutoFit/>
          </a:bodyPr>
          <a:lstStyle/>
          <a:p>
            <a:pPr algn="just">
              <a:lnSpc>
                <a:spcPct val="130000"/>
              </a:lnSpc>
            </a:pPr>
            <a:r>
              <a:rPr lang="en-US"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vi-VN" sz="2600" dirty="0">
                <a:solidFill>
                  <a:srgbClr val="133645"/>
                </a:solidFill>
                <a:latin typeface="Arial" panose="020B0604020202020204" pitchFamily="34" charset="0"/>
                <a:ea typeface="Roboto" panose="02000000000000000000" pitchFamily="2" charset="0"/>
                <a:sym typeface="Wingdings" panose="05000000000000000000" pitchFamily="2" charset="2"/>
              </a:rPr>
              <a:t>Thời lượng quy định tại khung PPCT dạy học 3 tiết/tuần số tiết thực hiện dạy theo kế hoạch hoạt động 105 tiết/năm. Tiến độ thực hiện chương trình đảm bảo theo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khung</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thời</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gian</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Kế</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hoạch</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năm</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học</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của</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UBND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Thành</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phố</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Hồ</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a:t>
            </a:r>
            <a:r>
              <a:rPr lang="en-SG" sz="2600" dirty="0" err="1">
                <a:solidFill>
                  <a:srgbClr val="133645"/>
                </a:solidFill>
                <a:latin typeface="Arial" panose="020B0604020202020204" pitchFamily="34" charset="0"/>
                <a:ea typeface="Roboto" panose="02000000000000000000" pitchFamily="2" charset="0"/>
                <a:sym typeface="Wingdings" panose="05000000000000000000" pitchFamily="2" charset="2"/>
              </a:rPr>
              <a:t>Chí</a:t>
            </a:r>
            <a:r>
              <a:rPr lang="en-SG" sz="2600" dirty="0">
                <a:solidFill>
                  <a:srgbClr val="133645"/>
                </a:solidFill>
                <a:latin typeface="Arial" panose="020B0604020202020204" pitchFamily="34" charset="0"/>
                <a:ea typeface="Roboto" panose="02000000000000000000" pitchFamily="2" charset="0"/>
                <a:sym typeface="Wingdings" panose="05000000000000000000" pitchFamily="2" charset="2"/>
              </a:rPr>
              <a:t> Minh.</a:t>
            </a:r>
            <a:endParaRPr lang="en-US" sz="2600" dirty="0">
              <a:solidFill>
                <a:srgbClr val="133645"/>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10843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latin typeface="Arial" panose="020B0604020202020204" pitchFamily="34" charset="0"/>
                <a:cs typeface="Arial" panose="020B0604020202020204" pitchFamily="34" charset="0"/>
              </a:rPr>
              <a:pPr/>
              <a:t>4</a:t>
            </a:fld>
            <a:endParaRPr>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2. </a:t>
            </a:r>
            <a:r>
              <a:rPr lang="vi-VN" sz="2000" b="1" dirty="0">
                <a:solidFill>
                  <a:srgbClr val="C00000"/>
                </a:solidFill>
                <a:latin typeface="Arial" panose="020B0604020202020204" pitchFamily="34" charset="0"/>
                <a:ea typeface="Roboto" panose="02000000000000000000" pitchFamily="2" charset="0"/>
                <a:cs typeface="Arial" panose="020B0604020202020204" pitchFamily="34" charset="0"/>
                <a:sym typeface="Wingdings" panose="05000000000000000000" pitchFamily="2" charset="2"/>
              </a:rPr>
              <a:t>Khung phân phối chương trình chung</a:t>
            </a:r>
            <a:endParaRPr lang="en-US" sz="2000" b="1" dirty="0">
              <a:solidFill>
                <a:srgbClr val="C00000"/>
              </a:solidFill>
              <a:latin typeface="Arial" panose="020B0604020202020204" pitchFamily="34" charset="0"/>
              <a:ea typeface="Roboto" panose="02000000000000000000" pitchFamily="2" charset="0"/>
              <a:cs typeface="Arial" panose="020B0604020202020204" pitchFamily="34" charset="0"/>
            </a:endParaRPr>
          </a:p>
        </p:txBody>
      </p:sp>
      <p:graphicFrame>
        <p:nvGraphicFramePr>
          <p:cNvPr id="2" name="Table 1">
            <a:extLst>
              <a:ext uri="{FF2B5EF4-FFF2-40B4-BE49-F238E27FC236}">
                <a16:creationId xmlns:a16="http://schemas.microsoft.com/office/drawing/2014/main" id="{15807C2E-4BB0-B39F-D2C2-87BD026D9A00}"/>
              </a:ext>
            </a:extLst>
          </p:cNvPr>
          <p:cNvGraphicFramePr>
            <a:graphicFrameLocks noGrp="1"/>
          </p:cNvGraphicFramePr>
          <p:nvPr>
            <p:extLst>
              <p:ext uri="{D42A27DB-BD31-4B8C-83A1-F6EECF244321}">
                <p14:modId xmlns:p14="http://schemas.microsoft.com/office/powerpoint/2010/main" val="1047708822"/>
              </p:ext>
            </p:extLst>
          </p:nvPr>
        </p:nvGraphicFramePr>
        <p:xfrm>
          <a:off x="369650" y="1610626"/>
          <a:ext cx="11449464" cy="4907238"/>
        </p:xfrm>
        <a:graphic>
          <a:graphicData uri="http://schemas.openxmlformats.org/drawingml/2006/table">
            <a:tbl>
              <a:tblPr firstRow="1" firstCol="1" bandRow="1">
                <a:tableStyleId>{16D9F66E-5EB9-4882-86FB-DCBF35E3C3E4}</a:tableStyleId>
              </a:tblPr>
              <a:tblGrid>
                <a:gridCol w="662372">
                  <a:extLst>
                    <a:ext uri="{9D8B030D-6E8A-4147-A177-3AD203B41FA5}">
                      <a16:colId xmlns:a16="http://schemas.microsoft.com/office/drawing/2014/main" val="2619049050"/>
                    </a:ext>
                  </a:extLst>
                </a:gridCol>
                <a:gridCol w="601550">
                  <a:extLst>
                    <a:ext uri="{9D8B030D-6E8A-4147-A177-3AD203B41FA5}">
                      <a16:colId xmlns:a16="http://schemas.microsoft.com/office/drawing/2014/main" val="652005718"/>
                    </a:ext>
                  </a:extLst>
                </a:gridCol>
                <a:gridCol w="662372">
                  <a:extLst>
                    <a:ext uri="{9D8B030D-6E8A-4147-A177-3AD203B41FA5}">
                      <a16:colId xmlns:a16="http://schemas.microsoft.com/office/drawing/2014/main" val="3723527288"/>
                    </a:ext>
                  </a:extLst>
                </a:gridCol>
                <a:gridCol w="529065">
                  <a:extLst>
                    <a:ext uri="{9D8B030D-6E8A-4147-A177-3AD203B41FA5}">
                      <a16:colId xmlns:a16="http://schemas.microsoft.com/office/drawing/2014/main" val="435723397"/>
                    </a:ext>
                  </a:extLst>
                </a:gridCol>
                <a:gridCol w="529065">
                  <a:extLst>
                    <a:ext uri="{9D8B030D-6E8A-4147-A177-3AD203B41FA5}">
                      <a16:colId xmlns:a16="http://schemas.microsoft.com/office/drawing/2014/main" val="1208498209"/>
                    </a:ext>
                  </a:extLst>
                </a:gridCol>
                <a:gridCol w="529065">
                  <a:extLst>
                    <a:ext uri="{9D8B030D-6E8A-4147-A177-3AD203B41FA5}">
                      <a16:colId xmlns:a16="http://schemas.microsoft.com/office/drawing/2014/main" val="3394829300"/>
                    </a:ext>
                  </a:extLst>
                </a:gridCol>
                <a:gridCol w="529065">
                  <a:extLst>
                    <a:ext uri="{9D8B030D-6E8A-4147-A177-3AD203B41FA5}">
                      <a16:colId xmlns:a16="http://schemas.microsoft.com/office/drawing/2014/main" val="810923792"/>
                    </a:ext>
                  </a:extLst>
                </a:gridCol>
                <a:gridCol w="529065">
                  <a:extLst>
                    <a:ext uri="{9D8B030D-6E8A-4147-A177-3AD203B41FA5}">
                      <a16:colId xmlns:a16="http://schemas.microsoft.com/office/drawing/2014/main" val="250675643"/>
                    </a:ext>
                  </a:extLst>
                </a:gridCol>
                <a:gridCol w="529065">
                  <a:extLst>
                    <a:ext uri="{9D8B030D-6E8A-4147-A177-3AD203B41FA5}">
                      <a16:colId xmlns:a16="http://schemas.microsoft.com/office/drawing/2014/main" val="1942917215"/>
                    </a:ext>
                  </a:extLst>
                </a:gridCol>
                <a:gridCol w="529065">
                  <a:extLst>
                    <a:ext uri="{9D8B030D-6E8A-4147-A177-3AD203B41FA5}">
                      <a16:colId xmlns:a16="http://schemas.microsoft.com/office/drawing/2014/main" val="2974070438"/>
                    </a:ext>
                  </a:extLst>
                </a:gridCol>
                <a:gridCol w="529065">
                  <a:extLst>
                    <a:ext uri="{9D8B030D-6E8A-4147-A177-3AD203B41FA5}">
                      <a16:colId xmlns:a16="http://schemas.microsoft.com/office/drawing/2014/main" val="3522918532"/>
                    </a:ext>
                  </a:extLst>
                </a:gridCol>
                <a:gridCol w="529065">
                  <a:extLst>
                    <a:ext uri="{9D8B030D-6E8A-4147-A177-3AD203B41FA5}">
                      <a16:colId xmlns:a16="http://schemas.microsoft.com/office/drawing/2014/main" val="2550961949"/>
                    </a:ext>
                  </a:extLst>
                </a:gridCol>
                <a:gridCol w="529065">
                  <a:extLst>
                    <a:ext uri="{9D8B030D-6E8A-4147-A177-3AD203B41FA5}">
                      <a16:colId xmlns:a16="http://schemas.microsoft.com/office/drawing/2014/main" val="4070116062"/>
                    </a:ext>
                  </a:extLst>
                </a:gridCol>
                <a:gridCol w="529065">
                  <a:extLst>
                    <a:ext uri="{9D8B030D-6E8A-4147-A177-3AD203B41FA5}">
                      <a16:colId xmlns:a16="http://schemas.microsoft.com/office/drawing/2014/main" val="3876545065"/>
                    </a:ext>
                  </a:extLst>
                </a:gridCol>
                <a:gridCol w="529065">
                  <a:extLst>
                    <a:ext uri="{9D8B030D-6E8A-4147-A177-3AD203B41FA5}">
                      <a16:colId xmlns:a16="http://schemas.microsoft.com/office/drawing/2014/main" val="2573959470"/>
                    </a:ext>
                  </a:extLst>
                </a:gridCol>
                <a:gridCol w="529065">
                  <a:extLst>
                    <a:ext uri="{9D8B030D-6E8A-4147-A177-3AD203B41FA5}">
                      <a16:colId xmlns:a16="http://schemas.microsoft.com/office/drawing/2014/main" val="266232337"/>
                    </a:ext>
                  </a:extLst>
                </a:gridCol>
                <a:gridCol w="529065">
                  <a:extLst>
                    <a:ext uri="{9D8B030D-6E8A-4147-A177-3AD203B41FA5}">
                      <a16:colId xmlns:a16="http://schemas.microsoft.com/office/drawing/2014/main" val="1562449377"/>
                    </a:ext>
                  </a:extLst>
                </a:gridCol>
                <a:gridCol w="529065">
                  <a:extLst>
                    <a:ext uri="{9D8B030D-6E8A-4147-A177-3AD203B41FA5}">
                      <a16:colId xmlns:a16="http://schemas.microsoft.com/office/drawing/2014/main" val="1125901225"/>
                    </a:ext>
                  </a:extLst>
                </a:gridCol>
                <a:gridCol w="529065">
                  <a:extLst>
                    <a:ext uri="{9D8B030D-6E8A-4147-A177-3AD203B41FA5}">
                      <a16:colId xmlns:a16="http://schemas.microsoft.com/office/drawing/2014/main" val="148619737"/>
                    </a:ext>
                  </a:extLst>
                </a:gridCol>
                <a:gridCol w="529065">
                  <a:extLst>
                    <a:ext uri="{9D8B030D-6E8A-4147-A177-3AD203B41FA5}">
                      <a16:colId xmlns:a16="http://schemas.microsoft.com/office/drawing/2014/main" val="1992550556"/>
                    </a:ext>
                  </a:extLst>
                </a:gridCol>
                <a:gridCol w="529065">
                  <a:extLst>
                    <a:ext uri="{9D8B030D-6E8A-4147-A177-3AD203B41FA5}">
                      <a16:colId xmlns:a16="http://schemas.microsoft.com/office/drawing/2014/main" val="2967232547"/>
                    </a:ext>
                  </a:extLst>
                </a:gridCol>
              </a:tblGrid>
              <a:tr h="378772">
                <a:tc rowSpan="3">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Cả năm</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rowSpan="3">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Số tuần thực hiện</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gridSpan="19">
                  <a:txBody>
                    <a:bodyPr/>
                    <a:lstStyle/>
                    <a:p>
                      <a:pPr algn="ctr">
                        <a:lnSpc>
                          <a:spcPct val="110000"/>
                        </a:lnSpc>
                        <a:spcBef>
                          <a:spcPts val="600"/>
                        </a:spcBef>
                        <a:spcAft>
                          <a:spcPts val="600"/>
                        </a:spcAft>
                        <a:tabLst>
                          <a:tab pos="457200" algn="l"/>
                        </a:tabLst>
                      </a:pPr>
                      <a:r>
                        <a:rPr lang="en-US" sz="1600" dirty="0">
                          <a:ln>
                            <a:noFill/>
                          </a:ln>
                          <a:solidFill>
                            <a:srgbClr val="133645"/>
                          </a:solidFill>
                          <a:effectLst/>
                        </a:rPr>
                        <a:t>Số tiết</a:t>
                      </a:r>
                      <a:endParaRPr lang="en-US" sz="16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1771586"/>
                  </a:ext>
                </a:extLst>
              </a:tr>
              <a:tr h="362809">
                <a:tc vMerge="1">
                  <a:txBody>
                    <a:bodyPr/>
                    <a:lstStyle/>
                    <a:p>
                      <a:endParaRPr lang="en-US"/>
                    </a:p>
                  </a:txBody>
                  <a:tcPr/>
                </a:tc>
                <a:tc vMerge="1">
                  <a:txBody>
                    <a:bodyPr/>
                    <a:lstStyle/>
                    <a:p>
                      <a:endParaRPr lang="en-US"/>
                    </a:p>
                  </a:txBody>
                  <a:tcPr/>
                </a:tc>
                <a:tc row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Tổng số 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1</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2</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3</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4</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5</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6</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7</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8</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CĐ 9</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843759265"/>
                  </a:ext>
                </a:extLst>
              </a:tr>
              <a:tr h="67643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b="1" dirty="0">
                          <a:ln>
                            <a:noFill/>
                          </a:ln>
                          <a:solidFill>
                            <a:srgbClr val="133645"/>
                          </a:solidFill>
                          <a:effectLst/>
                          <a:latin typeface="Arial" panose="020B0604020202020204" pitchFamily="34" charset="0"/>
                          <a:cs typeface="Arial" panose="020B0604020202020204" pitchFamily="34" charset="0"/>
                        </a:rPr>
                        <a:t>Tiết</a:t>
                      </a:r>
                      <a:endParaRPr lang="en-US" sz="1600" b="1"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884555199"/>
                  </a:ext>
                </a:extLst>
              </a:tr>
              <a:tr h="480959">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Cả năm</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35</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105</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12</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15</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15</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12</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12948630"/>
                  </a:ext>
                </a:extLst>
              </a:tr>
              <a:tr h="778748">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Học kì 1</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18</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46+ 8 (KT+ ÔN)</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11</a:t>
                      </a:r>
                      <a:r>
                        <a:rPr lang="en-US" sz="1600" baseline="0" dirty="0">
                          <a:ln>
                            <a:noFill/>
                          </a:ln>
                          <a:solidFill>
                            <a:srgbClr val="133645"/>
                          </a:solidFill>
                          <a:effectLst/>
                          <a:latin typeface="Arial" panose="020B0604020202020204" pitchFamily="34" charset="0"/>
                          <a:cs typeface="Arial" panose="020B0604020202020204" pitchFamily="34" charset="0"/>
                        </a:rPr>
                        <a:t> + 1KT</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11 + 4</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6</a:t>
                      </a:r>
                    </a:p>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+ 3</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92380767"/>
                  </a:ext>
                </a:extLst>
              </a:tr>
              <a:tr h="1094879">
                <a:tc rowSpan="2">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Học kì 2</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rowSpan="2">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17</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37+8 (KT+ ÔN)</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8 </a:t>
                      </a:r>
                    </a:p>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a:t>
                      </a:r>
                      <a:r>
                        <a:rPr lang="en-US" sz="1600" baseline="0" dirty="0">
                          <a:ln>
                            <a:noFill/>
                          </a:ln>
                          <a:solidFill>
                            <a:srgbClr val="133645"/>
                          </a:solidFill>
                          <a:effectLst/>
                          <a:latin typeface="Arial" panose="020B0604020202020204" pitchFamily="34" charset="0"/>
                          <a:cs typeface="Arial" panose="020B0604020202020204" pitchFamily="34" charset="0"/>
                        </a:rPr>
                        <a:t> 1</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11 +4</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 </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0"/>
                        </a:spcBef>
                        <a:spcAft>
                          <a:spcPts val="0"/>
                        </a:spcAft>
                        <a:tabLst>
                          <a:tab pos="457200" algn="l"/>
                        </a:tabLst>
                      </a:pPr>
                      <a:r>
                        <a:rPr lang="en-US" sz="1600" dirty="0">
                          <a:ln>
                            <a:noFill/>
                          </a:ln>
                          <a:solidFill>
                            <a:srgbClr val="133645"/>
                          </a:solidFill>
                          <a:effectLst/>
                          <a:latin typeface="Arial" panose="020B0604020202020204" pitchFamily="34" charset="0"/>
                          <a:cs typeface="Arial" panose="020B0604020202020204" pitchFamily="34" charset="0"/>
                        </a:rPr>
                        <a:t>9 +3</a:t>
                      </a:r>
                      <a:endParaRPr lang="en-US" sz="1600" dirty="0">
                        <a:ln>
                          <a:noFill/>
                        </a:ln>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540153114"/>
                  </a:ext>
                </a:extLst>
              </a:tr>
              <a:tr h="1094879">
                <a:tc vMerge="1">
                  <a:txBody>
                    <a:bodyPr/>
                    <a:lstStyle/>
                    <a:p>
                      <a:pPr algn="ctr">
                        <a:lnSpc>
                          <a:spcPct val="110000"/>
                        </a:lnSpc>
                        <a:spcBef>
                          <a:spcPts val="600"/>
                        </a:spcBef>
                        <a:spcAft>
                          <a:spcPts val="600"/>
                        </a:spcAft>
                        <a:tabLst>
                          <a:tab pos="457200" algn="l"/>
                        </a:tabLst>
                      </a:pPr>
                      <a:endParaRPr lang="en-US" sz="12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vMerge="1">
                  <a:txBody>
                    <a:bodyPr/>
                    <a:lstStyle/>
                    <a:p>
                      <a:pPr algn="ctr">
                        <a:lnSpc>
                          <a:spcPct val="110000"/>
                        </a:lnSpc>
                        <a:spcBef>
                          <a:spcPts val="600"/>
                        </a:spcBef>
                        <a:spcAft>
                          <a:spcPts val="600"/>
                        </a:spcAft>
                        <a:tabLst>
                          <a:tab pos="457200" algn="l"/>
                        </a:tabLst>
                      </a:pPr>
                      <a:endParaRPr lang="en-US" sz="16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a:txBody>
                    <a:bodyPr/>
                    <a:lstStyle/>
                    <a:p>
                      <a:pPr algn="ctr">
                        <a:lnSpc>
                          <a:spcPct val="110000"/>
                        </a:lnSpc>
                        <a:spcBef>
                          <a:spcPts val="600"/>
                        </a:spcBef>
                        <a:spcAft>
                          <a:spcPts val="600"/>
                        </a:spcAft>
                        <a:tabLst>
                          <a:tab pos="457200" algn="l"/>
                        </a:tabLst>
                      </a:pPr>
                      <a:r>
                        <a:rPr lang="en-US" sz="16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rPr>
                        <a:t>6</a:t>
                      </a:r>
                    </a:p>
                  </a:txBody>
                  <a:tcPr marL="68580" marR="68580" marT="0" marB="0" anchor="ctr"/>
                </a:tc>
                <a:tc gridSpan="18">
                  <a:txBody>
                    <a:bodyPr/>
                    <a:lstStyle/>
                    <a:p>
                      <a:pPr algn="ctr">
                        <a:lnSpc>
                          <a:spcPct val="110000"/>
                        </a:lnSpc>
                        <a:spcBef>
                          <a:spcPts val="0"/>
                        </a:spcBef>
                        <a:spcAft>
                          <a:spcPts val="0"/>
                        </a:spcAft>
                        <a:tabLst>
                          <a:tab pos="457200" algn="l"/>
                        </a:tabLst>
                      </a:pPr>
                      <a:r>
                        <a:rPr lang="en-US" sz="2200" dirty="0">
                          <a:ln>
                            <a:noFill/>
                          </a:ln>
                          <a:solidFill>
                            <a:srgbClr val="FF0000"/>
                          </a:solidFill>
                          <a:effectLst/>
                          <a:latin typeface="Arial" panose="020B0604020202020204" pitchFamily="34" charset="0"/>
                          <a:ea typeface="Roboto" panose="02000000000000000000" pitchFamily="2" charset="0"/>
                          <a:cs typeface="Times New Roman" panose="02020603050405020304" pitchFamily="18" charset="0"/>
                        </a:rPr>
                        <a:t>TỔNG</a:t>
                      </a:r>
                      <a:r>
                        <a:rPr lang="en-US" sz="2200" baseline="0" dirty="0">
                          <a:ln>
                            <a:noFill/>
                          </a:ln>
                          <a:solidFill>
                            <a:srgbClr val="FF0000"/>
                          </a:solidFill>
                          <a:effectLst/>
                          <a:latin typeface="Arial" panose="020B0604020202020204" pitchFamily="34" charset="0"/>
                          <a:ea typeface="Roboto" panose="02000000000000000000" pitchFamily="2" charset="0"/>
                          <a:cs typeface="Times New Roman" panose="02020603050405020304" pitchFamily="18" charset="0"/>
                        </a:rPr>
                        <a:t> KẾT HOẠT ĐỘNG</a:t>
                      </a:r>
                    </a:p>
                    <a:p>
                      <a:pPr algn="ctr">
                        <a:lnSpc>
                          <a:spcPct val="110000"/>
                        </a:lnSpc>
                        <a:spcBef>
                          <a:spcPts val="0"/>
                        </a:spcBef>
                        <a:spcAft>
                          <a:spcPts val="0"/>
                        </a:spcAft>
                        <a:tabLst>
                          <a:tab pos="457200" algn="l"/>
                        </a:tabLst>
                      </a:pPr>
                      <a:r>
                        <a:rPr lang="en-US" sz="2200" baseline="0" dirty="0">
                          <a:ln>
                            <a:noFill/>
                          </a:ln>
                          <a:solidFill>
                            <a:srgbClr val="FF0000"/>
                          </a:solidFill>
                          <a:effectLst/>
                          <a:latin typeface="Arial" panose="020B0604020202020204" pitchFamily="34" charset="0"/>
                          <a:ea typeface="Roboto" panose="02000000000000000000" pitchFamily="2" charset="0"/>
                          <a:cs typeface="Times New Roman" panose="02020603050405020304" pitchFamily="18" charset="0"/>
                        </a:rPr>
                        <a:t>TẠM BIỆT LỚP 6</a:t>
                      </a:r>
                      <a:endParaRPr lang="en-US" sz="2200" dirty="0">
                        <a:ln>
                          <a:noFill/>
                        </a:ln>
                        <a:solidFill>
                          <a:srgbClr val="FF0000"/>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tc hMerge="1">
                  <a:txBody>
                    <a:bodyPr/>
                    <a:lstStyle/>
                    <a:p>
                      <a:pPr algn="ctr">
                        <a:lnSpc>
                          <a:spcPct val="110000"/>
                        </a:lnSpc>
                        <a:spcBef>
                          <a:spcPts val="600"/>
                        </a:spcBef>
                        <a:spcAft>
                          <a:spcPts val="600"/>
                        </a:spcAft>
                        <a:tabLst>
                          <a:tab pos="457200" algn="l"/>
                        </a:tabLst>
                      </a:pPr>
                      <a:endParaRPr lang="en-US" sz="1800" dirty="0">
                        <a:ln>
                          <a:noFill/>
                        </a:ln>
                        <a:solidFill>
                          <a:srgbClr val="133645"/>
                        </a:solidFill>
                        <a:effectLst/>
                        <a:latin typeface="Arial" panose="020B0604020202020204" pitchFamily="34"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9592363"/>
                  </a:ext>
                </a:extLst>
              </a:tr>
            </a:tbl>
          </a:graphicData>
        </a:graphic>
      </p:graphicFrame>
    </p:spTree>
    <p:extLst>
      <p:ext uri="{BB962C8B-B14F-4D97-AF65-F5344CB8AC3E}">
        <p14:creationId xmlns:p14="http://schemas.microsoft.com/office/powerpoint/2010/main" val="283762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5</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3. </a:t>
            </a:r>
            <a:r>
              <a:rPr lang="vi-VN" sz="2000" b="1" dirty="0">
                <a:solidFill>
                  <a:srgbClr val="C00000"/>
                </a:solidFill>
                <a:latin typeface="Arial" panose="020B0604020202020204" pitchFamily="34" charset="0"/>
                <a:ea typeface="Roboto" panose="02000000000000000000" pitchFamily="2" charset="0"/>
                <a:sym typeface="Wingdings" panose="05000000000000000000" pitchFamily="2" charset="2"/>
              </a:rPr>
              <a:t>Phân phối tiết khối 6 theo tuần</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3" name="Table 2">
            <a:extLst>
              <a:ext uri="{FF2B5EF4-FFF2-40B4-BE49-F238E27FC236}">
                <a16:creationId xmlns:a16="http://schemas.microsoft.com/office/drawing/2014/main" id="{AB077DB9-1506-DD3F-DCA4-D2B6613F30F8}"/>
              </a:ext>
            </a:extLst>
          </p:cNvPr>
          <p:cNvGraphicFramePr>
            <a:graphicFrameLocks noGrp="1"/>
          </p:cNvGraphicFramePr>
          <p:nvPr>
            <p:extLst>
              <p:ext uri="{D42A27DB-BD31-4B8C-83A1-F6EECF244321}">
                <p14:modId xmlns:p14="http://schemas.microsoft.com/office/powerpoint/2010/main" val="199475503"/>
              </p:ext>
            </p:extLst>
          </p:nvPr>
        </p:nvGraphicFramePr>
        <p:xfrm>
          <a:off x="339044" y="1587133"/>
          <a:ext cx="11513911" cy="5144801"/>
        </p:xfrm>
        <a:graphic>
          <a:graphicData uri="http://schemas.openxmlformats.org/drawingml/2006/table">
            <a:tbl>
              <a:tblPr firstRow="1" firstCol="1" bandRow="1">
                <a:tableStyleId>{16D9F66E-5EB9-4882-86FB-DCBF35E3C3E4}</a:tableStyleId>
              </a:tblPr>
              <a:tblGrid>
                <a:gridCol w="3551661">
                  <a:extLst>
                    <a:ext uri="{9D8B030D-6E8A-4147-A177-3AD203B41FA5}">
                      <a16:colId xmlns:a16="http://schemas.microsoft.com/office/drawing/2014/main" val="38291362"/>
                    </a:ext>
                  </a:extLst>
                </a:gridCol>
                <a:gridCol w="1612672">
                  <a:extLst>
                    <a:ext uri="{9D8B030D-6E8A-4147-A177-3AD203B41FA5}">
                      <a16:colId xmlns:a16="http://schemas.microsoft.com/office/drawing/2014/main" val="2236510267"/>
                    </a:ext>
                  </a:extLst>
                </a:gridCol>
                <a:gridCol w="1612672">
                  <a:extLst>
                    <a:ext uri="{9D8B030D-6E8A-4147-A177-3AD203B41FA5}">
                      <a16:colId xmlns:a16="http://schemas.microsoft.com/office/drawing/2014/main" val="980785485"/>
                    </a:ext>
                  </a:extLst>
                </a:gridCol>
                <a:gridCol w="1612672">
                  <a:extLst>
                    <a:ext uri="{9D8B030D-6E8A-4147-A177-3AD203B41FA5}">
                      <a16:colId xmlns:a16="http://schemas.microsoft.com/office/drawing/2014/main" val="2485511184"/>
                    </a:ext>
                  </a:extLst>
                </a:gridCol>
                <a:gridCol w="1612672">
                  <a:extLst>
                    <a:ext uri="{9D8B030D-6E8A-4147-A177-3AD203B41FA5}">
                      <a16:colId xmlns:a16="http://schemas.microsoft.com/office/drawing/2014/main" val="2288132862"/>
                    </a:ext>
                  </a:extLst>
                </a:gridCol>
                <a:gridCol w="1511562">
                  <a:extLst>
                    <a:ext uri="{9D8B030D-6E8A-4147-A177-3AD203B41FA5}">
                      <a16:colId xmlns:a16="http://schemas.microsoft.com/office/drawing/2014/main" val="1485526030"/>
                    </a:ext>
                  </a:extLst>
                </a:gridCol>
              </a:tblGrid>
              <a:tr h="240596">
                <a:tc rowSpan="2">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Khối 6</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gridSpan="2">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Học kỳ 1</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Học kỳ 2</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0000"/>
                        </a:lnSpc>
                        <a:spcBef>
                          <a:spcPts val="200"/>
                        </a:spcBef>
                        <a:spcAft>
                          <a:spcPts val="200"/>
                        </a:spcAft>
                      </a:pPr>
                      <a:r>
                        <a:rPr lang="en-US" sz="1400" b="1" dirty="0">
                          <a:solidFill>
                            <a:srgbClr val="133645"/>
                          </a:solidFill>
                          <a:effectLst/>
                          <a:latin typeface="Arial" panose="020B0604020202020204" pitchFamily="34" charset="0"/>
                          <a:cs typeface="Arial" panose="020B0604020202020204" pitchFamily="34" charset="0"/>
                        </a:rPr>
                        <a:t>TB Cả năm</a:t>
                      </a:r>
                      <a:endParaRPr lang="en-US" sz="1400" b="1"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575199373"/>
                  </a:ext>
                </a:extLst>
              </a:tr>
              <a:tr h="501447">
                <a:tc vMerge="1">
                  <a:txBody>
                    <a:bodyPr/>
                    <a:lstStyle/>
                    <a:p>
                      <a:endParaRPr lang="en-US"/>
                    </a:p>
                  </a:txBody>
                  <a:tcPr/>
                </a:tc>
                <a:tc>
                  <a:txBody>
                    <a:bodyPr/>
                    <a:lstStyle/>
                    <a:p>
                      <a:pPr algn="ctr">
                        <a:lnSpc>
                          <a:spcPct val="110000"/>
                        </a:lnSpc>
                        <a:spcBef>
                          <a:spcPts val="200"/>
                        </a:spcBef>
                        <a:spcAft>
                          <a:spcPts val="200"/>
                        </a:spcAft>
                      </a:pPr>
                      <a:r>
                        <a:rPr lang="en-US" sz="1400" b="1" dirty="0">
                          <a:solidFill>
                            <a:srgbClr val="133645"/>
                          </a:solidFill>
                          <a:effectLst/>
                          <a:latin typeface="Arial" panose="020B0604020202020204" pitchFamily="34" charset="0"/>
                          <a:cs typeface="Arial" panose="020B0604020202020204" pitchFamily="34" charset="0"/>
                        </a:rPr>
                        <a:t>Tuần 1 </a:t>
                      </a:r>
                      <a:r>
                        <a:rPr lang="en-US" sz="1400" b="1" dirty="0" err="1">
                          <a:solidFill>
                            <a:srgbClr val="133645"/>
                          </a:solidFill>
                          <a:effectLst/>
                          <a:latin typeface="Arial" panose="020B0604020202020204" pitchFamily="34" charset="0"/>
                          <a:cs typeface="Arial" panose="020B0604020202020204" pitchFamily="34" charset="0"/>
                        </a:rPr>
                        <a:t>đến</a:t>
                      </a:r>
                      <a:r>
                        <a:rPr lang="en-US" sz="1400" b="1" dirty="0">
                          <a:solidFill>
                            <a:srgbClr val="133645"/>
                          </a:solidFill>
                          <a:effectLst/>
                          <a:latin typeface="Arial" panose="020B0604020202020204" pitchFamily="34" charset="0"/>
                          <a:cs typeface="Arial" panose="020B0604020202020204" pitchFamily="34" charset="0"/>
                        </a:rPr>
                        <a:t> </a:t>
                      </a:r>
                      <a:r>
                        <a:rPr lang="en-US" sz="1400" b="1" dirty="0" err="1">
                          <a:solidFill>
                            <a:srgbClr val="133645"/>
                          </a:solidFill>
                          <a:effectLst/>
                          <a:latin typeface="Arial" panose="020B0604020202020204" pitchFamily="34" charset="0"/>
                          <a:cs typeface="Arial" panose="020B0604020202020204" pitchFamily="34" charset="0"/>
                        </a:rPr>
                        <a:t>Tuần</a:t>
                      </a:r>
                      <a:r>
                        <a:rPr lang="en-US" sz="1400" b="1" dirty="0">
                          <a:solidFill>
                            <a:srgbClr val="133645"/>
                          </a:solidFill>
                          <a:effectLst/>
                          <a:latin typeface="Arial" panose="020B0604020202020204" pitchFamily="34" charset="0"/>
                          <a:cs typeface="Arial" panose="020B0604020202020204" pitchFamily="34" charset="0"/>
                        </a:rPr>
                        <a:t> 9</a:t>
                      </a:r>
                      <a:endParaRPr lang="en-US" sz="1400" b="1"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1" dirty="0">
                          <a:solidFill>
                            <a:srgbClr val="133645"/>
                          </a:solidFill>
                          <a:effectLst/>
                          <a:latin typeface="Arial" panose="020B0604020202020204" pitchFamily="34" charset="0"/>
                          <a:cs typeface="Arial" panose="020B0604020202020204" pitchFamily="34" charset="0"/>
                        </a:rPr>
                        <a:t>Tuần 10 đến Tuần 18</a:t>
                      </a:r>
                      <a:endParaRPr lang="en-US" sz="1400" b="1"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1" dirty="0">
                          <a:solidFill>
                            <a:srgbClr val="133645"/>
                          </a:solidFill>
                          <a:effectLst/>
                          <a:latin typeface="Arial" panose="020B0604020202020204" pitchFamily="34" charset="0"/>
                          <a:cs typeface="Arial" panose="020B0604020202020204" pitchFamily="34" charset="0"/>
                        </a:rPr>
                        <a:t>Tuần 19 đến Tuần 26</a:t>
                      </a:r>
                      <a:endParaRPr lang="en-US" sz="1400" b="1"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1" dirty="0">
                          <a:solidFill>
                            <a:srgbClr val="133645"/>
                          </a:solidFill>
                          <a:effectLst/>
                          <a:latin typeface="Arial" panose="020B0604020202020204" pitchFamily="34" charset="0"/>
                          <a:cs typeface="Arial" panose="020B0604020202020204" pitchFamily="34" charset="0"/>
                        </a:rPr>
                        <a:t>Tuần 27 </a:t>
                      </a:r>
                      <a:r>
                        <a:rPr lang="en-US" sz="1400" b="1" dirty="0" err="1">
                          <a:solidFill>
                            <a:srgbClr val="133645"/>
                          </a:solidFill>
                          <a:effectLst/>
                          <a:latin typeface="Arial" panose="020B0604020202020204" pitchFamily="34" charset="0"/>
                          <a:cs typeface="Arial" panose="020B0604020202020204" pitchFamily="34" charset="0"/>
                        </a:rPr>
                        <a:t>đến</a:t>
                      </a:r>
                      <a:r>
                        <a:rPr lang="en-US" sz="1400" b="1" dirty="0">
                          <a:solidFill>
                            <a:srgbClr val="133645"/>
                          </a:solidFill>
                          <a:effectLst/>
                          <a:latin typeface="Arial" panose="020B0604020202020204" pitchFamily="34" charset="0"/>
                          <a:cs typeface="Arial" panose="020B0604020202020204" pitchFamily="34" charset="0"/>
                        </a:rPr>
                        <a:t> Tuần 35</a:t>
                      </a:r>
                      <a:endParaRPr lang="en-US" sz="1400" b="1"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3131320624"/>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1: </a:t>
                      </a:r>
                      <a:r>
                        <a:rPr lang="vi-VN" sz="1400" dirty="0">
                          <a:solidFill>
                            <a:srgbClr val="133645"/>
                          </a:solidFill>
                          <a:effectLst/>
                          <a:latin typeface="Arial" panose="020B0604020202020204" pitchFamily="34" charset="0"/>
                          <a:cs typeface="Arial" panose="020B0604020202020204" pitchFamily="34" charset="0"/>
                        </a:rPr>
                        <a:t>Khám phá lứa tuổi và môi trường học tập mới</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12</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83060043"/>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2: </a:t>
                      </a:r>
                      <a:r>
                        <a:rPr lang="vi-VN" sz="1400" dirty="0">
                          <a:solidFill>
                            <a:srgbClr val="133645"/>
                          </a:solidFill>
                          <a:effectLst/>
                          <a:latin typeface="Arial" panose="020B0604020202020204" pitchFamily="34" charset="0"/>
                          <a:cs typeface="Arial" panose="020B0604020202020204" pitchFamily="34" charset="0"/>
                        </a:rPr>
                        <a:t>Chăm sóc cuộc sống cá nhân</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623336876"/>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3: </a:t>
                      </a:r>
                      <a:r>
                        <a:rPr lang="vi-VN" sz="1400" dirty="0">
                          <a:solidFill>
                            <a:srgbClr val="133645"/>
                          </a:solidFill>
                          <a:effectLst/>
                          <a:latin typeface="Arial" panose="020B0604020202020204" pitchFamily="34" charset="0"/>
                          <a:cs typeface="Arial" panose="020B0604020202020204" pitchFamily="34" charset="0"/>
                        </a:rPr>
                        <a:t>Xây dựng tình bạn, tình thầy trò</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6</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695462317"/>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4: </a:t>
                      </a:r>
                      <a:r>
                        <a:rPr lang="vi-VN" sz="1400" dirty="0">
                          <a:solidFill>
                            <a:srgbClr val="133645"/>
                          </a:solidFill>
                          <a:effectLst/>
                          <a:latin typeface="Arial" panose="020B0604020202020204" pitchFamily="34" charset="0"/>
                          <a:cs typeface="Arial" panose="020B0604020202020204" pitchFamily="34" charset="0"/>
                        </a:rPr>
                        <a:t>Nuôi dưỡng quan hệ gia đình</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551625870"/>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5: </a:t>
                      </a:r>
                      <a:r>
                        <a:rPr lang="vi-VN" sz="1400" dirty="0">
                          <a:solidFill>
                            <a:srgbClr val="133645"/>
                          </a:solidFill>
                          <a:effectLst/>
                          <a:latin typeface="Arial" panose="020B0604020202020204" pitchFamily="34" charset="0"/>
                          <a:cs typeface="Arial" panose="020B0604020202020204" pitchFamily="34" charset="0"/>
                        </a:rPr>
                        <a:t>Kiểm soát chi tiêu</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932379249"/>
                  </a:ext>
                </a:extLst>
              </a:tr>
              <a:tr h="456860">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6: </a:t>
                      </a:r>
                      <a:r>
                        <a:rPr lang="vi-VN" sz="1400" dirty="0">
                          <a:solidFill>
                            <a:srgbClr val="133645"/>
                          </a:solidFill>
                          <a:effectLst/>
                          <a:latin typeface="Arial" panose="020B0604020202020204" pitchFamily="34" charset="0"/>
                          <a:cs typeface="Arial" panose="020B0604020202020204" pitchFamily="34" charset="0"/>
                        </a:rPr>
                        <a:t>Xây dựng cộng đồng văn minh, </a:t>
                      </a:r>
                      <a:endParaRPr lang="en-US" sz="14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200"/>
                        </a:spcBef>
                        <a:spcAft>
                          <a:spcPts val="200"/>
                        </a:spcAft>
                      </a:pPr>
                      <a:r>
                        <a:rPr lang="vi-VN" sz="1400" dirty="0">
                          <a:solidFill>
                            <a:srgbClr val="133645"/>
                          </a:solidFill>
                          <a:effectLst/>
                          <a:latin typeface="Arial" panose="020B0604020202020204" pitchFamily="34" charset="0"/>
                          <a:cs typeface="Arial" panose="020B0604020202020204" pitchFamily="34" charset="0"/>
                        </a:rPr>
                        <a:t>thân thiện</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068869808"/>
                  </a:ext>
                </a:extLst>
              </a:tr>
              <a:tr h="456860">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7: </a:t>
                      </a:r>
                      <a:r>
                        <a:rPr lang="vi-VN" sz="1400" dirty="0">
                          <a:solidFill>
                            <a:srgbClr val="133645"/>
                          </a:solidFill>
                          <a:effectLst/>
                          <a:latin typeface="Arial" panose="020B0604020202020204" pitchFamily="34" charset="0"/>
                          <a:cs typeface="Arial" panose="020B0604020202020204" pitchFamily="34" charset="0"/>
                        </a:rPr>
                        <a:t>Tìm hiểu nghề truyền thống ở </a:t>
                      </a:r>
                      <a:endParaRPr lang="en-US" sz="14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200"/>
                        </a:spcBef>
                        <a:spcAft>
                          <a:spcPts val="200"/>
                        </a:spcAft>
                      </a:pPr>
                      <a:r>
                        <a:rPr lang="vi-VN" sz="1400" dirty="0">
                          <a:solidFill>
                            <a:srgbClr val="133645"/>
                          </a:solidFill>
                          <a:effectLst/>
                          <a:latin typeface="Arial" panose="020B0604020202020204" pitchFamily="34" charset="0"/>
                          <a:cs typeface="Arial" panose="020B0604020202020204" pitchFamily="34" charset="0"/>
                        </a:rPr>
                        <a:t>Việt Nam</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9</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640003476"/>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8: </a:t>
                      </a:r>
                      <a:r>
                        <a:rPr lang="vi-VN" sz="1400" dirty="0">
                          <a:solidFill>
                            <a:srgbClr val="133645"/>
                          </a:solidFill>
                          <a:effectLst/>
                          <a:latin typeface="Arial" panose="020B0604020202020204" pitchFamily="34" charset="0"/>
                          <a:cs typeface="Arial" panose="020B0604020202020204" pitchFamily="34" charset="0"/>
                        </a:rPr>
                        <a:t>Phò</a:t>
                      </a:r>
                      <a:r>
                        <a:rPr lang="en-US" sz="1400" dirty="0">
                          <a:solidFill>
                            <a:srgbClr val="133645"/>
                          </a:solidFill>
                          <a:effectLst/>
                          <a:latin typeface="Arial" panose="020B0604020202020204" pitchFamily="34" charset="0"/>
                          <a:cs typeface="Arial" panose="020B0604020202020204" pitchFamily="34" charset="0"/>
                        </a:rPr>
                        <a:t>n</a:t>
                      </a:r>
                      <a:r>
                        <a:rPr lang="vi-VN" sz="1400" dirty="0">
                          <a:solidFill>
                            <a:srgbClr val="133645"/>
                          </a:solidFill>
                          <a:effectLst/>
                          <a:latin typeface="Arial" panose="020B0604020202020204" pitchFamily="34" charset="0"/>
                          <a:cs typeface="Arial" panose="020B0604020202020204" pitchFamily="34" charset="0"/>
                        </a:rPr>
                        <a:t>g tránh thiên tai và giảm thiểu biển đổi khí hậu</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15</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4005443512"/>
                  </a:ext>
                </a:extLst>
              </a:tr>
              <a:tr h="452018">
                <a:tc>
                  <a:txBody>
                    <a:bodyPr/>
                    <a:lstStyle/>
                    <a:p>
                      <a:pPr algn="ctr">
                        <a:lnSpc>
                          <a:spcPct val="110000"/>
                        </a:lnSpc>
                        <a:spcBef>
                          <a:spcPts val="200"/>
                        </a:spcBef>
                        <a:spcAft>
                          <a:spcPts val="200"/>
                        </a:spcAft>
                      </a:pPr>
                      <a:r>
                        <a:rPr lang="en-US" sz="1400" dirty="0">
                          <a:solidFill>
                            <a:srgbClr val="133645"/>
                          </a:solidFill>
                          <a:effectLst/>
                          <a:latin typeface="Arial" panose="020B0604020202020204" pitchFamily="34" charset="0"/>
                          <a:cs typeface="Arial" panose="020B0604020202020204" pitchFamily="34" charset="0"/>
                        </a:rPr>
                        <a:t>Chủ đề 9: </a:t>
                      </a:r>
                      <a:r>
                        <a:rPr lang="vi-VN" sz="1400" dirty="0">
                          <a:solidFill>
                            <a:srgbClr val="133645"/>
                          </a:solidFill>
                          <a:effectLst/>
                          <a:latin typeface="Arial" panose="020B0604020202020204" pitchFamily="34" charset="0"/>
                          <a:cs typeface="Arial" panose="020B0604020202020204" pitchFamily="34" charset="0"/>
                        </a:rPr>
                        <a:t>Tôn trọng người lao động</a:t>
                      </a:r>
                      <a:endParaRPr lang="en-US" sz="140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ea typeface="+mn-ea"/>
                          <a:cs typeface="Arial" panose="020B0604020202020204" pitchFamily="34" charset="0"/>
                        </a:rPr>
                        <a:t>12</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tc>
                  <a:txBody>
                    <a:bodyPr/>
                    <a:lstStyle/>
                    <a:p>
                      <a:pPr algn="ctr">
                        <a:lnSpc>
                          <a:spcPct val="110000"/>
                        </a:lnSpc>
                        <a:spcBef>
                          <a:spcPts val="200"/>
                        </a:spcBef>
                        <a:spcAft>
                          <a:spcPts val="200"/>
                        </a:spcAft>
                      </a:pPr>
                      <a:r>
                        <a:rPr lang="en-US" sz="1400" b="0" dirty="0">
                          <a:solidFill>
                            <a:srgbClr val="133645"/>
                          </a:solidFill>
                          <a:effectLst/>
                          <a:latin typeface="Arial" panose="020B0604020202020204" pitchFamily="34" charset="0"/>
                          <a:cs typeface="Arial" panose="020B0604020202020204" pitchFamily="34" charset="0"/>
                        </a:rPr>
                        <a:t> </a:t>
                      </a:r>
                      <a:endParaRPr lang="en-US" sz="1400" b="0" dirty="0">
                        <a:solidFill>
                          <a:srgbClr val="133645"/>
                        </a:solidFill>
                        <a:effectLst/>
                        <a:latin typeface="Arial" panose="020B0604020202020204" pitchFamily="34"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952285824"/>
                  </a:ext>
                </a:extLst>
              </a:tr>
            </a:tbl>
          </a:graphicData>
        </a:graphic>
      </p:graphicFrame>
    </p:spTree>
    <p:extLst>
      <p:ext uri="{BB962C8B-B14F-4D97-AF65-F5344CB8AC3E}">
        <p14:creationId xmlns:p14="http://schemas.microsoft.com/office/powerpoint/2010/main" val="176855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6</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1590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4. </a:t>
            </a:r>
            <a:r>
              <a:rPr lang="vi-VN" sz="20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khung phân phối chương trình </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2" name="Table 1">
            <a:extLst>
              <a:ext uri="{FF2B5EF4-FFF2-40B4-BE49-F238E27FC236}">
                <a16:creationId xmlns:a16="http://schemas.microsoft.com/office/drawing/2014/main" id="{2A0790D6-4740-1D93-0A71-BC0D36D99016}"/>
              </a:ext>
            </a:extLst>
          </p:cNvPr>
          <p:cNvGraphicFramePr>
            <a:graphicFrameLocks noGrp="1"/>
          </p:cNvGraphicFramePr>
          <p:nvPr>
            <p:extLst>
              <p:ext uri="{D42A27DB-BD31-4B8C-83A1-F6EECF244321}">
                <p14:modId xmlns:p14="http://schemas.microsoft.com/office/powerpoint/2010/main" val="310298019"/>
              </p:ext>
            </p:extLst>
          </p:nvPr>
        </p:nvGraphicFramePr>
        <p:xfrm>
          <a:off x="428080" y="1516014"/>
          <a:ext cx="11398120" cy="4744333"/>
        </p:xfrm>
        <a:graphic>
          <a:graphicData uri="http://schemas.openxmlformats.org/drawingml/2006/table">
            <a:tbl>
              <a:tblPr firstRow="1" firstCol="1" bandRow="1">
                <a:tableStyleId>{22838BEF-8BB2-4498-84A7-C5851F593DF1}</a:tableStyleId>
              </a:tblPr>
              <a:tblGrid>
                <a:gridCol w="1301155">
                  <a:extLst>
                    <a:ext uri="{9D8B030D-6E8A-4147-A177-3AD203B41FA5}">
                      <a16:colId xmlns:a16="http://schemas.microsoft.com/office/drawing/2014/main" val="2423066789"/>
                    </a:ext>
                  </a:extLst>
                </a:gridCol>
                <a:gridCol w="1306506">
                  <a:extLst>
                    <a:ext uri="{9D8B030D-6E8A-4147-A177-3AD203B41FA5}">
                      <a16:colId xmlns:a16="http://schemas.microsoft.com/office/drawing/2014/main" val="92137254"/>
                    </a:ext>
                  </a:extLst>
                </a:gridCol>
                <a:gridCol w="558800">
                  <a:extLst>
                    <a:ext uri="{9D8B030D-6E8A-4147-A177-3AD203B41FA5}">
                      <a16:colId xmlns:a16="http://schemas.microsoft.com/office/drawing/2014/main" val="3929070703"/>
                    </a:ext>
                  </a:extLst>
                </a:gridCol>
                <a:gridCol w="558800">
                  <a:extLst>
                    <a:ext uri="{9D8B030D-6E8A-4147-A177-3AD203B41FA5}">
                      <a16:colId xmlns:a16="http://schemas.microsoft.com/office/drawing/2014/main" val="2110945193"/>
                    </a:ext>
                  </a:extLst>
                </a:gridCol>
                <a:gridCol w="6944212">
                  <a:extLst>
                    <a:ext uri="{9D8B030D-6E8A-4147-A177-3AD203B41FA5}">
                      <a16:colId xmlns:a16="http://schemas.microsoft.com/office/drawing/2014/main" val="3183220808"/>
                    </a:ext>
                  </a:extLst>
                </a:gridCol>
                <a:gridCol w="728647">
                  <a:extLst>
                    <a:ext uri="{9D8B030D-6E8A-4147-A177-3AD203B41FA5}">
                      <a16:colId xmlns:a16="http://schemas.microsoft.com/office/drawing/2014/main" val="4232567733"/>
                    </a:ext>
                  </a:extLst>
                </a:gridCol>
              </a:tblGrid>
              <a:tr h="287876">
                <a:tc rowSpan="2">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 Tuần</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gridSpan="5">
                  <a:txBody>
                    <a:bodyPr/>
                    <a:lstStyle/>
                    <a:p>
                      <a:pPr algn="ctr">
                        <a:lnSpc>
                          <a:spcPct val="110000"/>
                        </a:lnSpc>
                        <a:spcBef>
                          <a:spcPts val="600"/>
                        </a:spcBef>
                        <a:spcAft>
                          <a:spcPts val="600"/>
                        </a:spcAft>
                        <a:tabLst>
                          <a:tab pos="457200" algn="l"/>
                        </a:tabLst>
                      </a:pPr>
                      <a:r>
                        <a:rPr lang="en-US" sz="1800" b="1" dirty="0">
                          <a:solidFill>
                            <a:srgbClr val="133645"/>
                          </a:solidFill>
                          <a:effectLst/>
                          <a:latin typeface="Arial" panose="020B0604020202020204" pitchFamily="34" charset="0"/>
                          <a:cs typeface="Arial" panose="020B0604020202020204" pitchFamily="34" charset="0"/>
                        </a:rPr>
                        <a:t>HỌC KỲ 1 (18 TUẦN)</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6170142"/>
                  </a:ext>
                </a:extLst>
              </a:tr>
              <a:tr h="466552">
                <a:tc vMerge="1">
                  <a:txBody>
                    <a:bodyPr/>
                    <a:lstStyle/>
                    <a:p>
                      <a:endParaRPr lang="en-US"/>
                    </a:p>
                  </a:txBody>
                  <a:tcPr/>
                </a:tc>
                <a:tc>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Chủ đề</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Số tiết</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Tiết</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Nội dung</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10000"/>
                        </a:lnSpc>
                        <a:spcBef>
                          <a:spcPts val="600"/>
                        </a:spcBef>
                        <a:spcAft>
                          <a:spcPts val="600"/>
                        </a:spcAft>
                        <a:tabLst>
                          <a:tab pos="457200" algn="l"/>
                        </a:tabLst>
                      </a:pPr>
                      <a:r>
                        <a:rPr lang="en-US" sz="1400" b="1" dirty="0">
                          <a:solidFill>
                            <a:srgbClr val="133645"/>
                          </a:solidFill>
                          <a:effectLst/>
                          <a:latin typeface="Arial" panose="020B0604020202020204" pitchFamily="34" charset="0"/>
                          <a:cs typeface="Arial" panose="020B0604020202020204" pitchFamily="34" charset="0"/>
                        </a:rPr>
                        <a:t>Ghi chú</a:t>
                      </a:r>
                      <a:endParaRPr lang="en-US" sz="12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extLst>
                  <a:ext uri="{0D108BD9-81ED-4DB2-BD59-A6C34878D82A}">
                    <a16:rowId xmlns:a16="http://schemas.microsoft.com/office/drawing/2014/main" val="1104933019"/>
                  </a:ext>
                </a:extLst>
              </a:tr>
              <a:tr h="685240">
                <a:tc>
                  <a:txBody>
                    <a:bodyPr/>
                    <a:lstStyle/>
                    <a:p>
                      <a:pPr algn="ctr">
                        <a:lnSpc>
                          <a:spcPct val="110000"/>
                        </a:lnSpc>
                        <a:spcBef>
                          <a:spcPts val="0"/>
                        </a:spcBef>
                        <a:spcAft>
                          <a:spcPts val="0"/>
                        </a:spcAft>
                        <a:tabLst>
                          <a:tab pos="457200" algn="l"/>
                        </a:tabLst>
                      </a:pPr>
                      <a:r>
                        <a:rPr lang="pt-BR" sz="1400" dirty="0">
                          <a:solidFill>
                            <a:srgbClr val="133645"/>
                          </a:solidFill>
                          <a:effectLst/>
                          <a:latin typeface="Arial" panose="020B0604020202020204" pitchFamily="34" charset="0"/>
                          <a:cs typeface="Arial" panose="020B0604020202020204" pitchFamily="34" charset="0"/>
                        </a:rPr>
                        <a:t>Tuần 1</a:t>
                      </a:r>
                      <a:endParaRPr lang="en-US" sz="12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en-US" sz="1400" dirty="0">
                          <a:solidFill>
                            <a:srgbClr val="133645"/>
                          </a:solidFill>
                          <a:effectLst/>
                          <a:latin typeface="Arial" panose="020B0604020202020204" pitchFamily="34" charset="0"/>
                          <a:cs typeface="Arial" panose="020B0604020202020204" pitchFamily="34" charset="0"/>
                        </a:rPr>
                        <a:t>05/9-09/9/2022</a:t>
                      </a:r>
                      <a:endParaRPr lang="en-US" sz="12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rowSpan="5">
                  <a:txBody>
                    <a:bodyPr/>
                    <a:lstStyle/>
                    <a:p>
                      <a:pPr algn="ctr">
                        <a:lnSpc>
                          <a:spcPct val="100000"/>
                        </a:lnSpc>
                        <a:spcBef>
                          <a:spcPts val="0"/>
                        </a:spcBef>
                        <a:spcAft>
                          <a:spcPts val="0"/>
                        </a:spcAft>
                        <a:tabLst>
                          <a:tab pos="457200" algn="l"/>
                        </a:tabLst>
                      </a:pPr>
                      <a:r>
                        <a:rPr lang="vi-VN" sz="1600" dirty="0">
                          <a:solidFill>
                            <a:srgbClr val="133645"/>
                          </a:solidFill>
                          <a:effectLst/>
                          <a:latin typeface="Arial" panose="020B0604020202020204" pitchFamily="34" charset="0"/>
                          <a:cs typeface="Arial" panose="020B0604020202020204" pitchFamily="34" charset="0"/>
                        </a:rPr>
                        <a:t> </a:t>
                      </a:r>
                      <a:r>
                        <a:rPr lang="vi-VN" sz="1600" b="1" dirty="0">
                          <a:solidFill>
                            <a:srgbClr val="133645"/>
                          </a:solidFill>
                          <a:effectLst/>
                          <a:latin typeface="Arial" panose="020B0604020202020204" pitchFamily="34" charset="0"/>
                          <a:cs typeface="Arial" panose="020B0604020202020204" pitchFamily="34" charset="0"/>
                        </a:rPr>
                        <a:t>C</a:t>
                      </a:r>
                      <a:r>
                        <a:rPr lang="en-US" sz="1600" b="1" dirty="0">
                          <a:solidFill>
                            <a:srgbClr val="133645"/>
                          </a:solidFill>
                          <a:effectLst/>
                          <a:latin typeface="Arial" panose="020B0604020202020204" pitchFamily="34" charset="0"/>
                          <a:cs typeface="Arial" panose="020B0604020202020204" pitchFamily="34" charset="0"/>
                        </a:rPr>
                        <a:t>hủ đề</a:t>
                      </a:r>
                      <a:r>
                        <a:rPr lang="vi-VN" sz="1600" b="1" dirty="0">
                          <a:solidFill>
                            <a:srgbClr val="133645"/>
                          </a:solidFill>
                          <a:effectLst/>
                          <a:latin typeface="Arial" panose="020B0604020202020204" pitchFamily="34" charset="0"/>
                          <a:cs typeface="Arial" panose="020B0604020202020204" pitchFamily="34" charset="0"/>
                        </a:rPr>
                        <a:t> 1: </a:t>
                      </a:r>
                      <a:r>
                        <a:rPr lang="en-US" sz="1600" b="1" dirty="0">
                          <a:solidFill>
                            <a:srgbClr val="133645"/>
                          </a:solidFill>
                          <a:effectLst/>
                          <a:latin typeface="Arial" panose="020B0604020202020204" pitchFamily="34" charset="0"/>
                          <a:cs typeface="Arial" panose="020B0604020202020204" pitchFamily="34" charset="0"/>
                        </a:rPr>
                        <a:t>Khám phá lứa tuổi và môi trường học tập mới.</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5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50000"/>
                        </a:lnSpc>
                        <a:spcBef>
                          <a:spcPts val="0"/>
                        </a:spcBef>
                        <a:spcAft>
                          <a:spcPts val="0"/>
                        </a:spcAft>
                        <a:tabLst>
                          <a:tab pos="457200" algn="l"/>
                        </a:tabLst>
                      </a:pPr>
                      <a:r>
                        <a:rPr lang="en-US"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nSpc>
                          <a:spcPct val="12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1: Khám phá trường THCS của em </a:t>
                      </a:r>
                    </a:p>
                    <a:p>
                      <a:pPr algn="just">
                        <a:lnSpc>
                          <a:spcPct val="12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Nhiệm vụ 2: Tìm hiểu bản thân</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just">
                        <a:lnSpc>
                          <a:spcPct val="110000"/>
                        </a:lnSpc>
                        <a:spcBef>
                          <a:spcPts val="600"/>
                        </a:spcBef>
                        <a:spcAft>
                          <a:spcPts val="600"/>
                        </a:spcAft>
                        <a:tabLst>
                          <a:tab pos="457200" algn="l"/>
                        </a:tabLst>
                      </a:pPr>
                      <a:r>
                        <a:rPr lang="pt-BR" sz="900">
                          <a:solidFill>
                            <a:srgbClr val="133645"/>
                          </a:solidFill>
                          <a:effectLst/>
                          <a:latin typeface="Arial" panose="020B0604020202020204" pitchFamily="34" charset="0"/>
                          <a:cs typeface="Arial" panose="020B0604020202020204" pitchFamily="34" charset="0"/>
                        </a:rPr>
                        <a:t> </a:t>
                      </a:r>
                      <a:endParaRPr lang="en-US" sz="8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tc>
                <a:extLst>
                  <a:ext uri="{0D108BD9-81ED-4DB2-BD59-A6C34878D82A}">
                    <a16:rowId xmlns:a16="http://schemas.microsoft.com/office/drawing/2014/main" val="1196899876"/>
                  </a:ext>
                </a:extLst>
              </a:tr>
              <a:tr h="866588">
                <a:tc>
                  <a:txBody>
                    <a:bodyPr/>
                    <a:lstStyle/>
                    <a:p>
                      <a:pPr algn="ctr">
                        <a:lnSpc>
                          <a:spcPct val="110000"/>
                        </a:lnSpc>
                        <a:spcBef>
                          <a:spcPts val="0"/>
                        </a:spcBef>
                        <a:spcAft>
                          <a:spcPts val="0"/>
                        </a:spcAft>
                        <a:tabLst>
                          <a:tab pos="1115060" algn="l"/>
                        </a:tabLst>
                      </a:pPr>
                      <a:r>
                        <a:rPr lang="en-US" sz="1400" dirty="0" err="1">
                          <a:solidFill>
                            <a:srgbClr val="133645"/>
                          </a:solidFill>
                          <a:effectLst/>
                          <a:latin typeface="Arial" panose="020B0604020202020204" pitchFamily="34" charset="0"/>
                          <a:cs typeface="Arial" panose="020B0604020202020204" pitchFamily="34" charset="0"/>
                        </a:rPr>
                        <a:t>Tuần</a:t>
                      </a:r>
                      <a:r>
                        <a:rPr lang="en-US" sz="1400" dirty="0">
                          <a:solidFill>
                            <a:srgbClr val="133645"/>
                          </a:solidFill>
                          <a:effectLst/>
                          <a:latin typeface="Arial" panose="020B0604020202020204" pitchFamily="34" charset="0"/>
                          <a:cs typeface="Arial" panose="020B0604020202020204" pitchFamily="34" charset="0"/>
                        </a:rPr>
                        <a:t> 2</a:t>
                      </a:r>
                      <a:endParaRPr lang="en-US" sz="12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en-US" sz="1400" dirty="0">
                          <a:solidFill>
                            <a:srgbClr val="133645"/>
                          </a:solidFill>
                          <a:effectLst/>
                          <a:latin typeface="Arial" panose="020B0604020202020204" pitchFamily="34" charset="0"/>
                          <a:cs typeface="Arial" panose="020B0604020202020204" pitchFamily="34" charset="0"/>
                        </a:rPr>
                        <a:t>12/9-16/9/2022</a:t>
                      </a:r>
                      <a:endParaRPr lang="en-US" sz="12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endParaRPr lang="en-US"/>
                    </a:p>
                  </a:txBody>
                  <a:tcPr/>
                </a:tc>
                <a:tc rowSpan="2">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4</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rowSpan="2">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rowSpan="2">
                  <a:txBody>
                    <a:bodyPr/>
                    <a:lstStyle/>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3: </a:t>
                      </a:r>
                      <a:r>
                        <a:rPr lang="vi-VN" sz="1600" dirty="0">
                          <a:solidFill>
                            <a:srgbClr val="133645"/>
                          </a:solidFill>
                          <a:effectLst/>
                          <a:latin typeface="Arial" panose="020B0604020202020204" pitchFamily="34" charset="0"/>
                          <a:cs typeface="Arial" panose="020B0604020202020204" pitchFamily="34" charset="0"/>
                        </a:rPr>
                        <a:t>Điều chỉnh thái độ, cảm xúc của bản thân</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4: </a:t>
                      </a:r>
                      <a:r>
                        <a:rPr lang="vi-VN" sz="1600" dirty="0">
                          <a:solidFill>
                            <a:srgbClr val="133645"/>
                          </a:solidFill>
                          <a:effectLst/>
                          <a:latin typeface="Arial" panose="020B0604020202020204" pitchFamily="34" charset="0"/>
                          <a:cs typeface="Arial" panose="020B0604020202020204" pitchFamily="34" charset="0"/>
                        </a:rPr>
                        <a:t>Rèn luyện để tự tin bước vào tuổi mới lớn</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2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5: </a:t>
                      </a:r>
                      <a:r>
                        <a:rPr lang="en-US" sz="1600" dirty="0" err="1">
                          <a:solidFill>
                            <a:srgbClr val="133645"/>
                          </a:solidFill>
                          <a:effectLst/>
                          <a:latin typeface="Arial" panose="020B0604020202020204" pitchFamily="34" charset="0"/>
                          <a:cs typeface="Arial" panose="020B0604020202020204" pitchFamily="34" charset="0"/>
                        </a:rPr>
                        <a:t>Rèn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luyện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sự</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trung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trong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học</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rowSpan="2">
                  <a:txBody>
                    <a:bodyPr/>
                    <a:lstStyle/>
                    <a:p>
                      <a:pPr algn="just">
                        <a:lnSpc>
                          <a:spcPct val="110000"/>
                        </a:lnSpc>
                        <a:spcBef>
                          <a:spcPts val="600"/>
                        </a:spcBef>
                        <a:spcAft>
                          <a:spcPts val="600"/>
                        </a:spcAft>
                        <a:tabLst>
                          <a:tab pos="457200" algn="l"/>
                        </a:tabLst>
                      </a:pPr>
                      <a:r>
                        <a:rPr lang="pt-BR" sz="900" dirty="0">
                          <a:solidFill>
                            <a:srgbClr val="133645"/>
                          </a:solidFill>
                          <a:effectLst/>
                          <a:latin typeface="Arial" panose="020B0604020202020204" pitchFamily="34" charset="0"/>
                          <a:cs typeface="Arial" panose="020B0604020202020204" pitchFamily="34" charset="0"/>
                        </a:rPr>
                        <a:t> </a:t>
                      </a:r>
                      <a:endParaRPr lang="en-US" sz="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tc>
                <a:extLst>
                  <a:ext uri="{0D108BD9-81ED-4DB2-BD59-A6C34878D82A}">
                    <a16:rowId xmlns:a16="http://schemas.microsoft.com/office/drawing/2014/main" val="2071158600"/>
                  </a:ext>
                </a:extLst>
              </a:tr>
              <a:tr h="139925">
                <a:tc rowSpan="2">
                  <a:txBody>
                    <a:bodyPr/>
                    <a:lstStyle/>
                    <a:p>
                      <a:pPr algn="ctr">
                        <a:lnSpc>
                          <a:spcPct val="110000"/>
                        </a:lnSpc>
                        <a:spcBef>
                          <a:spcPts val="0"/>
                        </a:spcBef>
                        <a:spcAft>
                          <a:spcPts val="0"/>
                        </a:spcAft>
                        <a:tabLst>
                          <a:tab pos="1115060" algn="l"/>
                        </a:tabLst>
                      </a:pPr>
                      <a:r>
                        <a:rPr lang="en-US" sz="1400" dirty="0">
                          <a:solidFill>
                            <a:srgbClr val="133645"/>
                          </a:solidFill>
                          <a:effectLst/>
                          <a:latin typeface="Arial" panose="020B0604020202020204" pitchFamily="34" charset="0"/>
                          <a:cs typeface="Arial" panose="020B0604020202020204" pitchFamily="34" charset="0"/>
                        </a:rPr>
                        <a:t>Tuần 3</a:t>
                      </a:r>
                      <a:endParaRPr lang="en-US" sz="12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en-US" sz="1400" dirty="0">
                          <a:solidFill>
                            <a:srgbClr val="133645"/>
                          </a:solidFill>
                          <a:effectLst/>
                          <a:latin typeface="Arial" panose="020B0604020202020204" pitchFamily="34" charset="0"/>
                          <a:cs typeface="Arial" panose="020B0604020202020204" pitchFamily="34" charset="0"/>
                        </a:rPr>
                        <a:t>19/9-23/9/2022</a:t>
                      </a:r>
                      <a:endParaRPr lang="en-US" sz="12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endParaRPr lang="en-US"/>
                    </a:p>
                  </a:txBody>
                  <a:tcPr/>
                </a:tc>
                <a:tc vMerge="1">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rPr>
                        <a:t>7</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6: </a:t>
                      </a:r>
                      <a:r>
                        <a:rPr lang="en-US" sz="1600" dirty="0" err="1">
                          <a:solidFill>
                            <a:srgbClr val="133645"/>
                          </a:solidFill>
                          <a:effectLst/>
                          <a:latin typeface="Arial" panose="020B0604020202020204" pitchFamily="34" charset="0"/>
                          <a:cs typeface="Arial" panose="020B0604020202020204" pitchFamily="34" charset="0"/>
                        </a:rPr>
                        <a:t>Dành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thời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gian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cho</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sở</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thích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của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em</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7: </a:t>
                      </a:r>
                      <a:r>
                        <a:rPr lang="en-US" sz="1600" dirty="0" err="1">
                          <a:solidFill>
                            <a:srgbClr val="133645"/>
                          </a:solidFill>
                          <a:effectLst/>
                          <a:latin typeface="Arial" panose="020B0604020202020204" pitchFamily="34" charset="0"/>
                          <a:cs typeface="Arial" panose="020B0604020202020204" pitchFamily="34" charset="0"/>
                        </a:rPr>
                        <a:t>Rèn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luyện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để</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thích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ứng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với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sự</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thay</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đổi</a:t>
                      </a:r>
                      <a:r>
                        <a:rPr lang="en-US" sz="1600" dirty="0">
                          <a:solidFill>
                            <a:srgbClr val="133645"/>
                          </a:solidFill>
                          <a:effectLst/>
                          <a:latin typeface="Arial" panose="020B0604020202020204" pitchFamily="34" charset="0"/>
                          <a:cs typeface="Arial" panose="020B0604020202020204" pitchFamily="34" charset="0"/>
                        </a:rPr>
                        <a:t> </a:t>
                      </a:r>
                    </a:p>
                    <a:p>
                      <a:pPr algn="just">
                        <a:lnSpc>
                          <a:spcPct val="12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8: </a:t>
                      </a:r>
                      <a:r>
                        <a:rPr lang="en-US" sz="1600" dirty="0" err="1">
                          <a:solidFill>
                            <a:srgbClr val="133645"/>
                          </a:solidFill>
                          <a:effectLst/>
                          <a:latin typeface="Arial" panose="020B0604020202020204" pitchFamily="34" charset="0"/>
                          <a:cs typeface="Arial" panose="020B0604020202020204" pitchFamily="34" charset="0"/>
                        </a:rPr>
                        <a:t>Giúp</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bạn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hòa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đồng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với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môi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trường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học</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mới</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pPr algn="just">
                        <a:lnSpc>
                          <a:spcPct val="110000"/>
                        </a:lnSpc>
                        <a:spcBef>
                          <a:spcPts val="600"/>
                        </a:spcBef>
                        <a:spcAft>
                          <a:spcPts val="600"/>
                        </a:spcAft>
                        <a:tabLst>
                          <a:tab pos="457200" algn="l"/>
                        </a:tabLst>
                      </a:pPr>
                      <a:r>
                        <a:rPr lang="pt-BR" sz="900" dirty="0">
                          <a:solidFill>
                            <a:srgbClr val="133645"/>
                          </a:solidFill>
                          <a:effectLst/>
                          <a:latin typeface="Arial" panose="020B0604020202020204" pitchFamily="34" charset="0"/>
                          <a:cs typeface="Arial" panose="020B0604020202020204" pitchFamily="34" charset="0"/>
                        </a:rPr>
                        <a:t> </a:t>
                      </a:r>
                      <a:endParaRPr lang="en-US" sz="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tc>
                <a:extLst>
                  <a:ext uri="{0D108BD9-81ED-4DB2-BD59-A6C34878D82A}">
                    <a16:rowId xmlns:a16="http://schemas.microsoft.com/office/drawing/2014/main" val="2627693915"/>
                  </a:ext>
                </a:extLst>
              </a:tr>
              <a:tr h="961833">
                <a:tc vMerge="1">
                  <a:txBody>
                    <a:bodyPr/>
                    <a:lstStyle/>
                    <a:p>
                      <a:pPr algn="ctr">
                        <a:lnSpc>
                          <a:spcPct val="110000"/>
                        </a:lnSpc>
                        <a:spcBef>
                          <a:spcPts val="0"/>
                        </a:spcBef>
                        <a:spcAft>
                          <a:spcPts val="0"/>
                        </a:spcAft>
                        <a:tabLst>
                          <a:tab pos="457200" algn="l"/>
                        </a:tabLst>
                      </a:pPr>
                      <a:endParaRPr lang="en-US" sz="12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endParaRPr lang="en-US"/>
                    </a:p>
                  </a:txBody>
                  <a:tcPr/>
                </a:tc>
                <a:tc>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rPr>
                        <a:t>7</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6: </a:t>
                      </a:r>
                      <a:r>
                        <a:rPr lang="en-US" sz="1600" dirty="0" err="1">
                          <a:solidFill>
                            <a:srgbClr val="133645"/>
                          </a:solidFill>
                          <a:effectLst/>
                          <a:latin typeface="Arial" panose="020B0604020202020204" pitchFamily="34" charset="0"/>
                          <a:cs typeface="Arial" panose="020B0604020202020204" pitchFamily="34" charset="0"/>
                        </a:rPr>
                        <a:t>Dành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thời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gian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cho</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sở</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thích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của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em</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7: </a:t>
                      </a:r>
                      <a:r>
                        <a:rPr lang="en-US" sz="1600" dirty="0" err="1">
                          <a:solidFill>
                            <a:srgbClr val="133645"/>
                          </a:solidFill>
                          <a:effectLst/>
                          <a:latin typeface="Arial" panose="020B0604020202020204" pitchFamily="34" charset="0"/>
                          <a:cs typeface="Arial" panose="020B0604020202020204" pitchFamily="34" charset="0"/>
                        </a:rPr>
                        <a:t>Rèn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luyện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để</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thích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ứng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với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sự</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thay</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đổi</a:t>
                      </a:r>
                      <a:r>
                        <a:rPr lang="en-US" sz="1600" dirty="0">
                          <a:solidFill>
                            <a:srgbClr val="133645"/>
                          </a:solidFill>
                          <a:effectLst/>
                          <a:latin typeface="Arial" panose="020B0604020202020204" pitchFamily="34" charset="0"/>
                          <a:cs typeface="Arial" panose="020B0604020202020204" pitchFamily="34" charset="0"/>
                        </a:rPr>
                        <a:t> </a:t>
                      </a:r>
                    </a:p>
                    <a:p>
                      <a:pPr algn="just">
                        <a:lnSpc>
                          <a:spcPct val="12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8: </a:t>
                      </a:r>
                      <a:r>
                        <a:rPr lang="en-US" sz="1600" dirty="0" err="1">
                          <a:solidFill>
                            <a:srgbClr val="133645"/>
                          </a:solidFill>
                          <a:effectLst/>
                          <a:latin typeface="Arial" panose="020B0604020202020204" pitchFamily="34" charset="0"/>
                          <a:cs typeface="Arial" panose="020B0604020202020204" pitchFamily="34" charset="0"/>
                        </a:rPr>
                        <a:t>Giúp</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bạn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hòa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đồng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với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môi</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trường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học</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mới</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just">
                        <a:lnSpc>
                          <a:spcPct val="110000"/>
                        </a:lnSpc>
                        <a:spcBef>
                          <a:spcPts val="600"/>
                        </a:spcBef>
                        <a:spcAft>
                          <a:spcPts val="600"/>
                        </a:spcAft>
                        <a:tabLst>
                          <a:tab pos="457200" algn="l"/>
                        </a:tabLst>
                      </a:pPr>
                      <a:r>
                        <a:rPr lang="pt-BR" sz="900" dirty="0">
                          <a:solidFill>
                            <a:srgbClr val="133645"/>
                          </a:solidFill>
                          <a:effectLst/>
                          <a:latin typeface="Arial" panose="020B0604020202020204" pitchFamily="34" charset="0"/>
                          <a:cs typeface="Arial" panose="020B0604020202020204" pitchFamily="34" charset="0"/>
                        </a:rPr>
                        <a:t> </a:t>
                      </a:r>
                      <a:endParaRPr lang="en-US" sz="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tc>
                <a:extLst>
                  <a:ext uri="{0D108BD9-81ED-4DB2-BD59-A6C34878D82A}">
                    <a16:rowId xmlns:a16="http://schemas.microsoft.com/office/drawing/2014/main" val="1937997099"/>
                  </a:ext>
                </a:extLst>
              </a:tr>
              <a:tr h="1336319">
                <a:tc>
                  <a:txBody>
                    <a:bodyPr/>
                    <a:lstStyle/>
                    <a:p>
                      <a:pPr algn="ctr">
                        <a:lnSpc>
                          <a:spcPct val="110000"/>
                        </a:lnSpc>
                        <a:spcBef>
                          <a:spcPts val="0"/>
                        </a:spcBef>
                        <a:spcAft>
                          <a:spcPts val="0"/>
                        </a:spcAft>
                        <a:tabLst>
                          <a:tab pos="1115060" algn="l"/>
                        </a:tabLst>
                      </a:pPr>
                      <a:r>
                        <a:rPr lang="en-US" sz="1400" dirty="0" err="1">
                          <a:solidFill>
                            <a:srgbClr val="133645"/>
                          </a:solidFill>
                          <a:effectLst/>
                          <a:latin typeface="Arial" panose="020B0604020202020204" pitchFamily="34" charset="0"/>
                          <a:cs typeface="Arial" panose="020B0604020202020204" pitchFamily="34" charset="0"/>
                        </a:rPr>
                        <a:t>Tuần</a:t>
                      </a:r>
                      <a:r>
                        <a:rPr lang="en-US" sz="1400" dirty="0">
                          <a:solidFill>
                            <a:srgbClr val="133645"/>
                          </a:solidFill>
                          <a:effectLst/>
                          <a:latin typeface="Arial" panose="020B0604020202020204" pitchFamily="34" charset="0"/>
                          <a:cs typeface="Arial" panose="020B0604020202020204" pitchFamily="34" charset="0"/>
                        </a:rPr>
                        <a:t> 4</a:t>
                      </a:r>
                      <a:endParaRPr lang="en-US" sz="12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en-US" sz="1400" dirty="0">
                          <a:solidFill>
                            <a:srgbClr val="133645"/>
                          </a:solidFill>
                          <a:effectLst/>
                          <a:latin typeface="Arial" panose="020B0604020202020204" pitchFamily="34" charset="0"/>
                          <a:cs typeface="Arial" panose="020B0604020202020204" pitchFamily="34" charset="0"/>
                        </a:rPr>
                        <a:t>26/9-30/9/2022</a:t>
                      </a:r>
                      <a:endParaRPr lang="en-US" sz="12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vMerge="1">
                  <a:txBody>
                    <a:bodyPr/>
                    <a:lstStyle/>
                    <a:p>
                      <a:endParaRPr lang="en-US"/>
                    </a:p>
                  </a:txBody>
                  <a:tcPr/>
                </a:tc>
                <a:tc>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10</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5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nchor="ctr"/>
                </a:tc>
                <a:tc>
                  <a:txBody>
                    <a:bodyPr/>
                    <a:lstStyle/>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9: </a:t>
                      </a:r>
                      <a:r>
                        <a:rPr lang="en-US" sz="1600" dirty="0" err="1">
                          <a:solidFill>
                            <a:srgbClr val="133645"/>
                          </a:solidFill>
                          <a:effectLst/>
                          <a:latin typeface="Arial" panose="020B0604020202020204" pitchFamily="34" charset="0"/>
                          <a:cs typeface="Arial" panose="020B0604020202020204" pitchFamily="34" charset="0"/>
                        </a:rPr>
                        <a:t>Tự</a:t>
                      </a:r>
                      <a:r>
                        <a:rPr lang="en-US" sz="1600" dirty="0">
                          <a:solidFill>
                            <a:srgbClr val="133645"/>
                          </a:solidFill>
                          <a:effectLst/>
                          <a:latin typeface="Arial" panose="020B0604020202020204" pitchFamily="34" charset="0"/>
                          <a:cs typeface="Arial" panose="020B0604020202020204" pitchFamily="34" charset="0"/>
                        </a:rPr>
                        <a:t> tin </a:t>
                      </a:r>
                      <a:r>
                        <a:rPr lang="en-US" sz="1600" dirty="0" err="1">
                          <a:solidFill>
                            <a:srgbClr val="133645"/>
                          </a:solidFill>
                          <a:effectLst/>
                          <a:latin typeface="Arial" panose="020B0604020202020204" pitchFamily="34" charset="0"/>
                          <a:cs typeface="Arial" panose="020B0604020202020204" pitchFamily="34" charset="0"/>
                        </a:rPr>
                        <a:t>vào</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bản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thân</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10: </a:t>
                      </a:r>
                      <a:r>
                        <a:rPr lang="en-US" sz="1600" dirty="0" err="1">
                          <a:solidFill>
                            <a:srgbClr val="133645"/>
                          </a:solidFill>
                          <a:effectLst/>
                          <a:latin typeface="Arial" panose="020B0604020202020204" pitchFamily="34" charset="0"/>
                          <a:cs typeface="Arial" panose="020B0604020202020204" pitchFamily="34" charset="0"/>
                        </a:rPr>
                        <a:t>Thể</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hiện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hình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ảnh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của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bản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thân</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11: </a:t>
                      </a:r>
                      <a:r>
                        <a:rPr lang="en-US" sz="1600" dirty="0" err="1">
                          <a:solidFill>
                            <a:srgbClr val="133645"/>
                          </a:solidFill>
                          <a:effectLst/>
                          <a:latin typeface="Arial" panose="020B0604020202020204" pitchFamily="34" charset="0"/>
                          <a:cs typeface="Arial" panose="020B0604020202020204" pitchFamily="34" charset="0"/>
                        </a:rPr>
                        <a:t>Tự</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đánh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giá</a:t>
                      </a:r>
                      <a:endParaRPr lang="en-US" sz="1600" dirty="0">
                        <a:solidFill>
                          <a:srgbClr val="133645"/>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Kiểm</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tra</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thường</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xuyên</a:t>
                      </a:r>
                      <a:endParaRPr lang="en-US" sz="1600" b="1" dirty="0">
                        <a:solidFill>
                          <a:srgbClr val="133645"/>
                        </a:solidFill>
                        <a:effectLst/>
                        <a:latin typeface="Arial" panose="020B0604020202020204" pitchFamily="34" charset="0"/>
                        <a:cs typeface="Arial" panose="020B0604020202020204" pitchFamily="34" charset="0"/>
                      </a:endParaRPr>
                    </a:p>
                  </a:txBody>
                  <a:tcPr marL="45863" marR="45863" marT="0" marB="0" anchor="ctr"/>
                </a:tc>
                <a:tc>
                  <a:txBody>
                    <a:bodyPr/>
                    <a:lstStyle/>
                    <a:p>
                      <a:pPr algn="just">
                        <a:lnSpc>
                          <a:spcPct val="110000"/>
                        </a:lnSpc>
                        <a:spcBef>
                          <a:spcPts val="600"/>
                        </a:spcBef>
                        <a:spcAft>
                          <a:spcPts val="600"/>
                        </a:spcAft>
                        <a:tabLst>
                          <a:tab pos="457200" algn="l"/>
                        </a:tabLst>
                      </a:pPr>
                      <a:r>
                        <a:rPr lang="pt-BR" sz="900" dirty="0">
                          <a:solidFill>
                            <a:srgbClr val="133645"/>
                          </a:solidFill>
                          <a:effectLst/>
                          <a:latin typeface="Arial" panose="020B0604020202020204" pitchFamily="34" charset="0"/>
                          <a:cs typeface="Arial" panose="020B0604020202020204" pitchFamily="34" charset="0"/>
                        </a:rPr>
                        <a:t> </a:t>
                      </a:r>
                      <a:endParaRPr lang="en-US" sz="8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5863" marR="45863" marT="0" marB="0"/>
                </a:tc>
                <a:extLst>
                  <a:ext uri="{0D108BD9-81ED-4DB2-BD59-A6C34878D82A}">
                    <a16:rowId xmlns:a16="http://schemas.microsoft.com/office/drawing/2014/main" val="440218035"/>
                  </a:ext>
                </a:extLst>
              </a:tr>
            </a:tbl>
          </a:graphicData>
        </a:graphic>
      </p:graphicFrame>
    </p:spTree>
    <p:extLst>
      <p:ext uri="{BB962C8B-B14F-4D97-AF65-F5344CB8AC3E}">
        <p14:creationId xmlns:p14="http://schemas.microsoft.com/office/powerpoint/2010/main" val="126290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7</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4. </a:t>
            </a:r>
            <a:r>
              <a:rPr lang="vi-VN" sz="20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khung phân phối chương trình </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2" name="Table 1">
            <a:extLst>
              <a:ext uri="{FF2B5EF4-FFF2-40B4-BE49-F238E27FC236}">
                <a16:creationId xmlns:a16="http://schemas.microsoft.com/office/drawing/2014/main" id="{78062023-7E9E-875A-5FAC-CB6B7AF6E5A9}"/>
              </a:ext>
            </a:extLst>
          </p:cNvPr>
          <p:cNvGraphicFramePr>
            <a:graphicFrameLocks noGrp="1"/>
          </p:cNvGraphicFramePr>
          <p:nvPr>
            <p:extLst>
              <p:ext uri="{D42A27DB-BD31-4B8C-83A1-F6EECF244321}">
                <p14:modId xmlns:p14="http://schemas.microsoft.com/office/powerpoint/2010/main" val="3641418669"/>
              </p:ext>
            </p:extLst>
          </p:nvPr>
        </p:nvGraphicFramePr>
        <p:xfrm>
          <a:off x="528324" y="1701667"/>
          <a:ext cx="10760240" cy="4225493"/>
        </p:xfrm>
        <a:graphic>
          <a:graphicData uri="http://schemas.openxmlformats.org/drawingml/2006/table">
            <a:tbl>
              <a:tblPr firstRow="1" firstCol="1" bandRow="1">
                <a:tableStyleId>{69CF1AB2-1976-4502-BF36-3FF5EA218861}</a:tableStyleId>
              </a:tblPr>
              <a:tblGrid>
                <a:gridCol w="1234323">
                  <a:extLst>
                    <a:ext uri="{9D8B030D-6E8A-4147-A177-3AD203B41FA5}">
                      <a16:colId xmlns:a16="http://schemas.microsoft.com/office/drawing/2014/main" val="3042467723"/>
                    </a:ext>
                  </a:extLst>
                </a:gridCol>
                <a:gridCol w="888712">
                  <a:extLst>
                    <a:ext uri="{9D8B030D-6E8A-4147-A177-3AD203B41FA5}">
                      <a16:colId xmlns:a16="http://schemas.microsoft.com/office/drawing/2014/main" val="4104615407"/>
                    </a:ext>
                  </a:extLst>
                </a:gridCol>
                <a:gridCol w="823361">
                  <a:extLst>
                    <a:ext uri="{9D8B030D-6E8A-4147-A177-3AD203B41FA5}">
                      <a16:colId xmlns:a16="http://schemas.microsoft.com/office/drawing/2014/main" val="3604357691"/>
                    </a:ext>
                  </a:extLst>
                </a:gridCol>
                <a:gridCol w="629920">
                  <a:extLst>
                    <a:ext uri="{9D8B030D-6E8A-4147-A177-3AD203B41FA5}">
                      <a16:colId xmlns:a16="http://schemas.microsoft.com/office/drawing/2014/main" val="413010307"/>
                    </a:ext>
                  </a:extLst>
                </a:gridCol>
                <a:gridCol w="6164269">
                  <a:extLst>
                    <a:ext uri="{9D8B030D-6E8A-4147-A177-3AD203B41FA5}">
                      <a16:colId xmlns:a16="http://schemas.microsoft.com/office/drawing/2014/main" val="685101823"/>
                    </a:ext>
                  </a:extLst>
                </a:gridCol>
                <a:gridCol w="1019655">
                  <a:extLst>
                    <a:ext uri="{9D8B030D-6E8A-4147-A177-3AD203B41FA5}">
                      <a16:colId xmlns:a16="http://schemas.microsoft.com/office/drawing/2014/main" val="2711472440"/>
                    </a:ext>
                  </a:extLst>
                </a:gridCol>
              </a:tblGrid>
              <a:tr h="399740">
                <a:tc rowSpan="2">
                  <a:txBody>
                    <a:bodyPr/>
                    <a:lstStyle/>
                    <a:p>
                      <a:pPr algn="ctr">
                        <a:lnSpc>
                          <a:spcPct val="110000"/>
                        </a:lnSpc>
                        <a:spcBef>
                          <a:spcPts val="600"/>
                        </a:spcBef>
                        <a:spcAft>
                          <a:spcPts val="60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 </a:t>
                      </a:r>
                    </a:p>
                    <a:p>
                      <a:pPr algn="ctr">
                        <a:lnSpc>
                          <a:spcPct val="110000"/>
                        </a:lnSpc>
                        <a:spcBef>
                          <a:spcPts val="600"/>
                        </a:spcBef>
                        <a:spcAft>
                          <a:spcPts val="60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Tuần</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10000"/>
                        </a:lnSpc>
                        <a:spcBef>
                          <a:spcPts val="600"/>
                        </a:spcBef>
                        <a:spcAft>
                          <a:spcPts val="60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HỌC KỲ 1 (18 TUẦN)</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3403043"/>
                  </a:ext>
                </a:extLst>
              </a:tr>
              <a:tr h="431228">
                <a:tc vMerge="1">
                  <a:txBody>
                    <a:bodyPr/>
                    <a:lstStyle/>
                    <a:p>
                      <a:endParaRPr lang="en-US"/>
                    </a:p>
                  </a:txBody>
                  <a:tcPr/>
                </a:tc>
                <a:tc>
                  <a:txBody>
                    <a:bodyPr/>
                    <a:lstStyle/>
                    <a:p>
                      <a:pPr algn="ctr">
                        <a:lnSpc>
                          <a:spcPct val="110000"/>
                        </a:lnSpc>
                        <a:spcBef>
                          <a:spcPts val="600"/>
                        </a:spcBef>
                        <a:spcAft>
                          <a:spcPts val="600"/>
                        </a:spcAft>
                        <a:tabLst>
                          <a:tab pos="457200" algn="l"/>
                        </a:tabLst>
                      </a:pPr>
                      <a:r>
                        <a:rPr lang="en-US" sz="1600" b="1" dirty="0" err="1">
                          <a:solidFill>
                            <a:srgbClr val="1C4C62"/>
                          </a:solidFill>
                          <a:effectLst/>
                          <a:latin typeface="Arial" panose="020B0604020202020204" pitchFamily="34" charset="0"/>
                          <a:cs typeface="Arial" panose="020B0604020202020204" pitchFamily="34" charset="0"/>
                        </a:rPr>
                        <a:t>Chủ</a:t>
                      </a:r>
                      <a:r>
                        <a:rPr lang="en-US" sz="1600" b="1" dirty="0">
                          <a:solidFill>
                            <a:srgbClr val="1C4C62"/>
                          </a:solidFill>
                          <a:effectLst/>
                          <a:latin typeface="Arial" panose="020B0604020202020204" pitchFamily="34" charset="0"/>
                          <a:cs typeface="Arial" panose="020B0604020202020204" pitchFamily="34" charset="0"/>
                        </a:rPr>
                        <a:t> </a:t>
                      </a:r>
                      <a:r>
                        <a:rPr lang="en-US" sz="1600" b="1" dirty="0" err="1">
                          <a:solidFill>
                            <a:srgbClr val="1C4C62"/>
                          </a:solidFill>
                          <a:effectLst/>
                          <a:latin typeface="Arial" panose="020B0604020202020204" pitchFamily="34" charset="0"/>
                          <a:cs typeface="Arial" panose="020B0604020202020204" pitchFamily="34" charset="0"/>
                        </a:rPr>
                        <a:t>đề</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err="1">
                          <a:solidFill>
                            <a:srgbClr val="1C4C62"/>
                          </a:solidFill>
                          <a:effectLst/>
                          <a:latin typeface="Arial" panose="020B0604020202020204" pitchFamily="34" charset="0"/>
                          <a:cs typeface="Arial" panose="020B0604020202020204" pitchFamily="34" charset="0"/>
                        </a:rPr>
                        <a:t>Số</a:t>
                      </a:r>
                      <a:r>
                        <a:rPr lang="en-US" sz="1600" b="1" dirty="0">
                          <a:solidFill>
                            <a:srgbClr val="1C4C62"/>
                          </a:solidFill>
                          <a:effectLst/>
                          <a:latin typeface="Arial" panose="020B0604020202020204" pitchFamily="34" charset="0"/>
                          <a:cs typeface="Arial" panose="020B0604020202020204" pitchFamily="34" charset="0"/>
                        </a:rPr>
                        <a:t> </a:t>
                      </a:r>
                      <a:r>
                        <a:rPr lang="en-US" sz="1600" b="1" dirty="0" err="1">
                          <a:solidFill>
                            <a:srgbClr val="1C4C62"/>
                          </a:solidFill>
                          <a:effectLst/>
                          <a:latin typeface="Arial" panose="020B0604020202020204" pitchFamily="34" charset="0"/>
                          <a:cs typeface="Arial" panose="020B0604020202020204" pitchFamily="34" charset="0"/>
                        </a:rPr>
                        <a:t>tiết</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err="1">
                          <a:solidFill>
                            <a:srgbClr val="1C4C62"/>
                          </a:solidFill>
                          <a:effectLst/>
                          <a:latin typeface="Arial" panose="020B0604020202020204" pitchFamily="34" charset="0"/>
                          <a:cs typeface="Arial" panose="020B0604020202020204" pitchFamily="34" charset="0"/>
                        </a:rPr>
                        <a:t>Tiết</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err="1">
                          <a:solidFill>
                            <a:srgbClr val="1C4C62"/>
                          </a:solidFill>
                          <a:effectLst/>
                          <a:latin typeface="Arial" panose="020B0604020202020204" pitchFamily="34" charset="0"/>
                          <a:cs typeface="Arial" panose="020B0604020202020204" pitchFamily="34" charset="0"/>
                        </a:rPr>
                        <a:t>Nội</a:t>
                      </a:r>
                      <a:r>
                        <a:rPr lang="en-US" sz="1600" b="1" dirty="0">
                          <a:solidFill>
                            <a:srgbClr val="1C4C62"/>
                          </a:solidFill>
                          <a:effectLst/>
                          <a:latin typeface="Arial" panose="020B0604020202020204" pitchFamily="34" charset="0"/>
                          <a:cs typeface="Arial" panose="020B0604020202020204" pitchFamily="34" charset="0"/>
                        </a:rPr>
                        <a:t> dung</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600"/>
                        </a:spcBef>
                        <a:spcAft>
                          <a:spcPts val="600"/>
                        </a:spcAft>
                        <a:tabLst>
                          <a:tab pos="457200" algn="l"/>
                        </a:tabLst>
                      </a:pPr>
                      <a:r>
                        <a:rPr lang="en-US" sz="1600" b="1" dirty="0" err="1">
                          <a:solidFill>
                            <a:srgbClr val="1C4C62"/>
                          </a:solidFill>
                          <a:effectLst/>
                          <a:latin typeface="Arial" panose="020B0604020202020204" pitchFamily="34" charset="0"/>
                          <a:cs typeface="Arial" panose="020B0604020202020204" pitchFamily="34" charset="0"/>
                        </a:rPr>
                        <a:t>Ghi</a:t>
                      </a:r>
                      <a:r>
                        <a:rPr lang="en-US" sz="1600" b="1" dirty="0">
                          <a:solidFill>
                            <a:srgbClr val="1C4C62"/>
                          </a:solidFill>
                          <a:effectLst/>
                          <a:latin typeface="Arial" panose="020B0604020202020204" pitchFamily="34" charset="0"/>
                          <a:cs typeface="Arial" panose="020B0604020202020204" pitchFamily="34" charset="0"/>
                        </a:rPr>
                        <a:t> </a:t>
                      </a:r>
                      <a:r>
                        <a:rPr lang="en-US" sz="1600" b="1" dirty="0" err="1">
                          <a:solidFill>
                            <a:srgbClr val="1C4C62"/>
                          </a:solidFill>
                          <a:effectLst/>
                          <a:latin typeface="Arial" panose="020B0604020202020204" pitchFamily="34" charset="0"/>
                          <a:cs typeface="Arial" panose="020B0604020202020204" pitchFamily="34" charset="0"/>
                        </a:rPr>
                        <a:t>chú</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255377"/>
                  </a:ext>
                </a:extLst>
              </a:tr>
              <a:tr h="1043250">
                <a:tc>
                  <a:txBody>
                    <a:bodyPr/>
                    <a:lstStyle/>
                    <a:p>
                      <a:pPr marL="0" indent="0" algn="ctr">
                        <a:spcBef>
                          <a:spcPts val="0"/>
                        </a:spcBef>
                        <a:spcAft>
                          <a:spcPts val="0"/>
                        </a:spcAft>
                        <a:tabLst/>
                      </a:pPr>
                      <a:r>
                        <a:rPr lang="en-US" sz="1600" dirty="0">
                          <a:solidFill>
                            <a:srgbClr val="1C4C62"/>
                          </a:solidFill>
                          <a:effectLst/>
                          <a:latin typeface="Arial" panose="020B0604020202020204" pitchFamily="34" charset="0"/>
                          <a:cs typeface="Arial" panose="020B0604020202020204" pitchFamily="34" charset="0"/>
                        </a:rPr>
                        <a:t>Tuần 16</a:t>
                      </a:r>
                    </a:p>
                    <a:p>
                      <a:pPr algn="ctr">
                        <a:lnSpc>
                          <a:spcPct val="110000"/>
                        </a:lnSpc>
                        <a:spcBef>
                          <a:spcPts val="0"/>
                        </a:spcBef>
                        <a:spcAft>
                          <a:spcPts val="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19/12-23/12/2022</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Bef>
                          <a:spcPts val="0"/>
                        </a:spcBef>
                        <a:spcAft>
                          <a:spcPts val="0"/>
                        </a:spcAft>
                        <a:tabLst>
                          <a:tab pos="457200" algn="l"/>
                        </a:tabLst>
                      </a:pPr>
                      <a:r>
                        <a:rPr lang="vi-VN" sz="1600" b="1" dirty="0">
                          <a:solidFill>
                            <a:srgbClr val="1C4C62"/>
                          </a:solidFill>
                          <a:effectLst/>
                          <a:latin typeface="Arial" panose="020B0604020202020204" pitchFamily="34" charset="0"/>
                          <a:cs typeface="Arial" panose="020B0604020202020204" pitchFamily="34" charset="0"/>
                        </a:rPr>
                        <a:t>C</a:t>
                      </a:r>
                      <a:r>
                        <a:rPr lang="en-US" sz="1600" b="1" dirty="0">
                          <a:solidFill>
                            <a:srgbClr val="1C4C62"/>
                          </a:solidFill>
                          <a:effectLst/>
                          <a:latin typeface="Arial" panose="020B0604020202020204" pitchFamily="34" charset="0"/>
                          <a:cs typeface="Arial" panose="020B0604020202020204" pitchFamily="34" charset="0"/>
                        </a:rPr>
                        <a:t>hủ đề</a:t>
                      </a:r>
                      <a:r>
                        <a:rPr lang="vi-VN" sz="1600" b="1" dirty="0">
                          <a:solidFill>
                            <a:srgbClr val="1C4C62"/>
                          </a:solidFill>
                          <a:effectLst/>
                          <a:latin typeface="Arial" panose="020B0604020202020204" pitchFamily="34" charset="0"/>
                          <a:cs typeface="Arial" panose="020B0604020202020204" pitchFamily="34" charset="0"/>
                        </a:rPr>
                        <a:t> 5: </a:t>
                      </a:r>
                      <a:endParaRPr lang="en-US" sz="1600" b="1" dirty="0">
                        <a:solidFill>
                          <a:srgbClr val="1C4C62"/>
                        </a:solidFill>
                        <a:effectLst/>
                        <a:latin typeface="Arial" panose="020B0604020202020204" pitchFamily="34" charset="0"/>
                        <a:cs typeface="Arial" panose="020B0604020202020204" pitchFamily="34" charset="0"/>
                      </a:endParaRPr>
                    </a:p>
                    <a:p>
                      <a:pPr algn="ctr">
                        <a:lnSpc>
                          <a:spcPct val="120000"/>
                        </a:lnSpc>
                        <a:spcBef>
                          <a:spcPts val="0"/>
                        </a:spcBef>
                        <a:spcAft>
                          <a:spcPts val="0"/>
                        </a:spcAft>
                        <a:tabLst>
                          <a:tab pos="457200" algn="l"/>
                        </a:tabLst>
                      </a:pPr>
                      <a:r>
                        <a:rPr lang="vi-VN" sz="1600" b="1" dirty="0">
                          <a:solidFill>
                            <a:srgbClr val="1C4C62"/>
                          </a:solidFill>
                          <a:effectLst/>
                          <a:latin typeface="Arial" panose="020B0604020202020204" pitchFamily="34" charset="0"/>
                          <a:cs typeface="Arial" panose="020B0604020202020204" pitchFamily="34" charset="0"/>
                        </a:rPr>
                        <a:t>K</a:t>
                      </a:r>
                      <a:r>
                        <a:rPr lang="en-US" sz="1600" b="1" dirty="0" err="1">
                          <a:solidFill>
                            <a:srgbClr val="1C4C62"/>
                          </a:solidFill>
                          <a:effectLst/>
                          <a:latin typeface="Arial" panose="020B0604020202020204" pitchFamily="34" charset="0"/>
                          <a:cs typeface="Arial" panose="020B0604020202020204" pitchFamily="34" charset="0"/>
                        </a:rPr>
                        <a:t>iểm</a:t>
                      </a:r>
                      <a:r>
                        <a:rPr lang="en-US" sz="1600" b="1" dirty="0">
                          <a:solidFill>
                            <a:srgbClr val="1C4C62"/>
                          </a:solidFill>
                          <a:effectLst/>
                          <a:latin typeface="Arial" panose="020B0604020202020204" pitchFamily="34" charset="0"/>
                          <a:cs typeface="Arial" panose="020B0604020202020204" pitchFamily="34" charset="0"/>
                        </a:rPr>
                        <a:t> soát chi tiêu.</a:t>
                      </a:r>
                      <a:endParaRPr lang="en-US" sz="16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dirty="0">
                          <a:solidFill>
                            <a:srgbClr val="1C4C62"/>
                          </a:solidFill>
                          <a:effectLst/>
                          <a:latin typeface="Arial" panose="020B0604020202020204" pitchFamily="34" charset="0"/>
                          <a:ea typeface="+mn-ea"/>
                          <a:cs typeface="Arial" panose="020B0604020202020204" pitchFamily="34" charset="0"/>
                        </a:rPr>
                        <a:t>46</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dirty="0">
                          <a:solidFill>
                            <a:srgbClr val="1C4C62"/>
                          </a:solidFill>
                          <a:effectLst/>
                          <a:latin typeface="Arial" panose="020B0604020202020204" pitchFamily="34" charset="0"/>
                          <a:ea typeface="+mn-ea"/>
                          <a:cs typeface="Arial" panose="020B0604020202020204" pitchFamily="34" charset="0"/>
                        </a:rPr>
                        <a:t>3</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Bef>
                          <a:spcPts val="0"/>
                        </a:spcBef>
                        <a:spcAft>
                          <a:spcPts val="0"/>
                        </a:spcAft>
                      </a:pPr>
                      <a:r>
                        <a:rPr lang="en-US" sz="1600" dirty="0">
                          <a:solidFill>
                            <a:srgbClr val="1C4C62"/>
                          </a:solidFill>
                          <a:effectLst/>
                          <a:latin typeface="Arial" panose="020B0604020202020204" pitchFamily="34" charset="0"/>
                          <a:cs typeface="Arial" panose="020B0604020202020204" pitchFamily="34" charset="0"/>
                        </a:rPr>
                        <a:t>Nhiệm vụ 1: Xác định các khoản tiền của em</a:t>
                      </a:r>
                    </a:p>
                    <a:p>
                      <a:pPr>
                        <a:lnSpc>
                          <a:spcPct val="120000"/>
                        </a:lnSpc>
                        <a:spcBef>
                          <a:spcPts val="0"/>
                        </a:spcBef>
                        <a:spcAft>
                          <a:spcPts val="0"/>
                        </a:spcAft>
                      </a:pPr>
                      <a:r>
                        <a:rPr lang="en-US" sz="1600" dirty="0">
                          <a:solidFill>
                            <a:srgbClr val="1C4C62"/>
                          </a:solidFill>
                          <a:effectLst/>
                          <a:latin typeface="Arial" panose="020B0604020202020204" pitchFamily="34" charset="0"/>
                          <a:cs typeface="Arial" panose="020B0604020202020204" pitchFamily="34" charset="0"/>
                        </a:rPr>
                        <a:t>Nhiệm vụ 2: Chỉ ra những lí do xác định khoản chi ưu tiên của em</a:t>
                      </a:r>
                    </a:p>
                    <a:p>
                      <a:pPr algn="just">
                        <a:lnSpc>
                          <a:spcPct val="120000"/>
                        </a:lnSpc>
                        <a:spcBef>
                          <a:spcPts val="0"/>
                        </a:spcBef>
                        <a:spcAft>
                          <a:spcPts val="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Nhiệm vụ 3: Xác định cái mình cần và cái mình muốn</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1695369"/>
                  </a:ext>
                </a:extLst>
              </a:tr>
              <a:tr h="1152187">
                <a:tc>
                  <a:txBody>
                    <a:bodyPr/>
                    <a:lstStyle/>
                    <a:p>
                      <a:pPr marL="0" indent="0" algn="ctr">
                        <a:spcBef>
                          <a:spcPts val="0"/>
                        </a:spcBef>
                        <a:spcAft>
                          <a:spcPts val="0"/>
                        </a:spcAft>
                        <a:tabLst/>
                      </a:pPr>
                      <a:r>
                        <a:rPr lang="en-US" sz="1600" dirty="0" err="1">
                          <a:solidFill>
                            <a:srgbClr val="1C4C62"/>
                          </a:solidFill>
                          <a:effectLst/>
                          <a:latin typeface="Arial" panose="020B0604020202020204" pitchFamily="34" charset="0"/>
                          <a:cs typeface="Arial" panose="020B0604020202020204" pitchFamily="34" charset="0"/>
                        </a:rPr>
                        <a:t>Tuần</a:t>
                      </a:r>
                      <a:r>
                        <a:rPr lang="en-US" sz="1600" dirty="0">
                          <a:solidFill>
                            <a:srgbClr val="1C4C62"/>
                          </a:solidFill>
                          <a:effectLst/>
                          <a:latin typeface="Arial" panose="020B0604020202020204" pitchFamily="34" charset="0"/>
                          <a:cs typeface="Arial" panose="020B0604020202020204" pitchFamily="34" charset="0"/>
                        </a:rPr>
                        <a:t> 17</a:t>
                      </a:r>
                    </a:p>
                    <a:p>
                      <a:pPr algn="ctr">
                        <a:lnSpc>
                          <a:spcPct val="110000"/>
                        </a:lnSpc>
                        <a:spcBef>
                          <a:spcPts val="0"/>
                        </a:spcBef>
                        <a:spcAft>
                          <a:spcPts val="0"/>
                        </a:spcAft>
                        <a:tabLst>
                          <a:tab pos="457200" algn="l"/>
                        </a:tabLst>
                      </a:pPr>
                      <a:r>
                        <a:rPr lang="en-US" sz="1600" dirty="0">
                          <a:solidFill>
                            <a:srgbClr val="1C4C62"/>
                          </a:solidFill>
                          <a:effectLst/>
                          <a:latin typeface="Arial" panose="020B0604020202020204" pitchFamily="34" charset="0"/>
                          <a:cs typeface="Arial" panose="020B0604020202020204" pitchFamily="34" charset="0"/>
                        </a:rPr>
                        <a:t>26/12-30/12/2022</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cs typeface="Arial" panose="020B0604020202020204" pitchFamily="34" charset="0"/>
                        </a:rPr>
                        <a:t> </a:t>
                      </a:r>
                      <a:endParaRPr lang="en-US" sz="1600">
                        <a:solidFill>
                          <a:srgbClr val="1C4C62"/>
                        </a:solidFill>
                        <a:effectLst/>
                        <a:latin typeface="Arial" panose="020B0604020202020204" pitchFamily="34" charset="0"/>
                        <a:cs typeface="Arial" panose="020B0604020202020204" pitchFamily="34" charset="0"/>
                      </a:endParaRPr>
                    </a:p>
                    <a:p>
                      <a:pPr algn="ctr">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ea typeface="+mn-ea"/>
                          <a:cs typeface="Arial" panose="020B0604020202020204" pitchFamily="34" charset="0"/>
                        </a:rPr>
                        <a:t>49</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cs typeface="Arial" panose="020B0604020202020204" pitchFamily="34" charset="0"/>
                        </a:rPr>
                        <a:t> </a:t>
                      </a:r>
                      <a:endParaRPr lang="en-US" sz="1600">
                        <a:solidFill>
                          <a:srgbClr val="1C4C62"/>
                        </a:solidFill>
                        <a:effectLst/>
                        <a:latin typeface="Arial" panose="020B0604020202020204" pitchFamily="34" charset="0"/>
                        <a:cs typeface="Arial" panose="020B0604020202020204" pitchFamily="34" charset="0"/>
                      </a:endParaRPr>
                    </a:p>
                    <a:p>
                      <a:pPr algn="ctr">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ea typeface="+mn-ea"/>
                          <a:cs typeface="Arial" panose="020B0604020202020204" pitchFamily="34" charset="0"/>
                        </a:rPr>
                        <a:t>3</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Bef>
                          <a:spcPts val="0"/>
                        </a:spcBef>
                        <a:spcAft>
                          <a:spcPts val="0"/>
                        </a:spcAft>
                      </a:pPr>
                      <a:r>
                        <a:rPr lang="en-US" sz="1600" dirty="0" err="1">
                          <a:solidFill>
                            <a:srgbClr val="1C4C62"/>
                          </a:solidFill>
                          <a:effectLst/>
                          <a:latin typeface="Arial" panose="020B0604020202020204" pitchFamily="34" charset="0"/>
                          <a:cs typeface="Arial" panose="020B0604020202020204" pitchFamily="34" charset="0"/>
                        </a:rPr>
                        <a:t>Nhiệm</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vụ</a:t>
                      </a:r>
                      <a:r>
                        <a:rPr lang="en-US" sz="1600" dirty="0">
                          <a:solidFill>
                            <a:srgbClr val="1C4C62"/>
                          </a:solidFill>
                          <a:effectLst/>
                          <a:latin typeface="Arial" panose="020B0604020202020204" pitchFamily="34" charset="0"/>
                          <a:cs typeface="Arial" panose="020B0604020202020204" pitchFamily="34" charset="0"/>
                        </a:rPr>
                        <a:t> 4: </a:t>
                      </a:r>
                      <a:r>
                        <a:rPr lang="en-US" sz="1600" dirty="0" err="1">
                          <a:solidFill>
                            <a:srgbClr val="1C4C62"/>
                          </a:solidFill>
                          <a:effectLst/>
                          <a:latin typeface="Arial" panose="020B0604020202020204" pitchFamily="34" charset="0"/>
                          <a:cs typeface="Arial" panose="020B0604020202020204" pitchFamily="34" charset="0"/>
                        </a:rPr>
                        <a:t>Xác</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định</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khoản</a:t>
                      </a:r>
                      <a:r>
                        <a:rPr lang="en-US" sz="1600" dirty="0">
                          <a:solidFill>
                            <a:srgbClr val="1C4C62"/>
                          </a:solidFill>
                          <a:effectLst/>
                          <a:latin typeface="Arial" panose="020B0604020202020204" pitchFamily="34" charset="0"/>
                          <a:cs typeface="Arial" panose="020B0604020202020204" pitchFamily="34" charset="0"/>
                        </a:rPr>
                        <a:t> chi </a:t>
                      </a:r>
                      <a:r>
                        <a:rPr lang="en-US" sz="1600" dirty="0" err="1">
                          <a:solidFill>
                            <a:srgbClr val="1C4C62"/>
                          </a:solidFill>
                          <a:effectLst/>
                          <a:latin typeface="Arial" panose="020B0604020202020204" pitchFamily="34" charset="0"/>
                          <a:cs typeface="Arial" panose="020B0604020202020204" pitchFamily="34" charset="0"/>
                        </a:rPr>
                        <a:t>ưu</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tiên</a:t>
                      </a:r>
                      <a:endParaRPr lang="en-US" sz="1600" dirty="0">
                        <a:solidFill>
                          <a:srgbClr val="1C4C62"/>
                        </a:solidFill>
                        <a:effectLst/>
                        <a:latin typeface="Arial" panose="020B0604020202020204" pitchFamily="34" charset="0"/>
                        <a:cs typeface="Arial" panose="020B0604020202020204" pitchFamily="34" charset="0"/>
                      </a:endParaRPr>
                    </a:p>
                    <a:p>
                      <a:pPr>
                        <a:lnSpc>
                          <a:spcPct val="120000"/>
                        </a:lnSpc>
                        <a:spcBef>
                          <a:spcPts val="0"/>
                        </a:spcBef>
                        <a:spcAft>
                          <a:spcPts val="0"/>
                        </a:spcAft>
                      </a:pPr>
                      <a:r>
                        <a:rPr lang="en-US" sz="1600" dirty="0" err="1">
                          <a:solidFill>
                            <a:srgbClr val="1C4C62"/>
                          </a:solidFill>
                          <a:effectLst/>
                          <a:latin typeface="Arial" panose="020B0604020202020204" pitchFamily="34" charset="0"/>
                          <a:cs typeface="Arial" panose="020B0604020202020204" pitchFamily="34" charset="0"/>
                        </a:rPr>
                        <a:t>Nhiệm</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vụ</a:t>
                      </a:r>
                      <a:r>
                        <a:rPr lang="en-US" sz="1600" dirty="0">
                          <a:solidFill>
                            <a:srgbClr val="1C4C62"/>
                          </a:solidFill>
                          <a:effectLst/>
                          <a:latin typeface="Arial" panose="020B0604020202020204" pitchFamily="34" charset="0"/>
                          <a:cs typeface="Arial" panose="020B0604020202020204" pitchFamily="34" charset="0"/>
                        </a:rPr>
                        <a:t> 5: </a:t>
                      </a:r>
                      <a:r>
                        <a:rPr lang="en-US" sz="1600" dirty="0" err="1">
                          <a:solidFill>
                            <a:srgbClr val="1C4C62"/>
                          </a:solidFill>
                          <a:effectLst/>
                          <a:latin typeface="Arial" panose="020B0604020202020204" pitchFamily="34" charset="0"/>
                          <a:cs typeface="Arial" panose="020B0604020202020204" pitchFamily="34" charset="0"/>
                        </a:rPr>
                        <a:t>Quyết</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định</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khoản</a:t>
                      </a:r>
                      <a:r>
                        <a:rPr lang="en-US" sz="1600" dirty="0">
                          <a:solidFill>
                            <a:srgbClr val="1C4C62"/>
                          </a:solidFill>
                          <a:effectLst/>
                          <a:latin typeface="Arial" panose="020B0604020202020204" pitchFamily="34" charset="0"/>
                          <a:cs typeface="Arial" panose="020B0604020202020204" pitchFamily="34" charset="0"/>
                        </a:rPr>
                        <a:t> chi </a:t>
                      </a:r>
                      <a:r>
                        <a:rPr lang="en-US" sz="1600" dirty="0" err="1">
                          <a:solidFill>
                            <a:srgbClr val="1C4C62"/>
                          </a:solidFill>
                          <a:effectLst/>
                          <a:latin typeface="Arial" panose="020B0604020202020204" pitchFamily="34" charset="0"/>
                          <a:cs typeface="Arial" panose="020B0604020202020204" pitchFamily="34" charset="0"/>
                        </a:rPr>
                        <a:t>ưu</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tiên</a:t>
                      </a:r>
                      <a:endParaRPr lang="en-US" sz="1600" dirty="0">
                        <a:solidFill>
                          <a:srgbClr val="1C4C62"/>
                        </a:solidFill>
                        <a:effectLst/>
                        <a:latin typeface="Arial" panose="020B0604020202020204" pitchFamily="34" charset="0"/>
                        <a:cs typeface="Arial" panose="020B0604020202020204" pitchFamily="34" charset="0"/>
                      </a:endParaRPr>
                    </a:p>
                    <a:p>
                      <a:pPr algn="just">
                        <a:lnSpc>
                          <a:spcPct val="120000"/>
                        </a:lnSpc>
                        <a:spcBef>
                          <a:spcPts val="0"/>
                        </a:spcBef>
                        <a:spcAft>
                          <a:spcPts val="0"/>
                        </a:spcAft>
                        <a:tabLst>
                          <a:tab pos="457200" algn="l"/>
                        </a:tabLst>
                      </a:pPr>
                      <a:r>
                        <a:rPr lang="en-US" sz="1600" dirty="0" err="1">
                          <a:solidFill>
                            <a:srgbClr val="1C4C62"/>
                          </a:solidFill>
                          <a:effectLst/>
                          <a:latin typeface="Arial" panose="020B0604020202020204" pitchFamily="34" charset="0"/>
                          <a:cs typeface="Arial" panose="020B0604020202020204" pitchFamily="34" charset="0"/>
                        </a:rPr>
                        <a:t>Nhiệm</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vụ</a:t>
                      </a:r>
                      <a:r>
                        <a:rPr lang="en-US" sz="1600" dirty="0">
                          <a:solidFill>
                            <a:srgbClr val="1C4C62"/>
                          </a:solidFill>
                          <a:effectLst/>
                          <a:latin typeface="Arial" panose="020B0604020202020204" pitchFamily="34" charset="0"/>
                          <a:cs typeface="Arial" panose="020B0604020202020204" pitchFamily="34" charset="0"/>
                        </a:rPr>
                        <a:t> 6: </a:t>
                      </a:r>
                      <a:r>
                        <a:rPr lang="en-US" sz="1600" dirty="0" err="1">
                          <a:solidFill>
                            <a:srgbClr val="1C4C62"/>
                          </a:solidFill>
                          <a:effectLst/>
                          <a:latin typeface="Arial" panose="020B0604020202020204" pitchFamily="34" charset="0"/>
                          <a:cs typeface="Arial" panose="020B0604020202020204" pitchFamily="34" charset="0"/>
                        </a:rPr>
                        <a:t>Tự</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đánh</a:t>
                      </a:r>
                      <a:r>
                        <a:rPr lang="en-US" sz="1600" dirty="0">
                          <a:solidFill>
                            <a:srgbClr val="1C4C62"/>
                          </a:solidFill>
                          <a:effectLst/>
                          <a:latin typeface="Arial" panose="020B0604020202020204" pitchFamily="34" charset="0"/>
                          <a:cs typeface="Arial" panose="020B0604020202020204" pitchFamily="34" charset="0"/>
                        </a:rPr>
                        <a:t> </a:t>
                      </a:r>
                      <a:r>
                        <a:rPr lang="en-US" sz="1600" dirty="0" err="1">
                          <a:solidFill>
                            <a:srgbClr val="1C4C62"/>
                          </a:solidFill>
                          <a:effectLst/>
                          <a:latin typeface="Arial" panose="020B0604020202020204" pitchFamily="34" charset="0"/>
                          <a:cs typeface="Arial" panose="020B0604020202020204" pitchFamily="34" charset="0"/>
                        </a:rPr>
                        <a:t>giá</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975508"/>
                  </a:ext>
                </a:extLst>
              </a:tr>
              <a:tr h="870423">
                <a:tc>
                  <a:txBody>
                    <a:bodyPr/>
                    <a:lstStyle/>
                    <a:p>
                      <a:pPr marL="0" indent="0" algn="ctr">
                        <a:spcBef>
                          <a:spcPts val="0"/>
                        </a:spcBef>
                        <a:spcAft>
                          <a:spcPts val="0"/>
                        </a:spcAft>
                        <a:tabLst/>
                      </a:pPr>
                      <a:r>
                        <a:rPr lang="en-US" sz="1600" dirty="0">
                          <a:solidFill>
                            <a:srgbClr val="1C4C62"/>
                          </a:solidFill>
                          <a:effectLst/>
                          <a:latin typeface="Arial" panose="020B0604020202020204" pitchFamily="34" charset="0"/>
                          <a:cs typeface="Arial" panose="020B0604020202020204" pitchFamily="34" charset="0"/>
                        </a:rPr>
                        <a:t>Tuần 18</a:t>
                      </a:r>
                    </a:p>
                    <a:p>
                      <a:pPr marL="0" indent="0" algn="ctr">
                        <a:spcBef>
                          <a:spcPts val="0"/>
                        </a:spcBef>
                        <a:spcAft>
                          <a:spcPts val="0"/>
                        </a:spcAft>
                        <a:tabLst/>
                      </a:pPr>
                      <a:r>
                        <a:rPr lang="en-US" sz="1600" dirty="0">
                          <a:solidFill>
                            <a:srgbClr val="1C4C62"/>
                          </a:solidFill>
                          <a:effectLst/>
                          <a:latin typeface="Arial" panose="020B0604020202020204" pitchFamily="34" charset="0"/>
                          <a:cs typeface="Arial" panose="020B0604020202020204" pitchFamily="34" charset="0"/>
                        </a:rPr>
                        <a:t>02/01-06/01/2023</a:t>
                      </a:r>
                      <a:endParaRPr lang="en-US" sz="1600" dirty="0">
                        <a:solidFill>
                          <a:srgbClr val="1C4C62"/>
                        </a:solidFill>
                        <a:effectLst/>
                        <a:latin typeface="Arial" panose="020B0604020202020204" pitchFamily="34" charset="0"/>
                        <a:ea typeface="Times New Roman" panose="02020603050405020304" pitchFamily="18"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dirty="0">
                          <a:solidFill>
                            <a:srgbClr val="1C4C62"/>
                          </a:solidFill>
                          <a:effectLst/>
                          <a:latin typeface="Arial" panose="020B0604020202020204" pitchFamily="34" charset="0"/>
                          <a:ea typeface="+mn-ea"/>
                          <a:cs typeface="Arial" panose="020B0604020202020204" pitchFamily="34" charset="0"/>
                        </a:rPr>
                        <a:t>52</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cs typeface="Arial" panose="020B0604020202020204" pitchFamily="34" charset="0"/>
                        </a:rPr>
                        <a:t>1</a:t>
                      </a:r>
                      <a:endParaRPr lang="en-US" sz="160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Bef>
                          <a:spcPts val="0"/>
                        </a:spcBef>
                        <a:spcAft>
                          <a:spcPts val="0"/>
                        </a:spcAft>
                      </a:pPr>
                      <a:r>
                        <a:rPr lang="en-US" sz="1600" dirty="0">
                          <a:solidFill>
                            <a:srgbClr val="1C4C62"/>
                          </a:solidFill>
                          <a:effectLst/>
                          <a:latin typeface="Arial" panose="020B0604020202020204" pitchFamily="34" charset="0"/>
                          <a:cs typeface="Arial" panose="020B0604020202020204" pitchFamily="34" charset="0"/>
                        </a:rPr>
                        <a:t>Ôn tập</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2479359"/>
                  </a:ext>
                </a:extLst>
              </a:tr>
              <a:tr h="328665">
                <a:tc>
                  <a:txBody>
                    <a:bodyPr/>
                    <a:lstStyle/>
                    <a:p>
                      <a:pPr marL="457200" algn="ctr">
                        <a:spcBef>
                          <a:spcPts val="0"/>
                        </a:spcBef>
                        <a:spcAft>
                          <a:spcPts val="0"/>
                        </a:spcAft>
                        <a:tabLst>
                          <a:tab pos="457200" algn="l"/>
                        </a:tabLst>
                      </a:pPr>
                      <a:r>
                        <a:rPr lang="en-US" sz="1600">
                          <a:solidFill>
                            <a:srgbClr val="1C4C62"/>
                          </a:solidFill>
                          <a:effectLst/>
                          <a:latin typeface="Arial" panose="020B0604020202020204" pitchFamily="34" charset="0"/>
                          <a:cs typeface="Arial" panose="020B0604020202020204" pitchFamily="34" charset="0"/>
                        </a:rPr>
                        <a:t> </a:t>
                      </a:r>
                      <a:endParaRPr lang="en-US" sz="1600">
                        <a:solidFill>
                          <a:srgbClr val="1C4C62"/>
                        </a:solidFill>
                        <a:effectLst/>
                        <a:latin typeface="Arial" panose="020B0604020202020204" pitchFamily="34" charset="0"/>
                        <a:ea typeface="Times New Roman" panose="02020603050405020304" pitchFamily="18"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0"/>
                        </a:spcBef>
                        <a:spcAft>
                          <a:spcPts val="0"/>
                        </a:spcAft>
                        <a:tabLst>
                          <a:tab pos="457200" algn="l"/>
                        </a:tabLst>
                      </a:pPr>
                      <a:r>
                        <a:rPr lang="pt-BR" sz="1600">
                          <a:solidFill>
                            <a:srgbClr val="1C4C62"/>
                          </a:solidFill>
                          <a:effectLst/>
                          <a:latin typeface="Arial" panose="020B0604020202020204" pitchFamily="34" charset="0"/>
                          <a:cs typeface="Arial" panose="020B0604020202020204" pitchFamily="34" charset="0"/>
                        </a:rPr>
                        <a:t> </a:t>
                      </a:r>
                      <a:endParaRPr lang="en-US" sz="160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53</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0"/>
                        </a:spcBef>
                        <a:spcAft>
                          <a:spcPts val="0"/>
                        </a:spcAft>
                        <a:tabLst>
                          <a:tab pos="457200" algn="l"/>
                        </a:tabLst>
                      </a:pPr>
                      <a:r>
                        <a:rPr lang="pt-BR" sz="1800" dirty="0">
                          <a:solidFill>
                            <a:srgbClr val="1C4C62"/>
                          </a:solidFill>
                          <a:effectLst/>
                          <a:latin typeface="Arial" panose="020B0604020202020204" pitchFamily="34" charset="0"/>
                          <a:cs typeface="Arial" panose="020B0604020202020204" pitchFamily="34" charset="0"/>
                        </a:rPr>
                        <a:t> 2</a:t>
                      </a:r>
                      <a:endParaRPr lang="en-US" sz="18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Bef>
                          <a:spcPts val="0"/>
                        </a:spcBef>
                        <a:spcAft>
                          <a:spcPts val="0"/>
                        </a:spcAft>
                      </a:pPr>
                      <a:r>
                        <a:rPr lang="en-US" sz="1800" b="1" dirty="0">
                          <a:solidFill>
                            <a:srgbClr val="1C4C62"/>
                          </a:solidFill>
                          <a:effectLst/>
                          <a:latin typeface="Arial" panose="020B0604020202020204" pitchFamily="34" charset="0"/>
                          <a:cs typeface="Arial" panose="020B0604020202020204" pitchFamily="34" charset="0"/>
                        </a:rPr>
                        <a:t>Kiểm tra cuối  kỳ 1</a:t>
                      </a:r>
                      <a:endParaRPr lang="en-US" sz="1800" b="1"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0000"/>
                        </a:lnSpc>
                        <a:spcBef>
                          <a:spcPts val="0"/>
                        </a:spcBef>
                        <a:spcAft>
                          <a:spcPts val="0"/>
                        </a:spcAft>
                        <a:tabLst>
                          <a:tab pos="457200" algn="l"/>
                        </a:tabLst>
                      </a:pPr>
                      <a:r>
                        <a:rPr lang="pt-BR" sz="1600" dirty="0">
                          <a:solidFill>
                            <a:srgbClr val="1C4C62"/>
                          </a:solidFill>
                          <a:effectLst/>
                          <a:latin typeface="Arial" panose="020B0604020202020204" pitchFamily="34" charset="0"/>
                          <a:cs typeface="Arial" panose="020B0604020202020204" pitchFamily="34" charset="0"/>
                        </a:rPr>
                        <a:t> </a:t>
                      </a:r>
                      <a:endParaRPr lang="en-US" sz="1600" dirty="0">
                        <a:solidFill>
                          <a:srgbClr val="1C4C62"/>
                        </a:solidFill>
                        <a:effectLst/>
                        <a:latin typeface="Arial" panose="020B0604020202020204" pitchFamily="34" charset="0"/>
                        <a:ea typeface="Calibri" panose="020F0502020204030204" pitchFamily="34" charset="0"/>
                        <a:cs typeface="Arial" panose="020B0604020202020204" pitchFamily="34" charset="0"/>
                      </a:endParaRPr>
                    </a:p>
                  </a:txBody>
                  <a:tcPr marL="62204" marR="622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335378"/>
                  </a:ext>
                </a:extLst>
              </a:tr>
            </a:tbl>
          </a:graphicData>
        </a:graphic>
      </p:graphicFrame>
    </p:spTree>
    <p:extLst>
      <p:ext uri="{BB962C8B-B14F-4D97-AF65-F5344CB8AC3E}">
        <p14:creationId xmlns:p14="http://schemas.microsoft.com/office/powerpoint/2010/main" val="37204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8</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8702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4. </a:t>
            </a:r>
            <a:r>
              <a:rPr lang="vi-VN" sz="20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khung phân phối chương trình </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3" name="Table 2">
            <a:extLst>
              <a:ext uri="{FF2B5EF4-FFF2-40B4-BE49-F238E27FC236}">
                <a16:creationId xmlns:a16="http://schemas.microsoft.com/office/drawing/2014/main" id="{D37139C4-F5CD-ECD5-3B04-A71682E334A2}"/>
              </a:ext>
            </a:extLst>
          </p:cNvPr>
          <p:cNvGraphicFramePr>
            <a:graphicFrameLocks noGrp="1"/>
          </p:cNvGraphicFramePr>
          <p:nvPr>
            <p:extLst>
              <p:ext uri="{D42A27DB-BD31-4B8C-83A1-F6EECF244321}">
                <p14:modId xmlns:p14="http://schemas.microsoft.com/office/powerpoint/2010/main" val="243632492"/>
              </p:ext>
            </p:extLst>
          </p:nvPr>
        </p:nvGraphicFramePr>
        <p:xfrm>
          <a:off x="477521" y="1613313"/>
          <a:ext cx="11258377" cy="4465144"/>
        </p:xfrm>
        <a:graphic>
          <a:graphicData uri="http://schemas.openxmlformats.org/drawingml/2006/table">
            <a:tbl>
              <a:tblPr firstRow="1" firstCol="1" bandRow="1">
                <a:tableStyleId>{22838BEF-8BB2-4498-84A7-C5851F593DF1}</a:tableStyleId>
              </a:tblPr>
              <a:tblGrid>
                <a:gridCol w="1279361">
                  <a:extLst>
                    <a:ext uri="{9D8B030D-6E8A-4147-A177-3AD203B41FA5}">
                      <a16:colId xmlns:a16="http://schemas.microsoft.com/office/drawing/2014/main" val="3209727273"/>
                    </a:ext>
                  </a:extLst>
                </a:gridCol>
                <a:gridCol w="1124465">
                  <a:extLst>
                    <a:ext uri="{9D8B030D-6E8A-4147-A177-3AD203B41FA5}">
                      <a16:colId xmlns:a16="http://schemas.microsoft.com/office/drawing/2014/main" val="2027445783"/>
                    </a:ext>
                  </a:extLst>
                </a:gridCol>
                <a:gridCol w="828880">
                  <a:extLst>
                    <a:ext uri="{9D8B030D-6E8A-4147-A177-3AD203B41FA5}">
                      <a16:colId xmlns:a16="http://schemas.microsoft.com/office/drawing/2014/main" val="1955340954"/>
                    </a:ext>
                  </a:extLst>
                </a:gridCol>
                <a:gridCol w="638107">
                  <a:extLst>
                    <a:ext uri="{9D8B030D-6E8A-4147-A177-3AD203B41FA5}">
                      <a16:colId xmlns:a16="http://schemas.microsoft.com/office/drawing/2014/main" val="49294021"/>
                    </a:ext>
                  </a:extLst>
                </a:gridCol>
                <a:gridCol w="5999941">
                  <a:extLst>
                    <a:ext uri="{9D8B030D-6E8A-4147-A177-3AD203B41FA5}">
                      <a16:colId xmlns:a16="http://schemas.microsoft.com/office/drawing/2014/main" val="2554714158"/>
                    </a:ext>
                  </a:extLst>
                </a:gridCol>
                <a:gridCol w="1387623">
                  <a:extLst>
                    <a:ext uri="{9D8B030D-6E8A-4147-A177-3AD203B41FA5}">
                      <a16:colId xmlns:a16="http://schemas.microsoft.com/office/drawing/2014/main" val="602135987"/>
                    </a:ext>
                  </a:extLst>
                </a:gridCol>
              </a:tblGrid>
              <a:tr h="336982">
                <a:tc rowSpan="2">
                  <a:txBody>
                    <a:bodyPr/>
                    <a:lstStyle/>
                    <a:p>
                      <a:pPr algn="ctr">
                        <a:lnSpc>
                          <a:spcPct val="110000"/>
                        </a:lnSpc>
                        <a:spcBef>
                          <a:spcPts val="60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 Tuần</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gridSpan="5">
                  <a:txBody>
                    <a:bodyPr/>
                    <a:lstStyle/>
                    <a:p>
                      <a:pPr algn="ctr">
                        <a:lnSpc>
                          <a:spcPct val="110000"/>
                        </a:lnSpc>
                        <a:spcBef>
                          <a:spcPts val="600"/>
                        </a:spcBef>
                        <a:spcAft>
                          <a:spcPts val="60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Học</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kỳ</a:t>
                      </a:r>
                      <a:r>
                        <a:rPr lang="en-US" sz="1600" dirty="0">
                          <a:solidFill>
                            <a:srgbClr val="133645"/>
                          </a:solidFill>
                          <a:effectLst/>
                          <a:latin typeface="Arial" panose="020B0604020202020204" pitchFamily="34" charset="0"/>
                          <a:cs typeface="Arial" panose="020B0604020202020204" pitchFamily="34" charset="0"/>
                        </a:rPr>
                        <a:t> 2 (17 </a:t>
                      </a: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5811837"/>
                  </a:ext>
                </a:extLst>
              </a:tr>
              <a:tr h="437823">
                <a:tc vMerge="1">
                  <a:txBody>
                    <a:bodyPr/>
                    <a:lstStyle/>
                    <a:p>
                      <a:endParaRPr lang="en-US"/>
                    </a:p>
                  </a:txBody>
                  <a:tcPr/>
                </a:tc>
                <a:tc>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Chủ</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đề</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Số</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Tiết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Tiết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Nội</a:t>
                      </a:r>
                      <a:r>
                        <a:rPr lang="en-US" sz="1600" b="1" dirty="0">
                          <a:solidFill>
                            <a:srgbClr val="133645"/>
                          </a:solidFill>
                          <a:effectLst/>
                          <a:latin typeface="Arial" panose="020B0604020202020204" pitchFamily="34" charset="0"/>
                          <a:cs typeface="Arial" panose="020B0604020202020204" pitchFamily="34" charset="0"/>
                        </a:rPr>
                        <a:t> dung</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Ghi</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chú</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extLst>
                  <a:ext uri="{0D108BD9-81ED-4DB2-BD59-A6C34878D82A}">
                    <a16:rowId xmlns:a16="http://schemas.microsoft.com/office/drawing/2014/main" val="253882995"/>
                  </a:ext>
                </a:extLst>
              </a:tr>
              <a:tr h="1230113">
                <a:tc>
                  <a:txBody>
                    <a:bodyPr/>
                    <a:lstStyle/>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Tuần  19</a:t>
                      </a:r>
                    </a:p>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09/01/-13/01/2023</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rowSpan="3">
                  <a:txBody>
                    <a:bodyPr/>
                    <a:lstStyle/>
                    <a:p>
                      <a:pPr algn="ctr">
                        <a:lnSpc>
                          <a:spcPct val="115000"/>
                        </a:lnSpc>
                        <a:spcBef>
                          <a:spcPts val="0"/>
                        </a:spcBef>
                        <a:spcAft>
                          <a:spcPts val="0"/>
                        </a:spcAft>
                      </a:pPr>
                      <a:r>
                        <a:rPr lang="vi-VN" sz="1600" b="1" dirty="0">
                          <a:solidFill>
                            <a:srgbClr val="133645"/>
                          </a:solidFill>
                          <a:effectLst/>
                          <a:latin typeface="Arial" panose="020B0604020202020204" pitchFamily="34" charset="0"/>
                          <a:cs typeface="Arial" panose="020B0604020202020204" pitchFamily="34" charset="0"/>
                        </a:rPr>
                        <a:t>Chủ đề 6</a:t>
                      </a:r>
                      <a:r>
                        <a:rPr lang="en-US" sz="1600" b="1" dirty="0">
                          <a:solidFill>
                            <a:srgbClr val="133645"/>
                          </a:solidFill>
                          <a:effectLst/>
                          <a:latin typeface="Arial" panose="020B0604020202020204" pitchFamily="34" charset="0"/>
                          <a:cs typeface="Arial" panose="020B0604020202020204" pitchFamily="34" charset="0"/>
                        </a:rPr>
                        <a:t>: </a:t>
                      </a:r>
                      <a:r>
                        <a:rPr lang="vi-VN" sz="1600" b="1" dirty="0">
                          <a:solidFill>
                            <a:srgbClr val="133645"/>
                          </a:solidFill>
                          <a:effectLst/>
                          <a:latin typeface="Arial" panose="020B0604020202020204" pitchFamily="34" charset="0"/>
                          <a:cs typeface="Arial" panose="020B0604020202020204" pitchFamily="34" charset="0"/>
                        </a:rPr>
                        <a:t>Xây dựng cộng đồng văn minh,</a:t>
                      </a:r>
                      <a:endParaRPr lang="en-US" sz="1600" b="1"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vi-VN" sz="1600" b="1" dirty="0">
                          <a:solidFill>
                            <a:srgbClr val="133645"/>
                          </a:solidFill>
                          <a:effectLst/>
                          <a:latin typeface="Arial" panose="020B0604020202020204" pitchFamily="34" charset="0"/>
                          <a:cs typeface="Arial" panose="020B0604020202020204" pitchFamily="34" charset="0"/>
                        </a:rPr>
                        <a:t>thân thiện</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55</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1: Xác định không gian công cộng</a:t>
                      </a:r>
                    </a:p>
                    <a:p>
                      <a:pPr>
                        <a:lnSpc>
                          <a:spcPct val="115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2: Tìm hiểu quy tắc ứng xử nơi công cộng</a:t>
                      </a:r>
                    </a:p>
                    <a:p>
                      <a:pPr>
                        <a:lnSpc>
                          <a:spcPct val="115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3: </a:t>
                      </a:r>
                      <a:r>
                        <a:rPr lang="vi-VN" sz="1600" dirty="0">
                          <a:solidFill>
                            <a:srgbClr val="133645"/>
                          </a:solidFill>
                          <a:effectLst/>
                          <a:latin typeface="Arial" panose="020B0604020202020204" pitchFamily="34" charset="0"/>
                          <a:cs typeface="Arial" panose="020B0604020202020204" pitchFamily="34" charset="0"/>
                        </a:rPr>
                        <a:t>Thực hành nói, cười đủ nghe nơi công cộng</a:t>
                      </a:r>
                      <a:endParaRPr lang="en-US" sz="1600" dirty="0">
                        <a:solidFill>
                          <a:srgbClr val="133645"/>
                        </a:solidFill>
                        <a:effectLst/>
                        <a:latin typeface="Arial" panose="020B0604020202020204" pitchFamily="34" charset="0"/>
                        <a:cs typeface="Arial" panose="020B0604020202020204" pitchFamily="34" charset="0"/>
                      </a:endParaRPr>
                    </a:p>
                    <a:p>
                      <a:pPr>
                        <a:lnSpc>
                          <a:spcPct val="115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4:</a:t>
                      </a:r>
                      <a:r>
                        <a:rPr lang="vi-VN" sz="1600" dirty="0">
                          <a:solidFill>
                            <a:srgbClr val="133645"/>
                          </a:solidFill>
                          <a:effectLst/>
                          <a:latin typeface="Arial" panose="020B0604020202020204" pitchFamily="34" charset="0"/>
                          <a:cs typeface="Arial" panose="020B0604020202020204" pitchFamily="34" charset="0"/>
                        </a:rPr>
                        <a:t> Xếp hàng trật tự nơi công cộn</a:t>
                      </a:r>
                      <a:r>
                        <a:rPr lang="en-US" sz="1600" dirty="0">
                          <a:solidFill>
                            <a:srgbClr val="133645"/>
                          </a:solidFill>
                          <a:effectLst/>
                          <a:latin typeface="Arial" panose="020B0604020202020204" pitchFamily="34" charset="0"/>
                          <a:cs typeface="Arial" panose="020B0604020202020204" pitchFamily="34" charset="0"/>
                        </a:rPr>
                        <a:t>g</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en-US" sz="1600" dirty="0">
                          <a:solidFill>
                            <a:srgbClr val="133645"/>
                          </a:solidFill>
                          <a:effectLst/>
                          <a:highlight>
                            <a:srgbClr val="FFFF00"/>
                          </a:highlight>
                          <a:latin typeface="Arial" panose="020B0604020202020204" pitchFamily="34" charset="0"/>
                          <a:cs typeface="Arial" panose="020B0604020202020204" pitchFamily="34" charset="0"/>
                        </a:rPr>
                        <a:t>2 tuần nghỉ Tết Nguyên Đán</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extLst>
                  <a:ext uri="{0D108BD9-81ED-4DB2-BD59-A6C34878D82A}">
                    <a16:rowId xmlns:a16="http://schemas.microsoft.com/office/drawing/2014/main" val="676054962"/>
                  </a:ext>
                </a:extLst>
              </a:tr>
              <a:tr h="1230113">
                <a:tc>
                  <a:txBody>
                    <a:bodyPr/>
                    <a:lstStyle/>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Tuần</a:t>
                      </a:r>
                      <a:r>
                        <a:rPr lang="en-US" sz="1600" b="1" dirty="0">
                          <a:solidFill>
                            <a:srgbClr val="133645"/>
                          </a:solidFill>
                          <a:effectLst/>
                          <a:latin typeface="Arial" panose="020B0604020202020204" pitchFamily="34" charset="0"/>
                          <a:cs typeface="Arial" panose="020B0604020202020204" pitchFamily="34" charset="0"/>
                        </a:rPr>
                        <a:t>  20</a:t>
                      </a:r>
                    </a:p>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30/01/-03/02/2023</a:t>
                      </a:r>
                      <a:endParaRPr lang="en-US" dirty="0"/>
                    </a:p>
                  </a:txBody>
                  <a:tcPr marL="47737" marR="47737" marT="0" marB="0" anchor="ctr"/>
                </a:tc>
                <a:tc vMerge="1">
                  <a:txBody>
                    <a:bodyPr/>
                    <a:lstStyle/>
                    <a:p>
                      <a:endParaRPr lang="en-US"/>
                    </a:p>
                  </a:txBody>
                  <a:tcPr/>
                </a:tc>
                <a:tc>
                  <a:txBody>
                    <a:bodyPr/>
                    <a:lstStyle/>
                    <a:p>
                      <a:pPr algn="ctr">
                        <a:lnSpc>
                          <a:spcPct val="110000"/>
                        </a:lnSpc>
                        <a:spcBef>
                          <a:spcPts val="0"/>
                        </a:spcBef>
                        <a:spcAft>
                          <a:spcPts val="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pt-BR" sz="1600">
                          <a:solidFill>
                            <a:srgbClr val="133645"/>
                          </a:solidFill>
                          <a:effectLst/>
                          <a:latin typeface="Arial" panose="020B0604020202020204" pitchFamily="34" charset="0"/>
                          <a:ea typeface="+mn-ea"/>
                          <a:cs typeface="Arial" panose="020B0604020202020204" pitchFamily="34" charset="0"/>
                        </a:rPr>
                        <a:t>58</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nSpc>
                          <a:spcPct val="115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5: </a:t>
                      </a:r>
                      <a:r>
                        <a:rPr lang="vi-VN" sz="1600" dirty="0">
                          <a:solidFill>
                            <a:srgbClr val="133645"/>
                          </a:solidFill>
                          <a:effectLst/>
                          <a:latin typeface="+mn-lt"/>
                          <a:cs typeface="Arial" panose="020B0604020202020204" pitchFamily="34" charset="0"/>
                        </a:rPr>
                        <a:t>Lựa chọn trang phục phù hợp nơi công cộng</a:t>
                      </a:r>
                      <a:endParaRPr lang="en-US" sz="1600" dirty="0">
                        <a:solidFill>
                          <a:srgbClr val="133645"/>
                        </a:solidFill>
                        <a:effectLst/>
                        <a:latin typeface="Arial" panose="020B0604020202020204" pitchFamily="34" charset="0"/>
                        <a:cs typeface="Arial" panose="020B0604020202020204" pitchFamily="34" charset="0"/>
                      </a:endParaRPr>
                    </a:p>
                    <a:p>
                      <a:pPr>
                        <a:lnSpc>
                          <a:spcPct val="115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6: </a:t>
                      </a:r>
                      <a:r>
                        <a:rPr lang="vi-VN" sz="1600" dirty="0">
                          <a:solidFill>
                            <a:srgbClr val="133645"/>
                          </a:solidFill>
                          <a:effectLst/>
                          <a:latin typeface="Arial" panose="020B0604020202020204" pitchFamily="34" charset="0"/>
                          <a:cs typeface="Arial" panose="020B0604020202020204" pitchFamily="34" charset="0"/>
                        </a:rPr>
                        <a:t>Giữ gìn cảnh quan thiên nhiên</a:t>
                      </a:r>
                      <a:endParaRPr lang="en-US" sz="1600" dirty="0">
                        <a:solidFill>
                          <a:srgbClr val="133645"/>
                        </a:solidFill>
                        <a:effectLst/>
                        <a:latin typeface="Arial" panose="020B0604020202020204" pitchFamily="34" charset="0"/>
                        <a:cs typeface="Arial" panose="020B0604020202020204" pitchFamily="34" charset="0"/>
                      </a:endParaRPr>
                    </a:p>
                    <a:p>
                      <a:pPr>
                        <a:lnSpc>
                          <a:spcPct val="115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7: </a:t>
                      </a:r>
                      <a:r>
                        <a:rPr lang="vi-VN" sz="1600" dirty="0">
                          <a:solidFill>
                            <a:srgbClr val="133645"/>
                          </a:solidFill>
                          <a:effectLst/>
                          <a:latin typeface="Arial" panose="020B0604020202020204" pitchFamily="34" charset="0"/>
                          <a:cs typeface="Arial" panose="020B0604020202020204" pitchFamily="34" charset="0"/>
                        </a:rPr>
                        <a:t>Giúp đỡ và chia sẻ với mọi người</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1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8: </a:t>
                      </a:r>
                      <a:r>
                        <a:rPr lang="vi-VN" sz="1600" dirty="0">
                          <a:solidFill>
                            <a:srgbClr val="133645"/>
                          </a:solidFill>
                          <a:effectLst/>
                          <a:latin typeface="Arial" panose="020B0604020202020204" pitchFamily="34" charset="0"/>
                          <a:cs typeface="Arial" panose="020B0604020202020204" pitchFamily="34" charset="0"/>
                        </a:rPr>
                        <a:t>Ứng xử trước hành vi thiếu văn minh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extLst>
                  <a:ext uri="{0D108BD9-81ED-4DB2-BD59-A6C34878D82A}">
                    <a16:rowId xmlns:a16="http://schemas.microsoft.com/office/drawing/2014/main" val="1025550119"/>
                  </a:ext>
                </a:extLst>
              </a:tr>
              <a:tr h="1230113">
                <a:tc>
                  <a:txBody>
                    <a:bodyPr/>
                    <a:lstStyle/>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Tuần 21</a:t>
                      </a:r>
                    </a:p>
                    <a:p>
                      <a:pPr algn="ctr">
                        <a:lnSpc>
                          <a:spcPct val="110000"/>
                        </a:lnSpc>
                        <a:spcBef>
                          <a:spcPts val="0"/>
                        </a:spcBef>
                        <a:spcAft>
                          <a:spcPts val="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06/02/-10/02/2023</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vMerge="1">
                  <a:txBody>
                    <a:bodyPr/>
                    <a:lstStyle/>
                    <a:p>
                      <a:endParaRPr lang="en-US"/>
                    </a:p>
                  </a:txBody>
                  <a:tcPr/>
                </a:tc>
                <a:tc>
                  <a:txBody>
                    <a:bodyPr/>
                    <a:lstStyle/>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61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0"/>
                        </a:spcBef>
                        <a:spcAft>
                          <a:spcPts val="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2 </a:t>
                      </a:r>
                      <a:endParaRPr lang="en-US" sz="16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0"/>
                        </a:spcAft>
                        <a:tabLst>
                          <a:tab pos="457200" algn="l"/>
                        </a:tabLst>
                      </a:pP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rPr>
                        <a:t>1</a:t>
                      </a:r>
                    </a:p>
                  </a:txBody>
                  <a:tcPr marL="47737" marR="47737" marT="0" marB="0" anchor="ctr"/>
                </a:tc>
                <a:tc>
                  <a:txBody>
                    <a:bodyPr/>
                    <a:lstStyle/>
                    <a:p>
                      <a:pPr>
                        <a:lnSpc>
                          <a:spcPct val="115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9: </a:t>
                      </a:r>
                      <a:r>
                        <a:rPr lang="vi-VN" sz="1600" dirty="0">
                          <a:solidFill>
                            <a:srgbClr val="133645"/>
                          </a:solidFill>
                          <a:effectLst/>
                          <a:latin typeface="Arial" panose="020B0604020202020204" pitchFamily="34" charset="0"/>
                          <a:cs typeface="Arial" panose="020B0604020202020204" pitchFamily="34" charset="0"/>
                        </a:rPr>
                        <a:t>Tuyên truyền vận động người thân, bạn bè ứng xử văn minh nơi công cộng</a:t>
                      </a:r>
                      <a:endParaRPr lang="en-US" sz="1600" dirty="0">
                        <a:solidFill>
                          <a:srgbClr val="133645"/>
                        </a:solidFill>
                        <a:effectLst/>
                        <a:latin typeface="Arial" panose="020B0604020202020204" pitchFamily="34" charset="0"/>
                        <a:cs typeface="Arial" panose="020B0604020202020204" pitchFamily="34" charset="0"/>
                      </a:endParaRPr>
                    </a:p>
                    <a:p>
                      <a:pP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10: Tự đánh giá</a:t>
                      </a:r>
                    </a:p>
                    <a:p>
                      <a:pPr>
                        <a:lnSpc>
                          <a:spcPct val="110000"/>
                        </a:lnSpc>
                        <a:spcBef>
                          <a:spcPts val="0"/>
                        </a:spcBef>
                        <a:spcAft>
                          <a:spcPts val="0"/>
                        </a:spcAft>
                      </a:pPr>
                      <a:r>
                        <a:rPr lang="en-US" sz="1600" b="1" dirty="0">
                          <a:solidFill>
                            <a:srgbClr val="133645"/>
                          </a:solidFill>
                          <a:effectLst/>
                          <a:latin typeface="Arial" panose="020B0604020202020204" pitchFamily="34" charset="0"/>
                          <a:cs typeface="Arial" panose="020B0604020202020204" pitchFamily="34" charset="0"/>
                        </a:rPr>
                        <a:t>Kiểm tra thường xuyên</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tc>
                  <a:txBody>
                    <a:bodyPr/>
                    <a:lstStyle/>
                    <a:p>
                      <a:pPr algn="ctr">
                        <a:lnSpc>
                          <a:spcPct val="110000"/>
                        </a:lnSpc>
                        <a:spcBef>
                          <a:spcPts val="60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7737" marR="47737" marT="0" marB="0" anchor="ctr"/>
                </a:tc>
                <a:extLst>
                  <a:ext uri="{0D108BD9-81ED-4DB2-BD59-A6C34878D82A}">
                    <a16:rowId xmlns:a16="http://schemas.microsoft.com/office/drawing/2014/main" val="1854996952"/>
                  </a:ext>
                </a:extLst>
              </a:tr>
            </a:tbl>
          </a:graphicData>
        </a:graphic>
      </p:graphicFrame>
    </p:spTree>
    <p:extLst>
      <p:ext uri="{BB962C8B-B14F-4D97-AF65-F5344CB8AC3E}">
        <p14:creationId xmlns:p14="http://schemas.microsoft.com/office/powerpoint/2010/main" val="36285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9" name="Title 8">
            <a:extLst>
              <a:ext uri="{FF2B5EF4-FFF2-40B4-BE49-F238E27FC236}">
                <a16:creationId xmlns:a16="http://schemas.microsoft.com/office/drawing/2014/main" id="{491C7E78-07A7-F193-F43B-742C5CAC5223}"/>
              </a:ext>
            </a:extLst>
          </p:cNvPr>
          <p:cNvSpPr>
            <a:spLocks noGrp="1"/>
          </p:cNvSpPr>
          <p:nvPr>
            <p:ph type="title"/>
          </p:nvPr>
        </p:nvSpPr>
        <p:spPr>
          <a:xfrm>
            <a:off x="1601313" y="-202137"/>
            <a:ext cx="8989374" cy="1389160"/>
          </a:xfrm>
        </p:spPr>
        <p:txBody>
          <a:bodyPr/>
          <a:lstStyle/>
          <a:p>
            <a:pPr algn="ctr"/>
            <a:r>
              <a:rPr lang="en-US" sz="2400" b="1" dirty="0">
                <a:solidFill>
                  <a:schemeClr val="accent2">
                    <a:lumMod val="75000"/>
                  </a:schemeClr>
                </a:solidFill>
                <a:latin typeface="Arial" panose="020B0604020202020204" pitchFamily="34" charset="0"/>
                <a:ea typeface="Roboto" panose="02000000000000000000" pitchFamily="2" charset="0"/>
              </a:rPr>
              <a:t>THAM KHẢO </a:t>
            </a:r>
            <a:br>
              <a:rPr lang="en-US"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PHÂN PHỐI CHƯƠNG TRÌNH </a:t>
            </a:r>
            <a:br>
              <a:rPr lang="vi-VN" sz="2400" b="1" dirty="0">
                <a:solidFill>
                  <a:schemeClr val="accent2">
                    <a:lumMod val="75000"/>
                  </a:schemeClr>
                </a:solidFill>
                <a:latin typeface="Arial" panose="020B0604020202020204" pitchFamily="34" charset="0"/>
                <a:ea typeface="Roboto" panose="02000000000000000000" pitchFamily="2" charset="0"/>
              </a:rPr>
            </a:br>
            <a:r>
              <a:rPr lang="vi-VN" sz="2400" b="1" dirty="0">
                <a:solidFill>
                  <a:schemeClr val="accent2">
                    <a:lumMod val="75000"/>
                  </a:schemeClr>
                </a:solidFill>
                <a:latin typeface="Arial" panose="020B0604020202020204" pitchFamily="34" charset="0"/>
                <a:ea typeface="Roboto" panose="02000000000000000000" pitchFamily="2" charset="0"/>
              </a:rPr>
              <a:t>HOẠT ĐỘNG TRẢI NGHIỆM</a:t>
            </a:r>
            <a:r>
              <a:rPr lang="en-US" sz="2400" b="1" dirty="0">
                <a:solidFill>
                  <a:schemeClr val="accent2">
                    <a:lumMod val="75000"/>
                  </a:schemeClr>
                </a:solidFill>
                <a:latin typeface="Arial" panose="020B0604020202020204" pitchFamily="34" charset="0"/>
                <a:ea typeface="Roboto" panose="02000000000000000000" pitchFamily="2" charset="0"/>
              </a:rPr>
              <a:t> -</a:t>
            </a:r>
            <a:r>
              <a:rPr lang="vi-VN" sz="2400" b="1" dirty="0">
                <a:solidFill>
                  <a:schemeClr val="accent2">
                    <a:lumMod val="75000"/>
                  </a:schemeClr>
                </a:solidFill>
                <a:latin typeface="Arial" panose="020B0604020202020204" pitchFamily="34" charset="0"/>
                <a:ea typeface="Roboto" panose="02000000000000000000" pitchFamily="2" charset="0"/>
              </a:rPr>
              <a:t> HƯỚNG NGHIỆP LỚP 6</a:t>
            </a:r>
            <a:endParaRPr lang="en-US" sz="2400" b="1" dirty="0">
              <a:solidFill>
                <a:schemeClr val="accent2">
                  <a:lumMod val="75000"/>
                </a:schemeClr>
              </a:solidFill>
              <a:latin typeface="Arial" panose="020B0604020202020204" pitchFamily="34" charset="0"/>
              <a:ea typeface="Roboto" panose="02000000000000000000" pitchFamily="2" charset="0"/>
            </a:endParaRPr>
          </a:p>
        </p:txBody>
      </p:sp>
      <p:sp>
        <p:nvSpPr>
          <p:cNvPr id="176" name="Google Shape;176;p13"/>
          <p:cNvSpPr txBox="1">
            <a:spLocks noGrp="1"/>
          </p:cNvSpPr>
          <p:nvPr>
            <p:ph type="sldNum" idx="12"/>
          </p:nvPr>
        </p:nvSpPr>
        <p:spPr>
          <a:prstGeom prst="rect">
            <a:avLst/>
          </a:prstGeom>
        </p:spPr>
        <p:txBody>
          <a:bodyPr spcFirstLastPara="1" vert="horz" wrap="square" lIns="121900" tIns="121900" rIns="121900" bIns="121900" rtlCol="0" anchor="t" anchorCtr="0">
            <a:noAutofit/>
          </a:bodyPr>
          <a:lstStyle/>
          <a:p>
            <a:fld id="{00000000-1234-1234-1234-123412341234}" type="slidenum">
              <a:rPr lang="en"/>
              <a:pPr/>
              <a:t>9</a:t>
            </a:fld>
            <a:endParaRPr/>
          </a:p>
        </p:txBody>
      </p:sp>
      <p:sp>
        <p:nvSpPr>
          <p:cNvPr id="11" name="TextBox 10">
            <a:extLst>
              <a:ext uri="{FF2B5EF4-FFF2-40B4-BE49-F238E27FC236}">
                <a16:creationId xmlns:a16="http://schemas.microsoft.com/office/drawing/2014/main" id="{95612D5C-D8B1-FF96-6C42-1D1CE0EC6694}"/>
              </a:ext>
            </a:extLst>
          </p:cNvPr>
          <p:cNvSpPr txBox="1"/>
          <p:nvPr/>
        </p:nvSpPr>
        <p:spPr>
          <a:xfrm>
            <a:off x="98494" y="1136223"/>
            <a:ext cx="11196536" cy="400110"/>
          </a:xfrm>
          <a:prstGeom prst="rect">
            <a:avLst/>
          </a:prstGeom>
          <a:noFill/>
        </p:spPr>
        <p:txBody>
          <a:bodyPr wrap="square" rtlCol="0">
            <a:spAutoFit/>
          </a:bodyPr>
          <a:lstStyle/>
          <a:p>
            <a:pPr>
              <a:spcAft>
                <a:spcPts val="600"/>
              </a:spcAft>
            </a:pPr>
            <a:r>
              <a:rPr lang="en-US" sz="2000" b="1" dirty="0">
                <a:solidFill>
                  <a:srgbClr val="C00000"/>
                </a:solidFill>
                <a:latin typeface="Arial" panose="020B0604020202020204" pitchFamily="34" charset="0"/>
                <a:ea typeface="Roboto" panose="02000000000000000000" pitchFamily="2" charset="0"/>
                <a:sym typeface="Wingdings" panose="05000000000000000000" pitchFamily="2" charset="2"/>
              </a:rPr>
              <a:t>4. </a:t>
            </a:r>
            <a:r>
              <a:rPr lang="vi-VN" sz="2000" b="1" dirty="0">
                <a:solidFill>
                  <a:srgbClr val="C00000"/>
                </a:solidFill>
                <a:latin typeface="Arial" panose="020B0604020202020204" pitchFamily="34" charset="0"/>
                <a:ea typeface="Roboto" panose="02000000000000000000" pitchFamily="2" charset="0"/>
                <a:sym typeface="Wingdings" panose="05000000000000000000" pitchFamily="2" charset="2"/>
              </a:rPr>
              <a:t>Gợi ý khung phân phối chương trình </a:t>
            </a:r>
            <a:endParaRPr lang="en-US" sz="2000" b="1" dirty="0">
              <a:solidFill>
                <a:srgbClr val="C00000"/>
              </a:solidFill>
              <a:latin typeface="Arial" panose="020B0604020202020204" pitchFamily="34" charset="0"/>
              <a:ea typeface="Roboto" panose="02000000000000000000" pitchFamily="2" charset="0"/>
            </a:endParaRPr>
          </a:p>
        </p:txBody>
      </p:sp>
      <p:graphicFrame>
        <p:nvGraphicFramePr>
          <p:cNvPr id="2" name="Table 1">
            <a:extLst>
              <a:ext uri="{FF2B5EF4-FFF2-40B4-BE49-F238E27FC236}">
                <a16:creationId xmlns:a16="http://schemas.microsoft.com/office/drawing/2014/main" id="{45120F06-8625-784E-1AC0-C696A46E953A}"/>
              </a:ext>
            </a:extLst>
          </p:cNvPr>
          <p:cNvGraphicFramePr>
            <a:graphicFrameLocks noGrp="1"/>
          </p:cNvGraphicFramePr>
          <p:nvPr>
            <p:extLst>
              <p:ext uri="{D42A27DB-BD31-4B8C-83A1-F6EECF244321}">
                <p14:modId xmlns:p14="http://schemas.microsoft.com/office/powerpoint/2010/main" val="1257366464"/>
              </p:ext>
            </p:extLst>
          </p:nvPr>
        </p:nvGraphicFramePr>
        <p:xfrm>
          <a:off x="480569" y="1536223"/>
          <a:ext cx="11230862" cy="5002723"/>
        </p:xfrm>
        <a:graphic>
          <a:graphicData uri="http://schemas.openxmlformats.org/drawingml/2006/table">
            <a:tbl>
              <a:tblPr firstRow="1" firstCol="1" bandRow="1">
                <a:tableStyleId>{22838BEF-8BB2-4498-84A7-C5851F593DF1}</a:tableStyleId>
              </a:tblPr>
              <a:tblGrid>
                <a:gridCol w="1867926">
                  <a:extLst>
                    <a:ext uri="{9D8B030D-6E8A-4147-A177-3AD203B41FA5}">
                      <a16:colId xmlns:a16="http://schemas.microsoft.com/office/drawing/2014/main" val="102129792"/>
                    </a:ext>
                  </a:extLst>
                </a:gridCol>
                <a:gridCol w="1111752">
                  <a:extLst>
                    <a:ext uri="{9D8B030D-6E8A-4147-A177-3AD203B41FA5}">
                      <a16:colId xmlns:a16="http://schemas.microsoft.com/office/drawing/2014/main" val="3135847262"/>
                    </a:ext>
                  </a:extLst>
                </a:gridCol>
                <a:gridCol w="894665">
                  <a:extLst>
                    <a:ext uri="{9D8B030D-6E8A-4147-A177-3AD203B41FA5}">
                      <a16:colId xmlns:a16="http://schemas.microsoft.com/office/drawing/2014/main" val="1598079056"/>
                    </a:ext>
                  </a:extLst>
                </a:gridCol>
                <a:gridCol w="447333">
                  <a:extLst>
                    <a:ext uri="{9D8B030D-6E8A-4147-A177-3AD203B41FA5}">
                      <a16:colId xmlns:a16="http://schemas.microsoft.com/office/drawing/2014/main" val="373126440"/>
                    </a:ext>
                  </a:extLst>
                </a:gridCol>
                <a:gridCol w="5111430">
                  <a:extLst>
                    <a:ext uri="{9D8B030D-6E8A-4147-A177-3AD203B41FA5}">
                      <a16:colId xmlns:a16="http://schemas.microsoft.com/office/drawing/2014/main" val="3782363967"/>
                    </a:ext>
                  </a:extLst>
                </a:gridCol>
                <a:gridCol w="1797756">
                  <a:extLst>
                    <a:ext uri="{9D8B030D-6E8A-4147-A177-3AD203B41FA5}">
                      <a16:colId xmlns:a16="http://schemas.microsoft.com/office/drawing/2014/main" val="1302295127"/>
                    </a:ext>
                  </a:extLst>
                </a:gridCol>
              </a:tblGrid>
              <a:tr h="357647">
                <a:tc rowSpan="2">
                  <a:txBody>
                    <a:bodyPr/>
                    <a:lstStyle/>
                    <a:p>
                      <a:pPr algn="ctr">
                        <a:lnSpc>
                          <a:spcPct val="110000"/>
                        </a:lnSpc>
                        <a:spcBef>
                          <a:spcPts val="0"/>
                        </a:spcBef>
                        <a:spcAft>
                          <a:spcPts val="60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Tuần</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gridSpan="5">
                  <a:txBody>
                    <a:bodyPr/>
                    <a:lstStyle/>
                    <a:p>
                      <a:pPr algn="ctr">
                        <a:lnSpc>
                          <a:spcPct val="110000"/>
                        </a:lnSpc>
                        <a:spcBef>
                          <a:spcPts val="0"/>
                        </a:spcBef>
                        <a:spcAft>
                          <a:spcPts val="60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Học</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kỳ</a:t>
                      </a:r>
                      <a:r>
                        <a:rPr lang="en-US" sz="1600" dirty="0">
                          <a:solidFill>
                            <a:srgbClr val="133645"/>
                          </a:solidFill>
                          <a:effectLst/>
                          <a:latin typeface="Arial" panose="020B0604020202020204" pitchFamily="34" charset="0"/>
                          <a:cs typeface="Arial" panose="020B0604020202020204" pitchFamily="34" charset="0"/>
                        </a:rPr>
                        <a:t> 2 (17 </a:t>
                      </a: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3765503"/>
                  </a:ext>
                </a:extLst>
              </a:tr>
              <a:tr h="354983">
                <a:tc vMerge="1">
                  <a:txBody>
                    <a:bodyPr/>
                    <a:lstStyle/>
                    <a:p>
                      <a:endParaRPr lang="en-US"/>
                    </a:p>
                  </a:txBody>
                  <a:tcPr/>
                </a:tc>
                <a:tc>
                  <a:txBody>
                    <a:bodyPr/>
                    <a:lstStyle/>
                    <a:p>
                      <a:pPr algn="ctr">
                        <a:lnSpc>
                          <a:spcPct val="110000"/>
                        </a:lnSpc>
                        <a:spcBef>
                          <a:spcPts val="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Chủ đề</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Số</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Tiết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Tiết</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Nội dung</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en-US" sz="1600" b="1" dirty="0">
                          <a:solidFill>
                            <a:srgbClr val="133645"/>
                          </a:solidFill>
                          <a:effectLst/>
                          <a:latin typeface="Arial" panose="020B0604020202020204" pitchFamily="34" charset="0"/>
                          <a:cs typeface="Arial" panose="020B0604020202020204" pitchFamily="34" charset="0"/>
                        </a:rPr>
                        <a:t>Ghi chú</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3777975207"/>
                  </a:ext>
                </a:extLst>
              </a:tr>
              <a:tr h="529569">
                <a:tc>
                  <a:txBody>
                    <a:bodyPr/>
                    <a:lstStyle/>
                    <a:p>
                      <a:pPr algn="ct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 30</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10/04/-14/04/2023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6">
                  <a:txBody>
                    <a:bodyPr/>
                    <a:lstStyle/>
                    <a:p>
                      <a:pPr algn="ctr">
                        <a:lnSpc>
                          <a:spcPct val="110000"/>
                        </a:lnSpc>
                        <a:spcBef>
                          <a:spcPts val="0"/>
                        </a:spcBef>
                        <a:spcAft>
                          <a:spcPts val="60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Chủ</a:t>
                      </a:r>
                      <a:r>
                        <a:rPr lang="en-US" sz="1600" b="1" dirty="0">
                          <a:solidFill>
                            <a:srgbClr val="133645"/>
                          </a:solidFill>
                          <a:effectLst/>
                          <a:latin typeface="Arial" panose="020B0604020202020204" pitchFamily="34" charset="0"/>
                          <a:cs typeface="Arial" panose="020B0604020202020204" pitchFamily="34" charset="0"/>
                        </a:rPr>
                        <a:t> đề 9: </a:t>
                      </a:r>
                      <a:r>
                        <a:rPr lang="vi-VN" sz="1600" b="1" dirty="0">
                          <a:solidFill>
                            <a:srgbClr val="133645"/>
                          </a:solidFill>
                          <a:effectLst/>
                          <a:latin typeface="Arial" panose="020B0604020202020204" pitchFamily="34" charset="0"/>
                          <a:cs typeface="Arial" panose="020B0604020202020204" pitchFamily="34" charset="0"/>
                        </a:rPr>
                        <a:t>Tôn trọng người lao động</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88</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1: </a:t>
                      </a:r>
                      <a:r>
                        <a:rPr lang="vi-VN" sz="1600" dirty="0">
                          <a:solidFill>
                            <a:srgbClr val="133645"/>
                          </a:solidFill>
                          <a:effectLst/>
                          <a:latin typeface="Arial" panose="020B0604020202020204" pitchFamily="34" charset="0"/>
                          <a:cs typeface="Arial" panose="020B0604020202020204" pitchFamily="34" charset="0"/>
                        </a:rPr>
                        <a:t>Kể tên một số nghề</a:t>
                      </a:r>
                      <a:endParaRPr lang="en-US" sz="1600" dirty="0">
                        <a:solidFill>
                          <a:srgbClr val="133645"/>
                        </a:solidFill>
                        <a:effectLst/>
                        <a:latin typeface="Arial" panose="020B0604020202020204" pitchFamily="34" charset="0"/>
                        <a:cs typeface="Arial" panose="020B0604020202020204" pitchFamily="34" charset="0"/>
                      </a:endParaRPr>
                    </a:p>
                    <a:p>
                      <a:pP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Nhiệm vụ 2:</a:t>
                      </a:r>
                      <a:r>
                        <a:rPr lang="vi-VN" sz="1600" dirty="0">
                          <a:solidFill>
                            <a:srgbClr val="133645"/>
                          </a:solidFill>
                          <a:effectLst/>
                          <a:latin typeface="Arial" panose="020B0604020202020204" pitchFamily="34" charset="0"/>
                          <a:cs typeface="Arial" panose="020B0604020202020204" pitchFamily="34" charset="0"/>
                        </a:rPr>
                        <a:t> Khám phá giá trị của nghề</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60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1750001989"/>
                  </a:ext>
                </a:extLst>
              </a:tr>
              <a:tr h="650159">
                <a:tc>
                  <a:txBody>
                    <a:bodyPr/>
                    <a:lstStyle/>
                    <a:p>
                      <a:pPr algn="ct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 31</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17/04/-21/04/2023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vMerge="1">
                  <a:txBody>
                    <a:bodyPr/>
                    <a:lstStyle/>
                    <a:p>
                      <a:endParaRPr lang="en-US"/>
                    </a:p>
                  </a:txBody>
                  <a:tcPr/>
                </a:tc>
                <a:tc rowSpan="2">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91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cs typeface="Arial" panose="020B0604020202020204" pitchFamily="34" charset="0"/>
                      </a:endParaRPr>
                    </a:p>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3: </a:t>
                      </a:r>
                      <a:r>
                        <a:rPr lang="vi-VN" sz="1600" dirty="0">
                          <a:solidFill>
                            <a:srgbClr val="133645"/>
                          </a:solidFill>
                          <a:effectLst/>
                          <a:latin typeface="Arial" panose="020B0604020202020204" pitchFamily="34" charset="0"/>
                          <a:cs typeface="Arial" panose="020B0604020202020204" pitchFamily="34" charset="0"/>
                        </a:rPr>
                        <a:t>Khám phá một số yếu tố ở người lao động tạo nên giá trị của nghề</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1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4: </a:t>
                      </a:r>
                      <a:r>
                        <a:rPr lang="vi-VN" sz="1600" dirty="0">
                          <a:solidFill>
                            <a:srgbClr val="133645"/>
                          </a:solidFill>
                          <a:effectLst/>
                          <a:latin typeface="Arial" panose="020B0604020202020204" pitchFamily="34" charset="0"/>
                          <a:cs typeface="Arial" panose="020B0604020202020204" pitchFamily="34" charset="0"/>
                        </a:rPr>
                        <a:t>Thể hiện thái độ tôn trọng người lao động </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1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Kiểm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tra</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thường</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xuyên</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gn="just">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1199708286"/>
                  </a:ext>
                </a:extLst>
              </a:tr>
              <a:tr h="430370">
                <a:tc rowSpan="2">
                  <a:txBody>
                    <a:bodyPr/>
                    <a:lstStyle/>
                    <a:p>
                      <a:pPr algn="ct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 32</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24/04/-28/04/2023</a:t>
                      </a:r>
                      <a:endParaRPr lang="en-US" sz="1600" dirty="0">
                        <a:solidFill>
                          <a:srgbClr val="133645"/>
                        </a:solidFill>
                        <a:latin typeface="Arial" panose="020B0604020202020204" pitchFamily="34" charset="0"/>
                        <a:cs typeface="Arial" panose="020B0604020202020204" pitchFamily="34" charset="0"/>
                      </a:endParaRPr>
                    </a:p>
                  </a:txBody>
                  <a:tcPr marL="43716" marR="43716" marT="0" marB="0" anchor="ctr"/>
                </a:tc>
                <a:tc vMerge="1">
                  <a:txBody>
                    <a:bodyPr/>
                    <a:lstStyle/>
                    <a:p>
                      <a:endParaRPr lang="en-US"/>
                    </a:p>
                  </a:txBody>
                  <a:tcPr/>
                </a:tc>
                <a:tc vMerge="1">
                  <a:txBody>
                    <a:bodyPr/>
                    <a:lstStyle/>
                    <a:p>
                      <a:pPr algn="ctr">
                        <a:lnSpc>
                          <a:spcPct val="120000"/>
                        </a:lnSpc>
                        <a:spcBef>
                          <a:spcPts val="0"/>
                        </a:spcBef>
                        <a:spcAft>
                          <a:spcPts val="600"/>
                        </a:spcAft>
                        <a:tabLst>
                          <a:tab pos="45720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20000"/>
                        </a:lnSpc>
                        <a:spcBef>
                          <a:spcPts val="0"/>
                        </a:spcBef>
                        <a:spcAft>
                          <a:spcPts val="600"/>
                        </a:spcAft>
                        <a:tabLst>
                          <a:tab pos="457200" algn="l"/>
                        </a:tabLst>
                      </a:pP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10000"/>
                        </a:lnSpc>
                        <a:spcBef>
                          <a:spcPts val="0"/>
                        </a:spcBef>
                        <a:spcAft>
                          <a:spcPts val="0"/>
                        </a:spcAft>
                        <a:tabLst>
                          <a:tab pos="457200" algn="l"/>
                        </a:tabLs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20000"/>
                        </a:lnSpc>
                        <a:spcBef>
                          <a:spcPts val="0"/>
                        </a:spcBef>
                        <a:spcAft>
                          <a:spcPts val="600"/>
                        </a:spcAft>
                        <a:tabLst>
                          <a:tab pos="457200" algn="l"/>
                        </a:tabLs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232612"/>
                  </a:ext>
                </a:extLst>
              </a:tr>
              <a:tr h="294451">
                <a:tc vMerge="1">
                  <a:txBody>
                    <a:bodyPr/>
                    <a:lstStyle/>
                    <a:p>
                      <a:pPr algn="ctr">
                        <a:lnSpc>
                          <a:spcPct val="120000"/>
                        </a:lnSpc>
                        <a:spcBef>
                          <a:spcPts val="0"/>
                        </a:spcBef>
                        <a:spcAft>
                          <a:spcPts val="600"/>
                        </a:spcAft>
                        <a:tabLst>
                          <a:tab pos="457200" algn="l"/>
                        </a:tabLs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94</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r>
                        <a:rPr lang="en-US" sz="1600" dirty="0">
                          <a:solidFill>
                            <a:srgbClr val="133645"/>
                          </a:solidFill>
                          <a:effectLst/>
                          <a:latin typeface="Arial" panose="020B0604020202020204" pitchFamily="34" charset="0"/>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5:</a:t>
                      </a:r>
                      <a:r>
                        <a:rPr lang="vi-VN" sz="1600" dirty="0">
                          <a:solidFill>
                            <a:srgbClr val="133645"/>
                          </a:solidFill>
                          <a:effectLst/>
                          <a:latin typeface="Arial" panose="020B0604020202020204" pitchFamily="34" charset="0"/>
                          <a:cs typeface="Arial" panose="020B0604020202020204" pitchFamily="34" charset="0"/>
                        </a:rPr>
                        <a:t> Trân quý nghề của bố mẹ</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1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Nhiệm</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vụ</a:t>
                      </a:r>
                      <a:r>
                        <a:rPr lang="en-US" sz="1600" dirty="0">
                          <a:solidFill>
                            <a:srgbClr val="133645"/>
                          </a:solidFill>
                          <a:effectLst/>
                          <a:latin typeface="Arial" panose="020B0604020202020204" pitchFamily="34" charset="0"/>
                          <a:cs typeface="Arial" panose="020B0604020202020204" pitchFamily="34" charset="0"/>
                        </a:rPr>
                        <a:t> 6: </a:t>
                      </a:r>
                      <a:r>
                        <a:rPr lang="en-US" sz="1600" dirty="0" err="1">
                          <a:solidFill>
                            <a:srgbClr val="133645"/>
                          </a:solidFill>
                          <a:effectLst/>
                          <a:latin typeface="Arial" panose="020B0604020202020204" pitchFamily="34" charset="0"/>
                          <a:cs typeface="Arial" panose="020B0604020202020204" pitchFamily="34" charset="0"/>
                        </a:rPr>
                        <a:t>Tự</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đánh</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giá</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rowSpan="2">
                  <a:txBody>
                    <a:bodyPr/>
                    <a:lstStyle/>
                    <a:p>
                      <a:pPr algn="ctr">
                        <a:lnSpc>
                          <a:spcPct val="110000"/>
                        </a:lnSpc>
                        <a:spcBef>
                          <a:spcPts val="0"/>
                        </a:spcBef>
                        <a:spcAft>
                          <a:spcPts val="0"/>
                        </a:spcAft>
                        <a:tabLst>
                          <a:tab pos="457200" algn="l"/>
                        </a:tabLst>
                      </a:pPr>
                      <a:r>
                        <a:rPr lang="en-US" sz="1600" dirty="0" err="1">
                          <a:solidFill>
                            <a:srgbClr val="133645"/>
                          </a:solidFill>
                          <a:effectLst/>
                          <a:highlight>
                            <a:srgbClr val="FFFF00"/>
                          </a:highlight>
                          <a:latin typeface="Arial" panose="020B0604020202020204" pitchFamily="34" charset="0"/>
                          <a:cs typeface="Arial" panose="020B0604020202020204" pitchFamily="34" charset="0"/>
                        </a:rPr>
                        <a:t>Tuần</a:t>
                      </a:r>
                      <a:r>
                        <a:rPr lang="en-US" sz="1600" dirty="0">
                          <a:solidFill>
                            <a:srgbClr val="133645"/>
                          </a:solidFill>
                          <a:effectLst/>
                          <a:highlight>
                            <a:srgbClr val="FFFF00"/>
                          </a:highlight>
                          <a:latin typeface="Arial" panose="020B0604020202020204" pitchFamily="34" charset="0"/>
                          <a:cs typeface="Arial" panose="020B0604020202020204" pitchFamily="34" charset="0"/>
                        </a:rPr>
                        <a:t> </a:t>
                      </a:r>
                      <a:r>
                        <a:rPr lang="en-US" sz="1600" dirty="0" err="1">
                          <a:solidFill>
                            <a:srgbClr val="133645"/>
                          </a:solidFill>
                          <a:effectLst/>
                          <a:highlight>
                            <a:srgbClr val="FFFF00"/>
                          </a:highlight>
                          <a:latin typeface="Arial" panose="020B0604020202020204" pitchFamily="34" charset="0"/>
                          <a:cs typeface="Arial" panose="020B0604020202020204" pitchFamily="34" charset="0"/>
                        </a:rPr>
                        <a:t>từ</a:t>
                      </a:r>
                      <a:r>
                        <a:rPr lang="en-US" sz="1600" dirty="0">
                          <a:solidFill>
                            <a:srgbClr val="133645"/>
                          </a:solidFill>
                          <a:effectLst/>
                          <a:highlight>
                            <a:srgbClr val="FFFF00"/>
                          </a:highlight>
                          <a:latin typeface="Arial" panose="020B0604020202020204" pitchFamily="34" charset="0"/>
                          <a:cs typeface="Arial" panose="020B0604020202020204" pitchFamily="34" charset="0"/>
                        </a:rPr>
                        <a:t> 01/5 - 5/5 </a:t>
                      </a:r>
                      <a:r>
                        <a:rPr lang="en-US" sz="1600" dirty="0" err="1">
                          <a:solidFill>
                            <a:srgbClr val="133645"/>
                          </a:solidFill>
                          <a:effectLst/>
                          <a:highlight>
                            <a:srgbClr val="FFFF00"/>
                          </a:highlight>
                          <a:latin typeface="Arial" panose="020B0604020202020204" pitchFamily="34" charset="0"/>
                          <a:cs typeface="Arial" panose="020B0604020202020204" pitchFamily="34" charset="0"/>
                        </a:rPr>
                        <a:t>nghỉ</a:t>
                      </a:r>
                      <a:r>
                        <a:rPr lang="en-US" sz="1600" dirty="0">
                          <a:solidFill>
                            <a:srgbClr val="133645"/>
                          </a:solidFill>
                          <a:effectLst/>
                          <a:highlight>
                            <a:srgbClr val="FFFF00"/>
                          </a:highlight>
                          <a:latin typeface="Arial" panose="020B0604020202020204" pitchFamily="34" charset="0"/>
                          <a:cs typeface="Arial" panose="020B0604020202020204" pitchFamily="34" charset="0"/>
                        </a:rPr>
                        <a:t> </a:t>
                      </a:r>
                      <a:r>
                        <a:rPr lang="en-US" sz="1600" dirty="0" err="1">
                          <a:solidFill>
                            <a:srgbClr val="133645"/>
                          </a:solidFill>
                          <a:effectLst/>
                          <a:highlight>
                            <a:srgbClr val="FFFF00"/>
                          </a:highlight>
                          <a:latin typeface="Arial" panose="020B0604020202020204" pitchFamily="34" charset="0"/>
                          <a:cs typeface="Arial" panose="020B0604020202020204" pitchFamily="34" charset="0"/>
                        </a:rPr>
                        <a:t>Lễ</a:t>
                      </a:r>
                      <a:r>
                        <a:rPr lang="en-US" sz="1600" dirty="0">
                          <a:solidFill>
                            <a:srgbClr val="133645"/>
                          </a:solidFill>
                          <a:effectLst/>
                          <a:highlight>
                            <a:srgbClr val="FFFF00"/>
                          </a:highlight>
                          <a:latin typeface="Arial" panose="020B0604020202020204" pitchFamily="34" charset="0"/>
                          <a:cs typeface="Arial" panose="020B0604020202020204" pitchFamily="34" charset="0"/>
                        </a:rPr>
                        <a:t>.</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1326885151"/>
                  </a:ext>
                </a:extLst>
              </a:tr>
              <a:tr h="235118">
                <a:tc rowSpan="2">
                  <a:txBody>
                    <a:bodyPr/>
                    <a:lstStyle/>
                    <a:p>
                      <a:pPr algn="ct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 33</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08/05/-12/05/2023</a:t>
                      </a:r>
                      <a:endParaRPr lang="en-US" sz="1600" dirty="0">
                        <a:solidFill>
                          <a:srgbClr val="133645"/>
                        </a:solidFill>
                        <a:latin typeface="Arial" panose="020B0604020202020204" pitchFamily="34" charset="0"/>
                        <a:cs typeface="Arial" panose="020B0604020202020204" pitchFamily="34" charset="0"/>
                      </a:endParaRPr>
                    </a:p>
                  </a:txBody>
                  <a:tcPr marL="43716" marR="43716" marT="0" marB="0" anchor="ctr"/>
                </a:tc>
                <a:tc vMerge="1">
                  <a:txBody>
                    <a:bodyPr/>
                    <a:lstStyle/>
                    <a:p>
                      <a:endParaRPr lang="en-US"/>
                    </a:p>
                  </a:txBody>
                  <a:tcPr/>
                </a:tc>
                <a:tc vMerge="1">
                  <a:txBody>
                    <a:bodyPr/>
                    <a:lstStyle/>
                    <a:p>
                      <a:pPr algn="ctr">
                        <a:lnSpc>
                          <a:spcPct val="120000"/>
                        </a:lnSpc>
                        <a:spcBef>
                          <a:spcPts val="0"/>
                        </a:spcBef>
                        <a:spcAft>
                          <a:spcPts val="600"/>
                        </a:spcAft>
                        <a:tabLst>
                          <a:tab pos="457200" algn="l"/>
                        </a:tabLst>
                      </a:pPr>
                      <a:r>
                        <a:rPr lang="pt-BR" sz="1600">
                          <a:effectLst/>
                          <a:latin typeface="Arial" panose="020B0604020202020204" pitchFamily="34" charset="0"/>
                          <a:cs typeface="Arial" panose="020B0604020202020204" pitchFamily="34" charset="0"/>
                        </a:rPr>
                        <a:t>33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20000"/>
                        </a:lnSpc>
                        <a:spcBef>
                          <a:spcPts val="0"/>
                        </a:spcBef>
                        <a:spcAft>
                          <a:spcPts val="600"/>
                        </a:spcAft>
                        <a:tabLst>
                          <a:tab pos="457200" algn="l"/>
                        </a:tabLst>
                      </a:pPr>
                      <a:r>
                        <a:rPr lang="pt-BR"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10000"/>
                        </a:lnSpc>
                        <a:spcBef>
                          <a:spcPts val="0"/>
                        </a:spcBef>
                        <a:spcAft>
                          <a:spcPts val="0"/>
                        </a:spcAft>
                        <a:tabLst>
                          <a:tab pos="457200" algn="l"/>
                        </a:tabLst>
                      </a:pPr>
                      <a:r>
                        <a:rPr lang="en-US" sz="1400">
                          <a:effectLst/>
                          <a:latin typeface="Arial" panose="020B0604020202020204" pitchFamily="34" charset="0"/>
                          <a:cs typeface="Arial" panose="020B0604020202020204" pitchFamily="34" charset="0"/>
                        </a:rPr>
                        <a:t>Ôn tập</a:t>
                      </a:r>
                    </a:p>
                    <a:p>
                      <a:pPr algn="just">
                        <a:lnSpc>
                          <a:spcPct val="110000"/>
                        </a:lnSpc>
                        <a:spcBef>
                          <a:spcPts val="0"/>
                        </a:spcBef>
                        <a:spcAft>
                          <a:spcPts val="0"/>
                        </a:spcAft>
                        <a:tabLst>
                          <a:tab pos="457200" algn="l"/>
                        </a:tabLst>
                      </a:pPr>
                      <a:r>
                        <a:rPr lang="en-US" sz="1400">
                          <a:effectLst/>
                          <a:latin typeface="Arial" panose="020B0604020202020204" pitchFamily="34" charset="0"/>
                          <a:cs typeface="Arial" panose="020B0604020202020204" pitchFamily="34" charset="0"/>
                        </a:rPr>
                        <a:t>Kiểm tra cuối kỳ 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20000"/>
                        </a:lnSpc>
                        <a:spcBef>
                          <a:spcPts val="0"/>
                        </a:spcBef>
                        <a:spcAft>
                          <a:spcPts val="600"/>
                        </a:spcAft>
                        <a:tabLst>
                          <a:tab pos="457200" algn="l"/>
                        </a:tabLs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0761301"/>
                  </a:ext>
                </a:extLst>
              </a:tr>
              <a:tr h="540328">
                <a:tc vMerge="1">
                  <a:txBody>
                    <a:bodyPr/>
                    <a:lstStyle/>
                    <a:p>
                      <a:pPr algn="ctr">
                        <a:lnSpc>
                          <a:spcPct val="120000"/>
                        </a:lnSpc>
                        <a:spcBef>
                          <a:spcPts val="0"/>
                        </a:spcBef>
                        <a:spcAft>
                          <a:spcPts val="600"/>
                        </a:spcAft>
                        <a:tabLst>
                          <a:tab pos="457200" algn="l"/>
                        </a:tabLst>
                      </a:pPr>
                      <a:endParaRPr lang="en-US" dirty="0"/>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20000"/>
                        </a:lnSpc>
                        <a:spcBef>
                          <a:spcPts val="0"/>
                        </a:spcBef>
                        <a:spcAft>
                          <a:spcPts val="600"/>
                        </a:spcAft>
                        <a:tabLst>
                          <a:tab pos="45720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97</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0"/>
                        </a:spcAft>
                        <a:tabLst>
                          <a:tab pos="457200" algn="l"/>
                        </a:tabLst>
                      </a:pPr>
                      <a:r>
                        <a:rPr lang="en-US" sz="1600" dirty="0" err="1">
                          <a:solidFill>
                            <a:srgbClr val="133645"/>
                          </a:solidFill>
                          <a:effectLst/>
                          <a:latin typeface="Arial" panose="020B0604020202020204" pitchFamily="34" charset="0"/>
                          <a:cs typeface="Arial" panose="020B0604020202020204" pitchFamily="34" charset="0"/>
                        </a:rPr>
                        <a:t>Ôn</a:t>
                      </a: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tập</a:t>
                      </a:r>
                      <a:endParaRPr lang="en-US" sz="1600" dirty="0">
                        <a:solidFill>
                          <a:srgbClr val="133645"/>
                        </a:solidFill>
                        <a:effectLst/>
                        <a:latin typeface="Arial" panose="020B0604020202020204" pitchFamily="34" charset="0"/>
                        <a:cs typeface="Arial" panose="020B0604020202020204" pitchFamily="34" charset="0"/>
                      </a:endParaRPr>
                    </a:p>
                    <a:p>
                      <a:pPr algn="just">
                        <a:lnSpc>
                          <a:spcPct val="110000"/>
                        </a:lnSpc>
                        <a:spcBef>
                          <a:spcPts val="0"/>
                        </a:spcBef>
                        <a:spcAft>
                          <a:spcPts val="0"/>
                        </a:spcAft>
                        <a:tabLst>
                          <a:tab pos="457200" algn="l"/>
                        </a:tabLst>
                      </a:pPr>
                      <a:r>
                        <a:rPr lang="en-US" sz="1600" b="1" dirty="0" err="1">
                          <a:solidFill>
                            <a:srgbClr val="133645"/>
                          </a:solidFill>
                          <a:effectLst/>
                          <a:latin typeface="Arial" panose="020B0604020202020204" pitchFamily="34" charset="0"/>
                          <a:cs typeface="Arial" panose="020B0604020202020204" pitchFamily="34" charset="0"/>
                        </a:rPr>
                        <a:t>Kiểm</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tra</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cuối</a:t>
                      </a:r>
                      <a:r>
                        <a:rPr lang="en-US" sz="1600" b="1" dirty="0">
                          <a:solidFill>
                            <a:srgbClr val="133645"/>
                          </a:solidFill>
                          <a:effectLst/>
                          <a:latin typeface="Arial" panose="020B0604020202020204" pitchFamily="34" charset="0"/>
                          <a:cs typeface="Arial" panose="020B0604020202020204" pitchFamily="34" charset="0"/>
                        </a:rPr>
                        <a:t> </a:t>
                      </a:r>
                      <a:r>
                        <a:rPr lang="en-US" sz="1600" b="1" dirty="0" err="1">
                          <a:solidFill>
                            <a:srgbClr val="133645"/>
                          </a:solidFill>
                          <a:effectLst/>
                          <a:latin typeface="Arial" panose="020B0604020202020204" pitchFamily="34" charset="0"/>
                          <a:cs typeface="Arial" panose="020B0604020202020204" pitchFamily="34" charset="0"/>
                        </a:rPr>
                        <a:t>kỳ</a:t>
                      </a:r>
                      <a:r>
                        <a:rPr lang="en-US" sz="1600" b="1" dirty="0">
                          <a:solidFill>
                            <a:srgbClr val="133645"/>
                          </a:solidFill>
                          <a:effectLst/>
                          <a:latin typeface="Arial" panose="020B0604020202020204" pitchFamily="34" charset="0"/>
                          <a:cs typeface="Arial" panose="020B0604020202020204" pitchFamily="34" charset="0"/>
                        </a:rPr>
                        <a:t> 2</a:t>
                      </a:r>
                      <a:endParaRPr lang="en-US" sz="1600" b="1"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600"/>
                        </a:spcAft>
                        <a:tabLst>
                          <a:tab pos="457200" algn="l"/>
                        </a:tabLst>
                      </a:pP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238475767"/>
                  </a:ext>
                </a:extLst>
              </a:tr>
              <a:tr h="529569">
                <a:tc>
                  <a:txBody>
                    <a:bodyPr/>
                    <a:lstStyle/>
                    <a:p>
                      <a:pPr algn="ctr">
                        <a:lnSpc>
                          <a:spcPct val="110000"/>
                        </a:lnSpc>
                        <a:spcBef>
                          <a:spcPts val="0"/>
                        </a:spcBef>
                        <a:spcAft>
                          <a:spcPts val="0"/>
                        </a:spcAft>
                      </a:pPr>
                      <a:r>
                        <a:rPr lang="en-US" sz="1600" dirty="0" err="1">
                          <a:solidFill>
                            <a:srgbClr val="133645"/>
                          </a:solidFill>
                          <a:effectLst/>
                          <a:latin typeface="Arial" panose="020B0604020202020204" pitchFamily="34" charset="0"/>
                          <a:cs typeface="Arial" panose="020B0604020202020204" pitchFamily="34" charset="0"/>
                        </a:rPr>
                        <a:t>Tuần</a:t>
                      </a:r>
                      <a:r>
                        <a:rPr lang="en-US" sz="1600" dirty="0">
                          <a:solidFill>
                            <a:srgbClr val="133645"/>
                          </a:solidFill>
                          <a:effectLst/>
                          <a:latin typeface="Arial" panose="020B0604020202020204" pitchFamily="34" charset="0"/>
                          <a:cs typeface="Arial" panose="020B0604020202020204" pitchFamily="34" charset="0"/>
                        </a:rPr>
                        <a:t> 34</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15/05/-19/05/2023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60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100</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ĐÁNH GIÁ TỔNG KẾT HOẠT ĐỘNG.</a:t>
                      </a:r>
                    </a:p>
                    <a:p>
                      <a:pPr algn="just">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Triển lãm sản phẩm</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extLst>
                  <a:ext uri="{0D108BD9-81ED-4DB2-BD59-A6C34878D82A}">
                    <a16:rowId xmlns:a16="http://schemas.microsoft.com/office/drawing/2014/main" val="3042653569"/>
                  </a:ext>
                </a:extLst>
              </a:tr>
              <a:tr h="1080529">
                <a:tc>
                  <a:txBody>
                    <a:bodyPr/>
                    <a:lstStyle/>
                    <a:p>
                      <a:pPr algn="ctr">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Tuần 35</a:t>
                      </a:r>
                    </a:p>
                    <a:p>
                      <a:pPr algn="ctr">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22/05/-26/05/2023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600"/>
                        </a:spcBef>
                        <a:spcAft>
                          <a:spcPts val="600"/>
                        </a:spcAft>
                        <a:tabLst>
                          <a:tab pos="457200" algn="l"/>
                        </a:tabLst>
                      </a:pPr>
                      <a:r>
                        <a:rPr lang="pt-BR" sz="1600">
                          <a:solidFill>
                            <a:srgbClr val="133645"/>
                          </a:solidFill>
                          <a:effectLst/>
                          <a:latin typeface="Arial" panose="020B0604020202020204" pitchFamily="34" charset="0"/>
                          <a:cs typeface="Arial" panose="020B0604020202020204" pitchFamily="34" charset="0"/>
                        </a:rPr>
                        <a:t> </a:t>
                      </a:r>
                      <a:endParaRPr lang="en-US" sz="160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tc>
                <a:tc>
                  <a:txBody>
                    <a:bodyPr/>
                    <a:lstStyle/>
                    <a:p>
                      <a:pPr algn="ctr">
                        <a:lnSpc>
                          <a:spcPct val="110000"/>
                        </a:lnSpc>
                        <a:spcBef>
                          <a:spcPts val="600"/>
                        </a:spcBef>
                        <a:spcAft>
                          <a:spcPts val="600"/>
                        </a:spcAft>
                        <a:tabLst>
                          <a:tab pos="457200" algn="l"/>
                        </a:tabLst>
                      </a:pPr>
                      <a:r>
                        <a:rPr lang="pt-BR" sz="1600" dirty="0">
                          <a:solidFill>
                            <a:srgbClr val="133645"/>
                          </a:solidFill>
                          <a:effectLst/>
                          <a:latin typeface="Arial" panose="020B0604020202020204" pitchFamily="34" charset="0"/>
                          <a:ea typeface="+mn-ea"/>
                          <a:cs typeface="Arial" panose="020B0604020202020204" pitchFamily="34" charset="0"/>
                        </a:rPr>
                        <a:t>103</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ctr">
                        <a:lnSpc>
                          <a:spcPct val="110000"/>
                        </a:lnSpc>
                        <a:spcBef>
                          <a:spcPts val="60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1</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nchor="ctr"/>
                </a:tc>
                <a:tc>
                  <a:txBody>
                    <a:bodyPr/>
                    <a:lstStyle/>
                    <a:p>
                      <a:pPr algn="just">
                        <a:lnSpc>
                          <a:spcPct val="110000"/>
                        </a:lnSpc>
                        <a:spcBef>
                          <a:spcPts val="0"/>
                        </a:spcBef>
                        <a:spcAft>
                          <a:spcPts val="0"/>
                        </a:spcAft>
                      </a:pPr>
                      <a:r>
                        <a:rPr lang="en-US" sz="1600" dirty="0">
                          <a:solidFill>
                            <a:srgbClr val="133645"/>
                          </a:solidFill>
                          <a:effectLst/>
                          <a:latin typeface="Arial" panose="020B0604020202020204" pitchFamily="34" charset="0"/>
                          <a:cs typeface="Arial" panose="020B0604020202020204" pitchFamily="34" charset="0"/>
                        </a:rPr>
                        <a:t>Tạm biệt lớp 6</a:t>
                      </a:r>
                    </a:p>
                    <a:p>
                      <a:pPr marL="0" lvl="0" indent="0" algn="just">
                        <a:lnSpc>
                          <a:spcPct val="110000"/>
                        </a:lnSpc>
                        <a:spcBef>
                          <a:spcPts val="0"/>
                        </a:spcBef>
                        <a:spcAft>
                          <a:spcPts val="0"/>
                        </a:spcAft>
                        <a:buFont typeface="Times New Roman" panose="02020603050405020304" pitchFamily="18" charset="0"/>
                        <a:buNone/>
                      </a:pPr>
                      <a:r>
                        <a:rPr lang="en-US" sz="1600" dirty="0">
                          <a:solidFill>
                            <a:srgbClr val="133645"/>
                          </a:solidFill>
                          <a:effectLst/>
                          <a:latin typeface="Arial" panose="020B0604020202020204" pitchFamily="34" charset="0"/>
                          <a:cs typeface="Arial" panose="020B0604020202020204" pitchFamily="34" charset="0"/>
                        </a:rPr>
                        <a:t>- Chia sẻ những kỉ niệm của em về năm học lớp 7.</a:t>
                      </a:r>
                    </a:p>
                    <a:p>
                      <a:pPr marL="0" lvl="0" indent="0" algn="just">
                        <a:lnSpc>
                          <a:spcPct val="110000"/>
                        </a:lnSpc>
                        <a:spcBef>
                          <a:spcPts val="0"/>
                        </a:spcBef>
                        <a:spcAft>
                          <a:spcPts val="0"/>
                        </a:spcAft>
                        <a:buFont typeface="Times New Roman" panose="02020603050405020304" pitchFamily="18" charset="0"/>
                        <a:buNone/>
                      </a:pPr>
                      <a:r>
                        <a:rPr lang="en-US" sz="1600" dirty="0">
                          <a:solidFill>
                            <a:srgbClr val="133645"/>
                          </a:solidFill>
                          <a:effectLst/>
                          <a:latin typeface="Arial" panose="020B0604020202020204" pitchFamily="34" charset="0"/>
                          <a:cs typeface="Arial" panose="020B0604020202020204" pitchFamily="34" charset="0"/>
                        </a:rPr>
                        <a:t>- </a:t>
                      </a:r>
                      <a:r>
                        <a:rPr lang="en-US" sz="1600" dirty="0" err="1">
                          <a:solidFill>
                            <a:srgbClr val="133645"/>
                          </a:solidFill>
                          <a:effectLst/>
                          <a:latin typeface="Arial" panose="020B0604020202020204" pitchFamily="34" charset="0"/>
                          <a:cs typeface="Arial" panose="020B0604020202020204" pitchFamily="34" charset="0"/>
                        </a:rPr>
                        <a:t>Nhìn</a:t>
                      </a:r>
                      <a:r>
                        <a:rPr lang="en-US" sz="1600" dirty="0">
                          <a:solidFill>
                            <a:srgbClr val="133645"/>
                          </a:solidFill>
                          <a:effectLst/>
                          <a:latin typeface="Arial" panose="020B0604020202020204" pitchFamily="34" charset="0"/>
                          <a:cs typeface="Arial" panose="020B0604020202020204" pitchFamily="34" charset="0"/>
                        </a:rPr>
                        <a:t> lại kết quả em đạt được.</a:t>
                      </a:r>
                    </a:p>
                    <a:p>
                      <a:pPr algn="just">
                        <a:lnSpc>
                          <a:spcPct val="110000"/>
                        </a:lnSpc>
                        <a:spcBef>
                          <a:spcPts val="0"/>
                        </a:spcBef>
                        <a:spcAft>
                          <a:spcPts val="0"/>
                        </a:spcAft>
                        <a:tabLst>
                          <a:tab pos="457200" algn="l"/>
                        </a:tabLst>
                      </a:pPr>
                      <a:r>
                        <a:rPr lang="en-US" sz="1600" dirty="0">
                          <a:solidFill>
                            <a:srgbClr val="133645"/>
                          </a:solidFill>
                          <a:effectLst/>
                          <a:latin typeface="Arial" panose="020B0604020202020204" pitchFamily="34" charset="0"/>
                          <a:cs typeface="Arial" panose="020B0604020202020204" pitchFamily="34" charset="0"/>
                        </a:rPr>
                        <a:t>Xây dựng kế hoạch hoạt động hè</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tc>
                <a:tc>
                  <a:txBody>
                    <a:bodyPr/>
                    <a:lstStyle/>
                    <a:p>
                      <a:pPr algn="just">
                        <a:lnSpc>
                          <a:spcPct val="110000"/>
                        </a:lnSpc>
                        <a:spcBef>
                          <a:spcPts val="600"/>
                        </a:spcBef>
                        <a:spcAft>
                          <a:spcPts val="600"/>
                        </a:spcAft>
                        <a:tabLst>
                          <a:tab pos="457200" algn="l"/>
                        </a:tabLst>
                      </a:pPr>
                      <a:r>
                        <a:rPr lang="pt-BR" sz="1600" dirty="0">
                          <a:solidFill>
                            <a:srgbClr val="133645"/>
                          </a:solidFill>
                          <a:effectLst/>
                          <a:latin typeface="Arial" panose="020B0604020202020204" pitchFamily="34" charset="0"/>
                          <a:cs typeface="Arial" panose="020B0604020202020204" pitchFamily="34" charset="0"/>
                        </a:rPr>
                        <a:t> </a:t>
                      </a:r>
                      <a:endParaRPr lang="en-US" sz="1600" dirty="0">
                        <a:solidFill>
                          <a:srgbClr val="133645"/>
                        </a:solidFill>
                        <a:effectLst/>
                        <a:latin typeface="Arial" panose="020B0604020202020204" pitchFamily="34" charset="0"/>
                        <a:ea typeface="Calibri" panose="020F0502020204030204" pitchFamily="34" charset="0"/>
                        <a:cs typeface="Arial" panose="020B0604020202020204" pitchFamily="34" charset="0"/>
                      </a:endParaRPr>
                    </a:p>
                  </a:txBody>
                  <a:tcPr marL="43716" marR="43716" marT="0" marB="0"/>
                </a:tc>
                <a:extLst>
                  <a:ext uri="{0D108BD9-81ED-4DB2-BD59-A6C34878D82A}">
                    <a16:rowId xmlns:a16="http://schemas.microsoft.com/office/drawing/2014/main" val="2363202062"/>
                  </a:ext>
                </a:extLst>
              </a:tr>
            </a:tbl>
          </a:graphicData>
        </a:graphic>
      </p:graphicFrame>
    </p:spTree>
    <p:extLst>
      <p:ext uri="{BB962C8B-B14F-4D97-AF65-F5344CB8AC3E}">
        <p14:creationId xmlns:p14="http://schemas.microsoft.com/office/powerpoint/2010/main" val="223549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EFF3F5"/>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TotalTime>
  <Words>5953</Words>
  <Application>Microsoft Office PowerPoint</Application>
  <PresentationFormat>Widescreen</PresentationFormat>
  <Paragraphs>1283</Paragraphs>
  <Slides>29</Slides>
  <Notes>25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Arvo</vt:lpstr>
      <vt:lpstr>Calibri</vt:lpstr>
      <vt:lpstr>Calibri Light</vt:lpstr>
      <vt:lpstr>Muli</vt:lpstr>
      <vt:lpstr>Times New Roman</vt:lpstr>
      <vt:lpstr>Wingdings</vt:lpstr>
      <vt:lpstr>Office Theme</vt:lpstr>
      <vt:lpstr>Titania template</vt:lpstr>
      <vt:lpstr>CorelDRAW</vt:lpstr>
      <vt:lpstr>PowerPoint Presentation</vt:lpstr>
      <vt:lpstr>Các văn bản, thông tư liên quan</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PowerPoint Presentation</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THAM KHẢO  PHÂN PHỐI CHƯƠNG TRÌNH  HOẠT ĐỘNG TRẢI NGHIỆM - HƯỚNG NGHIỆP LỚP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Hoat dong trai nghiem 2022 - 2023</dc:title>
  <dc:creator>Tran Ngoc Huy</dc:creator>
  <cp:lastModifiedBy>Tran Ngoc Huy</cp:lastModifiedBy>
  <cp:revision>134</cp:revision>
  <cp:lastPrinted>2022-08-24T08:18:14Z</cp:lastPrinted>
  <dcterms:created xsi:type="dcterms:W3CDTF">2022-08-16T14:52:34Z</dcterms:created>
  <dcterms:modified xsi:type="dcterms:W3CDTF">2022-08-24T09:16:47Z</dcterms:modified>
</cp:coreProperties>
</file>