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95" r:id="rId2"/>
    <p:sldId id="256" r:id="rId3"/>
    <p:sldId id="331" r:id="rId4"/>
    <p:sldId id="332" r:id="rId5"/>
    <p:sldId id="333" r:id="rId6"/>
    <p:sldId id="334" r:id="rId7"/>
    <p:sldId id="335" r:id="rId8"/>
    <p:sldId id="336" r:id="rId9"/>
    <p:sldId id="337" r:id="rId10"/>
    <p:sldId id="338" r:id="rId11"/>
    <p:sldId id="339" r:id="rId12"/>
    <p:sldId id="313" r:id="rId13"/>
    <p:sldId id="340" r:id="rId14"/>
    <p:sldId id="342" r:id="rId15"/>
    <p:sldId id="343" r:id="rId16"/>
    <p:sldId id="344" r:id="rId17"/>
    <p:sldId id="345" r:id="rId18"/>
    <p:sldId id="330" r:id="rId19"/>
    <p:sldId id="347" r:id="rId20"/>
    <p:sldId id="348" r:id="rId21"/>
    <p:sldId id="349" r:id="rId22"/>
    <p:sldId id="350" r:id="rId23"/>
    <p:sldId id="351" r:id="rId24"/>
    <p:sldId id="352" r:id="rId25"/>
    <p:sldId id="353" r:id="rId26"/>
    <p:sldId id="354" r:id="rId27"/>
    <p:sldId id="319" r:id="rId28"/>
    <p:sldId id="329"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9" autoAdjust="0"/>
    <p:restoredTop sz="94660"/>
  </p:normalViewPr>
  <p:slideViewPr>
    <p:cSldViewPr snapToGrid="0">
      <p:cViewPr varScale="1">
        <p:scale>
          <a:sx n="69" d="100"/>
          <a:sy n="69" d="100"/>
        </p:scale>
        <p:origin x="33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5445C1B0-7738-4903-9C2A-5D0BAD631D34}" type="datetimeFigureOut">
              <a:rPr lang="en-US" smtClean="0"/>
              <a:t>01/10/2021</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6A8E590-A9AD-48EF-8505-98D995DE8876}" type="slidenum">
              <a:rPr lang="en-US" smtClean="0"/>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7748550"/>
      </p:ext>
    </p:extLst>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45C1B0-7738-4903-9C2A-5D0BAD631D34}" type="datetimeFigureOut">
              <a:rPr lang="en-US" smtClean="0"/>
              <a:t>01/10/2021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A8E590-A9AD-48EF-8505-98D995DE8876}" type="slidenum">
              <a:rPr lang="en-US" smtClean="0"/>
              <a:t>‹#›</a:t>
            </a:fld>
            <a:endParaRPr lang="en-US"/>
          </a:p>
        </p:txBody>
      </p:sp>
    </p:spTree>
    <p:extLst>
      <p:ext uri="{BB962C8B-B14F-4D97-AF65-F5344CB8AC3E}">
        <p14:creationId xmlns:p14="http://schemas.microsoft.com/office/powerpoint/2010/main" val="1254851147"/>
      </p:ext>
    </p:extLst>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45C1B0-7738-4903-9C2A-5D0BAD631D34}" type="datetimeFigureOut">
              <a:rPr lang="en-US" smtClean="0"/>
              <a:t>01/10/2021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A8E590-A9AD-48EF-8505-98D995DE8876}" type="slidenum">
              <a:rPr lang="en-US" smtClean="0"/>
              <a:t>‹#›</a:t>
            </a:fld>
            <a:endParaRPr lang="en-US"/>
          </a:p>
        </p:txBody>
      </p:sp>
    </p:spTree>
    <p:extLst>
      <p:ext uri="{BB962C8B-B14F-4D97-AF65-F5344CB8AC3E}">
        <p14:creationId xmlns:p14="http://schemas.microsoft.com/office/powerpoint/2010/main" val="2734341152"/>
      </p:ext>
    </p:extLst>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45C1B0-7738-4903-9C2A-5D0BAD631D34}" type="datetimeFigureOut">
              <a:rPr lang="en-US" smtClean="0"/>
              <a:t>01/10/2021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A8E590-A9AD-48EF-8505-98D995DE8876}" type="slidenum">
              <a:rPr lang="en-US" smtClean="0"/>
              <a:t>‹#›</a:t>
            </a:fld>
            <a:endParaRPr lang="en-US"/>
          </a:p>
        </p:txBody>
      </p:sp>
    </p:spTree>
    <p:extLst>
      <p:ext uri="{BB962C8B-B14F-4D97-AF65-F5344CB8AC3E}">
        <p14:creationId xmlns:p14="http://schemas.microsoft.com/office/powerpoint/2010/main" val="82504309"/>
      </p:ext>
    </p:extLst>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45C1B0-7738-4903-9C2A-5D0BAD631D34}" type="datetimeFigureOut">
              <a:rPr lang="en-US" smtClean="0"/>
              <a:t>01/10/2021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A8E590-A9AD-48EF-8505-98D995DE8876}" type="slidenum">
              <a:rPr lang="en-US" smtClean="0"/>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0187232"/>
      </p:ext>
    </p:extLst>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45C1B0-7738-4903-9C2A-5D0BAD631D34}" type="datetimeFigureOut">
              <a:rPr lang="en-US" smtClean="0"/>
              <a:t>01/10/2021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A8E590-A9AD-48EF-8505-98D995DE8876}" type="slidenum">
              <a:rPr lang="en-US" smtClean="0"/>
              <a:t>‹#›</a:t>
            </a:fld>
            <a:endParaRPr lang="en-US"/>
          </a:p>
        </p:txBody>
      </p:sp>
    </p:spTree>
    <p:extLst>
      <p:ext uri="{BB962C8B-B14F-4D97-AF65-F5344CB8AC3E}">
        <p14:creationId xmlns:p14="http://schemas.microsoft.com/office/powerpoint/2010/main" val="3122698595"/>
      </p:ext>
    </p:extLst>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45C1B0-7738-4903-9C2A-5D0BAD631D34}" type="datetimeFigureOut">
              <a:rPr lang="en-US" smtClean="0"/>
              <a:t>01/10/2021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A8E590-A9AD-48EF-8505-98D995DE8876}" type="slidenum">
              <a:rPr lang="en-US" smtClean="0"/>
              <a:t>‹#›</a:t>
            </a:fld>
            <a:endParaRPr lang="en-US"/>
          </a:p>
        </p:txBody>
      </p:sp>
    </p:spTree>
    <p:extLst>
      <p:ext uri="{BB962C8B-B14F-4D97-AF65-F5344CB8AC3E}">
        <p14:creationId xmlns:p14="http://schemas.microsoft.com/office/powerpoint/2010/main" val="445587325"/>
      </p:ext>
    </p:extLst>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45C1B0-7738-4903-9C2A-5D0BAD631D34}" type="datetimeFigureOut">
              <a:rPr lang="en-US" smtClean="0"/>
              <a:t>01/10/2021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A8E590-A9AD-48EF-8505-98D995DE8876}" type="slidenum">
              <a:rPr lang="en-US" smtClean="0"/>
              <a:t>‹#›</a:t>
            </a:fld>
            <a:endParaRPr lang="en-US"/>
          </a:p>
        </p:txBody>
      </p:sp>
    </p:spTree>
    <p:extLst>
      <p:ext uri="{BB962C8B-B14F-4D97-AF65-F5344CB8AC3E}">
        <p14:creationId xmlns:p14="http://schemas.microsoft.com/office/powerpoint/2010/main" val="3270935330"/>
      </p:ext>
    </p:extLst>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5C1B0-7738-4903-9C2A-5D0BAD631D34}" type="datetimeFigureOut">
              <a:rPr lang="en-US" smtClean="0"/>
              <a:t>01/10/2021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A8E590-A9AD-48EF-8505-98D995DE8876}" type="slidenum">
              <a:rPr lang="en-US" smtClean="0"/>
              <a:t>‹#›</a:t>
            </a:fld>
            <a:endParaRPr lang="en-US"/>
          </a:p>
        </p:txBody>
      </p:sp>
    </p:spTree>
    <p:extLst>
      <p:ext uri="{BB962C8B-B14F-4D97-AF65-F5344CB8AC3E}">
        <p14:creationId xmlns:p14="http://schemas.microsoft.com/office/powerpoint/2010/main" val="1882439867"/>
      </p:ext>
    </p:extLst>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5445C1B0-7738-4903-9C2A-5D0BAD631D34}" type="datetimeFigureOut">
              <a:rPr lang="en-US" smtClean="0"/>
              <a:t>01/10/2021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A8E590-A9AD-48EF-8505-98D995DE8876}" type="slidenum">
              <a:rPr lang="en-US" smtClean="0"/>
              <a:t>‹#›</a:t>
            </a:fld>
            <a:endParaRPr lang="en-US"/>
          </a:p>
        </p:txBody>
      </p:sp>
    </p:spTree>
    <p:extLst>
      <p:ext uri="{BB962C8B-B14F-4D97-AF65-F5344CB8AC3E}">
        <p14:creationId xmlns:p14="http://schemas.microsoft.com/office/powerpoint/2010/main" val="2510325776"/>
      </p:ext>
    </p:extLst>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5445C1B0-7738-4903-9C2A-5D0BAD631D34}" type="datetimeFigureOut">
              <a:rPr lang="en-US" smtClean="0"/>
              <a:t>01/10/2021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A8E590-A9AD-48EF-8505-98D995DE8876}" type="slidenum">
              <a:rPr lang="en-US" smtClean="0"/>
              <a:t>‹#›</a:t>
            </a:fld>
            <a:endParaRPr lang="en-US"/>
          </a:p>
        </p:txBody>
      </p:sp>
    </p:spTree>
    <p:extLst>
      <p:ext uri="{BB962C8B-B14F-4D97-AF65-F5344CB8AC3E}">
        <p14:creationId xmlns:p14="http://schemas.microsoft.com/office/powerpoint/2010/main" val="3983551578"/>
      </p:ext>
    </p:extLst>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5445C1B0-7738-4903-9C2A-5D0BAD631D34}" type="datetimeFigureOut">
              <a:rPr lang="en-US" smtClean="0"/>
              <a:t>01/10/2021</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D6A8E590-A9AD-48EF-8505-98D995DE8876}" type="slidenum">
              <a:rPr lang="en-US" smtClean="0"/>
              <a:t>‹#›</a:t>
            </a:fld>
            <a:endParaRPr lang="en-US"/>
          </a:p>
        </p:txBody>
      </p:sp>
    </p:spTree>
    <p:extLst>
      <p:ext uri="{BB962C8B-B14F-4D97-AF65-F5344CB8AC3E}">
        <p14:creationId xmlns:p14="http://schemas.microsoft.com/office/powerpoint/2010/main" val="9813745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split orient="vert"/>
  </p:transition>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21.wdp"/><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22.wdp"/><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microsoft.com/office/2007/relationships/hdphoto" Target="../media/hdphoto23.wdp"/><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0A8C71-7703-4644-97C6-C5825C0CCC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7033" y="472690"/>
            <a:ext cx="5898694" cy="5893566"/>
          </a:xfrm>
          <a:prstGeom prst="rect">
            <a:avLst/>
          </a:prstGeom>
        </p:spPr>
      </p:pic>
    </p:spTree>
    <p:extLst>
      <p:ext uri="{BB962C8B-B14F-4D97-AF65-F5344CB8AC3E}">
        <p14:creationId xmlns:p14="http://schemas.microsoft.com/office/powerpoint/2010/main" val="1628370705"/>
      </p:ext>
    </p:extLst>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61F348-4E16-47D1-8230-CFADA77BCDE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t="15445" b="14111"/>
          <a:stretch/>
        </p:blipFill>
        <p:spPr>
          <a:xfrm>
            <a:off x="290945" y="374073"/>
            <a:ext cx="8562110" cy="6192982"/>
          </a:xfrm>
          <a:prstGeom prst="rect">
            <a:avLst/>
          </a:prstGeom>
        </p:spPr>
      </p:pic>
    </p:spTree>
    <p:extLst>
      <p:ext uri="{BB962C8B-B14F-4D97-AF65-F5344CB8AC3E}">
        <p14:creationId xmlns:p14="http://schemas.microsoft.com/office/powerpoint/2010/main" val="795685948"/>
      </p:ext>
    </p:extLst>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DE1C65-093E-4ECD-A42D-05AA8096D802}"/>
              </a:ext>
            </a:extLst>
          </p:cNvPr>
          <p:cNvPicPr>
            <a:picLocks noChangeAspect="1"/>
          </p:cNvPicPr>
          <p:nvPr/>
        </p:nvPicPr>
        <p:blipFill rotWithShape="1">
          <a:blip r:embed="rId2"/>
          <a:srcRect t="15192" b="7483"/>
          <a:stretch/>
        </p:blipFill>
        <p:spPr>
          <a:xfrm>
            <a:off x="263236" y="304800"/>
            <a:ext cx="8617528" cy="6192981"/>
          </a:xfrm>
          <a:prstGeom prst="rect">
            <a:avLst/>
          </a:prstGeom>
        </p:spPr>
      </p:pic>
    </p:spTree>
    <p:extLst>
      <p:ext uri="{BB962C8B-B14F-4D97-AF65-F5344CB8AC3E}">
        <p14:creationId xmlns:p14="http://schemas.microsoft.com/office/powerpoint/2010/main" val="820494306"/>
      </p:ext>
    </p:extLst>
  </p:cSld>
  <p:clrMapOvr>
    <a:masterClrMapping/>
  </p:clrMapOvr>
  <p:transition spd="slow">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2160ED-9FE3-41C1-8712-D61F819B3EC3}"/>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15909" t="15311" b="44617"/>
          <a:stretch/>
        </p:blipFill>
        <p:spPr>
          <a:xfrm>
            <a:off x="288886" y="346364"/>
            <a:ext cx="8550313" cy="6165272"/>
          </a:xfrm>
          <a:prstGeom prst="rect">
            <a:avLst/>
          </a:prstGeom>
        </p:spPr>
      </p:pic>
    </p:spTree>
    <p:extLst>
      <p:ext uri="{BB962C8B-B14F-4D97-AF65-F5344CB8AC3E}">
        <p14:creationId xmlns:p14="http://schemas.microsoft.com/office/powerpoint/2010/main" val="3477134359"/>
      </p:ext>
    </p:extLst>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0C0257-BC57-419B-9D4D-D4B81605FE9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16391" t="13907" b="12582"/>
          <a:stretch/>
        </p:blipFill>
        <p:spPr>
          <a:xfrm>
            <a:off x="346363" y="443345"/>
            <a:ext cx="8409709" cy="6054438"/>
          </a:xfrm>
          <a:prstGeom prst="rect">
            <a:avLst/>
          </a:prstGeom>
        </p:spPr>
      </p:pic>
    </p:spTree>
    <p:extLst>
      <p:ext uri="{BB962C8B-B14F-4D97-AF65-F5344CB8AC3E}">
        <p14:creationId xmlns:p14="http://schemas.microsoft.com/office/powerpoint/2010/main" val="469787527"/>
      </p:ext>
    </p:extLst>
  </p:cSld>
  <p:clrMapOvr>
    <a:masterClrMapping/>
  </p:clrMapOvr>
  <p:transition spd="slow">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1783D4-1075-4652-B032-735FFC912BE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80017" y="304800"/>
            <a:ext cx="8583966" cy="6248400"/>
          </a:xfrm>
          <a:prstGeom prst="rect">
            <a:avLst/>
          </a:prstGeom>
        </p:spPr>
      </p:pic>
    </p:spTree>
    <p:extLst>
      <p:ext uri="{BB962C8B-B14F-4D97-AF65-F5344CB8AC3E}">
        <p14:creationId xmlns:p14="http://schemas.microsoft.com/office/powerpoint/2010/main" val="818855008"/>
      </p:ext>
    </p:extLst>
  </p:cSld>
  <p:clrMapOvr>
    <a:masterClrMapping/>
  </p:clrMapOvr>
  <p:transition spd="slow">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991563-0B85-49FF-BB5A-1BAB64ABBAE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36250" y="304800"/>
            <a:ext cx="8671500" cy="6248400"/>
          </a:xfrm>
          <a:prstGeom prst="rect">
            <a:avLst/>
          </a:prstGeom>
        </p:spPr>
      </p:pic>
    </p:spTree>
    <p:extLst>
      <p:ext uri="{BB962C8B-B14F-4D97-AF65-F5344CB8AC3E}">
        <p14:creationId xmlns:p14="http://schemas.microsoft.com/office/powerpoint/2010/main" val="259874613"/>
      </p:ext>
    </p:extLst>
  </p:cSld>
  <p:clrMapOvr>
    <a:masterClrMapping/>
  </p:clrMapOvr>
  <p:transition spd="slow">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CD8786-FFCA-445D-B43E-45555EF054D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39428" y="665018"/>
            <a:ext cx="8665144" cy="5527964"/>
          </a:xfrm>
          <a:prstGeom prst="rect">
            <a:avLst/>
          </a:prstGeom>
        </p:spPr>
      </p:pic>
    </p:spTree>
    <p:extLst>
      <p:ext uri="{BB962C8B-B14F-4D97-AF65-F5344CB8AC3E}">
        <p14:creationId xmlns:p14="http://schemas.microsoft.com/office/powerpoint/2010/main" val="3485960747"/>
      </p:ext>
    </p:extLst>
  </p:cSld>
  <p:clrMapOvr>
    <a:masterClrMapping/>
  </p:clrMapOvr>
  <p:transition spd="slow">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4889F0-4D90-4570-B8CE-5B9BDD05E84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22598" y="346364"/>
            <a:ext cx="8698804" cy="6165272"/>
          </a:xfrm>
          <a:prstGeom prst="rect">
            <a:avLst/>
          </a:prstGeom>
        </p:spPr>
      </p:pic>
    </p:spTree>
    <p:extLst>
      <p:ext uri="{BB962C8B-B14F-4D97-AF65-F5344CB8AC3E}">
        <p14:creationId xmlns:p14="http://schemas.microsoft.com/office/powerpoint/2010/main" val="1081054419"/>
      </p:ext>
    </p:extLst>
  </p:cSld>
  <p:clrMapOvr>
    <a:masterClrMapping/>
  </p:clrMapOvr>
  <p:transition spd="slow">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00BE36-623F-4DC8-BA1D-B2F3ED22C00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56160" y="207818"/>
            <a:ext cx="8631680" cy="6442364"/>
          </a:xfrm>
          <a:prstGeom prst="rect">
            <a:avLst/>
          </a:prstGeom>
        </p:spPr>
      </p:pic>
    </p:spTree>
    <p:extLst>
      <p:ext uri="{BB962C8B-B14F-4D97-AF65-F5344CB8AC3E}">
        <p14:creationId xmlns:p14="http://schemas.microsoft.com/office/powerpoint/2010/main" val="3220032080"/>
      </p:ext>
    </p:extLst>
  </p:cSld>
  <p:clrMapOvr>
    <a:masterClrMapping/>
  </p:clrMapOvr>
  <p:transition spd="slow">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B737F1-E196-49E9-9330-2ABC1595678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90945" y="290945"/>
            <a:ext cx="8562110" cy="6276110"/>
          </a:xfrm>
          <a:prstGeom prst="rect">
            <a:avLst/>
          </a:prstGeom>
        </p:spPr>
      </p:pic>
    </p:spTree>
    <p:extLst>
      <p:ext uri="{BB962C8B-B14F-4D97-AF65-F5344CB8AC3E}">
        <p14:creationId xmlns:p14="http://schemas.microsoft.com/office/powerpoint/2010/main" val="1798268747"/>
      </p:ext>
    </p:extLst>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C79BE-7D60-4E46-B160-8FAA35FEB1B9}"/>
              </a:ext>
            </a:extLst>
          </p:cNvPr>
          <p:cNvSpPr>
            <a:spLocks noGrp="1"/>
          </p:cNvSpPr>
          <p:nvPr>
            <p:ph type="ctrTitle"/>
          </p:nvPr>
        </p:nvSpPr>
        <p:spPr>
          <a:xfrm>
            <a:off x="832485" y="362608"/>
            <a:ext cx="7475220" cy="1110510"/>
          </a:xfrm>
        </p:spPr>
        <p:txBody>
          <a:bodyPr anchor="ctr">
            <a:normAutofit/>
          </a:bodyPr>
          <a:lstStyle/>
          <a:p>
            <a:pPr>
              <a:lnSpc>
                <a:spcPct val="100000"/>
              </a:lnSpc>
            </a:pPr>
            <a:r>
              <a:rPr lang="en-US" sz="2800" b="0">
                <a:solidFill>
                  <a:srgbClr val="FFFF00"/>
                </a:solidFill>
              </a:rPr>
              <a:t>SỞ GIÁO DỤC &amp; ĐÀO TẠO TP.HCM</a:t>
            </a:r>
            <a:br>
              <a:rPr lang="en-US" sz="2800" b="0">
                <a:solidFill>
                  <a:srgbClr val="FFFF00"/>
                </a:solidFill>
              </a:rPr>
            </a:br>
            <a:r>
              <a:rPr lang="en-US" sz="2800" b="0">
                <a:solidFill>
                  <a:srgbClr val="FFFF00"/>
                </a:solidFill>
              </a:rPr>
              <a:t>TRƯỜNG THPT DƯƠNG VĂN DƯƠNG</a:t>
            </a:r>
          </a:p>
        </p:txBody>
      </p:sp>
      <p:sp>
        <p:nvSpPr>
          <p:cNvPr id="3" name="Subtitle 2">
            <a:extLst>
              <a:ext uri="{FF2B5EF4-FFF2-40B4-BE49-F238E27FC236}">
                <a16:creationId xmlns:a16="http://schemas.microsoft.com/office/drawing/2014/main" id="{650E035C-9E1D-4C5B-9C6A-AAF712687FB0}"/>
              </a:ext>
            </a:extLst>
          </p:cNvPr>
          <p:cNvSpPr>
            <a:spLocks noGrp="1"/>
          </p:cNvSpPr>
          <p:nvPr>
            <p:ph type="subTitle" idx="1"/>
          </p:nvPr>
        </p:nvSpPr>
        <p:spPr>
          <a:xfrm>
            <a:off x="437626" y="3869635"/>
            <a:ext cx="8264940" cy="2116006"/>
          </a:xfrm>
        </p:spPr>
        <p:txBody>
          <a:bodyPr anchor="ctr">
            <a:normAutofit/>
          </a:bodyPr>
          <a:lstStyle/>
          <a:p>
            <a:pPr>
              <a:lnSpc>
                <a:spcPct val="100000"/>
              </a:lnSpc>
            </a:pPr>
            <a:r>
              <a:rPr lang="en-US" sz="2800" b="1" i="1">
                <a:solidFill>
                  <a:srgbClr val="FFFF00"/>
                </a:solidFill>
              </a:rPr>
              <a:t>V/v triển khai công tác Số hóa Hồ sơ Giáo học vụ &amp; Hồ sơ chuyên môn trên SMAS (NH 2021 – 2022)</a:t>
            </a:r>
          </a:p>
        </p:txBody>
      </p:sp>
      <p:sp>
        <p:nvSpPr>
          <p:cNvPr id="4" name="Title 1">
            <a:extLst>
              <a:ext uri="{FF2B5EF4-FFF2-40B4-BE49-F238E27FC236}">
                <a16:creationId xmlns:a16="http://schemas.microsoft.com/office/drawing/2014/main" id="{D4E62F37-EF23-4465-B0DA-0EB10C99EBF5}"/>
              </a:ext>
            </a:extLst>
          </p:cNvPr>
          <p:cNvSpPr txBox="1">
            <a:spLocks/>
          </p:cNvSpPr>
          <p:nvPr/>
        </p:nvSpPr>
        <p:spPr>
          <a:xfrm>
            <a:off x="295736" y="1579805"/>
            <a:ext cx="8548718" cy="1941162"/>
          </a:xfrm>
          <a:prstGeom prst="rect">
            <a:avLst/>
          </a:prstGeom>
          <a:solidFill>
            <a:schemeClr val="accent6">
              <a:lumMod val="60000"/>
              <a:lumOff val="40000"/>
            </a:schemeClr>
          </a:solidFill>
        </p:spPr>
        <p:txBody>
          <a:bodyPr vert="horz" lIns="91440" tIns="45720" rIns="91440" bIns="45720" rtlCol="0" anchor="ctr">
            <a:normAutofit/>
          </a:bodyPr>
          <a:lstStyle>
            <a:lvl1pPr algn="ctr" defTabSz="685800" rtl="0" eaLnBrk="1" latinLnBrk="0" hangingPunct="1">
              <a:lnSpc>
                <a:spcPct val="85000"/>
              </a:lnSpc>
              <a:spcBef>
                <a:spcPct val="0"/>
              </a:spcBef>
              <a:buNone/>
              <a:defRPr sz="6000" b="1" kern="1200" cap="all" baseline="0">
                <a:solidFill>
                  <a:srgbClr val="FFFFFF"/>
                </a:solidFill>
                <a:latin typeface="+mj-lt"/>
                <a:ea typeface="+mj-ea"/>
                <a:cs typeface="+mj-cs"/>
              </a:defRPr>
            </a:lvl1pPr>
          </a:lstStyle>
          <a:p>
            <a:pPr>
              <a:lnSpc>
                <a:spcPct val="110000"/>
              </a:lnSpc>
            </a:pPr>
            <a:r>
              <a:rPr lang="en-US" sz="2400">
                <a:solidFill>
                  <a:srgbClr val="C00000"/>
                </a:solidFill>
              </a:rPr>
              <a:t>Sinh hoạt chuyên môn – nghiệp vụ sư phạm</a:t>
            </a:r>
          </a:p>
        </p:txBody>
      </p:sp>
      <p:sp>
        <p:nvSpPr>
          <p:cNvPr id="5" name="Subtitle 2">
            <a:extLst>
              <a:ext uri="{FF2B5EF4-FFF2-40B4-BE49-F238E27FC236}">
                <a16:creationId xmlns:a16="http://schemas.microsoft.com/office/drawing/2014/main" id="{04CE3E56-74F4-43D6-B068-CB2196918811}"/>
              </a:ext>
            </a:extLst>
          </p:cNvPr>
          <p:cNvSpPr txBox="1">
            <a:spLocks/>
          </p:cNvSpPr>
          <p:nvPr/>
        </p:nvSpPr>
        <p:spPr>
          <a:xfrm>
            <a:off x="1282148" y="6148552"/>
            <a:ext cx="6575895" cy="497413"/>
          </a:xfrm>
          <a:prstGeom prst="rect">
            <a:avLst/>
          </a:prstGeom>
        </p:spPr>
        <p:txBody>
          <a:bodyPr vert="horz" lIns="91440" tIns="45720" rIns="91440" bIns="45720" rtlCol="0" anchor="ctr">
            <a:normAutofit/>
          </a:bodyPr>
          <a:lstStyle>
            <a:lvl1pPr marL="0" indent="0" algn="ctr" defTabSz="685800" rtl="0" eaLnBrk="1" latinLnBrk="0" hangingPunct="1">
              <a:lnSpc>
                <a:spcPct val="90000"/>
              </a:lnSpc>
              <a:spcBef>
                <a:spcPts val="1000"/>
              </a:spcBef>
              <a:buClr>
                <a:schemeClr val="accent1"/>
              </a:buClr>
              <a:buSzPct val="80000"/>
              <a:buFont typeface="Corbel" pitchFamily="34" charset="0"/>
              <a:buNone/>
              <a:defRPr sz="1800" kern="1200">
                <a:solidFill>
                  <a:srgbClr val="FFFFFF"/>
                </a:solidFill>
                <a:latin typeface="+mn-lt"/>
                <a:ea typeface="+mn-ea"/>
                <a:cs typeface="+mn-cs"/>
              </a:defRPr>
            </a:lvl1pPr>
            <a:lvl2pPr marL="342900" indent="0" algn="ctr" defTabSz="685800" rtl="0" eaLnBrk="1" latinLnBrk="0" hangingPunct="1">
              <a:lnSpc>
                <a:spcPct val="90000"/>
              </a:lnSpc>
              <a:spcBef>
                <a:spcPts val="150"/>
              </a:spcBef>
              <a:spcAft>
                <a:spcPts val="300"/>
              </a:spcAft>
              <a:buClr>
                <a:schemeClr val="accent1"/>
              </a:buClr>
              <a:buSzPct val="80000"/>
              <a:buFont typeface="Corbel" pitchFamily="34" charset="0"/>
              <a:buNone/>
              <a:defRPr sz="1800" kern="1200">
                <a:solidFill>
                  <a:schemeClr val="accent1"/>
                </a:solidFill>
                <a:latin typeface="+mn-lt"/>
                <a:ea typeface="+mn-ea"/>
                <a:cs typeface="+mn-cs"/>
              </a:defRPr>
            </a:lvl2pPr>
            <a:lvl3pPr marL="685800" indent="0" algn="ctr" defTabSz="685800" rtl="0" eaLnBrk="1" latinLnBrk="0" hangingPunct="1">
              <a:lnSpc>
                <a:spcPct val="90000"/>
              </a:lnSpc>
              <a:spcBef>
                <a:spcPts val="150"/>
              </a:spcBef>
              <a:spcAft>
                <a:spcPts val="300"/>
              </a:spcAft>
              <a:buClr>
                <a:schemeClr val="accent1"/>
              </a:buClr>
              <a:buSzPct val="80000"/>
              <a:buFont typeface="Corbel" pitchFamily="34" charset="0"/>
              <a:buNone/>
              <a:defRPr sz="1800" kern="1200">
                <a:solidFill>
                  <a:schemeClr val="accent1"/>
                </a:solidFill>
                <a:latin typeface="+mn-lt"/>
                <a:ea typeface="+mn-ea"/>
                <a:cs typeface="+mn-cs"/>
              </a:defRPr>
            </a:lvl3pPr>
            <a:lvl4pPr marL="1028700" indent="0" algn="ctr" defTabSz="685800" rtl="0" eaLnBrk="1" latinLnBrk="0" hangingPunct="1">
              <a:lnSpc>
                <a:spcPct val="90000"/>
              </a:lnSpc>
              <a:spcBef>
                <a:spcPts val="150"/>
              </a:spcBef>
              <a:spcAft>
                <a:spcPts val="300"/>
              </a:spcAft>
              <a:buClr>
                <a:schemeClr val="accent1"/>
              </a:buClr>
              <a:buSzPct val="80000"/>
              <a:buFont typeface="Corbel" pitchFamily="34" charset="0"/>
              <a:buNone/>
              <a:defRPr sz="1500" kern="1200">
                <a:solidFill>
                  <a:schemeClr val="accent1"/>
                </a:solidFill>
                <a:latin typeface="+mn-lt"/>
                <a:ea typeface="+mn-ea"/>
                <a:cs typeface="+mn-cs"/>
              </a:defRPr>
            </a:lvl4pPr>
            <a:lvl5pPr marL="1371600" indent="0" algn="ctr" defTabSz="685800" rtl="0" eaLnBrk="1" latinLnBrk="0" hangingPunct="1">
              <a:lnSpc>
                <a:spcPct val="90000"/>
              </a:lnSpc>
              <a:spcBef>
                <a:spcPts val="150"/>
              </a:spcBef>
              <a:spcAft>
                <a:spcPts val="300"/>
              </a:spcAft>
              <a:buClr>
                <a:schemeClr val="accent1"/>
              </a:buClr>
              <a:buSzPct val="80000"/>
              <a:buFont typeface="Corbel" pitchFamily="34" charset="0"/>
              <a:buNone/>
              <a:defRPr sz="1500" kern="1200">
                <a:solidFill>
                  <a:schemeClr val="accent1"/>
                </a:solidFill>
                <a:latin typeface="+mn-lt"/>
                <a:ea typeface="+mn-ea"/>
                <a:cs typeface="+mn-cs"/>
              </a:defRPr>
            </a:lvl5pPr>
            <a:lvl6pPr marL="1714500" indent="0" algn="ctr" defTabSz="685800" rtl="0" eaLnBrk="1" latinLnBrk="0" hangingPunct="1">
              <a:lnSpc>
                <a:spcPct val="90000"/>
              </a:lnSpc>
              <a:spcBef>
                <a:spcPts val="150"/>
              </a:spcBef>
              <a:spcAft>
                <a:spcPts val="300"/>
              </a:spcAft>
              <a:buClr>
                <a:schemeClr val="accent1"/>
              </a:buClr>
              <a:buSzPct val="80000"/>
              <a:buFont typeface="Corbel" pitchFamily="34" charset="0"/>
              <a:buNone/>
              <a:defRPr sz="1500" kern="1200">
                <a:solidFill>
                  <a:schemeClr val="accent1"/>
                </a:solidFill>
                <a:latin typeface="+mn-lt"/>
                <a:ea typeface="+mn-ea"/>
                <a:cs typeface="+mn-cs"/>
              </a:defRPr>
            </a:lvl6pPr>
            <a:lvl7pPr marL="2057400" indent="0" algn="ctr" defTabSz="685800" rtl="0" eaLnBrk="1" latinLnBrk="0" hangingPunct="1">
              <a:lnSpc>
                <a:spcPct val="90000"/>
              </a:lnSpc>
              <a:spcBef>
                <a:spcPts val="150"/>
              </a:spcBef>
              <a:spcAft>
                <a:spcPts val="300"/>
              </a:spcAft>
              <a:buClr>
                <a:schemeClr val="accent1"/>
              </a:buClr>
              <a:buSzPct val="80000"/>
              <a:buFont typeface="Corbel" pitchFamily="34" charset="0"/>
              <a:buNone/>
              <a:defRPr sz="1500" kern="1200">
                <a:solidFill>
                  <a:schemeClr val="accent1"/>
                </a:solidFill>
                <a:latin typeface="+mn-lt"/>
                <a:ea typeface="+mn-ea"/>
                <a:cs typeface="+mn-cs"/>
              </a:defRPr>
            </a:lvl7pPr>
            <a:lvl8pPr marL="2400300" indent="0" algn="ctr" defTabSz="685800" rtl="0" eaLnBrk="1" latinLnBrk="0" hangingPunct="1">
              <a:lnSpc>
                <a:spcPct val="90000"/>
              </a:lnSpc>
              <a:spcBef>
                <a:spcPts val="150"/>
              </a:spcBef>
              <a:spcAft>
                <a:spcPts val="300"/>
              </a:spcAft>
              <a:buClr>
                <a:schemeClr val="accent1"/>
              </a:buClr>
              <a:buSzPct val="80000"/>
              <a:buFont typeface="Corbel" pitchFamily="34" charset="0"/>
              <a:buNone/>
              <a:defRPr sz="1500" kern="1200">
                <a:solidFill>
                  <a:schemeClr val="accent1"/>
                </a:solidFill>
                <a:latin typeface="+mn-lt"/>
                <a:ea typeface="+mn-ea"/>
                <a:cs typeface="+mn-cs"/>
              </a:defRPr>
            </a:lvl8pPr>
            <a:lvl9pPr marL="2743200" indent="0" algn="ctr" defTabSz="685800" rtl="0" eaLnBrk="1" latinLnBrk="0" hangingPunct="1">
              <a:lnSpc>
                <a:spcPct val="90000"/>
              </a:lnSpc>
              <a:spcBef>
                <a:spcPts val="150"/>
              </a:spcBef>
              <a:spcAft>
                <a:spcPts val="300"/>
              </a:spcAft>
              <a:buClr>
                <a:schemeClr val="accent1"/>
              </a:buClr>
              <a:buSzPct val="80000"/>
              <a:buFont typeface="Corbel" pitchFamily="34" charset="0"/>
              <a:buNone/>
              <a:defRPr sz="1500" kern="1200">
                <a:solidFill>
                  <a:schemeClr val="accent1"/>
                </a:solidFill>
                <a:latin typeface="+mn-lt"/>
                <a:ea typeface="+mn-ea"/>
                <a:cs typeface="+mn-cs"/>
              </a:defRPr>
            </a:lvl9pPr>
          </a:lstStyle>
          <a:p>
            <a:pPr>
              <a:lnSpc>
                <a:spcPct val="100000"/>
              </a:lnSpc>
            </a:pPr>
            <a:r>
              <a:rPr lang="en-US" b="1" i="1">
                <a:solidFill>
                  <a:srgbClr val="FFFF00"/>
                </a:solidFill>
              </a:rPr>
              <a:t>Nhà Bè, ngày 02 / 10 / 2021</a:t>
            </a:r>
          </a:p>
        </p:txBody>
      </p:sp>
    </p:spTree>
    <p:extLst>
      <p:ext uri="{BB962C8B-B14F-4D97-AF65-F5344CB8AC3E}">
        <p14:creationId xmlns:p14="http://schemas.microsoft.com/office/powerpoint/2010/main" val="2026637009"/>
      </p:ext>
    </p:extLst>
  </p:cSld>
  <p:clrMapOvr>
    <a:masterClrMapping/>
  </p:clrMapOvr>
  <p:transition spd="slow">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C9CAA3-2B1B-40FC-A7D4-3E33E20B4733}"/>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t="15436" b="24161"/>
          <a:stretch/>
        </p:blipFill>
        <p:spPr>
          <a:xfrm>
            <a:off x="304800" y="263237"/>
            <a:ext cx="8534400" cy="6262254"/>
          </a:xfrm>
          <a:prstGeom prst="rect">
            <a:avLst/>
          </a:prstGeom>
        </p:spPr>
      </p:pic>
    </p:spTree>
    <p:extLst>
      <p:ext uri="{BB962C8B-B14F-4D97-AF65-F5344CB8AC3E}">
        <p14:creationId xmlns:p14="http://schemas.microsoft.com/office/powerpoint/2010/main" val="1846873923"/>
      </p:ext>
    </p:extLst>
  </p:cSld>
  <p:clrMapOvr>
    <a:masterClrMapping/>
  </p:clrMapOvr>
  <p:transition spd="slow">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2C9888-AAAB-4B82-B06B-53EEA4C20D46}"/>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15975" t="15483" b="7097"/>
          <a:stretch/>
        </p:blipFill>
        <p:spPr>
          <a:xfrm>
            <a:off x="263237" y="401782"/>
            <a:ext cx="8645236" cy="6137564"/>
          </a:xfrm>
          <a:prstGeom prst="rect">
            <a:avLst/>
          </a:prstGeom>
        </p:spPr>
      </p:pic>
    </p:spTree>
    <p:extLst>
      <p:ext uri="{BB962C8B-B14F-4D97-AF65-F5344CB8AC3E}">
        <p14:creationId xmlns:p14="http://schemas.microsoft.com/office/powerpoint/2010/main" val="2497478520"/>
      </p:ext>
    </p:extLst>
  </p:cSld>
  <p:clrMapOvr>
    <a:masterClrMapping/>
  </p:clrMapOvr>
  <p:transition spd="slow">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5389BE-EE49-46EE-8317-255375E67CF0}"/>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20454" t="23030" b="23030"/>
          <a:stretch/>
        </p:blipFill>
        <p:spPr>
          <a:xfrm>
            <a:off x="263236" y="290945"/>
            <a:ext cx="8617528" cy="6276110"/>
          </a:xfrm>
          <a:prstGeom prst="rect">
            <a:avLst/>
          </a:prstGeom>
        </p:spPr>
      </p:pic>
    </p:spTree>
    <p:extLst>
      <p:ext uri="{BB962C8B-B14F-4D97-AF65-F5344CB8AC3E}">
        <p14:creationId xmlns:p14="http://schemas.microsoft.com/office/powerpoint/2010/main" val="3381213383"/>
      </p:ext>
    </p:extLst>
  </p:cSld>
  <p:clrMapOvr>
    <a:masterClrMapping/>
  </p:clrMapOvr>
  <p:transition spd="slow">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D7EFEE-22AD-4261-AEBC-FDB6AC0EDF6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04800" y="318655"/>
            <a:ext cx="8534400" cy="6220690"/>
          </a:xfrm>
          <a:prstGeom prst="rect">
            <a:avLst/>
          </a:prstGeom>
        </p:spPr>
      </p:pic>
    </p:spTree>
    <p:extLst>
      <p:ext uri="{BB962C8B-B14F-4D97-AF65-F5344CB8AC3E}">
        <p14:creationId xmlns:p14="http://schemas.microsoft.com/office/powerpoint/2010/main" val="3419082665"/>
      </p:ext>
    </p:extLst>
  </p:cSld>
  <p:clrMapOvr>
    <a:masterClrMapping/>
  </p:clrMapOvr>
  <p:transition spd="slow">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F67915-7AAC-4551-BCB0-FA18F8719374}"/>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15909" t="15354" b="15354"/>
          <a:stretch/>
        </p:blipFill>
        <p:spPr>
          <a:xfrm>
            <a:off x="263235" y="332509"/>
            <a:ext cx="8617530" cy="6192982"/>
          </a:xfrm>
          <a:prstGeom prst="rect">
            <a:avLst/>
          </a:prstGeom>
        </p:spPr>
      </p:pic>
    </p:spTree>
    <p:extLst>
      <p:ext uri="{BB962C8B-B14F-4D97-AF65-F5344CB8AC3E}">
        <p14:creationId xmlns:p14="http://schemas.microsoft.com/office/powerpoint/2010/main" val="2071170363"/>
      </p:ext>
    </p:extLst>
  </p:cSld>
  <p:clrMapOvr>
    <a:masterClrMapping/>
  </p:clrMapOvr>
  <p:transition spd="slow">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1FA030-C40F-49FD-B762-6FB980332774}"/>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21061" t="22626" b="22626"/>
          <a:stretch/>
        </p:blipFill>
        <p:spPr>
          <a:xfrm>
            <a:off x="277091" y="277091"/>
            <a:ext cx="8589818" cy="6303818"/>
          </a:xfrm>
          <a:prstGeom prst="rect">
            <a:avLst/>
          </a:prstGeom>
        </p:spPr>
      </p:pic>
    </p:spTree>
    <p:extLst>
      <p:ext uri="{BB962C8B-B14F-4D97-AF65-F5344CB8AC3E}">
        <p14:creationId xmlns:p14="http://schemas.microsoft.com/office/powerpoint/2010/main" val="315950862"/>
      </p:ext>
    </p:extLst>
  </p:cSld>
  <p:clrMapOvr>
    <a:masterClrMapping/>
  </p:clrMapOvr>
  <p:transition spd="slow">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D25823-3047-4C4F-9165-957864D31BA6}"/>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20454" t="21212" b="21212"/>
          <a:stretch/>
        </p:blipFill>
        <p:spPr>
          <a:xfrm>
            <a:off x="290944" y="277091"/>
            <a:ext cx="8562112" cy="6303818"/>
          </a:xfrm>
          <a:prstGeom prst="rect">
            <a:avLst/>
          </a:prstGeom>
        </p:spPr>
      </p:pic>
    </p:spTree>
    <p:extLst>
      <p:ext uri="{BB962C8B-B14F-4D97-AF65-F5344CB8AC3E}">
        <p14:creationId xmlns:p14="http://schemas.microsoft.com/office/powerpoint/2010/main" val="3684049282"/>
      </p:ext>
    </p:extLst>
  </p:cSld>
  <p:clrMapOvr>
    <a:masterClrMapping/>
  </p:clrMapOvr>
  <p:transition spd="slow">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039D4-B3EE-451E-9CE9-E665736B7093}"/>
              </a:ext>
            </a:extLst>
          </p:cNvPr>
          <p:cNvSpPr txBox="1">
            <a:spLocks/>
          </p:cNvSpPr>
          <p:nvPr/>
        </p:nvSpPr>
        <p:spPr>
          <a:xfrm>
            <a:off x="210142" y="231228"/>
            <a:ext cx="8723716" cy="6400800"/>
          </a:xfrm>
          <a:prstGeom prst="rect">
            <a:avLst/>
          </a:prstGeom>
        </p:spPr>
        <p:txBody>
          <a:bodyPr anchor="ctr">
            <a:normAutofit fontScale="77500" lnSpcReduction="20000"/>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pPr algn="ctr">
              <a:lnSpc>
                <a:spcPct val="120000"/>
              </a:lnSpc>
            </a:pPr>
            <a:r>
              <a:rPr lang="en-US" sz="3600" b="1">
                <a:solidFill>
                  <a:srgbClr val="FF0000"/>
                </a:solidFill>
                <a:latin typeface="UVN Bay Buom Nang" panose="00000900000000000000" pitchFamily="2" charset="0"/>
              </a:rPr>
              <a:t>Mục tiêu thực hiện:</a:t>
            </a:r>
          </a:p>
          <a:p>
            <a:pPr algn="ctr">
              <a:lnSpc>
                <a:spcPct val="120000"/>
              </a:lnSpc>
            </a:pPr>
            <a:r>
              <a:rPr lang="en-US" sz="3600" b="1">
                <a:solidFill>
                  <a:schemeClr val="tx1"/>
                </a:solidFill>
                <a:latin typeface="UVN Bay Buom Nang" panose="00000900000000000000" pitchFamily="2" charset="0"/>
              </a:rPr>
              <a:t>+ Đảm bảo yêu cầu số hóa công tác quản lý hồ sơ nhà trường; nhiệm vụ tăng cường ứng dụng CNTT trong trường học (giáo học vụ, chuyên môn và nghiệp vụ sư phạm);</a:t>
            </a:r>
          </a:p>
          <a:p>
            <a:pPr algn="ctr">
              <a:lnSpc>
                <a:spcPct val="120000"/>
              </a:lnSpc>
            </a:pPr>
            <a:r>
              <a:rPr lang="en-US" sz="3600" b="1">
                <a:solidFill>
                  <a:schemeClr val="tx1"/>
                </a:solidFill>
                <a:latin typeface="UVN Bay Buom Nang" panose="00000900000000000000" pitchFamily="2" charset="0"/>
              </a:rPr>
              <a:t>+ Lưu trữ minh chứng số (trên dữ liệu ngành) và văn bản (học vụ in đóng cuốn, thu thập ký xác nhận của cán bộ liên quanlưu kho cuối mỗi giai đoạn trong năm học);</a:t>
            </a:r>
          </a:p>
          <a:p>
            <a:pPr algn="ctr">
              <a:lnSpc>
                <a:spcPct val="120000"/>
              </a:lnSpc>
            </a:pPr>
            <a:r>
              <a:rPr lang="en-US" sz="3600" b="1">
                <a:solidFill>
                  <a:schemeClr val="tx1"/>
                </a:solidFill>
                <a:latin typeface="UVN Bay Buom Nang" panose="00000900000000000000" pitchFamily="2" charset="0"/>
              </a:rPr>
              <a:t>+ Thống nhất định dạng minh chứng, trọng điểm nội dung báo cáo;</a:t>
            </a:r>
          </a:p>
          <a:p>
            <a:pPr algn="ctr">
              <a:lnSpc>
                <a:spcPct val="120000"/>
              </a:lnSpc>
            </a:pPr>
            <a:r>
              <a:rPr lang="en-US" sz="3600" b="1">
                <a:solidFill>
                  <a:schemeClr val="tx1"/>
                </a:solidFill>
                <a:latin typeface="UVN Bay Buom Nang" panose="00000900000000000000" pitchFamily="2" charset="0"/>
              </a:rPr>
              <a:t>+ Đảm bảo hạn định hoàn thành nhập liệu để BLĐ kịp thời có chỉ thị, định hướng giải pháp: trước </a:t>
            </a:r>
            <a:r>
              <a:rPr lang="en-US" sz="3600" b="1">
                <a:solidFill>
                  <a:srgbClr val="FF0000"/>
                </a:solidFill>
                <a:latin typeface="UVN Bay Buom Nang" panose="00000900000000000000" pitchFamily="2" charset="0"/>
              </a:rPr>
              <a:t>11g30 thứ Bảy hằng tuần</a:t>
            </a:r>
            <a:r>
              <a:rPr lang="en-US" sz="3600" b="1">
                <a:solidFill>
                  <a:schemeClr val="tx1"/>
                </a:solidFill>
                <a:latin typeface="UVN Bay Buom Nang" panose="00000900000000000000" pitchFamily="2" charset="0"/>
              </a:rPr>
              <a:t>;</a:t>
            </a:r>
            <a:endParaRPr lang="vi-VN" sz="3600" b="1">
              <a:solidFill>
                <a:schemeClr val="tx1"/>
              </a:solidFill>
              <a:latin typeface="UVN Bay Buom Nang" panose="00000900000000000000" pitchFamily="2" charset="0"/>
            </a:endParaRPr>
          </a:p>
        </p:txBody>
      </p:sp>
    </p:spTree>
    <p:extLst>
      <p:ext uri="{BB962C8B-B14F-4D97-AF65-F5344CB8AC3E}">
        <p14:creationId xmlns:p14="http://schemas.microsoft.com/office/powerpoint/2010/main" val="993288643"/>
      </p:ext>
    </p:extLst>
  </p:cSld>
  <p:clrMapOvr>
    <a:masterClrMapping/>
  </p:clrMapOvr>
  <p:transition spd="slow">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8B750E-FB1B-4553-809B-9878697F32C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10007" y="304800"/>
            <a:ext cx="8523986" cy="6248400"/>
          </a:xfrm>
          <a:prstGeom prst="rect">
            <a:avLst/>
          </a:prstGeom>
        </p:spPr>
      </p:pic>
    </p:spTree>
    <p:extLst>
      <p:ext uri="{BB962C8B-B14F-4D97-AF65-F5344CB8AC3E}">
        <p14:creationId xmlns:p14="http://schemas.microsoft.com/office/powerpoint/2010/main" val="931151078"/>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50E035C-9E1D-4C5B-9C6A-AAF712687FB0}"/>
              </a:ext>
            </a:extLst>
          </p:cNvPr>
          <p:cNvSpPr>
            <a:spLocks noGrp="1"/>
          </p:cNvSpPr>
          <p:nvPr>
            <p:ph type="subTitle" idx="1"/>
          </p:nvPr>
        </p:nvSpPr>
        <p:spPr>
          <a:xfrm>
            <a:off x="437626" y="3869635"/>
            <a:ext cx="8264940" cy="2116006"/>
          </a:xfrm>
        </p:spPr>
        <p:txBody>
          <a:bodyPr anchor="ctr">
            <a:normAutofit/>
          </a:bodyPr>
          <a:lstStyle/>
          <a:p>
            <a:pPr>
              <a:lnSpc>
                <a:spcPct val="100000"/>
              </a:lnSpc>
            </a:pPr>
            <a:r>
              <a:rPr lang="en-US" sz="2800" b="1" i="1">
                <a:solidFill>
                  <a:srgbClr val="FFFF00"/>
                </a:solidFill>
              </a:rPr>
              <a:t>Smas.edu.vn &gt;&gt; Cán bộ &gt;&gt; Sổ chủ nhiệm v2.0</a:t>
            </a:r>
          </a:p>
        </p:txBody>
      </p:sp>
      <p:sp>
        <p:nvSpPr>
          <p:cNvPr id="4" name="Title 1">
            <a:extLst>
              <a:ext uri="{FF2B5EF4-FFF2-40B4-BE49-F238E27FC236}">
                <a16:creationId xmlns:a16="http://schemas.microsoft.com/office/drawing/2014/main" id="{D4E62F37-EF23-4465-B0DA-0EB10C99EBF5}"/>
              </a:ext>
            </a:extLst>
          </p:cNvPr>
          <p:cNvSpPr txBox="1">
            <a:spLocks/>
          </p:cNvSpPr>
          <p:nvPr/>
        </p:nvSpPr>
        <p:spPr>
          <a:xfrm>
            <a:off x="295736" y="1579805"/>
            <a:ext cx="8548718" cy="1941162"/>
          </a:xfrm>
          <a:prstGeom prst="rect">
            <a:avLst/>
          </a:prstGeom>
          <a:solidFill>
            <a:schemeClr val="accent6">
              <a:lumMod val="60000"/>
              <a:lumOff val="40000"/>
            </a:schemeClr>
          </a:solidFill>
        </p:spPr>
        <p:txBody>
          <a:bodyPr vert="horz" lIns="91440" tIns="45720" rIns="91440" bIns="45720" rtlCol="0" anchor="ctr">
            <a:normAutofit/>
          </a:bodyPr>
          <a:lstStyle>
            <a:lvl1pPr algn="ctr" defTabSz="685800" rtl="0" eaLnBrk="1" latinLnBrk="0" hangingPunct="1">
              <a:lnSpc>
                <a:spcPct val="85000"/>
              </a:lnSpc>
              <a:spcBef>
                <a:spcPct val="0"/>
              </a:spcBef>
              <a:buNone/>
              <a:defRPr sz="6000" b="1" kern="1200" cap="all" baseline="0">
                <a:solidFill>
                  <a:srgbClr val="FFFFFF"/>
                </a:solidFill>
                <a:latin typeface="+mj-lt"/>
                <a:ea typeface="+mj-ea"/>
                <a:cs typeface="+mj-cs"/>
              </a:defRPr>
            </a:lvl1pPr>
          </a:lstStyle>
          <a:p>
            <a:pPr>
              <a:lnSpc>
                <a:spcPct val="110000"/>
              </a:lnSpc>
            </a:pPr>
            <a:r>
              <a:rPr lang="en-US" sz="2400">
                <a:solidFill>
                  <a:srgbClr val="C00000"/>
                </a:solidFill>
              </a:rPr>
              <a:t>SỔ CÔNG TÁC CHỦ NHIỆM TRỰC TUYẾN (smas)</a:t>
            </a:r>
          </a:p>
        </p:txBody>
      </p:sp>
    </p:spTree>
    <p:extLst>
      <p:ext uri="{BB962C8B-B14F-4D97-AF65-F5344CB8AC3E}">
        <p14:creationId xmlns:p14="http://schemas.microsoft.com/office/powerpoint/2010/main" val="2840024505"/>
      </p:ext>
    </p:extLst>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FE20E8-31EA-4ECC-8100-C7D868FABC1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424873" y="318655"/>
            <a:ext cx="8294254" cy="6220690"/>
          </a:xfrm>
          <a:prstGeom prst="rect">
            <a:avLst/>
          </a:prstGeom>
        </p:spPr>
      </p:pic>
    </p:spTree>
    <p:extLst>
      <p:ext uri="{BB962C8B-B14F-4D97-AF65-F5344CB8AC3E}">
        <p14:creationId xmlns:p14="http://schemas.microsoft.com/office/powerpoint/2010/main" val="183495593"/>
      </p:ext>
    </p:extLst>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B7C45D-BBA3-43EA-9F40-2857DF36BCD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74073" y="280554"/>
            <a:ext cx="8395854" cy="6296892"/>
          </a:xfrm>
          <a:prstGeom prst="rect">
            <a:avLst/>
          </a:prstGeom>
        </p:spPr>
      </p:pic>
    </p:spTree>
    <p:extLst>
      <p:ext uri="{BB962C8B-B14F-4D97-AF65-F5344CB8AC3E}">
        <p14:creationId xmlns:p14="http://schemas.microsoft.com/office/powerpoint/2010/main" val="4045543736"/>
      </p:ext>
    </p:extLst>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C7D958-EA43-46FC-9E24-4C63B77B0B1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72397" y="443344"/>
            <a:ext cx="8399206" cy="5971312"/>
          </a:xfrm>
          <a:prstGeom prst="rect">
            <a:avLst/>
          </a:prstGeom>
        </p:spPr>
      </p:pic>
    </p:spTree>
    <p:extLst>
      <p:ext uri="{BB962C8B-B14F-4D97-AF65-F5344CB8AC3E}">
        <p14:creationId xmlns:p14="http://schemas.microsoft.com/office/powerpoint/2010/main" val="3802591555"/>
      </p:ext>
    </p:extLst>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0B264B-7BE1-47C7-A851-79820D2E2007}"/>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20833" t="14918" b="5082"/>
          <a:stretch/>
        </p:blipFill>
        <p:spPr>
          <a:xfrm>
            <a:off x="263236" y="346364"/>
            <a:ext cx="8631381" cy="6206835"/>
          </a:xfrm>
          <a:prstGeom prst="rect">
            <a:avLst/>
          </a:prstGeom>
        </p:spPr>
      </p:pic>
    </p:spTree>
    <p:extLst>
      <p:ext uri="{BB962C8B-B14F-4D97-AF65-F5344CB8AC3E}">
        <p14:creationId xmlns:p14="http://schemas.microsoft.com/office/powerpoint/2010/main" val="166419998"/>
      </p:ext>
    </p:extLst>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1DAD03-2DAD-400C-A920-5D830BB81FE4}"/>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16124" t="24459" b="24459"/>
          <a:stretch/>
        </p:blipFill>
        <p:spPr>
          <a:xfrm>
            <a:off x="360218" y="235527"/>
            <a:ext cx="8465127" cy="6386946"/>
          </a:xfrm>
          <a:prstGeom prst="rect">
            <a:avLst/>
          </a:prstGeom>
        </p:spPr>
      </p:pic>
    </p:spTree>
    <p:extLst>
      <p:ext uri="{BB962C8B-B14F-4D97-AF65-F5344CB8AC3E}">
        <p14:creationId xmlns:p14="http://schemas.microsoft.com/office/powerpoint/2010/main" val="213590649"/>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FF59AC-CB96-4AD0-92E3-85E693CE5A35}"/>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t="15668" b="5889"/>
          <a:stretch/>
        </p:blipFill>
        <p:spPr>
          <a:xfrm>
            <a:off x="277091" y="429491"/>
            <a:ext cx="8589818" cy="6040582"/>
          </a:xfrm>
          <a:prstGeom prst="rect">
            <a:avLst/>
          </a:prstGeom>
        </p:spPr>
      </p:pic>
    </p:spTree>
    <p:extLst>
      <p:ext uri="{BB962C8B-B14F-4D97-AF65-F5344CB8AC3E}">
        <p14:creationId xmlns:p14="http://schemas.microsoft.com/office/powerpoint/2010/main" val="641402640"/>
      </p:ext>
    </p:extLst>
  </p:cSld>
  <p:clrMapOvr>
    <a:masterClrMapping/>
  </p:clrMapOvr>
  <p:transition spd="slow">
    <p:split orient="vert"/>
  </p:transition>
</p:sld>
</file>

<file path=ppt/theme/theme1.xml><?xml version="1.0" encoding="utf-8"?>
<a:theme xmlns:a="http://schemas.openxmlformats.org/drawingml/2006/main" name="Basis">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ahoma"/>
        <a:ea typeface=""/>
        <a:cs typeface=""/>
      </a:majorFont>
      <a:minorFont>
        <a:latin typeface="Times New Roman"/>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TM03457444[[fn=Basis]]</Template>
  <TotalTime>681</TotalTime>
  <Words>212</Words>
  <Application>Microsoft Office PowerPoint</Application>
  <PresentationFormat>On-screen Show (4:3)</PresentationFormat>
  <Paragraphs>11</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Corbel</vt:lpstr>
      <vt:lpstr>Tahoma</vt:lpstr>
      <vt:lpstr>Times New Roman</vt:lpstr>
      <vt:lpstr>UVN Bay Buom Nang</vt:lpstr>
      <vt:lpstr>Basis</vt:lpstr>
      <vt:lpstr>PowerPoint Presentation</vt:lpstr>
      <vt:lpstr>SỞ GIÁO DỤC &amp; ĐÀO TẠO TP.HCM TRƯỜNG THPT DƯƠNG VĂN DƯƠNG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mrhuy fysikos</dc:creator>
  <cp:lastModifiedBy>BQ HUY</cp:lastModifiedBy>
  <cp:revision>427</cp:revision>
  <cp:lastPrinted>2019-07-20T13:20:08Z</cp:lastPrinted>
  <dcterms:created xsi:type="dcterms:W3CDTF">2017-07-31T15:41:00Z</dcterms:created>
  <dcterms:modified xsi:type="dcterms:W3CDTF">2021-10-01T18:59:33Z</dcterms:modified>
</cp:coreProperties>
</file>