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62" r:id="rId5"/>
    <p:sldId id="265" r:id="rId6"/>
    <p:sldId id="267" r:id="rId7"/>
    <p:sldId id="266" r:id="rId8"/>
    <p:sldId id="258" r:id="rId9"/>
    <p:sldId id="270" r:id="rId10"/>
    <p:sldId id="271" r:id="rId11"/>
    <p:sldId id="272" r:id="rId12"/>
    <p:sldId id="273" r:id="rId13"/>
    <p:sldId id="261" r:id="rId14"/>
    <p:sldId id="274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2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3E5DC4-EEDA-4094-B94B-C9FBDC108EF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0E88A45-CF51-4047-A052-E428016B3C6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b="1" dirty="0" smtClean="0"/>
            <a:t>PAST</a:t>
          </a:r>
          <a:endParaRPr lang="vi-VN" b="1" dirty="0"/>
        </a:p>
      </dgm:t>
    </dgm:pt>
    <dgm:pt modelId="{71F92C6D-4C74-4F9F-AE98-8E60FABEF17C}" type="parTrans" cxnId="{8AE04E9C-F70F-4B62-BAD5-88E57659A394}">
      <dgm:prSet/>
      <dgm:spPr/>
      <dgm:t>
        <a:bodyPr/>
        <a:lstStyle/>
        <a:p>
          <a:endParaRPr lang="vi-VN"/>
        </a:p>
      </dgm:t>
    </dgm:pt>
    <dgm:pt modelId="{EDB18EAB-43BA-4B12-B7C1-5953B8E194EB}" type="sibTrans" cxnId="{8AE04E9C-F70F-4B62-BAD5-88E57659A394}">
      <dgm:prSet/>
      <dgm:spPr/>
      <dgm:t>
        <a:bodyPr/>
        <a:lstStyle/>
        <a:p>
          <a:endParaRPr lang="vi-VN"/>
        </a:p>
      </dgm:t>
    </dgm:pt>
    <dgm:pt modelId="{ED3770CD-0C0D-4B42-BDBD-3346FE319CA7}">
      <dgm:prSet phldrT="[Text]"/>
      <dgm:spPr>
        <a:solidFill>
          <a:srgbClr val="C00000"/>
        </a:solidFill>
      </dgm:spPr>
      <dgm:t>
        <a:bodyPr/>
        <a:lstStyle/>
        <a:p>
          <a:r>
            <a:rPr lang="en-US" b="1" dirty="0" smtClean="0"/>
            <a:t>PRESENT</a:t>
          </a:r>
          <a:endParaRPr lang="vi-VN" b="1" dirty="0"/>
        </a:p>
      </dgm:t>
    </dgm:pt>
    <dgm:pt modelId="{0D8FB4B2-1C7C-4B79-A17D-99A6E0FCFA06}" type="parTrans" cxnId="{268A47A0-D41A-4890-87BD-619F61C876A8}">
      <dgm:prSet/>
      <dgm:spPr/>
      <dgm:t>
        <a:bodyPr/>
        <a:lstStyle/>
        <a:p>
          <a:endParaRPr lang="vi-VN"/>
        </a:p>
      </dgm:t>
    </dgm:pt>
    <dgm:pt modelId="{C0842244-D2A0-4079-B891-8F33BFE1AE82}" type="sibTrans" cxnId="{268A47A0-D41A-4890-87BD-619F61C876A8}">
      <dgm:prSet/>
      <dgm:spPr/>
      <dgm:t>
        <a:bodyPr/>
        <a:lstStyle/>
        <a:p>
          <a:endParaRPr lang="vi-VN"/>
        </a:p>
      </dgm:t>
    </dgm:pt>
    <dgm:pt modelId="{4FEBEC48-C2AF-4672-82B9-DA0D63E111A3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 smtClean="0"/>
            <a:t>FUTURE</a:t>
          </a:r>
          <a:endParaRPr lang="vi-VN" b="1" dirty="0"/>
        </a:p>
      </dgm:t>
    </dgm:pt>
    <dgm:pt modelId="{9BDEDE2E-6054-4526-8CD7-57C94B15AD68}" type="parTrans" cxnId="{2D09753E-B665-4489-A809-9333DBB026C3}">
      <dgm:prSet/>
      <dgm:spPr/>
      <dgm:t>
        <a:bodyPr/>
        <a:lstStyle/>
        <a:p>
          <a:endParaRPr lang="vi-VN"/>
        </a:p>
      </dgm:t>
    </dgm:pt>
    <dgm:pt modelId="{AEF4FBC3-6F32-4763-BA49-DBEC6BA869B9}" type="sibTrans" cxnId="{2D09753E-B665-4489-A809-9333DBB026C3}">
      <dgm:prSet/>
      <dgm:spPr/>
      <dgm:t>
        <a:bodyPr/>
        <a:lstStyle/>
        <a:p>
          <a:endParaRPr lang="vi-VN"/>
        </a:p>
      </dgm:t>
    </dgm:pt>
    <dgm:pt modelId="{864E14C5-FCA0-4218-A005-148122734290}" type="pres">
      <dgm:prSet presAssocID="{1E3E5DC4-EEDA-4094-B94B-C9FBDC108EFF}" presName="CompostProcess" presStyleCnt="0">
        <dgm:presLayoutVars>
          <dgm:dir/>
          <dgm:resizeHandles val="exact"/>
        </dgm:presLayoutVars>
      </dgm:prSet>
      <dgm:spPr/>
    </dgm:pt>
    <dgm:pt modelId="{54A8F8DE-BD1E-4013-A788-F8C96A48A4DB}" type="pres">
      <dgm:prSet presAssocID="{1E3E5DC4-EEDA-4094-B94B-C9FBDC108EFF}" presName="arrow" presStyleLbl="bgShp" presStyleIdx="0" presStyleCnt="1" custLinFactNeighborX="-1134" custLinFactNeighborY="-17509"/>
      <dgm:spPr/>
    </dgm:pt>
    <dgm:pt modelId="{5EE45477-5D27-4823-8011-999B5241AA0F}" type="pres">
      <dgm:prSet presAssocID="{1E3E5DC4-EEDA-4094-B94B-C9FBDC108EFF}" presName="linearProcess" presStyleCnt="0"/>
      <dgm:spPr/>
    </dgm:pt>
    <dgm:pt modelId="{EE9AD535-F657-4091-BEE5-50C49AEAC076}" type="pres">
      <dgm:prSet presAssocID="{F0E88A45-CF51-4047-A052-E428016B3C6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D7B71C1-0336-406C-AB1F-37C7FEBAE74F}" type="pres">
      <dgm:prSet presAssocID="{EDB18EAB-43BA-4B12-B7C1-5953B8E194EB}" presName="sibTrans" presStyleCnt="0"/>
      <dgm:spPr/>
    </dgm:pt>
    <dgm:pt modelId="{A274E45B-D31D-432A-8A79-AD18E43D4E8B}" type="pres">
      <dgm:prSet presAssocID="{ED3770CD-0C0D-4B42-BDBD-3346FE319CA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B4B78C2E-108E-4B1F-8589-17E9D381E1A3}" type="pres">
      <dgm:prSet presAssocID="{C0842244-D2A0-4079-B891-8F33BFE1AE82}" presName="sibTrans" presStyleCnt="0"/>
      <dgm:spPr/>
    </dgm:pt>
    <dgm:pt modelId="{6ED16069-2B11-478D-82F8-37D76CB0AED2}" type="pres">
      <dgm:prSet presAssocID="{4FEBEC48-C2AF-4672-82B9-DA0D63E111A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8AE04E9C-F70F-4B62-BAD5-88E57659A394}" srcId="{1E3E5DC4-EEDA-4094-B94B-C9FBDC108EFF}" destId="{F0E88A45-CF51-4047-A052-E428016B3C60}" srcOrd="0" destOrd="0" parTransId="{71F92C6D-4C74-4F9F-AE98-8E60FABEF17C}" sibTransId="{EDB18EAB-43BA-4B12-B7C1-5953B8E194EB}"/>
    <dgm:cxn modelId="{78CBE9FC-F25A-44FB-B61A-E437F82159F2}" type="presOf" srcId="{1E3E5DC4-EEDA-4094-B94B-C9FBDC108EFF}" destId="{864E14C5-FCA0-4218-A005-148122734290}" srcOrd="0" destOrd="0" presId="urn:microsoft.com/office/officeart/2005/8/layout/hProcess9"/>
    <dgm:cxn modelId="{32C697EF-6358-49A8-BA3B-31A3F0CA509F}" type="presOf" srcId="{4FEBEC48-C2AF-4672-82B9-DA0D63E111A3}" destId="{6ED16069-2B11-478D-82F8-37D76CB0AED2}" srcOrd="0" destOrd="0" presId="urn:microsoft.com/office/officeart/2005/8/layout/hProcess9"/>
    <dgm:cxn modelId="{268A47A0-D41A-4890-87BD-619F61C876A8}" srcId="{1E3E5DC4-EEDA-4094-B94B-C9FBDC108EFF}" destId="{ED3770CD-0C0D-4B42-BDBD-3346FE319CA7}" srcOrd="1" destOrd="0" parTransId="{0D8FB4B2-1C7C-4B79-A17D-99A6E0FCFA06}" sibTransId="{C0842244-D2A0-4079-B891-8F33BFE1AE82}"/>
    <dgm:cxn modelId="{C2227670-E5D8-4485-8568-630C4A63EB20}" type="presOf" srcId="{ED3770CD-0C0D-4B42-BDBD-3346FE319CA7}" destId="{A274E45B-D31D-432A-8A79-AD18E43D4E8B}" srcOrd="0" destOrd="0" presId="urn:microsoft.com/office/officeart/2005/8/layout/hProcess9"/>
    <dgm:cxn modelId="{2D09753E-B665-4489-A809-9333DBB026C3}" srcId="{1E3E5DC4-EEDA-4094-B94B-C9FBDC108EFF}" destId="{4FEBEC48-C2AF-4672-82B9-DA0D63E111A3}" srcOrd="2" destOrd="0" parTransId="{9BDEDE2E-6054-4526-8CD7-57C94B15AD68}" sibTransId="{AEF4FBC3-6F32-4763-BA49-DBEC6BA869B9}"/>
    <dgm:cxn modelId="{4704A8D7-FEDB-45B4-AF5E-E98FF3945EB5}" type="presOf" srcId="{F0E88A45-CF51-4047-A052-E428016B3C60}" destId="{EE9AD535-F657-4091-BEE5-50C49AEAC076}" srcOrd="0" destOrd="0" presId="urn:microsoft.com/office/officeart/2005/8/layout/hProcess9"/>
    <dgm:cxn modelId="{039E75A5-00DB-4A65-85AA-4062E90D2B7B}" type="presParOf" srcId="{864E14C5-FCA0-4218-A005-148122734290}" destId="{54A8F8DE-BD1E-4013-A788-F8C96A48A4DB}" srcOrd="0" destOrd="0" presId="urn:microsoft.com/office/officeart/2005/8/layout/hProcess9"/>
    <dgm:cxn modelId="{8692AA99-8C39-41DC-ABA2-B9D67778897E}" type="presParOf" srcId="{864E14C5-FCA0-4218-A005-148122734290}" destId="{5EE45477-5D27-4823-8011-999B5241AA0F}" srcOrd="1" destOrd="0" presId="urn:microsoft.com/office/officeart/2005/8/layout/hProcess9"/>
    <dgm:cxn modelId="{4EDC6084-2C9B-492A-93E0-5C7889594287}" type="presParOf" srcId="{5EE45477-5D27-4823-8011-999B5241AA0F}" destId="{EE9AD535-F657-4091-BEE5-50C49AEAC076}" srcOrd="0" destOrd="0" presId="urn:microsoft.com/office/officeart/2005/8/layout/hProcess9"/>
    <dgm:cxn modelId="{1AA3C007-4810-476C-8149-EF5BFA2E68FD}" type="presParOf" srcId="{5EE45477-5D27-4823-8011-999B5241AA0F}" destId="{3D7B71C1-0336-406C-AB1F-37C7FEBAE74F}" srcOrd="1" destOrd="0" presId="urn:microsoft.com/office/officeart/2005/8/layout/hProcess9"/>
    <dgm:cxn modelId="{6F2B77ED-20AA-4F27-B973-115D6057AE09}" type="presParOf" srcId="{5EE45477-5D27-4823-8011-999B5241AA0F}" destId="{A274E45B-D31D-432A-8A79-AD18E43D4E8B}" srcOrd="2" destOrd="0" presId="urn:microsoft.com/office/officeart/2005/8/layout/hProcess9"/>
    <dgm:cxn modelId="{33987DC0-444A-4A52-AE8E-549D2738B22B}" type="presParOf" srcId="{5EE45477-5D27-4823-8011-999B5241AA0F}" destId="{B4B78C2E-108E-4B1F-8589-17E9D381E1A3}" srcOrd="3" destOrd="0" presId="urn:microsoft.com/office/officeart/2005/8/layout/hProcess9"/>
    <dgm:cxn modelId="{F09F864E-7E9C-4A74-A79E-F06FFA671FF0}" type="presParOf" srcId="{5EE45477-5D27-4823-8011-999B5241AA0F}" destId="{6ED16069-2B11-478D-82F8-37D76CB0AED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E9257A-722A-4B8C-B07A-BD10C4B4387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9D698020-533D-45D8-A853-0C831C567734}">
      <dgm:prSet phldrT="[Text]"/>
      <dgm:spPr>
        <a:solidFill>
          <a:srgbClr val="00B0F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SIMPLE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A57B68D1-A7C6-49C6-9AD4-C03065D13EEB}" type="parTrans" cxnId="{2E430523-7147-423F-8058-E86C7FF564C4}">
      <dgm:prSet/>
      <dgm:spPr/>
      <dgm:t>
        <a:bodyPr/>
        <a:lstStyle/>
        <a:p>
          <a:endParaRPr lang="vi-VN"/>
        </a:p>
      </dgm:t>
    </dgm:pt>
    <dgm:pt modelId="{2E94F480-3A29-453B-9E5E-2B736179F01D}" type="sibTrans" cxnId="{2E430523-7147-423F-8058-E86C7FF564C4}">
      <dgm:prSet/>
      <dgm:spPr/>
      <dgm:t>
        <a:bodyPr/>
        <a:lstStyle/>
        <a:p>
          <a:endParaRPr lang="vi-VN"/>
        </a:p>
      </dgm:t>
    </dgm:pt>
    <dgm:pt modelId="{29997179-ACE1-4A29-984A-CD6F273F532B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CONTINUOUS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07008764-45C1-4AB1-B418-964BDA219B10}" type="parTrans" cxnId="{F9305A4B-EFE6-4E2B-8E37-503CD9E59121}">
      <dgm:prSet/>
      <dgm:spPr/>
      <dgm:t>
        <a:bodyPr/>
        <a:lstStyle/>
        <a:p>
          <a:endParaRPr lang="vi-VN"/>
        </a:p>
      </dgm:t>
    </dgm:pt>
    <dgm:pt modelId="{FC3946E1-A4C7-4312-8D27-7DEDB8EA4715}" type="sibTrans" cxnId="{F9305A4B-EFE6-4E2B-8E37-503CD9E59121}">
      <dgm:prSet/>
      <dgm:spPr/>
      <dgm:t>
        <a:bodyPr/>
        <a:lstStyle/>
        <a:p>
          <a:endParaRPr lang="vi-VN"/>
        </a:p>
      </dgm:t>
    </dgm:pt>
    <dgm:pt modelId="{D7DBD305-9DF3-4176-8E73-2BD8F1E242B8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 </a:t>
          </a:r>
          <a:r>
            <a:rPr lang="en-US" b="1" dirty="0" smtClean="0">
              <a:solidFill>
                <a:srgbClr val="FF0000"/>
              </a:solidFill>
            </a:rPr>
            <a:t>BE</a:t>
          </a:r>
          <a:r>
            <a:rPr lang="en-US" b="1" dirty="0" smtClean="0">
              <a:solidFill>
                <a:sysClr val="windowText" lastClr="000000"/>
              </a:solidFill>
            </a:rPr>
            <a:t> + V-ING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F699A61B-D898-4596-9A29-190467B83F65}" type="parTrans" cxnId="{B5154E27-DB2C-4FE9-89F6-5002F1010658}">
      <dgm:prSet/>
      <dgm:spPr/>
      <dgm:t>
        <a:bodyPr/>
        <a:lstStyle/>
        <a:p>
          <a:endParaRPr lang="vi-VN"/>
        </a:p>
      </dgm:t>
    </dgm:pt>
    <dgm:pt modelId="{AAECF9BD-9AA0-4D5A-BAC3-48754F4F2DFA}" type="sibTrans" cxnId="{B5154E27-DB2C-4FE9-89F6-5002F1010658}">
      <dgm:prSet/>
      <dgm:spPr/>
      <dgm:t>
        <a:bodyPr/>
        <a:lstStyle/>
        <a:p>
          <a:endParaRPr lang="vi-VN"/>
        </a:p>
      </dgm:t>
    </dgm:pt>
    <dgm:pt modelId="{E8F243C1-5A0B-4C9F-874C-507C548218E8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PERFECT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AA133CE9-5066-45F4-A151-8C5164B0EC4D}" type="parTrans" cxnId="{0B671226-B4F8-455C-B64F-AF41C680FC81}">
      <dgm:prSet/>
      <dgm:spPr/>
      <dgm:t>
        <a:bodyPr/>
        <a:lstStyle/>
        <a:p>
          <a:endParaRPr lang="vi-VN"/>
        </a:p>
      </dgm:t>
    </dgm:pt>
    <dgm:pt modelId="{7218A493-BA1E-4F5E-B9E6-F183667882E3}" type="sibTrans" cxnId="{0B671226-B4F8-455C-B64F-AF41C680FC81}">
      <dgm:prSet/>
      <dgm:spPr/>
      <dgm:t>
        <a:bodyPr/>
        <a:lstStyle/>
        <a:p>
          <a:endParaRPr lang="vi-VN"/>
        </a:p>
      </dgm:t>
    </dgm:pt>
    <dgm:pt modelId="{032261F6-DA2A-4CD0-B0EA-E4595882E5C3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 </a:t>
          </a:r>
          <a:r>
            <a:rPr lang="en-US" b="1" dirty="0" smtClean="0">
              <a:solidFill>
                <a:srgbClr val="FF0000"/>
              </a:solidFill>
            </a:rPr>
            <a:t>HAVE</a:t>
          </a:r>
          <a:r>
            <a:rPr lang="en-US" b="1" dirty="0" smtClean="0">
              <a:solidFill>
                <a:sysClr val="windowText" lastClr="000000"/>
              </a:solidFill>
            </a:rPr>
            <a:t> + BEEN + V-ING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E361F455-1F79-443F-97F6-E2285083439C}" type="parTrans" cxnId="{6EFADC74-BBB1-41BD-B7D6-12759B575B17}">
      <dgm:prSet/>
      <dgm:spPr/>
      <dgm:t>
        <a:bodyPr/>
        <a:lstStyle/>
        <a:p>
          <a:endParaRPr lang="vi-VN"/>
        </a:p>
      </dgm:t>
    </dgm:pt>
    <dgm:pt modelId="{0F428C69-AB0B-4BE7-BCB5-7FA29758B9B4}" type="sibTrans" cxnId="{6EFADC74-BBB1-41BD-B7D6-12759B575B17}">
      <dgm:prSet/>
      <dgm:spPr/>
      <dgm:t>
        <a:bodyPr/>
        <a:lstStyle/>
        <a:p>
          <a:endParaRPr lang="vi-VN"/>
        </a:p>
      </dgm:t>
    </dgm:pt>
    <dgm:pt modelId="{E9D88FDC-D340-4373-863A-E496965EB41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PERFECT CONTINUOUS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2EDC759E-8D16-4BA2-8768-13AAE1E49ED6}" type="parTrans" cxnId="{2DBBECE1-C816-4D6E-A570-929DFB9F908F}">
      <dgm:prSet/>
      <dgm:spPr/>
      <dgm:t>
        <a:bodyPr/>
        <a:lstStyle/>
        <a:p>
          <a:endParaRPr lang="vi-VN"/>
        </a:p>
      </dgm:t>
    </dgm:pt>
    <dgm:pt modelId="{70438451-39B7-4989-A2FF-C5BDDE753306}" type="sibTrans" cxnId="{2DBBECE1-C816-4D6E-A570-929DFB9F908F}">
      <dgm:prSet/>
      <dgm:spPr/>
      <dgm:t>
        <a:bodyPr/>
        <a:lstStyle/>
        <a:p>
          <a:endParaRPr lang="vi-VN"/>
        </a:p>
      </dgm:t>
    </dgm:pt>
    <dgm:pt modelId="{98AD8A88-7F9C-4BCE-B72B-3B1708D94C96}">
      <dgm:prSet/>
      <dgm:spPr>
        <a:solidFill>
          <a:srgbClr val="92D05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 </a:t>
          </a:r>
          <a:r>
            <a:rPr lang="en-US" b="1" dirty="0" smtClean="0">
              <a:solidFill>
                <a:srgbClr val="FF0000"/>
              </a:solidFill>
            </a:rPr>
            <a:t>HAVE</a:t>
          </a:r>
          <a:r>
            <a:rPr lang="en-US" b="1" dirty="0" smtClean="0">
              <a:solidFill>
                <a:sysClr val="windowText" lastClr="000000"/>
              </a:solidFill>
            </a:rPr>
            <a:t> + V3/ED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42363659-FA2C-4520-A92B-D22AFCD26CE8}" type="parTrans" cxnId="{38F7F5AC-DAA6-4540-B8D7-4B7081AE4BCE}">
      <dgm:prSet/>
      <dgm:spPr/>
      <dgm:t>
        <a:bodyPr/>
        <a:lstStyle/>
        <a:p>
          <a:endParaRPr lang="vi-VN"/>
        </a:p>
      </dgm:t>
    </dgm:pt>
    <dgm:pt modelId="{BAB66552-0231-4800-8E09-0D41B6382D45}" type="sibTrans" cxnId="{38F7F5AC-DAA6-4540-B8D7-4B7081AE4BCE}">
      <dgm:prSet/>
      <dgm:spPr/>
      <dgm:t>
        <a:bodyPr/>
        <a:lstStyle/>
        <a:p>
          <a:endParaRPr lang="vi-VN"/>
        </a:p>
      </dgm:t>
    </dgm:pt>
    <dgm:pt modelId="{AA5B62F9-5D06-4BE3-8BBB-74B139A3DC59}">
      <dgm:prSet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 </a:t>
          </a:r>
          <a:r>
            <a:rPr lang="en-US" b="1" dirty="0" smtClean="0">
              <a:solidFill>
                <a:srgbClr val="FF0000"/>
              </a:solidFill>
            </a:rPr>
            <a:t>V</a:t>
          </a:r>
          <a:endParaRPr lang="vi-VN" b="1" dirty="0">
            <a:solidFill>
              <a:srgbClr val="FF0000"/>
            </a:solidFill>
          </a:endParaRPr>
        </a:p>
      </dgm:t>
    </dgm:pt>
    <dgm:pt modelId="{3CBE4C38-4982-47EF-B1E6-A0A84EBC5448}" type="sibTrans" cxnId="{26571635-FE98-40A7-8150-4362229ACD1A}">
      <dgm:prSet/>
      <dgm:spPr/>
      <dgm:t>
        <a:bodyPr/>
        <a:lstStyle/>
        <a:p>
          <a:endParaRPr lang="vi-VN"/>
        </a:p>
      </dgm:t>
    </dgm:pt>
    <dgm:pt modelId="{FAEE6842-040B-4639-BF9E-D241B6309876}" type="parTrans" cxnId="{26571635-FE98-40A7-8150-4362229ACD1A}">
      <dgm:prSet/>
      <dgm:spPr/>
      <dgm:t>
        <a:bodyPr/>
        <a:lstStyle/>
        <a:p>
          <a:endParaRPr lang="vi-VN"/>
        </a:p>
      </dgm:t>
    </dgm:pt>
    <dgm:pt modelId="{612C7CA4-319E-423A-99E9-030164DD995F}" type="pres">
      <dgm:prSet presAssocID="{4DE9257A-722A-4B8C-B07A-BD10C4B4387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8183F6D1-7D25-4869-84F6-34614C4CA13B}" type="pres">
      <dgm:prSet presAssocID="{9D698020-533D-45D8-A853-0C831C567734}" presName="composite" presStyleCnt="0"/>
      <dgm:spPr/>
    </dgm:pt>
    <dgm:pt modelId="{69CC9D68-EDF9-4F64-87E8-7F532829F428}" type="pres">
      <dgm:prSet presAssocID="{9D698020-533D-45D8-A853-0C831C567734}" presName="parentText" presStyleLbl="alignNode1" presStyleIdx="0" presStyleCnt="4" custScaleX="99526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F50A7F5F-E1B9-4561-AB8B-3F01F50D4B23}" type="pres">
      <dgm:prSet presAssocID="{9D698020-533D-45D8-A853-0C831C567734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5EB1DAAE-A446-46BB-8372-325FC97B2383}" type="pres">
      <dgm:prSet presAssocID="{2E94F480-3A29-453B-9E5E-2B736179F01D}" presName="sp" presStyleCnt="0"/>
      <dgm:spPr/>
    </dgm:pt>
    <dgm:pt modelId="{E83906CB-34D5-414B-9258-4DECAC38036C}" type="pres">
      <dgm:prSet presAssocID="{29997179-ACE1-4A29-984A-CD6F273F532B}" presName="composite" presStyleCnt="0"/>
      <dgm:spPr/>
    </dgm:pt>
    <dgm:pt modelId="{F0402699-153A-478B-8E2C-EBB496C4B199}" type="pres">
      <dgm:prSet presAssocID="{29997179-ACE1-4A29-984A-CD6F273F532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AF14F65E-4054-4AE4-9B45-1C39946FB3AC}" type="pres">
      <dgm:prSet presAssocID="{29997179-ACE1-4A29-984A-CD6F273F532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C75C0761-1AC8-405E-8667-D8B8DBB6C471}" type="pres">
      <dgm:prSet presAssocID="{FC3946E1-A4C7-4312-8D27-7DEDB8EA4715}" presName="sp" presStyleCnt="0"/>
      <dgm:spPr/>
    </dgm:pt>
    <dgm:pt modelId="{3AD7407E-1E92-4347-A319-177ED0FF2BCD}" type="pres">
      <dgm:prSet presAssocID="{E8F243C1-5A0B-4C9F-874C-507C548218E8}" presName="composite" presStyleCnt="0"/>
      <dgm:spPr/>
    </dgm:pt>
    <dgm:pt modelId="{712672D1-C628-4B3F-90C7-4F779532DDFD}" type="pres">
      <dgm:prSet presAssocID="{E8F243C1-5A0B-4C9F-874C-507C548218E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5B23544A-37F8-4A37-A01E-BCACFC4A81BD}" type="pres">
      <dgm:prSet presAssocID="{E8F243C1-5A0B-4C9F-874C-507C548218E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EA41C411-FBDF-4B12-A6A5-71B5B6D3A8CC}" type="pres">
      <dgm:prSet presAssocID="{7218A493-BA1E-4F5E-B9E6-F183667882E3}" presName="sp" presStyleCnt="0"/>
      <dgm:spPr/>
    </dgm:pt>
    <dgm:pt modelId="{2D0B5327-59EE-4257-B862-48BD187B8431}" type="pres">
      <dgm:prSet presAssocID="{E9D88FDC-D340-4373-863A-E496965EB418}" presName="composite" presStyleCnt="0"/>
      <dgm:spPr/>
    </dgm:pt>
    <dgm:pt modelId="{05430588-CA69-4306-9BFB-9947E1A87A12}" type="pres">
      <dgm:prSet presAssocID="{E9D88FDC-D340-4373-863A-E496965EB41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583204C-44A4-4EA0-8085-9277F740EC15}" type="pres">
      <dgm:prSet presAssocID="{E9D88FDC-D340-4373-863A-E496965EB41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EA9AEFBA-A1FF-4B87-B77C-962AB0FE2D5C}" type="presOf" srcId="{E8F243C1-5A0B-4C9F-874C-507C548218E8}" destId="{712672D1-C628-4B3F-90C7-4F779532DDFD}" srcOrd="0" destOrd="0" presId="urn:microsoft.com/office/officeart/2005/8/layout/chevron2"/>
    <dgm:cxn modelId="{41C590ED-7021-4954-AD13-D0F9A6E25B97}" type="presOf" srcId="{AA5B62F9-5D06-4BE3-8BBB-74B139A3DC59}" destId="{F50A7F5F-E1B9-4561-AB8B-3F01F50D4B23}" srcOrd="0" destOrd="0" presId="urn:microsoft.com/office/officeart/2005/8/layout/chevron2"/>
    <dgm:cxn modelId="{0FAAFA1C-6E86-4AA1-91F7-AFE6FB807237}" type="presOf" srcId="{032261F6-DA2A-4CD0-B0EA-E4595882E5C3}" destId="{3583204C-44A4-4EA0-8085-9277F740EC15}" srcOrd="0" destOrd="0" presId="urn:microsoft.com/office/officeart/2005/8/layout/chevron2"/>
    <dgm:cxn modelId="{130939BF-BB4C-437B-930C-B82B1682BC80}" type="presOf" srcId="{29997179-ACE1-4A29-984A-CD6F273F532B}" destId="{F0402699-153A-478B-8E2C-EBB496C4B199}" srcOrd="0" destOrd="0" presId="urn:microsoft.com/office/officeart/2005/8/layout/chevron2"/>
    <dgm:cxn modelId="{38F7F5AC-DAA6-4540-B8D7-4B7081AE4BCE}" srcId="{E8F243C1-5A0B-4C9F-874C-507C548218E8}" destId="{98AD8A88-7F9C-4BCE-B72B-3B1708D94C96}" srcOrd="0" destOrd="0" parTransId="{42363659-FA2C-4520-A92B-D22AFCD26CE8}" sibTransId="{BAB66552-0231-4800-8E09-0D41B6382D45}"/>
    <dgm:cxn modelId="{9574B974-71CE-4885-B6A4-4224264F81D4}" type="presOf" srcId="{9D698020-533D-45D8-A853-0C831C567734}" destId="{69CC9D68-EDF9-4F64-87E8-7F532829F428}" srcOrd="0" destOrd="0" presId="urn:microsoft.com/office/officeart/2005/8/layout/chevron2"/>
    <dgm:cxn modelId="{26571635-FE98-40A7-8150-4362229ACD1A}" srcId="{9D698020-533D-45D8-A853-0C831C567734}" destId="{AA5B62F9-5D06-4BE3-8BBB-74B139A3DC59}" srcOrd="0" destOrd="0" parTransId="{FAEE6842-040B-4639-BF9E-D241B6309876}" sibTransId="{3CBE4C38-4982-47EF-B1E6-A0A84EBC5448}"/>
    <dgm:cxn modelId="{6EFADC74-BBB1-41BD-B7D6-12759B575B17}" srcId="{E9D88FDC-D340-4373-863A-E496965EB418}" destId="{032261F6-DA2A-4CD0-B0EA-E4595882E5C3}" srcOrd="0" destOrd="0" parTransId="{E361F455-1F79-443F-97F6-E2285083439C}" sibTransId="{0F428C69-AB0B-4BE7-BCB5-7FA29758B9B4}"/>
    <dgm:cxn modelId="{2E430523-7147-423F-8058-E86C7FF564C4}" srcId="{4DE9257A-722A-4B8C-B07A-BD10C4B43875}" destId="{9D698020-533D-45D8-A853-0C831C567734}" srcOrd="0" destOrd="0" parTransId="{A57B68D1-A7C6-49C6-9AD4-C03065D13EEB}" sibTransId="{2E94F480-3A29-453B-9E5E-2B736179F01D}"/>
    <dgm:cxn modelId="{2DBBECE1-C816-4D6E-A570-929DFB9F908F}" srcId="{4DE9257A-722A-4B8C-B07A-BD10C4B43875}" destId="{E9D88FDC-D340-4373-863A-E496965EB418}" srcOrd="3" destOrd="0" parTransId="{2EDC759E-8D16-4BA2-8768-13AAE1E49ED6}" sibTransId="{70438451-39B7-4989-A2FF-C5BDDE753306}"/>
    <dgm:cxn modelId="{C80C64AE-73CD-4A18-B02C-BD11CBAE4BB7}" type="presOf" srcId="{98AD8A88-7F9C-4BCE-B72B-3B1708D94C96}" destId="{5B23544A-37F8-4A37-A01E-BCACFC4A81BD}" srcOrd="0" destOrd="0" presId="urn:microsoft.com/office/officeart/2005/8/layout/chevron2"/>
    <dgm:cxn modelId="{53B5B564-FC5F-44A5-91F8-1BD61DC75692}" type="presOf" srcId="{E9D88FDC-D340-4373-863A-E496965EB418}" destId="{05430588-CA69-4306-9BFB-9947E1A87A12}" srcOrd="0" destOrd="0" presId="urn:microsoft.com/office/officeart/2005/8/layout/chevron2"/>
    <dgm:cxn modelId="{F942A3DC-F6B4-4E63-A975-D4286F8EEA51}" type="presOf" srcId="{D7DBD305-9DF3-4176-8E73-2BD8F1E242B8}" destId="{AF14F65E-4054-4AE4-9B45-1C39946FB3AC}" srcOrd="0" destOrd="0" presId="urn:microsoft.com/office/officeart/2005/8/layout/chevron2"/>
    <dgm:cxn modelId="{B5154E27-DB2C-4FE9-89F6-5002F1010658}" srcId="{29997179-ACE1-4A29-984A-CD6F273F532B}" destId="{D7DBD305-9DF3-4176-8E73-2BD8F1E242B8}" srcOrd="0" destOrd="0" parTransId="{F699A61B-D898-4596-9A29-190467B83F65}" sibTransId="{AAECF9BD-9AA0-4D5A-BAC3-48754F4F2DFA}"/>
    <dgm:cxn modelId="{0B671226-B4F8-455C-B64F-AF41C680FC81}" srcId="{4DE9257A-722A-4B8C-B07A-BD10C4B43875}" destId="{E8F243C1-5A0B-4C9F-874C-507C548218E8}" srcOrd="2" destOrd="0" parTransId="{AA133CE9-5066-45F4-A151-8C5164B0EC4D}" sibTransId="{7218A493-BA1E-4F5E-B9E6-F183667882E3}"/>
    <dgm:cxn modelId="{F9305A4B-EFE6-4E2B-8E37-503CD9E59121}" srcId="{4DE9257A-722A-4B8C-B07A-BD10C4B43875}" destId="{29997179-ACE1-4A29-984A-CD6F273F532B}" srcOrd="1" destOrd="0" parTransId="{07008764-45C1-4AB1-B418-964BDA219B10}" sibTransId="{FC3946E1-A4C7-4312-8D27-7DEDB8EA4715}"/>
    <dgm:cxn modelId="{1E7AE726-1566-4436-8AC6-495100944635}" type="presOf" srcId="{4DE9257A-722A-4B8C-B07A-BD10C4B43875}" destId="{612C7CA4-319E-423A-99E9-030164DD995F}" srcOrd="0" destOrd="0" presId="urn:microsoft.com/office/officeart/2005/8/layout/chevron2"/>
    <dgm:cxn modelId="{B9512036-1156-422F-82F0-3E2082CD5874}" type="presParOf" srcId="{612C7CA4-319E-423A-99E9-030164DD995F}" destId="{8183F6D1-7D25-4869-84F6-34614C4CA13B}" srcOrd="0" destOrd="0" presId="urn:microsoft.com/office/officeart/2005/8/layout/chevron2"/>
    <dgm:cxn modelId="{0FE2158B-E989-43F2-A230-17C81776FF38}" type="presParOf" srcId="{8183F6D1-7D25-4869-84F6-34614C4CA13B}" destId="{69CC9D68-EDF9-4F64-87E8-7F532829F428}" srcOrd="0" destOrd="0" presId="urn:microsoft.com/office/officeart/2005/8/layout/chevron2"/>
    <dgm:cxn modelId="{78B51CF3-2A25-42A0-AB4E-7C5200959437}" type="presParOf" srcId="{8183F6D1-7D25-4869-84F6-34614C4CA13B}" destId="{F50A7F5F-E1B9-4561-AB8B-3F01F50D4B23}" srcOrd="1" destOrd="0" presId="urn:microsoft.com/office/officeart/2005/8/layout/chevron2"/>
    <dgm:cxn modelId="{4E7D0984-F336-4F43-BEEA-D9510BED3B62}" type="presParOf" srcId="{612C7CA4-319E-423A-99E9-030164DD995F}" destId="{5EB1DAAE-A446-46BB-8372-325FC97B2383}" srcOrd="1" destOrd="0" presId="urn:microsoft.com/office/officeart/2005/8/layout/chevron2"/>
    <dgm:cxn modelId="{300A8C58-1BEF-476E-9D6C-84F21F877EAC}" type="presParOf" srcId="{612C7CA4-319E-423A-99E9-030164DD995F}" destId="{E83906CB-34D5-414B-9258-4DECAC38036C}" srcOrd="2" destOrd="0" presId="urn:microsoft.com/office/officeart/2005/8/layout/chevron2"/>
    <dgm:cxn modelId="{267B1753-0E0B-4629-8A05-82EA131ADE97}" type="presParOf" srcId="{E83906CB-34D5-414B-9258-4DECAC38036C}" destId="{F0402699-153A-478B-8E2C-EBB496C4B199}" srcOrd="0" destOrd="0" presId="urn:microsoft.com/office/officeart/2005/8/layout/chevron2"/>
    <dgm:cxn modelId="{DE50A64E-548A-4ABF-BD72-F9F359F1A366}" type="presParOf" srcId="{E83906CB-34D5-414B-9258-4DECAC38036C}" destId="{AF14F65E-4054-4AE4-9B45-1C39946FB3AC}" srcOrd="1" destOrd="0" presId="urn:microsoft.com/office/officeart/2005/8/layout/chevron2"/>
    <dgm:cxn modelId="{2E2C1F06-D59D-4C27-ABE6-BB67BCF1B2DD}" type="presParOf" srcId="{612C7CA4-319E-423A-99E9-030164DD995F}" destId="{C75C0761-1AC8-405E-8667-D8B8DBB6C471}" srcOrd="3" destOrd="0" presId="urn:microsoft.com/office/officeart/2005/8/layout/chevron2"/>
    <dgm:cxn modelId="{0E5ECEEA-AF14-4055-93A3-0712716E68F8}" type="presParOf" srcId="{612C7CA4-319E-423A-99E9-030164DD995F}" destId="{3AD7407E-1E92-4347-A319-177ED0FF2BCD}" srcOrd="4" destOrd="0" presId="urn:microsoft.com/office/officeart/2005/8/layout/chevron2"/>
    <dgm:cxn modelId="{5095FA00-B283-4FDB-A3DC-AC05C7131644}" type="presParOf" srcId="{3AD7407E-1E92-4347-A319-177ED0FF2BCD}" destId="{712672D1-C628-4B3F-90C7-4F779532DDFD}" srcOrd="0" destOrd="0" presId="urn:microsoft.com/office/officeart/2005/8/layout/chevron2"/>
    <dgm:cxn modelId="{577048A7-514E-4C95-B2BB-BC3FAE3E62CF}" type="presParOf" srcId="{3AD7407E-1E92-4347-A319-177ED0FF2BCD}" destId="{5B23544A-37F8-4A37-A01E-BCACFC4A81BD}" srcOrd="1" destOrd="0" presId="urn:microsoft.com/office/officeart/2005/8/layout/chevron2"/>
    <dgm:cxn modelId="{5118B477-2047-4999-8681-387604EBB9E3}" type="presParOf" srcId="{612C7CA4-319E-423A-99E9-030164DD995F}" destId="{EA41C411-FBDF-4B12-A6A5-71B5B6D3A8CC}" srcOrd="5" destOrd="0" presId="urn:microsoft.com/office/officeart/2005/8/layout/chevron2"/>
    <dgm:cxn modelId="{12D191A7-B7C3-4A4E-BC06-B3AB6F2D6CB9}" type="presParOf" srcId="{612C7CA4-319E-423A-99E9-030164DD995F}" destId="{2D0B5327-59EE-4257-B862-48BD187B8431}" srcOrd="6" destOrd="0" presId="urn:microsoft.com/office/officeart/2005/8/layout/chevron2"/>
    <dgm:cxn modelId="{F531978F-6710-4D96-8B93-DBDDBD1C361A}" type="presParOf" srcId="{2D0B5327-59EE-4257-B862-48BD187B8431}" destId="{05430588-CA69-4306-9BFB-9947E1A87A12}" srcOrd="0" destOrd="0" presId="urn:microsoft.com/office/officeart/2005/8/layout/chevron2"/>
    <dgm:cxn modelId="{34982C11-8D69-44A8-A48D-241DDE576EBE}" type="presParOf" srcId="{2D0B5327-59EE-4257-B862-48BD187B8431}" destId="{3583204C-44A4-4EA0-8085-9277F740EC1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3E5DC4-EEDA-4094-B94B-C9FBDC108EF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0E88A45-CF51-4047-A052-E428016B3C6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dirty="0" smtClean="0"/>
            <a:t>V2/ED</a:t>
          </a:r>
          <a:endParaRPr lang="vi-VN" dirty="0"/>
        </a:p>
      </dgm:t>
    </dgm:pt>
    <dgm:pt modelId="{71F92C6D-4C74-4F9F-AE98-8E60FABEF17C}" type="parTrans" cxnId="{8AE04E9C-F70F-4B62-BAD5-88E57659A394}">
      <dgm:prSet/>
      <dgm:spPr/>
      <dgm:t>
        <a:bodyPr/>
        <a:lstStyle/>
        <a:p>
          <a:endParaRPr lang="vi-VN"/>
        </a:p>
      </dgm:t>
    </dgm:pt>
    <dgm:pt modelId="{EDB18EAB-43BA-4B12-B7C1-5953B8E194EB}" type="sibTrans" cxnId="{8AE04E9C-F70F-4B62-BAD5-88E57659A394}">
      <dgm:prSet/>
      <dgm:spPr/>
      <dgm:t>
        <a:bodyPr/>
        <a:lstStyle/>
        <a:p>
          <a:endParaRPr lang="vi-VN"/>
        </a:p>
      </dgm:t>
    </dgm:pt>
    <dgm:pt modelId="{ED3770CD-0C0D-4B42-BDBD-3346FE319CA7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V1(S/ES)</a:t>
          </a:r>
          <a:endParaRPr lang="vi-VN" dirty="0"/>
        </a:p>
      </dgm:t>
    </dgm:pt>
    <dgm:pt modelId="{0D8FB4B2-1C7C-4B79-A17D-99A6E0FCFA06}" type="parTrans" cxnId="{268A47A0-D41A-4890-87BD-619F61C876A8}">
      <dgm:prSet/>
      <dgm:spPr/>
      <dgm:t>
        <a:bodyPr/>
        <a:lstStyle/>
        <a:p>
          <a:endParaRPr lang="vi-VN"/>
        </a:p>
      </dgm:t>
    </dgm:pt>
    <dgm:pt modelId="{C0842244-D2A0-4079-B891-8F33BFE1AE82}" type="sibTrans" cxnId="{268A47A0-D41A-4890-87BD-619F61C876A8}">
      <dgm:prSet/>
      <dgm:spPr/>
      <dgm:t>
        <a:bodyPr/>
        <a:lstStyle/>
        <a:p>
          <a:endParaRPr lang="vi-VN"/>
        </a:p>
      </dgm:t>
    </dgm:pt>
    <dgm:pt modelId="{4FEBEC48-C2AF-4672-82B9-DA0D63E111A3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WILL + V1</a:t>
          </a:r>
          <a:endParaRPr lang="vi-VN" dirty="0"/>
        </a:p>
      </dgm:t>
    </dgm:pt>
    <dgm:pt modelId="{9BDEDE2E-6054-4526-8CD7-57C94B15AD68}" type="parTrans" cxnId="{2D09753E-B665-4489-A809-9333DBB026C3}">
      <dgm:prSet/>
      <dgm:spPr/>
      <dgm:t>
        <a:bodyPr/>
        <a:lstStyle/>
        <a:p>
          <a:endParaRPr lang="vi-VN"/>
        </a:p>
      </dgm:t>
    </dgm:pt>
    <dgm:pt modelId="{AEF4FBC3-6F32-4763-BA49-DBEC6BA869B9}" type="sibTrans" cxnId="{2D09753E-B665-4489-A809-9333DBB026C3}">
      <dgm:prSet/>
      <dgm:spPr/>
      <dgm:t>
        <a:bodyPr/>
        <a:lstStyle/>
        <a:p>
          <a:endParaRPr lang="vi-VN"/>
        </a:p>
      </dgm:t>
    </dgm:pt>
    <dgm:pt modelId="{864E14C5-FCA0-4218-A005-148122734290}" type="pres">
      <dgm:prSet presAssocID="{1E3E5DC4-EEDA-4094-B94B-C9FBDC108EFF}" presName="CompostProcess" presStyleCnt="0">
        <dgm:presLayoutVars>
          <dgm:dir/>
          <dgm:resizeHandles val="exact"/>
        </dgm:presLayoutVars>
      </dgm:prSet>
      <dgm:spPr/>
    </dgm:pt>
    <dgm:pt modelId="{54A8F8DE-BD1E-4013-A788-F8C96A48A4DB}" type="pres">
      <dgm:prSet presAssocID="{1E3E5DC4-EEDA-4094-B94B-C9FBDC108EFF}" presName="arrow" presStyleLbl="bgShp" presStyleIdx="0" presStyleCnt="1" custLinFactNeighborX="-1134" custLinFactNeighborY="-17509"/>
      <dgm:spPr/>
    </dgm:pt>
    <dgm:pt modelId="{5EE45477-5D27-4823-8011-999B5241AA0F}" type="pres">
      <dgm:prSet presAssocID="{1E3E5DC4-EEDA-4094-B94B-C9FBDC108EFF}" presName="linearProcess" presStyleCnt="0"/>
      <dgm:spPr/>
    </dgm:pt>
    <dgm:pt modelId="{EE9AD535-F657-4091-BEE5-50C49AEAC076}" type="pres">
      <dgm:prSet presAssocID="{F0E88A45-CF51-4047-A052-E428016B3C6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D7B71C1-0336-406C-AB1F-37C7FEBAE74F}" type="pres">
      <dgm:prSet presAssocID="{EDB18EAB-43BA-4B12-B7C1-5953B8E194EB}" presName="sibTrans" presStyleCnt="0"/>
      <dgm:spPr/>
    </dgm:pt>
    <dgm:pt modelId="{A274E45B-D31D-432A-8A79-AD18E43D4E8B}" type="pres">
      <dgm:prSet presAssocID="{ED3770CD-0C0D-4B42-BDBD-3346FE319CA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B4B78C2E-108E-4B1F-8589-17E9D381E1A3}" type="pres">
      <dgm:prSet presAssocID="{C0842244-D2A0-4079-B891-8F33BFE1AE82}" presName="sibTrans" presStyleCnt="0"/>
      <dgm:spPr/>
    </dgm:pt>
    <dgm:pt modelId="{6ED16069-2B11-478D-82F8-37D76CB0AED2}" type="pres">
      <dgm:prSet presAssocID="{4FEBEC48-C2AF-4672-82B9-DA0D63E111A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A4181989-812E-4FF8-89CE-9F0DAE81187C}" type="presOf" srcId="{1E3E5DC4-EEDA-4094-B94B-C9FBDC108EFF}" destId="{864E14C5-FCA0-4218-A005-148122734290}" srcOrd="0" destOrd="0" presId="urn:microsoft.com/office/officeart/2005/8/layout/hProcess9"/>
    <dgm:cxn modelId="{8AE04E9C-F70F-4B62-BAD5-88E57659A394}" srcId="{1E3E5DC4-EEDA-4094-B94B-C9FBDC108EFF}" destId="{F0E88A45-CF51-4047-A052-E428016B3C60}" srcOrd="0" destOrd="0" parTransId="{71F92C6D-4C74-4F9F-AE98-8E60FABEF17C}" sibTransId="{EDB18EAB-43BA-4B12-B7C1-5953B8E194EB}"/>
    <dgm:cxn modelId="{268A47A0-D41A-4890-87BD-619F61C876A8}" srcId="{1E3E5DC4-EEDA-4094-B94B-C9FBDC108EFF}" destId="{ED3770CD-0C0D-4B42-BDBD-3346FE319CA7}" srcOrd="1" destOrd="0" parTransId="{0D8FB4B2-1C7C-4B79-A17D-99A6E0FCFA06}" sibTransId="{C0842244-D2A0-4079-B891-8F33BFE1AE82}"/>
    <dgm:cxn modelId="{CB9F4E1C-9712-4132-B3F0-A99F2443F52D}" type="presOf" srcId="{4FEBEC48-C2AF-4672-82B9-DA0D63E111A3}" destId="{6ED16069-2B11-478D-82F8-37D76CB0AED2}" srcOrd="0" destOrd="0" presId="urn:microsoft.com/office/officeart/2005/8/layout/hProcess9"/>
    <dgm:cxn modelId="{E6A36883-C7FF-4524-A05A-286DFE2BBA05}" type="presOf" srcId="{ED3770CD-0C0D-4B42-BDBD-3346FE319CA7}" destId="{A274E45B-D31D-432A-8A79-AD18E43D4E8B}" srcOrd="0" destOrd="0" presId="urn:microsoft.com/office/officeart/2005/8/layout/hProcess9"/>
    <dgm:cxn modelId="{2D09753E-B665-4489-A809-9333DBB026C3}" srcId="{1E3E5DC4-EEDA-4094-B94B-C9FBDC108EFF}" destId="{4FEBEC48-C2AF-4672-82B9-DA0D63E111A3}" srcOrd="2" destOrd="0" parTransId="{9BDEDE2E-6054-4526-8CD7-57C94B15AD68}" sibTransId="{AEF4FBC3-6F32-4763-BA49-DBEC6BA869B9}"/>
    <dgm:cxn modelId="{C51C65F3-4F36-4F77-BD99-D7C9D9147E65}" type="presOf" srcId="{F0E88A45-CF51-4047-A052-E428016B3C60}" destId="{EE9AD535-F657-4091-BEE5-50C49AEAC076}" srcOrd="0" destOrd="0" presId="urn:microsoft.com/office/officeart/2005/8/layout/hProcess9"/>
    <dgm:cxn modelId="{2883F198-BE79-4090-AB68-87DF8AB86442}" type="presParOf" srcId="{864E14C5-FCA0-4218-A005-148122734290}" destId="{54A8F8DE-BD1E-4013-A788-F8C96A48A4DB}" srcOrd="0" destOrd="0" presId="urn:microsoft.com/office/officeart/2005/8/layout/hProcess9"/>
    <dgm:cxn modelId="{A7FD4AA3-29BE-43D8-B5CD-62BAE25EB5F4}" type="presParOf" srcId="{864E14C5-FCA0-4218-A005-148122734290}" destId="{5EE45477-5D27-4823-8011-999B5241AA0F}" srcOrd="1" destOrd="0" presId="urn:microsoft.com/office/officeart/2005/8/layout/hProcess9"/>
    <dgm:cxn modelId="{0A497852-E53E-4EF6-9997-3B4BBA7DE7AC}" type="presParOf" srcId="{5EE45477-5D27-4823-8011-999B5241AA0F}" destId="{EE9AD535-F657-4091-BEE5-50C49AEAC076}" srcOrd="0" destOrd="0" presId="urn:microsoft.com/office/officeart/2005/8/layout/hProcess9"/>
    <dgm:cxn modelId="{C79DAF10-C264-4282-96EB-A0A55FA3C195}" type="presParOf" srcId="{5EE45477-5D27-4823-8011-999B5241AA0F}" destId="{3D7B71C1-0336-406C-AB1F-37C7FEBAE74F}" srcOrd="1" destOrd="0" presId="urn:microsoft.com/office/officeart/2005/8/layout/hProcess9"/>
    <dgm:cxn modelId="{0C2AFA57-0D8A-4A35-B1FE-03191859FB33}" type="presParOf" srcId="{5EE45477-5D27-4823-8011-999B5241AA0F}" destId="{A274E45B-D31D-432A-8A79-AD18E43D4E8B}" srcOrd="2" destOrd="0" presId="urn:microsoft.com/office/officeart/2005/8/layout/hProcess9"/>
    <dgm:cxn modelId="{E16FBC2C-07E5-4887-9F15-381E2DEA3AA2}" type="presParOf" srcId="{5EE45477-5D27-4823-8011-999B5241AA0F}" destId="{B4B78C2E-108E-4B1F-8589-17E9D381E1A3}" srcOrd="3" destOrd="0" presId="urn:microsoft.com/office/officeart/2005/8/layout/hProcess9"/>
    <dgm:cxn modelId="{AED11DF5-D4CE-4E74-B5D4-D3F27467E26C}" type="presParOf" srcId="{5EE45477-5D27-4823-8011-999B5241AA0F}" destId="{6ED16069-2B11-478D-82F8-37D76CB0AED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3E5DC4-EEDA-4094-B94B-C9FBDC108EF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0E88A45-CF51-4047-A052-E428016B3C6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dirty="0" smtClean="0"/>
            <a:t>WAS/ WERE</a:t>
          </a:r>
          <a:endParaRPr lang="vi-VN" dirty="0"/>
        </a:p>
      </dgm:t>
    </dgm:pt>
    <dgm:pt modelId="{71F92C6D-4C74-4F9F-AE98-8E60FABEF17C}" type="parTrans" cxnId="{8AE04E9C-F70F-4B62-BAD5-88E57659A394}">
      <dgm:prSet/>
      <dgm:spPr/>
      <dgm:t>
        <a:bodyPr/>
        <a:lstStyle/>
        <a:p>
          <a:endParaRPr lang="vi-VN"/>
        </a:p>
      </dgm:t>
    </dgm:pt>
    <dgm:pt modelId="{EDB18EAB-43BA-4B12-B7C1-5953B8E194EB}" type="sibTrans" cxnId="{8AE04E9C-F70F-4B62-BAD5-88E57659A394}">
      <dgm:prSet/>
      <dgm:spPr/>
      <dgm:t>
        <a:bodyPr/>
        <a:lstStyle/>
        <a:p>
          <a:endParaRPr lang="vi-VN"/>
        </a:p>
      </dgm:t>
    </dgm:pt>
    <dgm:pt modelId="{ED3770CD-0C0D-4B42-BDBD-3346FE319CA7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AM/ IS/ ARE</a:t>
          </a:r>
          <a:endParaRPr lang="vi-VN" dirty="0"/>
        </a:p>
      </dgm:t>
    </dgm:pt>
    <dgm:pt modelId="{0D8FB4B2-1C7C-4B79-A17D-99A6E0FCFA06}" type="parTrans" cxnId="{268A47A0-D41A-4890-87BD-619F61C876A8}">
      <dgm:prSet/>
      <dgm:spPr/>
      <dgm:t>
        <a:bodyPr/>
        <a:lstStyle/>
        <a:p>
          <a:endParaRPr lang="vi-VN"/>
        </a:p>
      </dgm:t>
    </dgm:pt>
    <dgm:pt modelId="{C0842244-D2A0-4079-B891-8F33BFE1AE82}" type="sibTrans" cxnId="{268A47A0-D41A-4890-87BD-619F61C876A8}">
      <dgm:prSet/>
      <dgm:spPr/>
      <dgm:t>
        <a:bodyPr/>
        <a:lstStyle/>
        <a:p>
          <a:endParaRPr lang="vi-VN"/>
        </a:p>
      </dgm:t>
    </dgm:pt>
    <dgm:pt modelId="{4FEBEC48-C2AF-4672-82B9-DA0D63E111A3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WILL + BE</a:t>
          </a:r>
          <a:endParaRPr lang="vi-VN" dirty="0"/>
        </a:p>
      </dgm:t>
    </dgm:pt>
    <dgm:pt modelId="{9BDEDE2E-6054-4526-8CD7-57C94B15AD68}" type="parTrans" cxnId="{2D09753E-B665-4489-A809-9333DBB026C3}">
      <dgm:prSet/>
      <dgm:spPr/>
      <dgm:t>
        <a:bodyPr/>
        <a:lstStyle/>
        <a:p>
          <a:endParaRPr lang="vi-VN"/>
        </a:p>
      </dgm:t>
    </dgm:pt>
    <dgm:pt modelId="{AEF4FBC3-6F32-4763-BA49-DBEC6BA869B9}" type="sibTrans" cxnId="{2D09753E-B665-4489-A809-9333DBB026C3}">
      <dgm:prSet/>
      <dgm:spPr/>
      <dgm:t>
        <a:bodyPr/>
        <a:lstStyle/>
        <a:p>
          <a:endParaRPr lang="vi-VN"/>
        </a:p>
      </dgm:t>
    </dgm:pt>
    <dgm:pt modelId="{864E14C5-FCA0-4218-A005-148122734290}" type="pres">
      <dgm:prSet presAssocID="{1E3E5DC4-EEDA-4094-B94B-C9FBDC108EFF}" presName="CompostProcess" presStyleCnt="0">
        <dgm:presLayoutVars>
          <dgm:dir/>
          <dgm:resizeHandles val="exact"/>
        </dgm:presLayoutVars>
      </dgm:prSet>
      <dgm:spPr/>
    </dgm:pt>
    <dgm:pt modelId="{54A8F8DE-BD1E-4013-A788-F8C96A48A4DB}" type="pres">
      <dgm:prSet presAssocID="{1E3E5DC4-EEDA-4094-B94B-C9FBDC108EFF}" presName="arrow" presStyleLbl="bgShp" presStyleIdx="0" presStyleCnt="1" custLinFactNeighborX="-1134" custLinFactNeighborY="-17509"/>
      <dgm:spPr/>
    </dgm:pt>
    <dgm:pt modelId="{5EE45477-5D27-4823-8011-999B5241AA0F}" type="pres">
      <dgm:prSet presAssocID="{1E3E5DC4-EEDA-4094-B94B-C9FBDC108EFF}" presName="linearProcess" presStyleCnt="0"/>
      <dgm:spPr/>
    </dgm:pt>
    <dgm:pt modelId="{EE9AD535-F657-4091-BEE5-50C49AEAC076}" type="pres">
      <dgm:prSet presAssocID="{F0E88A45-CF51-4047-A052-E428016B3C6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D7B71C1-0336-406C-AB1F-37C7FEBAE74F}" type="pres">
      <dgm:prSet presAssocID="{EDB18EAB-43BA-4B12-B7C1-5953B8E194EB}" presName="sibTrans" presStyleCnt="0"/>
      <dgm:spPr/>
    </dgm:pt>
    <dgm:pt modelId="{A274E45B-D31D-432A-8A79-AD18E43D4E8B}" type="pres">
      <dgm:prSet presAssocID="{ED3770CD-0C0D-4B42-BDBD-3346FE319CA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B4B78C2E-108E-4B1F-8589-17E9D381E1A3}" type="pres">
      <dgm:prSet presAssocID="{C0842244-D2A0-4079-B891-8F33BFE1AE82}" presName="sibTrans" presStyleCnt="0"/>
      <dgm:spPr/>
    </dgm:pt>
    <dgm:pt modelId="{6ED16069-2B11-478D-82F8-37D76CB0AED2}" type="pres">
      <dgm:prSet presAssocID="{4FEBEC48-C2AF-4672-82B9-DA0D63E111A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A69BC249-304D-4968-964E-1A6D17428A65}" type="presOf" srcId="{ED3770CD-0C0D-4B42-BDBD-3346FE319CA7}" destId="{A274E45B-D31D-432A-8A79-AD18E43D4E8B}" srcOrd="0" destOrd="0" presId="urn:microsoft.com/office/officeart/2005/8/layout/hProcess9"/>
    <dgm:cxn modelId="{8AE04E9C-F70F-4B62-BAD5-88E57659A394}" srcId="{1E3E5DC4-EEDA-4094-B94B-C9FBDC108EFF}" destId="{F0E88A45-CF51-4047-A052-E428016B3C60}" srcOrd="0" destOrd="0" parTransId="{71F92C6D-4C74-4F9F-AE98-8E60FABEF17C}" sibTransId="{EDB18EAB-43BA-4B12-B7C1-5953B8E194EB}"/>
    <dgm:cxn modelId="{268A47A0-D41A-4890-87BD-619F61C876A8}" srcId="{1E3E5DC4-EEDA-4094-B94B-C9FBDC108EFF}" destId="{ED3770CD-0C0D-4B42-BDBD-3346FE319CA7}" srcOrd="1" destOrd="0" parTransId="{0D8FB4B2-1C7C-4B79-A17D-99A6E0FCFA06}" sibTransId="{C0842244-D2A0-4079-B891-8F33BFE1AE82}"/>
    <dgm:cxn modelId="{F875D7C3-2FCA-4B4B-A9A3-47596354C015}" type="presOf" srcId="{F0E88A45-CF51-4047-A052-E428016B3C60}" destId="{EE9AD535-F657-4091-BEE5-50C49AEAC076}" srcOrd="0" destOrd="0" presId="urn:microsoft.com/office/officeart/2005/8/layout/hProcess9"/>
    <dgm:cxn modelId="{B0E3F363-C706-4F55-9582-D6AC682C1336}" type="presOf" srcId="{4FEBEC48-C2AF-4672-82B9-DA0D63E111A3}" destId="{6ED16069-2B11-478D-82F8-37D76CB0AED2}" srcOrd="0" destOrd="0" presId="urn:microsoft.com/office/officeart/2005/8/layout/hProcess9"/>
    <dgm:cxn modelId="{2D09753E-B665-4489-A809-9333DBB026C3}" srcId="{1E3E5DC4-EEDA-4094-B94B-C9FBDC108EFF}" destId="{4FEBEC48-C2AF-4672-82B9-DA0D63E111A3}" srcOrd="2" destOrd="0" parTransId="{9BDEDE2E-6054-4526-8CD7-57C94B15AD68}" sibTransId="{AEF4FBC3-6F32-4763-BA49-DBEC6BA869B9}"/>
    <dgm:cxn modelId="{CA2E023F-4995-4A77-A6F3-F9154251288B}" type="presOf" srcId="{1E3E5DC4-EEDA-4094-B94B-C9FBDC108EFF}" destId="{864E14C5-FCA0-4218-A005-148122734290}" srcOrd="0" destOrd="0" presId="urn:microsoft.com/office/officeart/2005/8/layout/hProcess9"/>
    <dgm:cxn modelId="{864B2AEC-7D29-4E09-9EAD-657F7FD489BE}" type="presParOf" srcId="{864E14C5-FCA0-4218-A005-148122734290}" destId="{54A8F8DE-BD1E-4013-A788-F8C96A48A4DB}" srcOrd="0" destOrd="0" presId="urn:microsoft.com/office/officeart/2005/8/layout/hProcess9"/>
    <dgm:cxn modelId="{A19B06EE-CC9C-4BBC-B6CC-4F19258057A6}" type="presParOf" srcId="{864E14C5-FCA0-4218-A005-148122734290}" destId="{5EE45477-5D27-4823-8011-999B5241AA0F}" srcOrd="1" destOrd="0" presId="urn:microsoft.com/office/officeart/2005/8/layout/hProcess9"/>
    <dgm:cxn modelId="{EE77CD0B-159A-4AEE-BCE3-AE6D7A6B0C10}" type="presParOf" srcId="{5EE45477-5D27-4823-8011-999B5241AA0F}" destId="{EE9AD535-F657-4091-BEE5-50C49AEAC076}" srcOrd="0" destOrd="0" presId="urn:microsoft.com/office/officeart/2005/8/layout/hProcess9"/>
    <dgm:cxn modelId="{4819E0A7-88F2-4AC8-8EBB-407258AA332E}" type="presParOf" srcId="{5EE45477-5D27-4823-8011-999B5241AA0F}" destId="{3D7B71C1-0336-406C-AB1F-37C7FEBAE74F}" srcOrd="1" destOrd="0" presId="urn:microsoft.com/office/officeart/2005/8/layout/hProcess9"/>
    <dgm:cxn modelId="{20668B29-C4D8-4E15-A259-841906A91B84}" type="presParOf" srcId="{5EE45477-5D27-4823-8011-999B5241AA0F}" destId="{A274E45B-D31D-432A-8A79-AD18E43D4E8B}" srcOrd="2" destOrd="0" presId="urn:microsoft.com/office/officeart/2005/8/layout/hProcess9"/>
    <dgm:cxn modelId="{1AB0200B-ED09-480B-97B6-7C1243EBBEF9}" type="presParOf" srcId="{5EE45477-5D27-4823-8011-999B5241AA0F}" destId="{B4B78C2E-108E-4B1F-8589-17E9D381E1A3}" srcOrd="3" destOrd="0" presId="urn:microsoft.com/office/officeart/2005/8/layout/hProcess9"/>
    <dgm:cxn modelId="{341D6636-6470-4EE7-86E3-44AAE09AEEC3}" type="presParOf" srcId="{5EE45477-5D27-4823-8011-999B5241AA0F}" destId="{6ED16069-2B11-478D-82F8-37D76CB0AED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3E5DC4-EEDA-4094-B94B-C9FBDC108EF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0E88A45-CF51-4047-A052-E428016B3C6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dirty="0" smtClean="0"/>
            <a:t>HAD</a:t>
          </a:r>
          <a:endParaRPr lang="vi-VN" dirty="0"/>
        </a:p>
      </dgm:t>
    </dgm:pt>
    <dgm:pt modelId="{71F92C6D-4C74-4F9F-AE98-8E60FABEF17C}" type="parTrans" cxnId="{8AE04E9C-F70F-4B62-BAD5-88E57659A394}">
      <dgm:prSet/>
      <dgm:spPr/>
      <dgm:t>
        <a:bodyPr/>
        <a:lstStyle/>
        <a:p>
          <a:endParaRPr lang="vi-VN"/>
        </a:p>
      </dgm:t>
    </dgm:pt>
    <dgm:pt modelId="{EDB18EAB-43BA-4B12-B7C1-5953B8E194EB}" type="sibTrans" cxnId="{8AE04E9C-F70F-4B62-BAD5-88E57659A394}">
      <dgm:prSet/>
      <dgm:spPr/>
      <dgm:t>
        <a:bodyPr/>
        <a:lstStyle/>
        <a:p>
          <a:endParaRPr lang="vi-VN"/>
        </a:p>
      </dgm:t>
    </dgm:pt>
    <dgm:pt modelId="{ED3770CD-0C0D-4B42-BDBD-3346FE319CA7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HAVE/ HAS</a:t>
          </a:r>
          <a:endParaRPr lang="vi-VN" dirty="0"/>
        </a:p>
      </dgm:t>
    </dgm:pt>
    <dgm:pt modelId="{0D8FB4B2-1C7C-4B79-A17D-99A6E0FCFA06}" type="parTrans" cxnId="{268A47A0-D41A-4890-87BD-619F61C876A8}">
      <dgm:prSet/>
      <dgm:spPr/>
      <dgm:t>
        <a:bodyPr/>
        <a:lstStyle/>
        <a:p>
          <a:endParaRPr lang="vi-VN"/>
        </a:p>
      </dgm:t>
    </dgm:pt>
    <dgm:pt modelId="{C0842244-D2A0-4079-B891-8F33BFE1AE82}" type="sibTrans" cxnId="{268A47A0-D41A-4890-87BD-619F61C876A8}">
      <dgm:prSet/>
      <dgm:spPr/>
      <dgm:t>
        <a:bodyPr/>
        <a:lstStyle/>
        <a:p>
          <a:endParaRPr lang="vi-VN"/>
        </a:p>
      </dgm:t>
    </dgm:pt>
    <dgm:pt modelId="{4FEBEC48-C2AF-4672-82B9-DA0D63E111A3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WILL + HAVE</a:t>
          </a:r>
          <a:endParaRPr lang="vi-VN" dirty="0"/>
        </a:p>
      </dgm:t>
    </dgm:pt>
    <dgm:pt modelId="{9BDEDE2E-6054-4526-8CD7-57C94B15AD68}" type="parTrans" cxnId="{2D09753E-B665-4489-A809-9333DBB026C3}">
      <dgm:prSet/>
      <dgm:spPr/>
      <dgm:t>
        <a:bodyPr/>
        <a:lstStyle/>
        <a:p>
          <a:endParaRPr lang="vi-VN"/>
        </a:p>
      </dgm:t>
    </dgm:pt>
    <dgm:pt modelId="{AEF4FBC3-6F32-4763-BA49-DBEC6BA869B9}" type="sibTrans" cxnId="{2D09753E-B665-4489-A809-9333DBB026C3}">
      <dgm:prSet/>
      <dgm:spPr/>
      <dgm:t>
        <a:bodyPr/>
        <a:lstStyle/>
        <a:p>
          <a:endParaRPr lang="vi-VN"/>
        </a:p>
      </dgm:t>
    </dgm:pt>
    <dgm:pt modelId="{864E14C5-FCA0-4218-A005-148122734290}" type="pres">
      <dgm:prSet presAssocID="{1E3E5DC4-EEDA-4094-B94B-C9FBDC108EFF}" presName="CompostProcess" presStyleCnt="0">
        <dgm:presLayoutVars>
          <dgm:dir/>
          <dgm:resizeHandles val="exact"/>
        </dgm:presLayoutVars>
      </dgm:prSet>
      <dgm:spPr/>
    </dgm:pt>
    <dgm:pt modelId="{54A8F8DE-BD1E-4013-A788-F8C96A48A4DB}" type="pres">
      <dgm:prSet presAssocID="{1E3E5DC4-EEDA-4094-B94B-C9FBDC108EFF}" presName="arrow" presStyleLbl="bgShp" presStyleIdx="0" presStyleCnt="1" custLinFactNeighborX="-1134" custLinFactNeighborY="-17509"/>
      <dgm:spPr/>
    </dgm:pt>
    <dgm:pt modelId="{5EE45477-5D27-4823-8011-999B5241AA0F}" type="pres">
      <dgm:prSet presAssocID="{1E3E5DC4-EEDA-4094-B94B-C9FBDC108EFF}" presName="linearProcess" presStyleCnt="0"/>
      <dgm:spPr/>
    </dgm:pt>
    <dgm:pt modelId="{EE9AD535-F657-4091-BEE5-50C49AEAC076}" type="pres">
      <dgm:prSet presAssocID="{F0E88A45-CF51-4047-A052-E428016B3C6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D7B71C1-0336-406C-AB1F-37C7FEBAE74F}" type="pres">
      <dgm:prSet presAssocID="{EDB18EAB-43BA-4B12-B7C1-5953B8E194EB}" presName="sibTrans" presStyleCnt="0"/>
      <dgm:spPr/>
    </dgm:pt>
    <dgm:pt modelId="{A274E45B-D31D-432A-8A79-AD18E43D4E8B}" type="pres">
      <dgm:prSet presAssocID="{ED3770CD-0C0D-4B42-BDBD-3346FE319CA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B4B78C2E-108E-4B1F-8589-17E9D381E1A3}" type="pres">
      <dgm:prSet presAssocID="{C0842244-D2A0-4079-B891-8F33BFE1AE82}" presName="sibTrans" presStyleCnt="0"/>
      <dgm:spPr/>
    </dgm:pt>
    <dgm:pt modelId="{6ED16069-2B11-478D-82F8-37D76CB0AED2}" type="pres">
      <dgm:prSet presAssocID="{4FEBEC48-C2AF-4672-82B9-DA0D63E111A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080369AE-8F24-40F6-82A1-021AA6E8F958}" type="presOf" srcId="{4FEBEC48-C2AF-4672-82B9-DA0D63E111A3}" destId="{6ED16069-2B11-478D-82F8-37D76CB0AED2}" srcOrd="0" destOrd="0" presId="urn:microsoft.com/office/officeart/2005/8/layout/hProcess9"/>
    <dgm:cxn modelId="{8AE04E9C-F70F-4B62-BAD5-88E57659A394}" srcId="{1E3E5DC4-EEDA-4094-B94B-C9FBDC108EFF}" destId="{F0E88A45-CF51-4047-A052-E428016B3C60}" srcOrd="0" destOrd="0" parTransId="{71F92C6D-4C74-4F9F-AE98-8E60FABEF17C}" sibTransId="{EDB18EAB-43BA-4B12-B7C1-5953B8E194EB}"/>
    <dgm:cxn modelId="{363EF9F5-B6BE-443D-BFA7-FD7AB1CEE8D5}" type="presOf" srcId="{F0E88A45-CF51-4047-A052-E428016B3C60}" destId="{EE9AD535-F657-4091-BEE5-50C49AEAC076}" srcOrd="0" destOrd="0" presId="urn:microsoft.com/office/officeart/2005/8/layout/hProcess9"/>
    <dgm:cxn modelId="{88D761C7-3FBA-42E7-8E42-69E1114CCDAE}" type="presOf" srcId="{1E3E5DC4-EEDA-4094-B94B-C9FBDC108EFF}" destId="{864E14C5-FCA0-4218-A005-148122734290}" srcOrd="0" destOrd="0" presId="urn:microsoft.com/office/officeart/2005/8/layout/hProcess9"/>
    <dgm:cxn modelId="{268A47A0-D41A-4890-87BD-619F61C876A8}" srcId="{1E3E5DC4-EEDA-4094-B94B-C9FBDC108EFF}" destId="{ED3770CD-0C0D-4B42-BDBD-3346FE319CA7}" srcOrd="1" destOrd="0" parTransId="{0D8FB4B2-1C7C-4B79-A17D-99A6E0FCFA06}" sibTransId="{C0842244-D2A0-4079-B891-8F33BFE1AE82}"/>
    <dgm:cxn modelId="{2D09753E-B665-4489-A809-9333DBB026C3}" srcId="{1E3E5DC4-EEDA-4094-B94B-C9FBDC108EFF}" destId="{4FEBEC48-C2AF-4672-82B9-DA0D63E111A3}" srcOrd="2" destOrd="0" parTransId="{9BDEDE2E-6054-4526-8CD7-57C94B15AD68}" sibTransId="{AEF4FBC3-6F32-4763-BA49-DBEC6BA869B9}"/>
    <dgm:cxn modelId="{73E263C7-5929-48A1-A9EA-2435A5A547B5}" type="presOf" srcId="{ED3770CD-0C0D-4B42-BDBD-3346FE319CA7}" destId="{A274E45B-D31D-432A-8A79-AD18E43D4E8B}" srcOrd="0" destOrd="0" presId="urn:microsoft.com/office/officeart/2005/8/layout/hProcess9"/>
    <dgm:cxn modelId="{F39153B5-48A4-4C43-A21D-2F8759812642}" type="presParOf" srcId="{864E14C5-FCA0-4218-A005-148122734290}" destId="{54A8F8DE-BD1E-4013-A788-F8C96A48A4DB}" srcOrd="0" destOrd="0" presId="urn:microsoft.com/office/officeart/2005/8/layout/hProcess9"/>
    <dgm:cxn modelId="{CC74EC98-EEED-4D3D-B2F1-4B973C526757}" type="presParOf" srcId="{864E14C5-FCA0-4218-A005-148122734290}" destId="{5EE45477-5D27-4823-8011-999B5241AA0F}" srcOrd="1" destOrd="0" presId="urn:microsoft.com/office/officeart/2005/8/layout/hProcess9"/>
    <dgm:cxn modelId="{4150F55C-E8FF-4A97-8C03-BC8775632F8B}" type="presParOf" srcId="{5EE45477-5D27-4823-8011-999B5241AA0F}" destId="{EE9AD535-F657-4091-BEE5-50C49AEAC076}" srcOrd="0" destOrd="0" presId="urn:microsoft.com/office/officeart/2005/8/layout/hProcess9"/>
    <dgm:cxn modelId="{BEE66DA2-FA8B-4428-B711-FD30F61C0555}" type="presParOf" srcId="{5EE45477-5D27-4823-8011-999B5241AA0F}" destId="{3D7B71C1-0336-406C-AB1F-37C7FEBAE74F}" srcOrd="1" destOrd="0" presId="urn:microsoft.com/office/officeart/2005/8/layout/hProcess9"/>
    <dgm:cxn modelId="{882B3814-8583-41BA-84C5-149BDBE002AF}" type="presParOf" srcId="{5EE45477-5D27-4823-8011-999B5241AA0F}" destId="{A274E45B-D31D-432A-8A79-AD18E43D4E8B}" srcOrd="2" destOrd="0" presId="urn:microsoft.com/office/officeart/2005/8/layout/hProcess9"/>
    <dgm:cxn modelId="{45419AB9-6D21-4508-92C1-F27579CC2F54}" type="presParOf" srcId="{5EE45477-5D27-4823-8011-999B5241AA0F}" destId="{B4B78C2E-108E-4B1F-8589-17E9D381E1A3}" srcOrd="3" destOrd="0" presId="urn:microsoft.com/office/officeart/2005/8/layout/hProcess9"/>
    <dgm:cxn modelId="{CEC47C8F-7389-4B19-9C5F-F845D61CBB6F}" type="presParOf" srcId="{5EE45477-5D27-4823-8011-999B5241AA0F}" destId="{6ED16069-2B11-478D-82F8-37D76CB0AED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E9257A-722A-4B8C-B07A-BD10C4B4387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9D698020-533D-45D8-A853-0C831C567734}">
      <dgm:prSet phldrT="[Text]"/>
      <dgm:spPr>
        <a:solidFill>
          <a:srgbClr val="00B0F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SIMPLE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A57B68D1-A7C6-49C6-9AD4-C03065D13EEB}" type="parTrans" cxnId="{2E430523-7147-423F-8058-E86C7FF564C4}">
      <dgm:prSet/>
      <dgm:spPr/>
      <dgm:t>
        <a:bodyPr/>
        <a:lstStyle/>
        <a:p>
          <a:endParaRPr lang="vi-VN"/>
        </a:p>
      </dgm:t>
    </dgm:pt>
    <dgm:pt modelId="{2E94F480-3A29-453B-9E5E-2B736179F01D}" type="sibTrans" cxnId="{2E430523-7147-423F-8058-E86C7FF564C4}">
      <dgm:prSet/>
      <dgm:spPr/>
      <dgm:t>
        <a:bodyPr/>
        <a:lstStyle/>
        <a:p>
          <a:endParaRPr lang="vi-VN"/>
        </a:p>
      </dgm:t>
    </dgm:pt>
    <dgm:pt modelId="{29997179-ACE1-4A29-984A-CD6F273F532B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CONTINUOUS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07008764-45C1-4AB1-B418-964BDA219B10}" type="parTrans" cxnId="{F9305A4B-EFE6-4E2B-8E37-503CD9E59121}">
      <dgm:prSet/>
      <dgm:spPr/>
      <dgm:t>
        <a:bodyPr/>
        <a:lstStyle/>
        <a:p>
          <a:endParaRPr lang="vi-VN"/>
        </a:p>
      </dgm:t>
    </dgm:pt>
    <dgm:pt modelId="{FC3946E1-A4C7-4312-8D27-7DEDB8EA4715}" type="sibTrans" cxnId="{F9305A4B-EFE6-4E2B-8E37-503CD9E59121}">
      <dgm:prSet/>
      <dgm:spPr/>
      <dgm:t>
        <a:bodyPr/>
        <a:lstStyle/>
        <a:p>
          <a:endParaRPr lang="vi-VN"/>
        </a:p>
      </dgm:t>
    </dgm:pt>
    <dgm:pt modelId="{D7DBD305-9DF3-4176-8E73-2BD8F1E242B8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 S + AM/ IS/ ARE + V-ING</a:t>
          </a:r>
          <a:endParaRPr lang="vi-VN" dirty="0"/>
        </a:p>
      </dgm:t>
    </dgm:pt>
    <dgm:pt modelId="{F699A61B-D898-4596-9A29-190467B83F65}" type="parTrans" cxnId="{B5154E27-DB2C-4FE9-89F6-5002F1010658}">
      <dgm:prSet/>
      <dgm:spPr/>
      <dgm:t>
        <a:bodyPr/>
        <a:lstStyle/>
        <a:p>
          <a:endParaRPr lang="vi-VN"/>
        </a:p>
      </dgm:t>
    </dgm:pt>
    <dgm:pt modelId="{AAECF9BD-9AA0-4D5A-BAC3-48754F4F2DFA}" type="sibTrans" cxnId="{B5154E27-DB2C-4FE9-89F6-5002F1010658}">
      <dgm:prSet/>
      <dgm:spPr/>
      <dgm:t>
        <a:bodyPr/>
        <a:lstStyle/>
        <a:p>
          <a:endParaRPr lang="vi-VN"/>
        </a:p>
      </dgm:t>
    </dgm:pt>
    <dgm:pt modelId="{E8F243C1-5A0B-4C9F-874C-507C548218E8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PERFECT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AA133CE9-5066-45F4-A151-8C5164B0EC4D}" type="parTrans" cxnId="{0B671226-B4F8-455C-B64F-AF41C680FC81}">
      <dgm:prSet/>
      <dgm:spPr/>
      <dgm:t>
        <a:bodyPr/>
        <a:lstStyle/>
        <a:p>
          <a:endParaRPr lang="vi-VN"/>
        </a:p>
      </dgm:t>
    </dgm:pt>
    <dgm:pt modelId="{7218A493-BA1E-4F5E-B9E6-F183667882E3}" type="sibTrans" cxnId="{0B671226-B4F8-455C-B64F-AF41C680FC81}">
      <dgm:prSet/>
      <dgm:spPr/>
      <dgm:t>
        <a:bodyPr/>
        <a:lstStyle/>
        <a:p>
          <a:endParaRPr lang="vi-VN"/>
        </a:p>
      </dgm:t>
    </dgm:pt>
    <dgm:pt modelId="{032261F6-DA2A-4CD0-B0EA-E4595882E5C3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 S + HAVE/ HAS + BEEN + V-ING</a:t>
          </a:r>
          <a:endParaRPr lang="vi-VN" dirty="0"/>
        </a:p>
      </dgm:t>
    </dgm:pt>
    <dgm:pt modelId="{E361F455-1F79-443F-97F6-E2285083439C}" type="parTrans" cxnId="{6EFADC74-BBB1-41BD-B7D6-12759B575B17}">
      <dgm:prSet/>
      <dgm:spPr/>
      <dgm:t>
        <a:bodyPr/>
        <a:lstStyle/>
        <a:p>
          <a:endParaRPr lang="vi-VN"/>
        </a:p>
      </dgm:t>
    </dgm:pt>
    <dgm:pt modelId="{0F428C69-AB0B-4BE7-BCB5-7FA29758B9B4}" type="sibTrans" cxnId="{6EFADC74-BBB1-41BD-B7D6-12759B575B17}">
      <dgm:prSet/>
      <dgm:spPr/>
      <dgm:t>
        <a:bodyPr/>
        <a:lstStyle/>
        <a:p>
          <a:endParaRPr lang="vi-VN"/>
        </a:p>
      </dgm:t>
    </dgm:pt>
    <dgm:pt modelId="{AA5B62F9-5D06-4BE3-8BBB-74B139A3DC59}">
      <dgm:prSet/>
      <dgm:spPr>
        <a:solidFill>
          <a:srgbClr val="00B0F0"/>
        </a:solidFill>
      </dgm:spPr>
      <dgm:t>
        <a:bodyPr/>
        <a:lstStyle/>
        <a:p>
          <a:r>
            <a:rPr lang="en-US" dirty="0" smtClean="0"/>
            <a:t> S + V1(S/ES)</a:t>
          </a:r>
          <a:endParaRPr lang="vi-VN" dirty="0"/>
        </a:p>
      </dgm:t>
    </dgm:pt>
    <dgm:pt modelId="{FAEE6842-040B-4639-BF9E-D241B6309876}" type="parTrans" cxnId="{26571635-FE98-40A7-8150-4362229ACD1A}">
      <dgm:prSet/>
      <dgm:spPr/>
      <dgm:t>
        <a:bodyPr/>
        <a:lstStyle/>
        <a:p>
          <a:endParaRPr lang="vi-VN"/>
        </a:p>
      </dgm:t>
    </dgm:pt>
    <dgm:pt modelId="{3CBE4C38-4982-47EF-B1E6-A0A84EBC5448}" type="sibTrans" cxnId="{26571635-FE98-40A7-8150-4362229ACD1A}">
      <dgm:prSet/>
      <dgm:spPr/>
      <dgm:t>
        <a:bodyPr/>
        <a:lstStyle/>
        <a:p>
          <a:endParaRPr lang="vi-VN"/>
        </a:p>
      </dgm:t>
    </dgm:pt>
    <dgm:pt modelId="{E9D88FDC-D340-4373-863A-E496965EB41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PERFECT CONTINUOUS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2EDC759E-8D16-4BA2-8768-13AAE1E49ED6}" type="parTrans" cxnId="{2DBBECE1-C816-4D6E-A570-929DFB9F908F}">
      <dgm:prSet/>
      <dgm:spPr/>
      <dgm:t>
        <a:bodyPr/>
        <a:lstStyle/>
        <a:p>
          <a:endParaRPr lang="vi-VN"/>
        </a:p>
      </dgm:t>
    </dgm:pt>
    <dgm:pt modelId="{70438451-39B7-4989-A2FF-C5BDDE753306}" type="sibTrans" cxnId="{2DBBECE1-C816-4D6E-A570-929DFB9F908F}">
      <dgm:prSet/>
      <dgm:spPr/>
      <dgm:t>
        <a:bodyPr/>
        <a:lstStyle/>
        <a:p>
          <a:endParaRPr lang="vi-VN"/>
        </a:p>
      </dgm:t>
    </dgm:pt>
    <dgm:pt modelId="{98AD8A88-7F9C-4BCE-B72B-3B1708D94C96}">
      <dgm:prSet/>
      <dgm:spPr>
        <a:solidFill>
          <a:srgbClr val="92D050"/>
        </a:solidFill>
      </dgm:spPr>
      <dgm:t>
        <a:bodyPr/>
        <a:lstStyle/>
        <a:p>
          <a:r>
            <a:rPr lang="en-US" dirty="0" smtClean="0"/>
            <a:t> S + HAVE/ HAS + V3/ED</a:t>
          </a:r>
          <a:endParaRPr lang="vi-VN" dirty="0"/>
        </a:p>
      </dgm:t>
    </dgm:pt>
    <dgm:pt modelId="{42363659-FA2C-4520-A92B-D22AFCD26CE8}" type="parTrans" cxnId="{38F7F5AC-DAA6-4540-B8D7-4B7081AE4BCE}">
      <dgm:prSet/>
      <dgm:spPr/>
      <dgm:t>
        <a:bodyPr/>
        <a:lstStyle/>
        <a:p>
          <a:endParaRPr lang="vi-VN"/>
        </a:p>
      </dgm:t>
    </dgm:pt>
    <dgm:pt modelId="{BAB66552-0231-4800-8E09-0D41B6382D45}" type="sibTrans" cxnId="{38F7F5AC-DAA6-4540-B8D7-4B7081AE4BCE}">
      <dgm:prSet/>
      <dgm:spPr/>
      <dgm:t>
        <a:bodyPr/>
        <a:lstStyle/>
        <a:p>
          <a:endParaRPr lang="vi-VN"/>
        </a:p>
      </dgm:t>
    </dgm:pt>
    <dgm:pt modelId="{612C7CA4-319E-423A-99E9-030164DD995F}" type="pres">
      <dgm:prSet presAssocID="{4DE9257A-722A-4B8C-B07A-BD10C4B4387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8183F6D1-7D25-4869-84F6-34614C4CA13B}" type="pres">
      <dgm:prSet presAssocID="{9D698020-533D-45D8-A853-0C831C567734}" presName="composite" presStyleCnt="0"/>
      <dgm:spPr/>
    </dgm:pt>
    <dgm:pt modelId="{69CC9D68-EDF9-4F64-87E8-7F532829F428}" type="pres">
      <dgm:prSet presAssocID="{9D698020-533D-45D8-A853-0C831C56773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F50A7F5F-E1B9-4561-AB8B-3F01F50D4B23}" type="pres">
      <dgm:prSet presAssocID="{9D698020-533D-45D8-A853-0C831C567734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5EB1DAAE-A446-46BB-8372-325FC97B2383}" type="pres">
      <dgm:prSet presAssocID="{2E94F480-3A29-453B-9E5E-2B736179F01D}" presName="sp" presStyleCnt="0"/>
      <dgm:spPr/>
    </dgm:pt>
    <dgm:pt modelId="{E83906CB-34D5-414B-9258-4DECAC38036C}" type="pres">
      <dgm:prSet presAssocID="{29997179-ACE1-4A29-984A-CD6F273F532B}" presName="composite" presStyleCnt="0"/>
      <dgm:spPr/>
    </dgm:pt>
    <dgm:pt modelId="{F0402699-153A-478B-8E2C-EBB496C4B199}" type="pres">
      <dgm:prSet presAssocID="{29997179-ACE1-4A29-984A-CD6F273F532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AF14F65E-4054-4AE4-9B45-1C39946FB3AC}" type="pres">
      <dgm:prSet presAssocID="{29997179-ACE1-4A29-984A-CD6F273F532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C75C0761-1AC8-405E-8667-D8B8DBB6C471}" type="pres">
      <dgm:prSet presAssocID="{FC3946E1-A4C7-4312-8D27-7DEDB8EA4715}" presName="sp" presStyleCnt="0"/>
      <dgm:spPr/>
    </dgm:pt>
    <dgm:pt modelId="{3AD7407E-1E92-4347-A319-177ED0FF2BCD}" type="pres">
      <dgm:prSet presAssocID="{E8F243C1-5A0B-4C9F-874C-507C548218E8}" presName="composite" presStyleCnt="0"/>
      <dgm:spPr/>
    </dgm:pt>
    <dgm:pt modelId="{712672D1-C628-4B3F-90C7-4F779532DDFD}" type="pres">
      <dgm:prSet presAssocID="{E8F243C1-5A0B-4C9F-874C-507C548218E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5B23544A-37F8-4A37-A01E-BCACFC4A81BD}" type="pres">
      <dgm:prSet presAssocID="{E8F243C1-5A0B-4C9F-874C-507C548218E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EA41C411-FBDF-4B12-A6A5-71B5B6D3A8CC}" type="pres">
      <dgm:prSet presAssocID="{7218A493-BA1E-4F5E-B9E6-F183667882E3}" presName="sp" presStyleCnt="0"/>
      <dgm:spPr/>
    </dgm:pt>
    <dgm:pt modelId="{2D0B5327-59EE-4257-B862-48BD187B8431}" type="pres">
      <dgm:prSet presAssocID="{E9D88FDC-D340-4373-863A-E496965EB418}" presName="composite" presStyleCnt="0"/>
      <dgm:spPr/>
    </dgm:pt>
    <dgm:pt modelId="{05430588-CA69-4306-9BFB-9947E1A87A12}" type="pres">
      <dgm:prSet presAssocID="{E9D88FDC-D340-4373-863A-E496965EB41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583204C-44A4-4EA0-8085-9277F740EC15}" type="pres">
      <dgm:prSet presAssocID="{E9D88FDC-D340-4373-863A-E496965EB41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2DBBECE1-C816-4D6E-A570-929DFB9F908F}" srcId="{4DE9257A-722A-4B8C-B07A-BD10C4B43875}" destId="{E9D88FDC-D340-4373-863A-E496965EB418}" srcOrd="3" destOrd="0" parTransId="{2EDC759E-8D16-4BA2-8768-13AAE1E49ED6}" sibTransId="{70438451-39B7-4989-A2FF-C5BDDE753306}"/>
    <dgm:cxn modelId="{C95C8BCC-910D-49D6-9D35-5B7D8387A129}" type="presOf" srcId="{9D698020-533D-45D8-A853-0C831C567734}" destId="{69CC9D68-EDF9-4F64-87E8-7F532829F428}" srcOrd="0" destOrd="0" presId="urn:microsoft.com/office/officeart/2005/8/layout/chevron2"/>
    <dgm:cxn modelId="{C069AD05-A81A-44E2-BCF9-1FFEBA4541DC}" type="presOf" srcId="{E9D88FDC-D340-4373-863A-E496965EB418}" destId="{05430588-CA69-4306-9BFB-9947E1A87A12}" srcOrd="0" destOrd="0" presId="urn:microsoft.com/office/officeart/2005/8/layout/chevron2"/>
    <dgm:cxn modelId="{3011ABF8-4FDA-4730-A864-5C6E7B23487C}" type="presOf" srcId="{D7DBD305-9DF3-4176-8E73-2BD8F1E242B8}" destId="{AF14F65E-4054-4AE4-9B45-1C39946FB3AC}" srcOrd="0" destOrd="0" presId="urn:microsoft.com/office/officeart/2005/8/layout/chevron2"/>
    <dgm:cxn modelId="{2E430523-7147-423F-8058-E86C7FF564C4}" srcId="{4DE9257A-722A-4B8C-B07A-BD10C4B43875}" destId="{9D698020-533D-45D8-A853-0C831C567734}" srcOrd="0" destOrd="0" parTransId="{A57B68D1-A7C6-49C6-9AD4-C03065D13EEB}" sibTransId="{2E94F480-3A29-453B-9E5E-2B736179F01D}"/>
    <dgm:cxn modelId="{7E34E3F9-330C-4D23-B015-1DBFE5761A0C}" type="presOf" srcId="{E8F243C1-5A0B-4C9F-874C-507C548218E8}" destId="{712672D1-C628-4B3F-90C7-4F779532DDFD}" srcOrd="0" destOrd="0" presId="urn:microsoft.com/office/officeart/2005/8/layout/chevron2"/>
    <dgm:cxn modelId="{CC44C6DE-BE80-42C6-B8E9-BE93AC0A0303}" type="presOf" srcId="{032261F6-DA2A-4CD0-B0EA-E4595882E5C3}" destId="{3583204C-44A4-4EA0-8085-9277F740EC15}" srcOrd="0" destOrd="0" presId="urn:microsoft.com/office/officeart/2005/8/layout/chevron2"/>
    <dgm:cxn modelId="{26571635-FE98-40A7-8150-4362229ACD1A}" srcId="{9D698020-533D-45D8-A853-0C831C567734}" destId="{AA5B62F9-5D06-4BE3-8BBB-74B139A3DC59}" srcOrd="0" destOrd="0" parTransId="{FAEE6842-040B-4639-BF9E-D241B6309876}" sibTransId="{3CBE4C38-4982-47EF-B1E6-A0A84EBC5448}"/>
    <dgm:cxn modelId="{F9305A4B-EFE6-4E2B-8E37-503CD9E59121}" srcId="{4DE9257A-722A-4B8C-B07A-BD10C4B43875}" destId="{29997179-ACE1-4A29-984A-CD6F273F532B}" srcOrd="1" destOrd="0" parTransId="{07008764-45C1-4AB1-B418-964BDA219B10}" sibTransId="{FC3946E1-A4C7-4312-8D27-7DEDB8EA4715}"/>
    <dgm:cxn modelId="{D0515362-4279-406E-9A02-F8EB7FB92D52}" type="presOf" srcId="{4DE9257A-722A-4B8C-B07A-BD10C4B43875}" destId="{612C7CA4-319E-423A-99E9-030164DD995F}" srcOrd="0" destOrd="0" presId="urn:microsoft.com/office/officeart/2005/8/layout/chevron2"/>
    <dgm:cxn modelId="{0B0AB15D-B992-430A-AF87-45AD38632CE8}" type="presOf" srcId="{AA5B62F9-5D06-4BE3-8BBB-74B139A3DC59}" destId="{F50A7F5F-E1B9-4561-AB8B-3F01F50D4B23}" srcOrd="0" destOrd="0" presId="urn:microsoft.com/office/officeart/2005/8/layout/chevron2"/>
    <dgm:cxn modelId="{0B671226-B4F8-455C-B64F-AF41C680FC81}" srcId="{4DE9257A-722A-4B8C-B07A-BD10C4B43875}" destId="{E8F243C1-5A0B-4C9F-874C-507C548218E8}" srcOrd="2" destOrd="0" parTransId="{AA133CE9-5066-45F4-A151-8C5164B0EC4D}" sibTransId="{7218A493-BA1E-4F5E-B9E6-F183667882E3}"/>
    <dgm:cxn modelId="{38F7F5AC-DAA6-4540-B8D7-4B7081AE4BCE}" srcId="{E8F243C1-5A0B-4C9F-874C-507C548218E8}" destId="{98AD8A88-7F9C-4BCE-B72B-3B1708D94C96}" srcOrd="0" destOrd="0" parTransId="{42363659-FA2C-4520-A92B-D22AFCD26CE8}" sibTransId="{BAB66552-0231-4800-8E09-0D41B6382D45}"/>
    <dgm:cxn modelId="{6EFADC74-BBB1-41BD-B7D6-12759B575B17}" srcId="{E9D88FDC-D340-4373-863A-E496965EB418}" destId="{032261F6-DA2A-4CD0-B0EA-E4595882E5C3}" srcOrd="0" destOrd="0" parTransId="{E361F455-1F79-443F-97F6-E2285083439C}" sibTransId="{0F428C69-AB0B-4BE7-BCB5-7FA29758B9B4}"/>
    <dgm:cxn modelId="{76ADF150-30AA-4EA2-BB67-2294D453C828}" type="presOf" srcId="{98AD8A88-7F9C-4BCE-B72B-3B1708D94C96}" destId="{5B23544A-37F8-4A37-A01E-BCACFC4A81BD}" srcOrd="0" destOrd="0" presId="urn:microsoft.com/office/officeart/2005/8/layout/chevron2"/>
    <dgm:cxn modelId="{B8825629-1E42-4761-9E15-65BE52FA6692}" type="presOf" srcId="{29997179-ACE1-4A29-984A-CD6F273F532B}" destId="{F0402699-153A-478B-8E2C-EBB496C4B199}" srcOrd="0" destOrd="0" presId="urn:microsoft.com/office/officeart/2005/8/layout/chevron2"/>
    <dgm:cxn modelId="{B5154E27-DB2C-4FE9-89F6-5002F1010658}" srcId="{29997179-ACE1-4A29-984A-CD6F273F532B}" destId="{D7DBD305-9DF3-4176-8E73-2BD8F1E242B8}" srcOrd="0" destOrd="0" parTransId="{F699A61B-D898-4596-9A29-190467B83F65}" sibTransId="{AAECF9BD-9AA0-4D5A-BAC3-48754F4F2DFA}"/>
    <dgm:cxn modelId="{3AE1847F-66E5-4862-84E6-6F889493810D}" type="presParOf" srcId="{612C7CA4-319E-423A-99E9-030164DD995F}" destId="{8183F6D1-7D25-4869-84F6-34614C4CA13B}" srcOrd="0" destOrd="0" presId="urn:microsoft.com/office/officeart/2005/8/layout/chevron2"/>
    <dgm:cxn modelId="{5FC66D81-A938-4A37-8A3C-A383FF0AC977}" type="presParOf" srcId="{8183F6D1-7D25-4869-84F6-34614C4CA13B}" destId="{69CC9D68-EDF9-4F64-87E8-7F532829F428}" srcOrd="0" destOrd="0" presId="urn:microsoft.com/office/officeart/2005/8/layout/chevron2"/>
    <dgm:cxn modelId="{ABB17F56-E28B-480F-90EF-E6E39C542A59}" type="presParOf" srcId="{8183F6D1-7D25-4869-84F6-34614C4CA13B}" destId="{F50A7F5F-E1B9-4561-AB8B-3F01F50D4B23}" srcOrd="1" destOrd="0" presId="urn:microsoft.com/office/officeart/2005/8/layout/chevron2"/>
    <dgm:cxn modelId="{8A31C8A7-5762-426B-AEB5-17A5B9826BAD}" type="presParOf" srcId="{612C7CA4-319E-423A-99E9-030164DD995F}" destId="{5EB1DAAE-A446-46BB-8372-325FC97B2383}" srcOrd="1" destOrd="0" presId="urn:microsoft.com/office/officeart/2005/8/layout/chevron2"/>
    <dgm:cxn modelId="{8BC3CDCE-2433-4421-A6C3-29A19F9B4952}" type="presParOf" srcId="{612C7CA4-319E-423A-99E9-030164DD995F}" destId="{E83906CB-34D5-414B-9258-4DECAC38036C}" srcOrd="2" destOrd="0" presId="urn:microsoft.com/office/officeart/2005/8/layout/chevron2"/>
    <dgm:cxn modelId="{A7EC4918-4E30-405A-9C11-9BB323BB5555}" type="presParOf" srcId="{E83906CB-34D5-414B-9258-4DECAC38036C}" destId="{F0402699-153A-478B-8E2C-EBB496C4B199}" srcOrd="0" destOrd="0" presId="urn:microsoft.com/office/officeart/2005/8/layout/chevron2"/>
    <dgm:cxn modelId="{FF371A99-F9BC-4B4C-B671-DA7D5DE04195}" type="presParOf" srcId="{E83906CB-34D5-414B-9258-4DECAC38036C}" destId="{AF14F65E-4054-4AE4-9B45-1C39946FB3AC}" srcOrd="1" destOrd="0" presId="urn:microsoft.com/office/officeart/2005/8/layout/chevron2"/>
    <dgm:cxn modelId="{C006E566-0263-41C5-B39D-5FCFB138C4C4}" type="presParOf" srcId="{612C7CA4-319E-423A-99E9-030164DD995F}" destId="{C75C0761-1AC8-405E-8667-D8B8DBB6C471}" srcOrd="3" destOrd="0" presId="urn:microsoft.com/office/officeart/2005/8/layout/chevron2"/>
    <dgm:cxn modelId="{6E074D00-4216-45B5-8B70-6BD53D9D5471}" type="presParOf" srcId="{612C7CA4-319E-423A-99E9-030164DD995F}" destId="{3AD7407E-1E92-4347-A319-177ED0FF2BCD}" srcOrd="4" destOrd="0" presId="urn:microsoft.com/office/officeart/2005/8/layout/chevron2"/>
    <dgm:cxn modelId="{08B68423-3FD3-4762-BCBC-FB0F4C872357}" type="presParOf" srcId="{3AD7407E-1E92-4347-A319-177ED0FF2BCD}" destId="{712672D1-C628-4B3F-90C7-4F779532DDFD}" srcOrd="0" destOrd="0" presId="urn:microsoft.com/office/officeart/2005/8/layout/chevron2"/>
    <dgm:cxn modelId="{A979D6BB-D38F-46A4-9C3F-63C9975701A5}" type="presParOf" srcId="{3AD7407E-1E92-4347-A319-177ED0FF2BCD}" destId="{5B23544A-37F8-4A37-A01E-BCACFC4A81BD}" srcOrd="1" destOrd="0" presId="urn:microsoft.com/office/officeart/2005/8/layout/chevron2"/>
    <dgm:cxn modelId="{6D499291-C8FF-4526-B7E8-087168529FF3}" type="presParOf" srcId="{612C7CA4-319E-423A-99E9-030164DD995F}" destId="{EA41C411-FBDF-4B12-A6A5-71B5B6D3A8CC}" srcOrd="5" destOrd="0" presId="urn:microsoft.com/office/officeart/2005/8/layout/chevron2"/>
    <dgm:cxn modelId="{A93E8062-B23F-46CC-A906-96AB1E140917}" type="presParOf" srcId="{612C7CA4-319E-423A-99E9-030164DD995F}" destId="{2D0B5327-59EE-4257-B862-48BD187B8431}" srcOrd="6" destOrd="0" presId="urn:microsoft.com/office/officeart/2005/8/layout/chevron2"/>
    <dgm:cxn modelId="{A5F06975-66A7-419A-A420-F8B1BD60E946}" type="presParOf" srcId="{2D0B5327-59EE-4257-B862-48BD187B8431}" destId="{05430588-CA69-4306-9BFB-9947E1A87A12}" srcOrd="0" destOrd="0" presId="urn:microsoft.com/office/officeart/2005/8/layout/chevron2"/>
    <dgm:cxn modelId="{12DE6256-C635-43CF-AE49-DCC8A5D6E024}" type="presParOf" srcId="{2D0B5327-59EE-4257-B862-48BD187B8431}" destId="{3583204C-44A4-4EA0-8085-9277F740EC1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E9257A-722A-4B8C-B07A-BD10C4B4387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9D698020-533D-45D8-A853-0C831C567734}">
      <dgm:prSet phldrT="[Text]"/>
      <dgm:spPr>
        <a:solidFill>
          <a:srgbClr val="00B0F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SIMPLE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A57B68D1-A7C6-49C6-9AD4-C03065D13EEB}" type="parTrans" cxnId="{2E430523-7147-423F-8058-E86C7FF564C4}">
      <dgm:prSet/>
      <dgm:spPr/>
      <dgm:t>
        <a:bodyPr/>
        <a:lstStyle/>
        <a:p>
          <a:endParaRPr lang="vi-VN"/>
        </a:p>
      </dgm:t>
    </dgm:pt>
    <dgm:pt modelId="{2E94F480-3A29-453B-9E5E-2B736179F01D}" type="sibTrans" cxnId="{2E430523-7147-423F-8058-E86C7FF564C4}">
      <dgm:prSet/>
      <dgm:spPr/>
      <dgm:t>
        <a:bodyPr/>
        <a:lstStyle/>
        <a:p>
          <a:endParaRPr lang="vi-VN"/>
        </a:p>
      </dgm:t>
    </dgm:pt>
    <dgm:pt modelId="{29997179-ACE1-4A29-984A-CD6F273F532B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CONTINUOUS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07008764-45C1-4AB1-B418-964BDA219B10}" type="parTrans" cxnId="{F9305A4B-EFE6-4E2B-8E37-503CD9E59121}">
      <dgm:prSet/>
      <dgm:spPr/>
      <dgm:t>
        <a:bodyPr/>
        <a:lstStyle/>
        <a:p>
          <a:endParaRPr lang="vi-VN"/>
        </a:p>
      </dgm:t>
    </dgm:pt>
    <dgm:pt modelId="{FC3946E1-A4C7-4312-8D27-7DEDB8EA4715}" type="sibTrans" cxnId="{F9305A4B-EFE6-4E2B-8E37-503CD9E59121}">
      <dgm:prSet/>
      <dgm:spPr/>
      <dgm:t>
        <a:bodyPr/>
        <a:lstStyle/>
        <a:p>
          <a:endParaRPr lang="vi-VN"/>
        </a:p>
      </dgm:t>
    </dgm:pt>
    <dgm:pt modelId="{D7DBD305-9DF3-4176-8E73-2BD8F1E242B8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 S + WAS/ WERE + V-ING</a:t>
          </a:r>
          <a:endParaRPr lang="vi-VN" dirty="0"/>
        </a:p>
      </dgm:t>
    </dgm:pt>
    <dgm:pt modelId="{F699A61B-D898-4596-9A29-190467B83F65}" type="parTrans" cxnId="{B5154E27-DB2C-4FE9-89F6-5002F1010658}">
      <dgm:prSet/>
      <dgm:spPr/>
      <dgm:t>
        <a:bodyPr/>
        <a:lstStyle/>
        <a:p>
          <a:endParaRPr lang="vi-VN"/>
        </a:p>
      </dgm:t>
    </dgm:pt>
    <dgm:pt modelId="{AAECF9BD-9AA0-4D5A-BAC3-48754F4F2DFA}" type="sibTrans" cxnId="{B5154E27-DB2C-4FE9-89F6-5002F1010658}">
      <dgm:prSet/>
      <dgm:spPr/>
      <dgm:t>
        <a:bodyPr/>
        <a:lstStyle/>
        <a:p>
          <a:endParaRPr lang="vi-VN"/>
        </a:p>
      </dgm:t>
    </dgm:pt>
    <dgm:pt modelId="{E8F243C1-5A0B-4C9F-874C-507C548218E8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PERFECT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AA133CE9-5066-45F4-A151-8C5164B0EC4D}" type="parTrans" cxnId="{0B671226-B4F8-455C-B64F-AF41C680FC81}">
      <dgm:prSet/>
      <dgm:spPr/>
      <dgm:t>
        <a:bodyPr/>
        <a:lstStyle/>
        <a:p>
          <a:endParaRPr lang="vi-VN"/>
        </a:p>
      </dgm:t>
    </dgm:pt>
    <dgm:pt modelId="{7218A493-BA1E-4F5E-B9E6-F183667882E3}" type="sibTrans" cxnId="{0B671226-B4F8-455C-B64F-AF41C680FC81}">
      <dgm:prSet/>
      <dgm:spPr/>
      <dgm:t>
        <a:bodyPr/>
        <a:lstStyle/>
        <a:p>
          <a:endParaRPr lang="vi-VN"/>
        </a:p>
      </dgm:t>
    </dgm:pt>
    <dgm:pt modelId="{032261F6-DA2A-4CD0-B0EA-E4595882E5C3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 S + HAD + BEEN + V-ING</a:t>
          </a:r>
          <a:endParaRPr lang="vi-VN" dirty="0"/>
        </a:p>
      </dgm:t>
    </dgm:pt>
    <dgm:pt modelId="{E361F455-1F79-443F-97F6-E2285083439C}" type="parTrans" cxnId="{6EFADC74-BBB1-41BD-B7D6-12759B575B17}">
      <dgm:prSet/>
      <dgm:spPr/>
      <dgm:t>
        <a:bodyPr/>
        <a:lstStyle/>
        <a:p>
          <a:endParaRPr lang="vi-VN"/>
        </a:p>
      </dgm:t>
    </dgm:pt>
    <dgm:pt modelId="{0F428C69-AB0B-4BE7-BCB5-7FA29758B9B4}" type="sibTrans" cxnId="{6EFADC74-BBB1-41BD-B7D6-12759B575B17}">
      <dgm:prSet/>
      <dgm:spPr/>
      <dgm:t>
        <a:bodyPr/>
        <a:lstStyle/>
        <a:p>
          <a:endParaRPr lang="vi-VN"/>
        </a:p>
      </dgm:t>
    </dgm:pt>
    <dgm:pt modelId="{AA5B62F9-5D06-4BE3-8BBB-74B139A3DC59}">
      <dgm:prSet/>
      <dgm:spPr>
        <a:solidFill>
          <a:srgbClr val="00B0F0"/>
        </a:solidFill>
      </dgm:spPr>
      <dgm:t>
        <a:bodyPr/>
        <a:lstStyle/>
        <a:p>
          <a:r>
            <a:rPr lang="en-US" dirty="0" smtClean="0"/>
            <a:t> S + V2/ED</a:t>
          </a:r>
          <a:endParaRPr lang="vi-VN" dirty="0"/>
        </a:p>
      </dgm:t>
    </dgm:pt>
    <dgm:pt modelId="{FAEE6842-040B-4639-BF9E-D241B6309876}" type="parTrans" cxnId="{26571635-FE98-40A7-8150-4362229ACD1A}">
      <dgm:prSet/>
      <dgm:spPr/>
      <dgm:t>
        <a:bodyPr/>
        <a:lstStyle/>
        <a:p>
          <a:endParaRPr lang="vi-VN"/>
        </a:p>
      </dgm:t>
    </dgm:pt>
    <dgm:pt modelId="{3CBE4C38-4982-47EF-B1E6-A0A84EBC5448}" type="sibTrans" cxnId="{26571635-FE98-40A7-8150-4362229ACD1A}">
      <dgm:prSet/>
      <dgm:spPr/>
      <dgm:t>
        <a:bodyPr/>
        <a:lstStyle/>
        <a:p>
          <a:endParaRPr lang="vi-VN"/>
        </a:p>
      </dgm:t>
    </dgm:pt>
    <dgm:pt modelId="{E9D88FDC-D340-4373-863A-E496965EB41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PERFECT CONTINUOUS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2EDC759E-8D16-4BA2-8768-13AAE1E49ED6}" type="parTrans" cxnId="{2DBBECE1-C816-4D6E-A570-929DFB9F908F}">
      <dgm:prSet/>
      <dgm:spPr/>
      <dgm:t>
        <a:bodyPr/>
        <a:lstStyle/>
        <a:p>
          <a:endParaRPr lang="vi-VN"/>
        </a:p>
      </dgm:t>
    </dgm:pt>
    <dgm:pt modelId="{70438451-39B7-4989-A2FF-C5BDDE753306}" type="sibTrans" cxnId="{2DBBECE1-C816-4D6E-A570-929DFB9F908F}">
      <dgm:prSet/>
      <dgm:spPr/>
      <dgm:t>
        <a:bodyPr/>
        <a:lstStyle/>
        <a:p>
          <a:endParaRPr lang="vi-VN"/>
        </a:p>
      </dgm:t>
    </dgm:pt>
    <dgm:pt modelId="{98AD8A88-7F9C-4BCE-B72B-3B1708D94C96}">
      <dgm:prSet/>
      <dgm:spPr>
        <a:solidFill>
          <a:srgbClr val="92D050"/>
        </a:solidFill>
      </dgm:spPr>
      <dgm:t>
        <a:bodyPr/>
        <a:lstStyle/>
        <a:p>
          <a:r>
            <a:rPr lang="en-US" dirty="0" smtClean="0"/>
            <a:t> S + HAD + V3/ED</a:t>
          </a:r>
          <a:endParaRPr lang="vi-VN" dirty="0"/>
        </a:p>
      </dgm:t>
    </dgm:pt>
    <dgm:pt modelId="{42363659-FA2C-4520-A92B-D22AFCD26CE8}" type="parTrans" cxnId="{38F7F5AC-DAA6-4540-B8D7-4B7081AE4BCE}">
      <dgm:prSet/>
      <dgm:spPr/>
      <dgm:t>
        <a:bodyPr/>
        <a:lstStyle/>
        <a:p>
          <a:endParaRPr lang="vi-VN"/>
        </a:p>
      </dgm:t>
    </dgm:pt>
    <dgm:pt modelId="{BAB66552-0231-4800-8E09-0D41B6382D45}" type="sibTrans" cxnId="{38F7F5AC-DAA6-4540-B8D7-4B7081AE4BCE}">
      <dgm:prSet/>
      <dgm:spPr/>
      <dgm:t>
        <a:bodyPr/>
        <a:lstStyle/>
        <a:p>
          <a:endParaRPr lang="vi-VN"/>
        </a:p>
      </dgm:t>
    </dgm:pt>
    <dgm:pt modelId="{612C7CA4-319E-423A-99E9-030164DD995F}" type="pres">
      <dgm:prSet presAssocID="{4DE9257A-722A-4B8C-B07A-BD10C4B4387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8183F6D1-7D25-4869-84F6-34614C4CA13B}" type="pres">
      <dgm:prSet presAssocID="{9D698020-533D-45D8-A853-0C831C567734}" presName="composite" presStyleCnt="0"/>
      <dgm:spPr/>
    </dgm:pt>
    <dgm:pt modelId="{69CC9D68-EDF9-4F64-87E8-7F532829F428}" type="pres">
      <dgm:prSet presAssocID="{9D698020-533D-45D8-A853-0C831C56773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F50A7F5F-E1B9-4561-AB8B-3F01F50D4B23}" type="pres">
      <dgm:prSet presAssocID="{9D698020-533D-45D8-A853-0C831C567734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5EB1DAAE-A446-46BB-8372-325FC97B2383}" type="pres">
      <dgm:prSet presAssocID="{2E94F480-3A29-453B-9E5E-2B736179F01D}" presName="sp" presStyleCnt="0"/>
      <dgm:spPr/>
    </dgm:pt>
    <dgm:pt modelId="{E83906CB-34D5-414B-9258-4DECAC38036C}" type="pres">
      <dgm:prSet presAssocID="{29997179-ACE1-4A29-984A-CD6F273F532B}" presName="composite" presStyleCnt="0"/>
      <dgm:spPr/>
    </dgm:pt>
    <dgm:pt modelId="{F0402699-153A-478B-8E2C-EBB496C4B199}" type="pres">
      <dgm:prSet presAssocID="{29997179-ACE1-4A29-984A-CD6F273F532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AF14F65E-4054-4AE4-9B45-1C39946FB3AC}" type="pres">
      <dgm:prSet presAssocID="{29997179-ACE1-4A29-984A-CD6F273F532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C75C0761-1AC8-405E-8667-D8B8DBB6C471}" type="pres">
      <dgm:prSet presAssocID="{FC3946E1-A4C7-4312-8D27-7DEDB8EA4715}" presName="sp" presStyleCnt="0"/>
      <dgm:spPr/>
    </dgm:pt>
    <dgm:pt modelId="{3AD7407E-1E92-4347-A319-177ED0FF2BCD}" type="pres">
      <dgm:prSet presAssocID="{E8F243C1-5A0B-4C9F-874C-507C548218E8}" presName="composite" presStyleCnt="0"/>
      <dgm:spPr/>
    </dgm:pt>
    <dgm:pt modelId="{712672D1-C628-4B3F-90C7-4F779532DDFD}" type="pres">
      <dgm:prSet presAssocID="{E8F243C1-5A0B-4C9F-874C-507C548218E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5B23544A-37F8-4A37-A01E-BCACFC4A81BD}" type="pres">
      <dgm:prSet presAssocID="{E8F243C1-5A0B-4C9F-874C-507C548218E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EA41C411-FBDF-4B12-A6A5-71B5B6D3A8CC}" type="pres">
      <dgm:prSet presAssocID="{7218A493-BA1E-4F5E-B9E6-F183667882E3}" presName="sp" presStyleCnt="0"/>
      <dgm:spPr/>
    </dgm:pt>
    <dgm:pt modelId="{2D0B5327-59EE-4257-B862-48BD187B8431}" type="pres">
      <dgm:prSet presAssocID="{E9D88FDC-D340-4373-863A-E496965EB418}" presName="composite" presStyleCnt="0"/>
      <dgm:spPr/>
    </dgm:pt>
    <dgm:pt modelId="{05430588-CA69-4306-9BFB-9947E1A87A12}" type="pres">
      <dgm:prSet presAssocID="{E9D88FDC-D340-4373-863A-E496965EB41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583204C-44A4-4EA0-8085-9277F740EC15}" type="pres">
      <dgm:prSet presAssocID="{E9D88FDC-D340-4373-863A-E496965EB41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2DBBECE1-C816-4D6E-A570-929DFB9F908F}" srcId="{4DE9257A-722A-4B8C-B07A-BD10C4B43875}" destId="{E9D88FDC-D340-4373-863A-E496965EB418}" srcOrd="3" destOrd="0" parTransId="{2EDC759E-8D16-4BA2-8768-13AAE1E49ED6}" sibTransId="{70438451-39B7-4989-A2FF-C5BDDE753306}"/>
    <dgm:cxn modelId="{7B54F435-E5A7-4EB0-95FE-274C9F100F55}" type="presOf" srcId="{4DE9257A-722A-4B8C-B07A-BD10C4B43875}" destId="{612C7CA4-319E-423A-99E9-030164DD995F}" srcOrd="0" destOrd="0" presId="urn:microsoft.com/office/officeart/2005/8/layout/chevron2"/>
    <dgm:cxn modelId="{7A1A1B70-689D-446B-B11B-C935BF8FF198}" type="presOf" srcId="{032261F6-DA2A-4CD0-B0EA-E4595882E5C3}" destId="{3583204C-44A4-4EA0-8085-9277F740EC15}" srcOrd="0" destOrd="0" presId="urn:microsoft.com/office/officeart/2005/8/layout/chevron2"/>
    <dgm:cxn modelId="{CAB46919-F638-4202-8F14-5FB65C2D933B}" type="presOf" srcId="{98AD8A88-7F9C-4BCE-B72B-3B1708D94C96}" destId="{5B23544A-37F8-4A37-A01E-BCACFC4A81BD}" srcOrd="0" destOrd="0" presId="urn:microsoft.com/office/officeart/2005/8/layout/chevron2"/>
    <dgm:cxn modelId="{7F4FF1E9-3E40-4EC8-8E8E-91505A654F94}" type="presOf" srcId="{E9D88FDC-D340-4373-863A-E496965EB418}" destId="{05430588-CA69-4306-9BFB-9947E1A87A12}" srcOrd="0" destOrd="0" presId="urn:microsoft.com/office/officeart/2005/8/layout/chevron2"/>
    <dgm:cxn modelId="{37C6C4BC-A55E-4DEA-A5C2-696234A5E3AA}" type="presOf" srcId="{E8F243C1-5A0B-4C9F-874C-507C548218E8}" destId="{712672D1-C628-4B3F-90C7-4F779532DDFD}" srcOrd="0" destOrd="0" presId="urn:microsoft.com/office/officeart/2005/8/layout/chevron2"/>
    <dgm:cxn modelId="{2E430523-7147-423F-8058-E86C7FF564C4}" srcId="{4DE9257A-722A-4B8C-B07A-BD10C4B43875}" destId="{9D698020-533D-45D8-A853-0C831C567734}" srcOrd="0" destOrd="0" parTransId="{A57B68D1-A7C6-49C6-9AD4-C03065D13EEB}" sibTransId="{2E94F480-3A29-453B-9E5E-2B736179F01D}"/>
    <dgm:cxn modelId="{7D8BB6B1-A3E1-4BEB-8786-29651381CE5B}" type="presOf" srcId="{D7DBD305-9DF3-4176-8E73-2BD8F1E242B8}" destId="{AF14F65E-4054-4AE4-9B45-1C39946FB3AC}" srcOrd="0" destOrd="0" presId="urn:microsoft.com/office/officeart/2005/8/layout/chevron2"/>
    <dgm:cxn modelId="{26571635-FE98-40A7-8150-4362229ACD1A}" srcId="{9D698020-533D-45D8-A853-0C831C567734}" destId="{AA5B62F9-5D06-4BE3-8BBB-74B139A3DC59}" srcOrd="0" destOrd="0" parTransId="{FAEE6842-040B-4639-BF9E-D241B6309876}" sibTransId="{3CBE4C38-4982-47EF-B1E6-A0A84EBC5448}"/>
    <dgm:cxn modelId="{F9305A4B-EFE6-4E2B-8E37-503CD9E59121}" srcId="{4DE9257A-722A-4B8C-B07A-BD10C4B43875}" destId="{29997179-ACE1-4A29-984A-CD6F273F532B}" srcOrd="1" destOrd="0" parTransId="{07008764-45C1-4AB1-B418-964BDA219B10}" sibTransId="{FC3946E1-A4C7-4312-8D27-7DEDB8EA4715}"/>
    <dgm:cxn modelId="{9BE94BAC-A2DE-4E17-B48B-4742E3BA32DF}" type="presOf" srcId="{9D698020-533D-45D8-A853-0C831C567734}" destId="{69CC9D68-EDF9-4F64-87E8-7F532829F428}" srcOrd="0" destOrd="0" presId="urn:microsoft.com/office/officeart/2005/8/layout/chevron2"/>
    <dgm:cxn modelId="{108B40E2-EBEA-4C1D-B047-FAFDEC9FBA8C}" type="presOf" srcId="{29997179-ACE1-4A29-984A-CD6F273F532B}" destId="{F0402699-153A-478B-8E2C-EBB496C4B199}" srcOrd="0" destOrd="0" presId="urn:microsoft.com/office/officeart/2005/8/layout/chevron2"/>
    <dgm:cxn modelId="{0B671226-B4F8-455C-B64F-AF41C680FC81}" srcId="{4DE9257A-722A-4B8C-B07A-BD10C4B43875}" destId="{E8F243C1-5A0B-4C9F-874C-507C548218E8}" srcOrd="2" destOrd="0" parTransId="{AA133CE9-5066-45F4-A151-8C5164B0EC4D}" sibTransId="{7218A493-BA1E-4F5E-B9E6-F183667882E3}"/>
    <dgm:cxn modelId="{38F7F5AC-DAA6-4540-B8D7-4B7081AE4BCE}" srcId="{E8F243C1-5A0B-4C9F-874C-507C548218E8}" destId="{98AD8A88-7F9C-4BCE-B72B-3B1708D94C96}" srcOrd="0" destOrd="0" parTransId="{42363659-FA2C-4520-A92B-D22AFCD26CE8}" sibTransId="{BAB66552-0231-4800-8E09-0D41B6382D45}"/>
    <dgm:cxn modelId="{C6CA9FBE-BBE6-43E2-B0B9-EFE1D4CA5969}" type="presOf" srcId="{AA5B62F9-5D06-4BE3-8BBB-74B139A3DC59}" destId="{F50A7F5F-E1B9-4561-AB8B-3F01F50D4B23}" srcOrd="0" destOrd="0" presId="urn:microsoft.com/office/officeart/2005/8/layout/chevron2"/>
    <dgm:cxn modelId="{6EFADC74-BBB1-41BD-B7D6-12759B575B17}" srcId="{E9D88FDC-D340-4373-863A-E496965EB418}" destId="{032261F6-DA2A-4CD0-B0EA-E4595882E5C3}" srcOrd="0" destOrd="0" parTransId="{E361F455-1F79-443F-97F6-E2285083439C}" sibTransId="{0F428C69-AB0B-4BE7-BCB5-7FA29758B9B4}"/>
    <dgm:cxn modelId="{B5154E27-DB2C-4FE9-89F6-5002F1010658}" srcId="{29997179-ACE1-4A29-984A-CD6F273F532B}" destId="{D7DBD305-9DF3-4176-8E73-2BD8F1E242B8}" srcOrd="0" destOrd="0" parTransId="{F699A61B-D898-4596-9A29-190467B83F65}" sibTransId="{AAECF9BD-9AA0-4D5A-BAC3-48754F4F2DFA}"/>
    <dgm:cxn modelId="{DB305380-633A-4742-9252-E8CCC41CD7A3}" type="presParOf" srcId="{612C7CA4-319E-423A-99E9-030164DD995F}" destId="{8183F6D1-7D25-4869-84F6-34614C4CA13B}" srcOrd="0" destOrd="0" presId="urn:microsoft.com/office/officeart/2005/8/layout/chevron2"/>
    <dgm:cxn modelId="{11B6C1F1-F4E8-44EC-A5EE-E6C65E05B2D0}" type="presParOf" srcId="{8183F6D1-7D25-4869-84F6-34614C4CA13B}" destId="{69CC9D68-EDF9-4F64-87E8-7F532829F428}" srcOrd="0" destOrd="0" presId="urn:microsoft.com/office/officeart/2005/8/layout/chevron2"/>
    <dgm:cxn modelId="{8D30FAF7-7D5A-482A-8E80-24418025CBB2}" type="presParOf" srcId="{8183F6D1-7D25-4869-84F6-34614C4CA13B}" destId="{F50A7F5F-E1B9-4561-AB8B-3F01F50D4B23}" srcOrd="1" destOrd="0" presId="urn:microsoft.com/office/officeart/2005/8/layout/chevron2"/>
    <dgm:cxn modelId="{BECEDF05-4608-4F51-93A4-E38A6C063A68}" type="presParOf" srcId="{612C7CA4-319E-423A-99E9-030164DD995F}" destId="{5EB1DAAE-A446-46BB-8372-325FC97B2383}" srcOrd="1" destOrd="0" presId="urn:microsoft.com/office/officeart/2005/8/layout/chevron2"/>
    <dgm:cxn modelId="{D04CE718-89F0-4A70-8E5A-3C45A64B467C}" type="presParOf" srcId="{612C7CA4-319E-423A-99E9-030164DD995F}" destId="{E83906CB-34D5-414B-9258-4DECAC38036C}" srcOrd="2" destOrd="0" presId="urn:microsoft.com/office/officeart/2005/8/layout/chevron2"/>
    <dgm:cxn modelId="{D5282720-A8FA-4B9E-AE4A-96C34E9B7021}" type="presParOf" srcId="{E83906CB-34D5-414B-9258-4DECAC38036C}" destId="{F0402699-153A-478B-8E2C-EBB496C4B199}" srcOrd="0" destOrd="0" presId="urn:microsoft.com/office/officeart/2005/8/layout/chevron2"/>
    <dgm:cxn modelId="{ABAF514D-C3A3-43C6-820C-969517CDAD33}" type="presParOf" srcId="{E83906CB-34D5-414B-9258-4DECAC38036C}" destId="{AF14F65E-4054-4AE4-9B45-1C39946FB3AC}" srcOrd="1" destOrd="0" presId="urn:microsoft.com/office/officeart/2005/8/layout/chevron2"/>
    <dgm:cxn modelId="{89119C7A-2302-4A28-AF42-28D115470509}" type="presParOf" srcId="{612C7CA4-319E-423A-99E9-030164DD995F}" destId="{C75C0761-1AC8-405E-8667-D8B8DBB6C471}" srcOrd="3" destOrd="0" presId="urn:microsoft.com/office/officeart/2005/8/layout/chevron2"/>
    <dgm:cxn modelId="{F958CD16-7786-4846-AB49-B15F69406427}" type="presParOf" srcId="{612C7CA4-319E-423A-99E9-030164DD995F}" destId="{3AD7407E-1E92-4347-A319-177ED0FF2BCD}" srcOrd="4" destOrd="0" presId="urn:microsoft.com/office/officeart/2005/8/layout/chevron2"/>
    <dgm:cxn modelId="{4B930D56-D64F-48A9-A74A-49272A7F6180}" type="presParOf" srcId="{3AD7407E-1E92-4347-A319-177ED0FF2BCD}" destId="{712672D1-C628-4B3F-90C7-4F779532DDFD}" srcOrd="0" destOrd="0" presId="urn:microsoft.com/office/officeart/2005/8/layout/chevron2"/>
    <dgm:cxn modelId="{5FB6532A-0042-4774-8E47-1A031F4E9CC9}" type="presParOf" srcId="{3AD7407E-1E92-4347-A319-177ED0FF2BCD}" destId="{5B23544A-37F8-4A37-A01E-BCACFC4A81BD}" srcOrd="1" destOrd="0" presId="urn:microsoft.com/office/officeart/2005/8/layout/chevron2"/>
    <dgm:cxn modelId="{055C23C6-5173-4A1C-8948-36A84F8D31A2}" type="presParOf" srcId="{612C7CA4-319E-423A-99E9-030164DD995F}" destId="{EA41C411-FBDF-4B12-A6A5-71B5B6D3A8CC}" srcOrd="5" destOrd="0" presId="urn:microsoft.com/office/officeart/2005/8/layout/chevron2"/>
    <dgm:cxn modelId="{CBC45665-0F18-4C7A-8467-6EA1429C4F07}" type="presParOf" srcId="{612C7CA4-319E-423A-99E9-030164DD995F}" destId="{2D0B5327-59EE-4257-B862-48BD187B8431}" srcOrd="6" destOrd="0" presId="urn:microsoft.com/office/officeart/2005/8/layout/chevron2"/>
    <dgm:cxn modelId="{91F76D5C-7148-4FA0-A944-CE5EEDBEA1DC}" type="presParOf" srcId="{2D0B5327-59EE-4257-B862-48BD187B8431}" destId="{05430588-CA69-4306-9BFB-9947E1A87A12}" srcOrd="0" destOrd="0" presId="urn:microsoft.com/office/officeart/2005/8/layout/chevron2"/>
    <dgm:cxn modelId="{BF756F6F-DF56-47A1-A99F-DEAF5A686EB0}" type="presParOf" srcId="{2D0B5327-59EE-4257-B862-48BD187B8431}" destId="{3583204C-44A4-4EA0-8085-9277F740EC1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9257A-722A-4B8C-B07A-BD10C4B4387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9D698020-533D-45D8-A853-0C831C567734}">
      <dgm:prSet phldrT="[Text]"/>
      <dgm:spPr>
        <a:solidFill>
          <a:srgbClr val="00B0F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SIMPLE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A57B68D1-A7C6-49C6-9AD4-C03065D13EEB}" type="parTrans" cxnId="{2E430523-7147-423F-8058-E86C7FF564C4}">
      <dgm:prSet/>
      <dgm:spPr/>
      <dgm:t>
        <a:bodyPr/>
        <a:lstStyle/>
        <a:p>
          <a:endParaRPr lang="vi-VN"/>
        </a:p>
      </dgm:t>
    </dgm:pt>
    <dgm:pt modelId="{2E94F480-3A29-453B-9E5E-2B736179F01D}" type="sibTrans" cxnId="{2E430523-7147-423F-8058-E86C7FF564C4}">
      <dgm:prSet/>
      <dgm:spPr/>
      <dgm:t>
        <a:bodyPr/>
        <a:lstStyle/>
        <a:p>
          <a:endParaRPr lang="vi-VN"/>
        </a:p>
      </dgm:t>
    </dgm:pt>
    <dgm:pt modelId="{29997179-ACE1-4A29-984A-CD6F273F532B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CONTINUOUS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07008764-45C1-4AB1-B418-964BDA219B10}" type="parTrans" cxnId="{F9305A4B-EFE6-4E2B-8E37-503CD9E59121}">
      <dgm:prSet/>
      <dgm:spPr/>
      <dgm:t>
        <a:bodyPr/>
        <a:lstStyle/>
        <a:p>
          <a:endParaRPr lang="vi-VN"/>
        </a:p>
      </dgm:t>
    </dgm:pt>
    <dgm:pt modelId="{FC3946E1-A4C7-4312-8D27-7DEDB8EA4715}" type="sibTrans" cxnId="{F9305A4B-EFE6-4E2B-8E37-503CD9E59121}">
      <dgm:prSet/>
      <dgm:spPr/>
      <dgm:t>
        <a:bodyPr/>
        <a:lstStyle/>
        <a:p>
          <a:endParaRPr lang="vi-VN"/>
        </a:p>
      </dgm:t>
    </dgm:pt>
    <dgm:pt modelId="{D7DBD305-9DF3-4176-8E73-2BD8F1E242B8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 S + WILL + BE + V-ING</a:t>
          </a:r>
          <a:endParaRPr lang="vi-VN" dirty="0"/>
        </a:p>
      </dgm:t>
    </dgm:pt>
    <dgm:pt modelId="{F699A61B-D898-4596-9A29-190467B83F65}" type="parTrans" cxnId="{B5154E27-DB2C-4FE9-89F6-5002F1010658}">
      <dgm:prSet/>
      <dgm:spPr/>
      <dgm:t>
        <a:bodyPr/>
        <a:lstStyle/>
        <a:p>
          <a:endParaRPr lang="vi-VN"/>
        </a:p>
      </dgm:t>
    </dgm:pt>
    <dgm:pt modelId="{AAECF9BD-9AA0-4D5A-BAC3-48754F4F2DFA}" type="sibTrans" cxnId="{B5154E27-DB2C-4FE9-89F6-5002F1010658}">
      <dgm:prSet/>
      <dgm:spPr/>
      <dgm:t>
        <a:bodyPr/>
        <a:lstStyle/>
        <a:p>
          <a:endParaRPr lang="vi-VN"/>
        </a:p>
      </dgm:t>
    </dgm:pt>
    <dgm:pt modelId="{E8F243C1-5A0B-4C9F-874C-507C548218E8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PERFECT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AA133CE9-5066-45F4-A151-8C5164B0EC4D}" type="parTrans" cxnId="{0B671226-B4F8-455C-B64F-AF41C680FC81}">
      <dgm:prSet/>
      <dgm:spPr/>
      <dgm:t>
        <a:bodyPr/>
        <a:lstStyle/>
        <a:p>
          <a:endParaRPr lang="vi-VN"/>
        </a:p>
      </dgm:t>
    </dgm:pt>
    <dgm:pt modelId="{7218A493-BA1E-4F5E-B9E6-F183667882E3}" type="sibTrans" cxnId="{0B671226-B4F8-455C-B64F-AF41C680FC81}">
      <dgm:prSet/>
      <dgm:spPr/>
      <dgm:t>
        <a:bodyPr/>
        <a:lstStyle/>
        <a:p>
          <a:endParaRPr lang="vi-VN"/>
        </a:p>
      </dgm:t>
    </dgm:pt>
    <dgm:pt modelId="{032261F6-DA2A-4CD0-B0EA-E4595882E5C3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 S + WILL + HAVE + BEEN + V-ING</a:t>
          </a:r>
          <a:endParaRPr lang="vi-VN" dirty="0"/>
        </a:p>
      </dgm:t>
    </dgm:pt>
    <dgm:pt modelId="{E361F455-1F79-443F-97F6-E2285083439C}" type="parTrans" cxnId="{6EFADC74-BBB1-41BD-B7D6-12759B575B17}">
      <dgm:prSet/>
      <dgm:spPr/>
      <dgm:t>
        <a:bodyPr/>
        <a:lstStyle/>
        <a:p>
          <a:endParaRPr lang="vi-VN"/>
        </a:p>
      </dgm:t>
    </dgm:pt>
    <dgm:pt modelId="{0F428C69-AB0B-4BE7-BCB5-7FA29758B9B4}" type="sibTrans" cxnId="{6EFADC74-BBB1-41BD-B7D6-12759B575B17}">
      <dgm:prSet/>
      <dgm:spPr/>
      <dgm:t>
        <a:bodyPr/>
        <a:lstStyle/>
        <a:p>
          <a:endParaRPr lang="vi-VN"/>
        </a:p>
      </dgm:t>
    </dgm:pt>
    <dgm:pt modelId="{AA5B62F9-5D06-4BE3-8BBB-74B139A3DC59}">
      <dgm:prSet/>
      <dgm:spPr>
        <a:solidFill>
          <a:srgbClr val="00B0F0"/>
        </a:solidFill>
      </dgm:spPr>
      <dgm:t>
        <a:bodyPr/>
        <a:lstStyle/>
        <a:p>
          <a:r>
            <a:rPr lang="en-US" dirty="0" smtClean="0"/>
            <a:t> S + WILL + V1</a:t>
          </a:r>
          <a:endParaRPr lang="vi-VN" dirty="0"/>
        </a:p>
      </dgm:t>
    </dgm:pt>
    <dgm:pt modelId="{FAEE6842-040B-4639-BF9E-D241B6309876}" type="parTrans" cxnId="{26571635-FE98-40A7-8150-4362229ACD1A}">
      <dgm:prSet/>
      <dgm:spPr/>
      <dgm:t>
        <a:bodyPr/>
        <a:lstStyle/>
        <a:p>
          <a:endParaRPr lang="vi-VN"/>
        </a:p>
      </dgm:t>
    </dgm:pt>
    <dgm:pt modelId="{3CBE4C38-4982-47EF-B1E6-A0A84EBC5448}" type="sibTrans" cxnId="{26571635-FE98-40A7-8150-4362229ACD1A}">
      <dgm:prSet/>
      <dgm:spPr/>
      <dgm:t>
        <a:bodyPr/>
        <a:lstStyle/>
        <a:p>
          <a:endParaRPr lang="vi-VN"/>
        </a:p>
      </dgm:t>
    </dgm:pt>
    <dgm:pt modelId="{E9D88FDC-D340-4373-863A-E496965EB41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PERFECT CONTINUOUS</a:t>
          </a:r>
          <a:endParaRPr lang="vi-VN" b="1" dirty="0">
            <a:solidFill>
              <a:sysClr val="windowText" lastClr="000000"/>
            </a:solidFill>
          </a:endParaRPr>
        </a:p>
      </dgm:t>
    </dgm:pt>
    <dgm:pt modelId="{2EDC759E-8D16-4BA2-8768-13AAE1E49ED6}" type="parTrans" cxnId="{2DBBECE1-C816-4D6E-A570-929DFB9F908F}">
      <dgm:prSet/>
      <dgm:spPr/>
      <dgm:t>
        <a:bodyPr/>
        <a:lstStyle/>
        <a:p>
          <a:endParaRPr lang="vi-VN"/>
        </a:p>
      </dgm:t>
    </dgm:pt>
    <dgm:pt modelId="{70438451-39B7-4989-A2FF-C5BDDE753306}" type="sibTrans" cxnId="{2DBBECE1-C816-4D6E-A570-929DFB9F908F}">
      <dgm:prSet/>
      <dgm:spPr/>
      <dgm:t>
        <a:bodyPr/>
        <a:lstStyle/>
        <a:p>
          <a:endParaRPr lang="vi-VN"/>
        </a:p>
      </dgm:t>
    </dgm:pt>
    <dgm:pt modelId="{98AD8A88-7F9C-4BCE-B72B-3B1708D94C96}">
      <dgm:prSet/>
      <dgm:spPr>
        <a:solidFill>
          <a:srgbClr val="92D050"/>
        </a:solidFill>
      </dgm:spPr>
      <dgm:t>
        <a:bodyPr/>
        <a:lstStyle/>
        <a:p>
          <a:r>
            <a:rPr lang="en-US" dirty="0" smtClean="0"/>
            <a:t> S + WILL + HAVE + V3/ED</a:t>
          </a:r>
          <a:endParaRPr lang="vi-VN" dirty="0"/>
        </a:p>
      </dgm:t>
    </dgm:pt>
    <dgm:pt modelId="{42363659-FA2C-4520-A92B-D22AFCD26CE8}" type="parTrans" cxnId="{38F7F5AC-DAA6-4540-B8D7-4B7081AE4BCE}">
      <dgm:prSet/>
      <dgm:spPr/>
      <dgm:t>
        <a:bodyPr/>
        <a:lstStyle/>
        <a:p>
          <a:endParaRPr lang="vi-VN"/>
        </a:p>
      </dgm:t>
    </dgm:pt>
    <dgm:pt modelId="{BAB66552-0231-4800-8E09-0D41B6382D45}" type="sibTrans" cxnId="{38F7F5AC-DAA6-4540-B8D7-4B7081AE4BCE}">
      <dgm:prSet/>
      <dgm:spPr/>
      <dgm:t>
        <a:bodyPr/>
        <a:lstStyle/>
        <a:p>
          <a:endParaRPr lang="vi-VN"/>
        </a:p>
      </dgm:t>
    </dgm:pt>
    <dgm:pt modelId="{612C7CA4-319E-423A-99E9-030164DD995F}" type="pres">
      <dgm:prSet presAssocID="{4DE9257A-722A-4B8C-B07A-BD10C4B4387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8183F6D1-7D25-4869-84F6-34614C4CA13B}" type="pres">
      <dgm:prSet presAssocID="{9D698020-533D-45D8-A853-0C831C567734}" presName="composite" presStyleCnt="0"/>
      <dgm:spPr/>
    </dgm:pt>
    <dgm:pt modelId="{69CC9D68-EDF9-4F64-87E8-7F532829F428}" type="pres">
      <dgm:prSet presAssocID="{9D698020-533D-45D8-A853-0C831C56773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F50A7F5F-E1B9-4561-AB8B-3F01F50D4B23}" type="pres">
      <dgm:prSet presAssocID="{9D698020-533D-45D8-A853-0C831C567734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5EB1DAAE-A446-46BB-8372-325FC97B2383}" type="pres">
      <dgm:prSet presAssocID="{2E94F480-3A29-453B-9E5E-2B736179F01D}" presName="sp" presStyleCnt="0"/>
      <dgm:spPr/>
    </dgm:pt>
    <dgm:pt modelId="{E83906CB-34D5-414B-9258-4DECAC38036C}" type="pres">
      <dgm:prSet presAssocID="{29997179-ACE1-4A29-984A-CD6F273F532B}" presName="composite" presStyleCnt="0"/>
      <dgm:spPr/>
    </dgm:pt>
    <dgm:pt modelId="{F0402699-153A-478B-8E2C-EBB496C4B199}" type="pres">
      <dgm:prSet presAssocID="{29997179-ACE1-4A29-984A-CD6F273F532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AF14F65E-4054-4AE4-9B45-1C39946FB3AC}" type="pres">
      <dgm:prSet presAssocID="{29997179-ACE1-4A29-984A-CD6F273F532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C75C0761-1AC8-405E-8667-D8B8DBB6C471}" type="pres">
      <dgm:prSet presAssocID="{FC3946E1-A4C7-4312-8D27-7DEDB8EA4715}" presName="sp" presStyleCnt="0"/>
      <dgm:spPr/>
    </dgm:pt>
    <dgm:pt modelId="{3AD7407E-1E92-4347-A319-177ED0FF2BCD}" type="pres">
      <dgm:prSet presAssocID="{E8F243C1-5A0B-4C9F-874C-507C548218E8}" presName="composite" presStyleCnt="0"/>
      <dgm:spPr/>
    </dgm:pt>
    <dgm:pt modelId="{712672D1-C628-4B3F-90C7-4F779532DDFD}" type="pres">
      <dgm:prSet presAssocID="{E8F243C1-5A0B-4C9F-874C-507C548218E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5B23544A-37F8-4A37-A01E-BCACFC4A81BD}" type="pres">
      <dgm:prSet presAssocID="{E8F243C1-5A0B-4C9F-874C-507C548218E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EA41C411-FBDF-4B12-A6A5-71B5B6D3A8CC}" type="pres">
      <dgm:prSet presAssocID="{7218A493-BA1E-4F5E-B9E6-F183667882E3}" presName="sp" presStyleCnt="0"/>
      <dgm:spPr/>
    </dgm:pt>
    <dgm:pt modelId="{2D0B5327-59EE-4257-B862-48BD187B8431}" type="pres">
      <dgm:prSet presAssocID="{E9D88FDC-D340-4373-863A-E496965EB418}" presName="composite" presStyleCnt="0"/>
      <dgm:spPr/>
    </dgm:pt>
    <dgm:pt modelId="{05430588-CA69-4306-9BFB-9947E1A87A12}" type="pres">
      <dgm:prSet presAssocID="{E9D88FDC-D340-4373-863A-E496965EB41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583204C-44A4-4EA0-8085-9277F740EC15}" type="pres">
      <dgm:prSet presAssocID="{E9D88FDC-D340-4373-863A-E496965EB41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69B87A08-E115-4710-A213-4BB02AD2815F}" type="presOf" srcId="{4DE9257A-722A-4B8C-B07A-BD10C4B43875}" destId="{612C7CA4-319E-423A-99E9-030164DD995F}" srcOrd="0" destOrd="0" presId="urn:microsoft.com/office/officeart/2005/8/layout/chevron2"/>
    <dgm:cxn modelId="{2B3C8F32-43FB-47EA-A409-321F5906D7C1}" type="presOf" srcId="{98AD8A88-7F9C-4BCE-B72B-3B1708D94C96}" destId="{5B23544A-37F8-4A37-A01E-BCACFC4A81BD}" srcOrd="0" destOrd="0" presId="urn:microsoft.com/office/officeart/2005/8/layout/chevron2"/>
    <dgm:cxn modelId="{72A66921-A71E-4E2B-BADB-92F6FC7081BE}" type="presOf" srcId="{D7DBD305-9DF3-4176-8E73-2BD8F1E242B8}" destId="{AF14F65E-4054-4AE4-9B45-1C39946FB3AC}" srcOrd="0" destOrd="0" presId="urn:microsoft.com/office/officeart/2005/8/layout/chevron2"/>
    <dgm:cxn modelId="{38F7F5AC-DAA6-4540-B8D7-4B7081AE4BCE}" srcId="{E8F243C1-5A0B-4C9F-874C-507C548218E8}" destId="{98AD8A88-7F9C-4BCE-B72B-3B1708D94C96}" srcOrd="0" destOrd="0" parTransId="{42363659-FA2C-4520-A92B-D22AFCD26CE8}" sibTransId="{BAB66552-0231-4800-8E09-0D41B6382D45}"/>
    <dgm:cxn modelId="{26571635-FE98-40A7-8150-4362229ACD1A}" srcId="{9D698020-533D-45D8-A853-0C831C567734}" destId="{AA5B62F9-5D06-4BE3-8BBB-74B139A3DC59}" srcOrd="0" destOrd="0" parTransId="{FAEE6842-040B-4639-BF9E-D241B6309876}" sibTransId="{3CBE4C38-4982-47EF-B1E6-A0A84EBC5448}"/>
    <dgm:cxn modelId="{6EFADC74-BBB1-41BD-B7D6-12759B575B17}" srcId="{E9D88FDC-D340-4373-863A-E496965EB418}" destId="{032261F6-DA2A-4CD0-B0EA-E4595882E5C3}" srcOrd="0" destOrd="0" parTransId="{E361F455-1F79-443F-97F6-E2285083439C}" sibTransId="{0F428C69-AB0B-4BE7-BCB5-7FA29758B9B4}"/>
    <dgm:cxn modelId="{2E430523-7147-423F-8058-E86C7FF564C4}" srcId="{4DE9257A-722A-4B8C-B07A-BD10C4B43875}" destId="{9D698020-533D-45D8-A853-0C831C567734}" srcOrd="0" destOrd="0" parTransId="{A57B68D1-A7C6-49C6-9AD4-C03065D13EEB}" sibTransId="{2E94F480-3A29-453B-9E5E-2B736179F01D}"/>
    <dgm:cxn modelId="{2DBBECE1-C816-4D6E-A570-929DFB9F908F}" srcId="{4DE9257A-722A-4B8C-B07A-BD10C4B43875}" destId="{E9D88FDC-D340-4373-863A-E496965EB418}" srcOrd="3" destOrd="0" parTransId="{2EDC759E-8D16-4BA2-8768-13AAE1E49ED6}" sibTransId="{70438451-39B7-4989-A2FF-C5BDDE753306}"/>
    <dgm:cxn modelId="{73F5FA22-F1C2-4096-8FC0-5645FFAA4D59}" type="presOf" srcId="{AA5B62F9-5D06-4BE3-8BBB-74B139A3DC59}" destId="{F50A7F5F-E1B9-4561-AB8B-3F01F50D4B23}" srcOrd="0" destOrd="0" presId="urn:microsoft.com/office/officeart/2005/8/layout/chevron2"/>
    <dgm:cxn modelId="{B5154E27-DB2C-4FE9-89F6-5002F1010658}" srcId="{29997179-ACE1-4A29-984A-CD6F273F532B}" destId="{D7DBD305-9DF3-4176-8E73-2BD8F1E242B8}" srcOrd="0" destOrd="0" parTransId="{F699A61B-D898-4596-9A29-190467B83F65}" sibTransId="{AAECF9BD-9AA0-4D5A-BAC3-48754F4F2DFA}"/>
    <dgm:cxn modelId="{0B671226-B4F8-455C-B64F-AF41C680FC81}" srcId="{4DE9257A-722A-4B8C-B07A-BD10C4B43875}" destId="{E8F243C1-5A0B-4C9F-874C-507C548218E8}" srcOrd="2" destOrd="0" parTransId="{AA133CE9-5066-45F4-A151-8C5164B0EC4D}" sibTransId="{7218A493-BA1E-4F5E-B9E6-F183667882E3}"/>
    <dgm:cxn modelId="{030E4E41-186A-4ED4-9F6F-C0D994F18D69}" type="presOf" srcId="{E8F243C1-5A0B-4C9F-874C-507C548218E8}" destId="{712672D1-C628-4B3F-90C7-4F779532DDFD}" srcOrd="0" destOrd="0" presId="urn:microsoft.com/office/officeart/2005/8/layout/chevron2"/>
    <dgm:cxn modelId="{9DE22B7A-84CE-4D6A-9603-B7D0CE4F3BD8}" type="presOf" srcId="{9D698020-533D-45D8-A853-0C831C567734}" destId="{69CC9D68-EDF9-4F64-87E8-7F532829F428}" srcOrd="0" destOrd="0" presId="urn:microsoft.com/office/officeart/2005/8/layout/chevron2"/>
    <dgm:cxn modelId="{F9305A4B-EFE6-4E2B-8E37-503CD9E59121}" srcId="{4DE9257A-722A-4B8C-B07A-BD10C4B43875}" destId="{29997179-ACE1-4A29-984A-CD6F273F532B}" srcOrd="1" destOrd="0" parTransId="{07008764-45C1-4AB1-B418-964BDA219B10}" sibTransId="{FC3946E1-A4C7-4312-8D27-7DEDB8EA4715}"/>
    <dgm:cxn modelId="{35E15EB3-1503-45A6-98E3-F3F46030D274}" type="presOf" srcId="{032261F6-DA2A-4CD0-B0EA-E4595882E5C3}" destId="{3583204C-44A4-4EA0-8085-9277F740EC15}" srcOrd="0" destOrd="0" presId="urn:microsoft.com/office/officeart/2005/8/layout/chevron2"/>
    <dgm:cxn modelId="{C45908C2-6920-4174-B071-627555865CF0}" type="presOf" srcId="{29997179-ACE1-4A29-984A-CD6F273F532B}" destId="{F0402699-153A-478B-8E2C-EBB496C4B199}" srcOrd="0" destOrd="0" presId="urn:microsoft.com/office/officeart/2005/8/layout/chevron2"/>
    <dgm:cxn modelId="{1D045451-15BE-451E-8CEA-0BF40D918CC1}" type="presOf" srcId="{E9D88FDC-D340-4373-863A-E496965EB418}" destId="{05430588-CA69-4306-9BFB-9947E1A87A12}" srcOrd="0" destOrd="0" presId="urn:microsoft.com/office/officeart/2005/8/layout/chevron2"/>
    <dgm:cxn modelId="{52445B8A-BB4F-4E29-9596-D1B84B65ABB3}" type="presParOf" srcId="{612C7CA4-319E-423A-99E9-030164DD995F}" destId="{8183F6D1-7D25-4869-84F6-34614C4CA13B}" srcOrd="0" destOrd="0" presId="urn:microsoft.com/office/officeart/2005/8/layout/chevron2"/>
    <dgm:cxn modelId="{C6B2790B-6BF1-4A61-B7C4-A385A239A5C4}" type="presParOf" srcId="{8183F6D1-7D25-4869-84F6-34614C4CA13B}" destId="{69CC9D68-EDF9-4F64-87E8-7F532829F428}" srcOrd="0" destOrd="0" presId="urn:microsoft.com/office/officeart/2005/8/layout/chevron2"/>
    <dgm:cxn modelId="{FD6849D0-3AA7-4D36-BB41-E2F75A7F739A}" type="presParOf" srcId="{8183F6D1-7D25-4869-84F6-34614C4CA13B}" destId="{F50A7F5F-E1B9-4561-AB8B-3F01F50D4B23}" srcOrd="1" destOrd="0" presId="urn:microsoft.com/office/officeart/2005/8/layout/chevron2"/>
    <dgm:cxn modelId="{079E4838-38FD-4F5D-8D91-DE353B951D85}" type="presParOf" srcId="{612C7CA4-319E-423A-99E9-030164DD995F}" destId="{5EB1DAAE-A446-46BB-8372-325FC97B2383}" srcOrd="1" destOrd="0" presId="urn:microsoft.com/office/officeart/2005/8/layout/chevron2"/>
    <dgm:cxn modelId="{88B0BCE2-6E32-4231-94C4-4890F886DCC5}" type="presParOf" srcId="{612C7CA4-319E-423A-99E9-030164DD995F}" destId="{E83906CB-34D5-414B-9258-4DECAC38036C}" srcOrd="2" destOrd="0" presId="urn:microsoft.com/office/officeart/2005/8/layout/chevron2"/>
    <dgm:cxn modelId="{872DF8FC-6062-4B90-AC37-B0CE1558DFE4}" type="presParOf" srcId="{E83906CB-34D5-414B-9258-4DECAC38036C}" destId="{F0402699-153A-478B-8E2C-EBB496C4B199}" srcOrd="0" destOrd="0" presId="urn:microsoft.com/office/officeart/2005/8/layout/chevron2"/>
    <dgm:cxn modelId="{2523C192-888E-4A68-A294-E0E6D0B40B75}" type="presParOf" srcId="{E83906CB-34D5-414B-9258-4DECAC38036C}" destId="{AF14F65E-4054-4AE4-9B45-1C39946FB3AC}" srcOrd="1" destOrd="0" presId="urn:microsoft.com/office/officeart/2005/8/layout/chevron2"/>
    <dgm:cxn modelId="{BFA53FEE-1050-4F42-A763-9A51811BF917}" type="presParOf" srcId="{612C7CA4-319E-423A-99E9-030164DD995F}" destId="{C75C0761-1AC8-405E-8667-D8B8DBB6C471}" srcOrd="3" destOrd="0" presId="urn:microsoft.com/office/officeart/2005/8/layout/chevron2"/>
    <dgm:cxn modelId="{09CD618B-C3EA-4914-AB09-E101B07664F6}" type="presParOf" srcId="{612C7CA4-319E-423A-99E9-030164DD995F}" destId="{3AD7407E-1E92-4347-A319-177ED0FF2BCD}" srcOrd="4" destOrd="0" presId="urn:microsoft.com/office/officeart/2005/8/layout/chevron2"/>
    <dgm:cxn modelId="{53A48C75-ABD5-404B-88AB-355C259ACF10}" type="presParOf" srcId="{3AD7407E-1E92-4347-A319-177ED0FF2BCD}" destId="{712672D1-C628-4B3F-90C7-4F779532DDFD}" srcOrd="0" destOrd="0" presId="urn:microsoft.com/office/officeart/2005/8/layout/chevron2"/>
    <dgm:cxn modelId="{46AB1FE3-C16E-4413-A36F-585EC97C5F5C}" type="presParOf" srcId="{3AD7407E-1E92-4347-A319-177ED0FF2BCD}" destId="{5B23544A-37F8-4A37-A01E-BCACFC4A81BD}" srcOrd="1" destOrd="0" presId="urn:microsoft.com/office/officeart/2005/8/layout/chevron2"/>
    <dgm:cxn modelId="{039AF35F-802C-4C3A-8DB5-7D15CC4DDA1A}" type="presParOf" srcId="{612C7CA4-319E-423A-99E9-030164DD995F}" destId="{EA41C411-FBDF-4B12-A6A5-71B5B6D3A8CC}" srcOrd="5" destOrd="0" presId="urn:microsoft.com/office/officeart/2005/8/layout/chevron2"/>
    <dgm:cxn modelId="{C2BCF6A2-BDEA-4A0C-A5F0-532680BB1425}" type="presParOf" srcId="{612C7CA4-319E-423A-99E9-030164DD995F}" destId="{2D0B5327-59EE-4257-B862-48BD187B8431}" srcOrd="6" destOrd="0" presId="urn:microsoft.com/office/officeart/2005/8/layout/chevron2"/>
    <dgm:cxn modelId="{EB4BE973-890E-4741-9165-51526456748A}" type="presParOf" srcId="{2D0B5327-59EE-4257-B862-48BD187B8431}" destId="{05430588-CA69-4306-9BFB-9947E1A87A12}" srcOrd="0" destOrd="0" presId="urn:microsoft.com/office/officeart/2005/8/layout/chevron2"/>
    <dgm:cxn modelId="{7FB03EA0-1236-403F-8840-63B74B02C52C}" type="presParOf" srcId="{2D0B5327-59EE-4257-B862-48BD187B8431}" destId="{3583204C-44A4-4EA0-8085-9277F740EC1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8F8DE-BD1E-4013-A788-F8C96A48A4DB}">
      <dsp:nvSpPr>
        <dsp:cNvPr id="0" name=""/>
        <dsp:cNvSpPr/>
      </dsp:nvSpPr>
      <dsp:spPr>
        <a:xfrm>
          <a:off x="432031" y="0"/>
          <a:ext cx="5618438" cy="23762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AD535-F657-4091-BEE5-50C49AEAC076}">
      <dsp:nvSpPr>
        <dsp:cNvPr id="0" name=""/>
        <dsp:cNvSpPr/>
      </dsp:nvSpPr>
      <dsp:spPr>
        <a:xfrm>
          <a:off x="2973" y="712879"/>
          <a:ext cx="2049204" cy="950505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PAST</a:t>
          </a:r>
          <a:endParaRPr lang="vi-VN" sz="2800" b="1" kern="1200" dirty="0"/>
        </a:p>
      </dsp:txBody>
      <dsp:txXfrm>
        <a:off x="49373" y="759279"/>
        <a:ext cx="1956404" cy="857705"/>
      </dsp:txXfrm>
    </dsp:sp>
    <dsp:sp modelId="{A274E45B-D31D-432A-8A79-AD18E43D4E8B}">
      <dsp:nvSpPr>
        <dsp:cNvPr id="0" name=""/>
        <dsp:cNvSpPr/>
      </dsp:nvSpPr>
      <dsp:spPr>
        <a:xfrm>
          <a:off x="2280361" y="712879"/>
          <a:ext cx="2049204" cy="950505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PRESENT</a:t>
          </a:r>
          <a:endParaRPr lang="vi-VN" sz="2800" b="1" kern="1200" dirty="0"/>
        </a:p>
      </dsp:txBody>
      <dsp:txXfrm>
        <a:off x="2326761" y="759279"/>
        <a:ext cx="1956404" cy="857705"/>
      </dsp:txXfrm>
    </dsp:sp>
    <dsp:sp modelId="{6ED16069-2B11-478D-82F8-37D76CB0AED2}">
      <dsp:nvSpPr>
        <dsp:cNvPr id="0" name=""/>
        <dsp:cNvSpPr/>
      </dsp:nvSpPr>
      <dsp:spPr>
        <a:xfrm>
          <a:off x="4557750" y="712879"/>
          <a:ext cx="2049204" cy="95050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FUTURE</a:t>
          </a:r>
          <a:endParaRPr lang="vi-VN" sz="2800" b="1" kern="1200" dirty="0"/>
        </a:p>
      </dsp:txBody>
      <dsp:txXfrm>
        <a:off x="4604150" y="759279"/>
        <a:ext cx="1956404" cy="8577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C9D68-EDF9-4F64-87E8-7F532829F428}">
      <dsp:nvSpPr>
        <dsp:cNvPr id="0" name=""/>
        <dsp:cNvSpPr/>
      </dsp:nvSpPr>
      <dsp:spPr>
        <a:xfrm rot="5400000">
          <a:off x="-205507" y="207450"/>
          <a:ext cx="1340469" cy="929454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SIMPLE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466669"/>
        <a:ext cx="929454" cy="411015"/>
      </dsp:txXfrm>
    </dsp:sp>
    <dsp:sp modelId="{F50A7F5F-E1B9-4561-AB8B-3F01F50D4B23}">
      <dsp:nvSpPr>
        <dsp:cNvPr id="0" name=""/>
        <dsp:cNvSpPr/>
      </dsp:nvSpPr>
      <dsp:spPr>
        <a:xfrm rot="5400000">
          <a:off x="4458667" y="-3522844"/>
          <a:ext cx="873528" cy="7923103"/>
        </a:xfrm>
        <a:prstGeom prst="round2SameRect">
          <a:avLst/>
        </a:prstGeom>
        <a:solidFill>
          <a:srgbClr val="00B0F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33020" rIns="33020" bIns="3302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200" b="1" kern="1200" dirty="0" smtClean="0">
              <a:solidFill>
                <a:sysClr val="windowText" lastClr="000000"/>
              </a:solidFill>
            </a:rPr>
            <a:t> </a:t>
          </a:r>
          <a:r>
            <a:rPr lang="en-US" sz="5200" b="1" kern="1200" dirty="0" smtClean="0">
              <a:solidFill>
                <a:srgbClr val="FF0000"/>
              </a:solidFill>
            </a:rPr>
            <a:t>V</a:t>
          </a:r>
          <a:endParaRPr lang="vi-VN" sz="5200" b="1" kern="1200" dirty="0">
            <a:solidFill>
              <a:srgbClr val="FF0000"/>
            </a:solidFill>
          </a:endParaRPr>
        </a:p>
      </dsp:txBody>
      <dsp:txXfrm rot="-5400000">
        <a:off x="933880" y="44585"/>
        <a:ext cx="7880461" cy="788244"/>
      </dsp:txXfrm>
    </dsp:sp>
    <dsp:sp modelId="{F0402699-153A-478B-8E2C-EBB496C4B199}">
      <dsp:nvSpPr>
        <dsp:cNvPr id="0" name=""/>
        <dsp:cNvSpPr/>
      </dsp:nvSpPr>
      <dsp:spPr>
        <a:xfrm rot="5400000">
          <a:off x="-203294" y="1400015"/>
          <a:ext cx="1340469" cy="933880"/>
        </a:xfrm>
        <a:prstGeom prst="chevron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CONTINUOUS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1663660"/>
        <a:ext cx="933880" cy="406589"/>
      </dsp:txXfrm>
    </dsp:sp>
    <dsp:sp modelId="{AF14F65E-4054-4AE4-9B45-1C39946FB3AC}">
      <dsp:nvSpPr>
        <dsp:cNvPr id="0" name=""/>
        <dsp:cNvSpPr/>
      </dsp:nvSpPr>
      <dsp:spPr>
        <a:xfrm rot="5400000">
          <a:off x="4458667" y="-2328065"/>
          <a:ext cx="873528" cy="7923103"/>
        </a:xfrm>
        <a:prstGeom prst="round2SameRect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33020" rIns="33020" bIns="3302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200" b="1" kern="1200" dirty="0" smtClean="0">
              <a:solidFill>
                <a:sysClr val="windowText" lastClr="000000"/>
              </a:solidFill>
            </a:rPr>
            <a:t> </a:t>
          </a:r>
          <a:r>
            <a:rPr lang="en-US" sz="5200" b="1" kern="1200" dirty="0" smtClean="0">
              <a:solidFill>
                <a:srgbClr val="FF0000"/>
              </a:solidFill>
            </a:rPr>
            <a:t>BE</a:t>
          </a:r>
          <a:r>
            <a:rPr lang="en-US" sz="5200" b="1" kern="1200" dirty="0" smtClean="0">
              <a:solidFill>
                <a:sysClr val="windowText" lastClr="000000"/>
              </a:solidFill>
            </a:rPr>
            <a:t> + V-ING</a:t>
          </a:r>
          <a:endParaRPr lang="vi-VN" sz="5200" b="1" kern="1200" dirty="0">
            <a:solidFill>
              <a:sysClr val="windowText" lastClr="000000"/>
            </a:solidFill>
          </a:endParaRPr>
        </a:p>
      </dsp:txBody>
      <dsp:txXfrm rot="-5400000">
        <a:off x="933880" y="1239364"/>
        <a:ext cx="7880461" cy="788244"/>
      </dsp:txXfrm>
    </dsp:sp>
    <dsp:sp modelId="{712672D1-C628-4B3F-90C7-4F779532DDFD}">
      <dsp:nvSpPr>
        <dsp:cNvPr id="0" name=""/>
        <dsp:cNvSpPr/>
      </dsp:nvSpPr>
      <dsp:spPr>
        <a:xfrm rot="5400000">
          <a:off x="-203294" y="2594795"/>
          <a:ext cx="1340469" cy="933880"/>
        </a:xfrm>
        <a:prstGeom prst="chevron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PERFECT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2858440"/>
        <a:ext cx="933880" cy="406589"/>
      </dsp:txXfrm>
    </dsp:sp>
    <dsp:sp modelId="{5B23544A-37F8-4A37-A01E-BCACFC4A81BD}">
      <dsp:nvSpPr>
        <dsp:cNvPr id="0" name=""/>
        <dsp:cNvSpPr/>
      </dsp:nvSpPr>
      <dsp:spPr>
        <a:xfrm rot="5400000">
          <a:off x="4458667" y="-1133286"/>
          <a:ext cx="873528" cy="7923103"/>
        </a:xfrm>
        <a:prstGeom prst="round2SameRect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33020" rIns="33020" bIns="3302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200" b="1" kern="1200" dirty="0" smtClean="0">
              <a:solidFill>
                <a:sysClr val="windowText" lastClr="000000"/>
              </a:solidFill>
            </a:rPr>
            <a:t> </a:t>
          </a:r>
          <a:r>
            <a:rPr lang="en-US" sz="5200" b="1" kern="1200" dirty="0" smtClean="0">
              <a:solidFill>
                <a:srgbClr val="FF0000"/>
              </a:solidFill>
            </a:rPr>
            <a:t>HAVE</a:t>
          </a:r>
          <a:r>
            <a:rPr lang="en-US" sz="5200" b="1" kern="1200" dirty="0" smtClean="0">
              <a:solidFill>
                <a:sysClr val="windowText" lastClr="000000"/>
              </a:solidFill>
            </a:rPr>
            <a:t> + V3/ED</a:t>
          </a:r>
          <a:endParaRPr lang="vi-VN" sz="5200" b="1" kern="1200" dirty="0">
            <a:solidFill>
              <a:sysClr val="windowText" lastClr="000000"/>
            </a:solidFill>
          </a:endParaRPr>
        </a:p>
      </dsp:txBody>
      <dsp:txXfrm rot="-5400000">
        <a:off x="933880" y="2434143"/>
        <a:ext cx="7880461" cy="788244"/>
      </dsp:txXfrm>
    </dsp:sp>
    <dsp:sp modelId="{05430588-CA69-4306-9BFB-9947E1A87A12}">
      <dsp:nvSpPr>
        <dsp:cNvPr id="0" name=""/>
        <dsp:cNvSpPr/>
      </dsp:nvSpPr>
      <dsp:spPr>
        <a:xfrm rot="5400000">
          <a:off x="-203294" y="3789574"/>
          <a:ext cx="1340469" cy="933880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PERFECT CONTINUOUS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4053219"/>
        <a:ext cx="933880" cy="406589"/>
      </dsp:txXfrm>
    </dsp:sp>
    <dsp:sp modelId="{3583204C-44A4-4EA0-8085-9277F740EC15}">
      <dsp:nvSpPr>
        <dsp:cNvPr id="0" name=""/>
        <dsp:cNvSpPr/>
      </dsp:nvSpPr>
      <dsp:spPr>
        <a:xfrm rot="5400000">
          <a:off x="4458667" y="61492"/>
          <a:ext cx="873528" cy="7923103"/>
        </a:xfrm>
        <a:prstGeom prst="round2Same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33020" rIns="33020" bIns="3302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200" b="1" kern="1200" dirty="0" smtClean="0">
              <a:solidFill>
                <a:sysClr val="windowText" lastClr="000000"/>
              </a:solidFill>
            </a:rPr>
            <a:t> </a:t>
          </a:r>
          <a:r>
            <a:rPr lang="en-US" sz="5200" b="1" kern="1200" dirty="0" smtClean="0">
              <a:solidFill>
                <a:srgbClr val="FF0000"/>
              </a:solidFill>
            </a:rPr>
            <a:t>HAVE</a:t>
          </a:r>
          <a:r>
            <a:rPr lang="en-US" sz="5200" b="1" kern="1200" dirty="0" smtClean="0">
              <a:solidFill>
                <a:sysClr val="windowText" lastClr="000000"/>
              </a:solidFill>
            </a:rPr>
            <a:t> + BEEN + V-ING</a:t>
          </a:r>
          <a:endParaRPr lang="vi-VN" sz="5200" b="1" kern="1200" dirty="0">
            <a:solidFill>
              <a:sysClr val="windowText" lastClr="000000"/>
            </a:solidFill>
          </a:endParaRPr>
        </a:p>
      </dsp:txBody>
      <dsp:txXfrm rot="-5400000">
        <a:off x="933880" y="3628921"/>
        <a:ext cx="7880461" cy="7882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8F8DE-BD1E-4013-A788-F8C96A48A4DB}">
      <dsp:nvSpPr>
        <dsp:cNvPr id="0" name=""/>
        <dsp:cNvSpPr/>
      </dsp:nvSpPr>
      <dsp:spPr>
        <a:xfrm>
          <a:off x="432031" y="0"/>
          <a:ext cx="5618438" cy="23762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AD535-F657-4091-BEE5-50C49AEAC076}">
      <dsp:nvSpPr>
        <dsp:cNvPr id="0" name=""/>
        <dsp:cNvSpPr/>
      </dsp:nvSpPr>
      <dsp:spPr>
        <a:xfrm>
          <a:off x="3156" y="712879"/>
          <a:ext cx="2050372" cy="950505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V2/ED</a:t>
          </a:r>
          <a:endParaRPr lang="vi-VN" sz="2900" kern="1200" dirty="0"/>
        </a:p>
      </dsp:txBody>
      <dsp:txXfrm>
        <a:off x="49556" y="759279"/>
        <a:ext cx="1957572" cy="857705"/>
      </dsp:txXfrm>
    </dsp:sp>
    <dsp:sp modelId="{A274E45B-D31D-432A-8A79-AD18E43D4E8B}">
      <dsp:nvSpPr>
        <dsp:cNvPr id="0" name=""/>
        <dsp:cNvSpPr/>
      </dsp:nvSpPr>
      <dsp:spPr>
        <a:xfrm>
          <a:off x="2279777" y="712879"/>
          <a:ext cx="2050372" cy="950505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V1(S/ES)</a:t>
          </a:r>
          <a:endParaRPr lang="vi-VN" sz="2900" kern="1200" dirty="0"/>
        </a:p>
      </dsp:txBody>
      <dsp:txXfrm>
        <a:off x="2326177" y="759279"/>
        <a:ext cx="1957572" cy="857705"/>
      </dsp:txXfrm>
    </dsp:sp>
    <dsp:sp modelId="{6ED16069-2B11-478D-82F8-37D76CB0AED2}">
      <dsp:nvSpPr>
        <dsp:cNvPr id="0" name=""/>
        <dsp:cNvSpPr/>
      </dsp:nvSpPr>
      <dsp:spPr>
        <a:xfrm>
          <a:off x="4556398" y="712879"/>
          <a:ext cx="2050372" cy="95050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WILL + V1</a:t>
          </a:r>
          <a:endParaRPr lang="vi-VN" sz="2900" kern="1200" dirty="0"/>
        </a:p>
      </dsp:txBody>
      <dsp:txXfrm>
        <a:off x="4602798" y="759279"/>
        <a:ext cx="1957572" cy="8577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8F8DE-BD1E-4013-A788-F8C96A48A4DB}">
      <dsp:nvSpPr>
        <dsp:cNvPr id="0" name=""/>
        <dsp:cNvSpPr/>
      </dsp:nvSpPr>
      <dsp:spPr>
        <a:xfrm>
          <a:off x="432031" y="0"/>
          <a:ext cx="5618438" cy="23762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AD535-F657-4091-BEE5-50C49AEAC076}">
      <dsp:nvSpPr>
        <dsp:cNvPr id="0" name=""/>
        <dsp:cNvSpPr/>
      </dsp:nvSpPr>
      <dsp:spPr>
        <a:xfrm>
          <a:off x="202203" y="712879"/>
          <a:ext cx="1982978" cy="950505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WAS/ WERE</a:t>
          </a:r>
          <a:endParaRPr lang="vi-VN" sz="2500" kern="1200" dirty="0"/>
        </a:p>
      </dsp:txBody>
      <dsp:txXfrm>
        <a:off x="248603" y="759279"/>
        <a:ext cx="1890178" cy="857705"/>
      </dsp:txXfrm>
    </dsp:sp>
    <dsp:sp modelId="{A274E45B-D31D-432A-8A79-AD18E43D4E8B}">
      <dsp:nvSpPr>
        <dsp:cNvPr id="0" name=""/>
        <dsp:cNvSpPr/>
      </dsp:nvSpPr>
      <dsp:spPr>
        <a:xfrm>
          <a:off x="2313474" y="712879"/>
          <a:ext cx="1982978" cy="950505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AM/ IS/ ARE</a:t>
          </a:r>
          <a:endParaRPr lang="vi-VN" sz="2500" kern="1200" dirty="0"/>
        </a:p>
      </dsp:txBody>
      <dsp:txXfrm>
        <a:off x="2359874" y="759279"/>
        <a:ext cx="1890178" cy="857705"/>
      </dsp:txXfrm>
    </dsp:sp>
    <dsp:sp modelId="{6ED16069-2B11-478D-82F8-37D76CB0AED2}">
      <dsp:nvSpPr>
        <dsp:cNvPr id="0" name=""/>
        <dsp:cNvSpPr/>
      </dsp:nvSpPr>
      <dsp:spPr>
        <a:xfrm>
          <a:off x="4424746" y="712879"/>
          <a:ext cx="1982978" cy="95050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WILL + BE</a:t>
          </a:r>
          <a:endParaRPr lang="vi-VN" sz="2500" kern="1200" dirty="0"/>
        </a:p>
      </dsp:txBody>
      <dsp:txXfrm>
        <a:off x="4471146" y="759279"/>
        <a:ext cx="1890178" cy="8577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8F8DE-BD1E-4013-A788-F8C96A48A4DB}">
      <dsp:nvSpPr>
        <dsp:cNvPr id="0" name=""/>
        <dsp:cNvSpPr/>
      </dsp:nvSpPr>
      <dsp:spPr>
        <a:xfrm>
          <a:off x="432031" y="0"/>
          <a:ext cx="5618438" cy="23762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AD535-F657-4091-BEE5-50C49AEAC076}">
      <dsp:nvSpPr>
        <dsp:cNvPr id="0" name=""/>
        <dsp:cNvSpPr/>
      </dsp:nvSpPr>
      <dsp:spPr>
        <a:xfrm>
          <a:off x="141364" y="712879"/>
          <a:ext cx="1982978" cy="950505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HAD</a:t>
          </a:r>
          <a:endParaRPr lang="vi-VN" sz="2500" kern="1200" dirty="0"/>
        </a:p>
      </dsp:txBody>
      <dsp:txXfrm>
        <a:off x="187764" y="759279"/>
        <a:ext cx="1890178" cy="857705"/>
      </dsp:txXfrm>
    </dsp:sp>
    <dsp:sp modelId="{A274E45B-D31D-432A-8A79-AD18E43D4E8B}">
      <dsp:nvSpPr>
        <dsp:cNvPr id="0" name=""/>
        <dsp:cNvSpPr/>
      </dsp:nvSpPr>
      <dsp:spPr>
        <a:xfrm>
          <a:off x="2313474" y="712879"/>
          <a:ext cx="1982978" cy="950505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HAVE/ HAS</a:t>
          </a:r>
          <a:endParaRPr lang="vi-VN" sz="2500" kern="1200" dirty="0"/>
        </a:p>
      </dsp:txBody>
      <dsp:txXfrm>
        <a:off x="2359874" y="759279"/>
        <a:ext cx="1890178" cy="857705"/>
      </dsp:txXfrm>
    </dsp:sp>
    <dsp:sp modelId="{6ED16069-2B11-478D-82F8-37D76CB0AED2}">
      <dsp:nvSpPr>
        <dsp:cNvPr id="0" name=""/>
        <dsp:cNvSpPr/>
      </dsp:nvSpPr>
      <dsp:spPr>
        <a:xfrm>
          <a:off x="4485584" y="712879"/>
          <a:ext cx="1982978" cy="95050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WILL + HAVE</a:t>
          </a:r>
          <a:endParaRPr lang="vi-VN" sz="2500" kern="1200" dirty="0"/>
        </a:p>
      </dsp:txBody>
      <dsp:txXfrm>
        <a:off x="4531984" y="759279"/>
        <a:ext cx="1890178" cy="8577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C9D68-EDF9-4F64-87E8-7F532829F428}">
      <dsp:nvSpPr>
        <dsp:cNvPr id="0" name=""/>
        <dsp:cNvSpPr/>
      </dsp:nvSpPr>
      <dsp:spPr>
        <a:xfrm rot="5400000">
          <a:off x="-201070" y="203012"/>
          <a:ext cx="1340469" cy="9383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SIMPLE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471105"/>
        <a:ext cx="938328" cy="402141"/>
      </dsp:txXfrm>
    </dsp:sp>
    <dsp:sp modelId="{F50A7F5F-E1B9-4561-AB8B-3F01F50D4B23}">
      <dsp:nvSpPr>
        <dsp:cNvPr id="0" name=""/>
        <dsp:cNvSpPr/>
      </dsp:nvSpPr>
      <dsp:spPr>
        <a:xfrm rot="5400000">
          <a:off x="4462003" y="-3521732"/>
          <a:ext cx="871305" cy="7918655"/>
        </a:xfrm>
        <a:prstGeom prst="round2SameRect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/>
            <a:t> S + V1(S/ES)</a:t>
          </a:r>
          <a:endParaRPr lang="vi-VN" sz="3800" kern="1200" dirty="0"/>
        </a:p>
      </dsp:txBody>
      <dsp:txXfrm rot="-5400000">
        <a:off x="938328" y="44477"/>
        <a:ext cx="7876121" cy="786237"/>
      </dsp:txXfrm>
    </dsp:sp>
    <dsp:sp modelId="{F0402699-153A-478B-8E2C-EBB496C4B199}">
      <dsp:nvSpPr>
        <dsp:cNvPr id="0" name=""/>
        <dsp:cNvSpPr/>
      </dsp:nvSpPr>
      <dsp:spPr>
        <a:xfrm rot="5400000">
          <a:off x="-201070" y="1397792"/>
          <a:ext cx="1340469" cy="938328"/>
        </a:xfrm>
        <a:prstGeom prst="chevron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CONTINUOUS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1665885"/>
        <a:ext cx="938328" cy="402141"/>
      </dsp:txXfrm>
    </dsp:sp>
    <dsp:sp modelId="{AF14F65E-4054-4AE4-9B45-1C39946FB3AC}">
      <dsp:nvSpPr>
        <dsp:cNvPr id="0" name=""/>
        <dsp:cNvSpPr/>
      </dsp:nvSpPr>
      <dsp:spPr>
        <a:xfrm rot="5400000">
          <a:off x="4462003" y="-2326953"/>
          <a:ext cx="871305" cy="7918655"/>
        </a:xfrm>
        <a:prstGeom prst="round2SameRect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/>
            <a:t> S + AM/ IS/ ARE + V-ING</a:t>
          </a:r>
          <a:endParaRPr lang="vi-VN" sz="3800" kern="1200" dirty="0"/>
        </a:p>
      </dsp:txBody>
      <dsp:txXfrm rot="-5400000">
        <a:off x="938328" y="1239256"/>
        <a:ext cx="7876121" cy="786237"/>
      </dsp:txXfrm>
    </dsp:sp>
    <dsp:sp modelId="{712672D1-C628-4B3F-90C7-4F779532DDFD}">
      <dsp:nvSpPr>
        <dsp:cNvPr id="0" name=""/>
        <dsp:cNvSpPr/>
      </dsp:nvSpPr>
      <dsp:spPr>
        <a:xfrm rot="5400000">
          <a:off x="-201070" y="2592571"/>
          <a:ext cx="1340469" cy="938328"/>
        </a:xfrm>
        <a:prstGeom prst="chevron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PERFECT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2860664"/>
        <a:ext cx="938328" cy="402141"/>
      </dsp:txXfrm>
    </dsp:sp>
    <dsp:sp modelId="{5B23544A-37F8-4A37-A01E-BCACFC4A81BD}">
      <dsp:nvSpPr>
        <dsp:cNvPr id="0" name=""/>
        <dsp:cNvSpPr/>
      </dsp:nvSpPr>
      <dsp:spPr>
        <a:xfrm rot="5400000">
          <a:off x="4462003" y="-1132174"/>
          <a:ext cx="871305" cy="7918655"/>
        </a:xfrm>
        <a:prstGeom prst="round2SameRect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/>
            <a:t> S + HAVE/ HAS + V3/ED</a:t>
          </a:r>
          <a:endParaRPr lang="vi-VN" sz="3800" kern="1200" dirty="0"/>
        </a:p>
      </dsp:txBody>
      <dsp:txXfrm rot="-5400000">
        <a:off x="938328" y="2434035"/>
        <a:ext cx="7876121" cy="786237"/>
      </dsp:txXfrm>
    </dsp:sp>
    <dsp:sp modelId="{05430588-CA69-4306-9BFB-9947E1A87A12}">
      <dsp:nvSpPr>
        <dsp:cNvPr id="0" name=""/>
        <dsp:cNvSpPr/>
      </dsp:nvSpPr>
      <dsp:spPr>
        <a:xfrm rot="5400000">
          <a:off x="-201070" y="3787350"/>
          <a:ext cx="1340469" cy="93832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PERFECT CONTINUOUS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4055443"/>
        <a:ext cx="938328" cy="402141"/>
      </dsp:txXfrm>
    </dsp:sp>
    <dsp:sp modelId="{3583204C-44A4-4EA0-8085-9277F740EC15}">
      <dsp:nvSpPr>
        <dsp:cNvPr id="0" name=""/>
        <dsp:cNvSpPr/>
      </dsp:nvSpPr>
      <dsp:spPr>
        <a:xfrm rot="5400000">
          <a:off x="4462003" y="62604"/>
          <a:ext cx="871305" cy="7918655"/>
        </a:xfrm>
        <a:prstGeom prst="round2Same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/>
            <a:t> S + HAVE/ HAS + BEEN + V-ING</a:t>
          </a:r>
          <a:endParaRPr lang="vi-VN" sz="3800" kern="1200" dirty="0"/>
        </a:p>
      </dsp:txBody>
      <dsp:txXfrm rot="-5400000">
        <a:off x="938328" y="3628813"/>
        <a:ext cx="7876121" cy="7862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C9D68-EDF9-4F64-87E8-7F532829F428}">
      <dsp:nvSpPr>
        <dsp:cNvPr id="0" name=""/>
        <dsp:cNvSpPr/>
      </dsp:nvSpPr>
      <dsp:spPr>
        <a:xfrm rot="5400000">
          <a:off x="-201070" y="203012"/>
          <a:ext cx="1340469" cy="9383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SIMPLE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471105"/>
        <a:ext cx="938328" cy="402141"/>
      </dsp:txXfrm>
    </dsp:sp>
    <dsp:sp modelId="{F50A7F5F-E1B9-4561-AB8B-3F01F50D4B23}">
      <dsp:nvSpPr>
        <dsp:cNvPr id="0" name=""/>
        <dsp:cNvSpPr/>
      </dsp:nvSpPr>
      <dsp:spPr>
        <a:xfrm rot="5400000">
          <a:off x="4462003" y="-3521732"/>
          <a:ext cx="871305" cy="7918655"/>
        </a:xfrm>
        <a:prstGeom prst="round2SameRect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264" tIns="29845" rIns="29845" bIns="29845" numCol="1" spcCol="1270" anchor="ctr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 S + V2/ED</a:t>
          </a:r>
          <a:endParaRPr lang="vi-VN" sz="4700" kern="1200" dirty="0"/>
        </a:p>
      </dsp:txBody>
      <dsp:txXfrm rot="-5400000">
        <a:off x="938328" y="44477"/>
        <a:ext cx="7876121" cy="786237"/>
      </dsp:txXfrm>
    </dsp:sp>
    <dsp:sp modelId="{F0402699-153A-478B-8E2C-EBB496C4B199}">
      <dsp:nvSpPr>
        <dsp:cNvPr id="0" name=""/>
        <dsp:cNvSpPr/>
      </dsp:nvSpPr>
      <dsp:spPr>
        <a:xfrm rot="5400000">
          <a:off x="-201070" y="1397792"/>
          <a:ext cx="1340469" cy="938328"/>
        </a:xfrm>
        <a:prstGeom prst="chevron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CONTINUOUS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1665885"/>
        <a:ext cx="938328" cy="402141"/>
      </dsp:txXfrm>
    </dsp:sp>
    <dsp:sp modelId="{AF14F65E-4054-4AE4-9B45-1C39946FB3AC}">
      <dsp:nvSpPr>
        <dsp:cNvPr id="0" name=""/>
        <dsp:cNvSpPr/>
      </dsp:nvSpPr>
      <dsp:spPr>
        <a:xfrm rot="5400000">
          <a:off x="4462003" y="-2326953"/>
          <a:ext cx="871305" cy="7918655"/>
        </a:xfrm>
        <a:prstGeom prst="round2SameRect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264" tIns="29845" rIns="29845" bIns="29845" numCol="1" spcCol="1270" anchor="ctr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 S + WAS/ WERE + V-ING</a:t>
          </a:r>
          <a:endParaRPr lang="vi-VN" sz="4700" kern="1200" dirty="0"/>
        </a:p>
      </dsp:txBody>
      <dsp:txXfrm rot="-5400000">
        <a:off x="938328" y="1239256"/>
        <a:ext cx="7876121" cy="786237"/>
      </dsp:txXfrm>
    </dsp:sp>
    <dsp:sp modelId="{712672D1-C628-4B3F-90C7-4F779532DDFD}">
      <dsp:nvSpPr>
        <dsp:cNvPr id="0" name=""/>
        <dsp:cNvSpPr/>
      </dsp:nvSpPr>
      <dsp:spPr>
        <a:xfrm rot="5400000">
          <a:off x="-201070" y="2592571"/>
          <a:ext cx="1340469" cy="938328"/>
        </a:xfrm>
        <a:prstGeom prst="chevron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PERFECT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2860664"/>
        <a:ext cx="938328" cy="402141"/>
      </dsp:txXfrm>
    </dsp:sp>
    <dsp:sp modelId="{5B23544A-37F8-4A37-A01E-BCACFC4A81BD}">
      <dsp:nvSpPr>
        <dsp:cNvPr id="0" name=""/>
        <dsp:cNvSpPr/>
      </dsp:nvSpPr>
      <dsp:spPr>
        <a:xfrm rot="5400000">
          <a:off x="4462003" y="-1132174"/>
          <a:ext cx="871305" cy="7918655"/>
        </a:xfrm>
        <a:prstGeom prst="round2SameRect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264" tIns="29845" rIns="29845" bIns="29845" numCol="1" spcCol="1270" anchor="ctr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 S + HAD + V3/ED</a:t>
          </a:r>
          <a:endParaRPr lang="vi-VN" sz="4700" kern="1200" dirty="0"/>
        </a:p>
      </dsp:txBody>
      <dsp:txXfrm rot="-5400000">
        <a:off x="938328" y="2434035"/>
        <a:ext cx="7876121" cy="786237"/>
      </dsp:txXfrm>
    </dsp:sp>
    <dsp:sp modelId="{05430588-CA69-4306-9BFB-9947E1A87A12}">
      <dsp:nvSpPr>
        <dsp:cNvPr id="0" name=""/>
        <dsp:cNvSpPr/>
      </dsp:nvSpPr>
      <dsp:spPr>
        <a:xfrm rot="5400000">
          <a:off x="-201070" y="3787350"/>
          <a:ext cx="1340469" cy="93832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ysClr val="windowText" lastClr="000000"/>
              </a:solidFill>
            </a:rPr>
            <a:t>PERFECT CONTINUOUS</a:t>
          </a:r>
          <a:endParaRPr lang="vi-VN" sz="1000" b="1" kern="1200" dirty="0">
            <a:solidFill>
              <a:sysClr val="windowText" lastClr="000000"/>
            </a:solidFill>
          </a:endParaRPr>
        </a:p>
      </dsp:txBody>
      <dsp:txXfrm rot="-5400000">
        <a:off x="1" y="4055443"/>
        <a:ext cx="938328" cy="402141"/>
      </dsp:txXfrm>
    </dsp:sp>
    <dsp:sp modelId="{3583204C-44A4-4EA0-8085-9277F740EC15}">
      <dsp:nvSpPr>
        <dsp:cNvPr id="0" name=""/>
        <dsp:cNvSpPr/>
      </dsp:nvSpPr>
      <dsp:spPr>
        <a:xfrm rot="5400000">
          <a:off x="4462003" y="62604"/>
          <a:ext cx="871305" cy="7918655"/>
        </a:xfrm>
        <a:prstGeom prst="round2Same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264" tIns="29845" rIns="29845" bIns="29845" numCol="1" spcCol="1270" anchor="ctr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 S + HAD + BEEN + V-ING</a:t>
          </a:r>
          <a:endParaRPr lang="vi-VN" sz="4700" kern="1200" dirty="0"/>
        </a:p>
      </dsp:txBody>
      <dsp:txXfrm rot="-5400000">
        <a:off x="938328" y="3628813"/>
        <a:ext cx="7876121" cy="7862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vi-V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45106A-FF3C-451C-A8D6-A335624EA0B7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vi-V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408E17-E36E-4916-8A40-625A21510507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INSTRUCTOR: PHAN LIEN YEN PHI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TENSE REVIEW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355681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31840" y="232940"/>
            <a:ext cx="4824536" cy="950505"/>
            <a:chOff x="2280839" y="712879"/>
            <a:chExt cx="2048248" cy="950505"/>
          </a:xfrm>
        </p:grpSpPr>
        <p:sp>
          <p:nvSpPr>
            <p:cNvPr id="9" name="Rounded Rectangle 8"/>
            <p:cNvSpPr/>
            <p:nvPr/>
          </p:nvSpPr>
          <p:spPr>
            <a:xfrm>
              <a:off x="2280839" y="712879"/>
              <a:ext cx="2048248" cy="950505"/>
            </a:xfrm>
            <a:prstGeom prst="roundRect">
              <a:avLst/>
            </a:prstGeom>
            <a:blipFill rotWithShape="0"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327239" y="759279"/>
              <a:ext cx="1955448" cy="857705"/>
            </a:xfrm>
            <a:prstGeom prst="rect">
              <a:avLst/>
            </a:prstGeom>
            <a:blipFill rotWithShape="0"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dirty="0" smtClean="0"/>
                <a:t>PAST </a:t>
              </a:r>
              <a:r>
                <a:rPr lang="en-US" sz="2800" b="1" dirty="0"/>
                <a:t>CONTINUOUS</a:t>
              </a:r>
              <a:endParaRPr lang="vi-VN" sz="2800" b="1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420695"/>
              </p:ext>
            </p:extLst>
          </p:nvPr>
        </p:nvGraphicFramePr>
        <p:xfrm>
          <a:off x="144016" y="1340768"/>
          <a:ext cx="8820472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835"/>
                <a:gridCol w="7225637"/>
              </a:tblGrid>
              <a:tr h="1206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was/ we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 + V-</a:t>
                      </a:r>
                      <a:r>
                        <a:rPr lang="en-US" sz="3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6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was/ we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 + NOT + V-</a:t>
                      </a:r>
                      <a:r>
                        <a:rPr lang="en-US" sz="3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6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was/ we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V-</a:t>
                      </a:r>
                      <a:r>
                        <a:rPr lang="en-US" sz="3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…?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8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8 yesterday morning, at that time, when, while…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1008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635896" y="232940"/>
            <a:ext cx="3960440" cy="950505"/>
            <a:chOff x="2280839" y="712879"/>
            <a:chExt cx="2048248" cy="950505"/>
          </a:xfrm>
        </p:grpSpPr>
        <p:sp>
          <p:nvSpPr>
            <p:cNvPr id="9" name="Rounded Rectangle 8"/>
            <p:cNvSpPr/>
            <p:nvPr/>
          </p:nvSpPr>
          <p:spPr>
            <a:xfrm>
              <a:off x="2280839" y="712879"/>
              <a:ext cx="2048248" cy="950505"/>
            </a:xfrm>
            <a:prstGeom prst="roundRect">
              <a:avLst/>
            </a:prstGeom>
            <a:blipFill rotWithShape="0"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327239" y="759279"/>
              <a:ext cx="1955448" cy="857705"/>
            </a:xfrm>
            <a:prstGeom prst="rect">
              <a:avLst/>
            </a:prstGeom>
            <a:blipFill rotWithShape="0"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dirty="0" smtClean="0"/>
                <a:t>PAST </a:t>
              </a:r>
              <a:r>
                <a:rPr lang="en-US" sz="2800" b="1" dirty="0"/>
                <a:t>PERFECT</a:t>
              </a:r>
              <a:endParaRPr lang="vi-VN" sz="2800" b="1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537861"/>
              </p:ext>
            </p:extLst>
          </p:nvPr>
        </p:nvGraphicFramePr>
        <p:xfrm>
          <a:off x="144016" y="1340768"/>
          <a:ext cx="8820472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835"/>
                <a:gridCol w="7225637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had + V3/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ed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had + NOT + V3/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ed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had + S + V3/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ed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…?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en-US" sz="32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Perfect </a:t>
                      </a:r>
                      <a:r>
                        <a:rPr kumimoji="0" lang="en-US" sz="3200" b="1" kern="1200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en-US" sz="32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before + </a:t>
                      </a:r>
                      <a:r>
                        <a:rPr kumimoji="0"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 Simple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 Simple</a:t>
                      </a:r>
                      <a:r>
                        <a:rPr kumimoji="0" lang="en-US" sz="3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after +</a:t>
                      </a:r>
                      <a:r>
                        <a:rPr kumimoji="0" lang="en-US" sz="3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Past</a:t>
                      </a:r>
                      <a:r>
                        <a:rPr kumimoji="0" lang="en-US" sz="32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Perfect </a:t>
                      </a:r>
                      <a:endParaRPr lang="vi-VN" sz="32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0848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4"/>
          <p:cNvSpPr/>
          <p:nvPr/>
        </p:nvSpPr>
        <p:spPr>
          <a:xfrm>
            <a:off x="1691680" y="267038"/>
            <a:ext cx="6462080" cy="857705"/>
          </a:xfrm>
          <a:prstGeom prst="roundRect">
            <a:avLst/>
          </a:prstGeom>
          <a:blipFill rotWithShape="0"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dirty="0" smtClean="0"/>
              <a:t>PAST </a:t>
            </a:r>
            <a:r>
              <a:rPr lang="en-US" sz="2800" b="1" dirty="0"/>
              <a:t>PERFECT CONTINUOUS</a:t>
            </a:r>
            <a:endParaRPr lang="vi-VN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247599"/>
              </p:ext>
            </p:extLst>
          </p:nvPr>
        </p:nvGraphicFramePr>
        <p:xfrm>
          <a:off x="144016" y="1340768"/>
          <a:ext cx="8892480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4720"/>
                <a:gridCol w="7477760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had + BEEN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V-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had + NOT + BEEN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V-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had + S + BEEN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V-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…?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Nhấn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mạnh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sự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liên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tục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hành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endParaRPr lang="vi-VN" sz="3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6564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754314758"/>
              </p:ext>
            </p:extLst>
          </p:nvPr>
        </p:nvGraphicFramePr>
        <p:xfrm>
          <a:off x="179512" y="1340172"/>
          <a:ext cx="8856984" cy="4928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916240" y="188640"/>
            <a:ext cx="2048248" cy="950505"/>
            <a:chOff x="4558563" y="712879"/>
            <a:chExt cx="2048248" cy="950505"/>
          </a:xfrm>
        </p:grpSpPr>
        <p:sp>
          <p:nvSpPr>
            <p:cNvPr id="9" name="Rounded Rectangle 8"/>
            <p:cNvSpPr/>
            <p:nvPr/>
          </p:nvSpPr>
          <p:spPr>
            <a:xfrm>
              <a:off x="4558563" y="712879"/>
              <a:ext cx="2048248" cy="950505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4604963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dirty="0"/>
                <a:t>FUTURE</a:t>
              </a:r>
              <a:endParaRPr lang="vi-VN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178604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54297"/>
              </p:ext>
            </p:extLst>
          </p:nvPr>
        </p:nvGraphicFramePr>
        <p:xfrm>
          <a:off x="144016" y="1340768"/>
          <a:ext cx="8820472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835"/>
                <a:gridCol w="7225637"/>
              </a:tblGrid>
              <a:tr h="1206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will + V1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6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won’t + 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V1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6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will + 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V1…?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8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tomorrow, next (week/ month),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+ time in the future…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292080" y="188640"/>
            <a:ext cx="3672408" cy="950505"/>
            <a:chOff x="4558563" y="712879"/>
            <a:chExt cx="2048248" cy="950505"/>
          </a:xfrm>
        </p:grpSpPr>
        <p:sp>
          <p:nvSpPr>
            <p:cNvPr id="7" name="Rounded Rectangle 6"/>
            <p:cNvSpPr/>
            <p:nvPr/>
          </p:nvSpPr>
          <p:spPr>
            <a:xfrm>
              <a:off x="4558563" y="712879"/>
              <a:ext cx="2048248" cy="950505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4604963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dirty="0" smtClean="0"/>
                <a:t>FUTURE SIMPLE</a:t>
              </a:r>
              <a:endParaRPr lang="vi-VN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089133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525251"/>
              </p:ext>
            </p:extLst>
          </p:nvPr>
        </p:nvGraphicFramePr>
        <p:xfrm>
          <a:off x="144016" y="1340768"/>
          <a:ext cx="8820472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835"/>
                <a:gridCol w="7225637"/>
              </a:tblGrid>
              <a:tr h="1206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will + be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 V-</a:t>
                      </a:r>
                      <a:r>
                        <a:rPr lang="en-US" sz="3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6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won’t 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+ be + V-</a:t>
                      </a:r>
                      <a:r>
                        <a:rPr lang="en-US" sz="3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6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will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be + 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V-</a:t>
                      </a:r>
                      <a:r>
                        <a:rPr lang="en-US" sz="3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…?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8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3 tomorrow afternoon, this time next week…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4499992" y="188640"/>
            <a:ext cx="4464496" cy="950505"/>
            <a:chOff x="4558563" y="712879"/>
            <a:chExt cx="2048248" cy="950505"/>
          </a:xfrm>
        </p:grpSpPr>
        <p:sp>
          <p:nvSpPr>
            <p:cNvPr id="7" name="Rounded Rectangle 6"/>
            <p:cNvSpPr/>
            <p:nvPr/>
          </p:nvSpPr>
          <p:spPr>
            <a:xfrm>
              <a:off x="4558563" y="712879"/>
              <a:ext cx="2048248" cy="950505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4604963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dirty="0" smtClean="0"/>
                <a:t>FUTURE CONTINUOUS</a:t>
              </a:r>
              <a:endParaRPr lang="vi-VN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211099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416754"/>
              </p:ext>
            </p:extLst>
          </p:nvPr>
        </p:nvGraphicFramePr>
        <p:xfrm>
          <a:off x="144016" y="1340768"/>
          <a:ext cx="8820472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835"/>
                <a:gridCol w="7225637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will + have + V3/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ed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won’t + have + V3/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ed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will + S + have + V3/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ed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…?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the time, by next Tuesday, by the end of…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364088" y="188640"/>
            <a:ext cx="3600400" cy="950505"/>
            <a:chOff x="4558563" y="712879"/>
            <a:chExt cx="2048248" cy="950505"/>
          </a:xfrm>
        </p:grpSpPr>
        <p:sp>
          <p:nvSpPr>
            <p:cNvPr id="7" name="Rounded Rectangle 6"/>
            <p:cNvSpPr/>
            <p:nvPr/>
          </p:nvSpPr>
          <p:spPr>
            <a:xfrm>
              <a:off x="4558563" y="712879"/>
              <a:ext cx="2048248" cy="950505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4604963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dirty="0" smtClean="0"/>
                <a:t>FUTURE PERFECT</a:t>
              </a:r>
              <a:endParaRPr lang="vi-VN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393834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515274"/>
              </p:ext>
            </p:extLst>
          </p:nvPr>
        </p:nvGraphicFramePr>
        <p:xfrm>
          <a:off x="144016" y="1340768"/>
          <a:ext cx="8892480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4720"/>
                <a:gridCol w="7477760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will + have + been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V-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won’t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 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have + been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V-</a:t>
                      </a:r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will + S + have + been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V-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…?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Nhấn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mạnh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sự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liên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tục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hành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endParaRPr lang="vi-VN" sz="3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99792" y="188640"/>
            <a:ext cx="6264696" cy="950505"/>
            <a:chOff x="4558563" y="712879"/>
            <a:chExt cx="2048248" cy="950505"/>
          </a:xfrm>
        </p:grpSpPr>
        <p:sp>
          <p:nvSpPr>
            <p:cNvPr id="7" name="Rounded Rectangle 6"/>
            <p:cNvSpPr/>
            <p:nvPr/>
          </p:nvSpPr>
          <p:spPr>
            <a:xfrm>
              <a:off x="4558563" y="712879"/>
              <a:ext cx="2048248" cy="950505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4604963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dirty="0" smtClean="0"/>
                <a:t>FUTURE </a:t>
              </a:r>
              <a:r>
                <a:rPr lang="en-US" sz="2800" b="1" dirty="0"/>
                <a:t>PERFECT </a:t>
              </a:r>
              <a:r>
                <a:rPr lang="en-US" sz="2800" b="1" dirty="0" smtClean="0"/>
                <a:t>CONTINUOUS</a:t>
              </a:r>
              <a:endParaRPr lang="vi-VN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797576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195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34"/>
            <a:ext cx="9144000" cy="685066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43808" y="1951172"/>
            <a:ext cx="3096344" cy="52322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CONJUNCTIONS</a:t>
            </a:r>
            <a:endParaRPr lang="vi-VN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84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17689226"/>
              </p:ext>
            </p:extLst>
          </p:nvPr>
        </p:nvGraphicFramePr>
        <p:xfrm>
          <a:off x="2411760" y="-16443"/>
          <a:ext cx="6609928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354015205"/>
              </p:ext>
            </p:extLst>
          </p:nvPr>
        </p:nvGraphicFramePr>
        <p:xfrm>
          <a:off x="107504" y="1929308"/>
          <a:ext cx="8856984" cy="4928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030773"/>
              </p:ext>
            </p:extLst>
          </p:nvPr>
        </p:nvGraphicFramePr>
        <p:xfrm>
          <a:off x="2426568" y="1196752"/>
          <a:ext cx="6609928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831504"/>
              </p:ext>
            </p:extLst>
          </p:nvPr>
        </p:nvGraphicFramePr>
        <p:xfrm>
          <a:off x="-108520" y="1196752"/>
          <a:ext cx="6609928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823255"/>
              </p:ext>
            </p:extLst>
          </p:nvPr>
        </p:nvGraphicFramePr>
        <p:xfrm>
          <a:off x="1547664" y="2276872"/>
          <a:ext cx="6609928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  <p:extLst>
      <p:ext uri="{BB962C8B-B14F-4D97-AF65-F5344CB8AC3E}">
        <p14:creationId xmlns:p14="http://schemas.microsoft.com/office/powerpoint/2010/main" val="9738943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9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9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9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5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5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5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5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5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5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5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5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2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2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54A8F8DE-BD1E-4013-A788-F8C96A48A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2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2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EE9AD535-F657-4091-BEE5-50C49AEAC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2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2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A274E45B-D31D-432A-8A79-AD18E43D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2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2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6ED16069-2B11-478D-82F8-37D76CB0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Graphic spid="9" grpId="0">
        <p:bldSub>
          <a:bldDgm bld="one"/>
        </p:bldSub>
      </p:bldGraphic>
      <p:bldGraphic spid="4" grpId="0">
        <p:bldSub>
          <a:bldDgm bld="one"/>
        </p:bldSub>
      </p:bldGraphic>
      <p:bldGraphic spid="4" grpId="1" uiExpand="1">
        <p:bldSub>
          <a:bldDgm/>
        </p:bldSub>
      </p:bldGraphic>
      <p:bldGraphic spid="5" grpId="0" uiExpand="1">
        <p:bldSub>
          <a:bldDgm bld="one"/>
        </p:bldSub>
      </p:bldGraphic>
      <p:bldGraphic spid="5" grpId="1" uiExpand="1">
        <p:bldSub>
          <a:bldDgm/>
        </p:bldSub>
      </p:bldGraphic>
      <p:bldGraphic spid="24" grpId="0" uiExpand="1">
        <p:bldSub>
          <a:bldDgm bld="one"/>
        </p:bldSub>
      </p:bldGraphic>
      <p:bldGraphic spid="24" grpId="1" uiExpand="1">
        <p:bldSub>
          <a:bldDgm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96329152"/>
              </p:ext>
            </p:extLst>
          </p:nvPr>
        </p:nvGraphicFramePr>
        <p:xfrm>
          <a:off x="179512" y="1340172"/>
          <a:ext cx="8856984" cy="4928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572000" y="232940"/>
            <a:ext cx="2048248" cy="950505"/>
            <a:chOff x="2280839" y="712879"/>
            <a:chExt cx="2048248" cy="950505"/>
          </a:xfrm>
        </p:grpSpPr>
        <p:sp>
          <p:nvSpPr>
            <p:cNvPr id="9" name="Rounded Rectangle 8"/>
            <p:cNvSpPr/>
            <p:nvPr/>
          </p:nvSpPr>
          <p:spPr>
            <a:xfrm>
              <a:off x="2280839" y="712879"/>
              <a:ext cx="2048248" cy="95050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327239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/>
                <a:t>PRESENT</a:t>
              </a:r>
              <a:endParaRPr lang="vi-VN" sz="28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178604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635896" y="232940"/>
            <a:ext cx="3960440" cy="950505"/>
            <a:chOff x="2280839" y="712879"/>
            <a:chExt cx="2048248" cy="950505"/>
          </a:xfrm>
        </p:grpSpPr>
        <p:sp>
          <p:nvSpPr>
            <p:cNvPr id="9" name="Rounded Rectangle 8"/>
            <p:cNvSpPr/>
            <p:nvPr/>
          </p:nvSpPr>
          <p:spPr>
            <a:xfrm>
              <a:off x="2280839" y="712879"/>
              <a:ext cx="2048248" cy="95050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327239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/>
                <a:t>PRESENT SIMPLE</a:t>
              </a:r>
              <a:endParaRPr lang="vi-VN" sz="2800" b="1" kern="1200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993098"/>
              </p:ext>
            </p:extLst>
          </p:nvPr>
        </p:nvGraphicFramePr>
        <p:xfrm>
          <a:off x="144016" y="1340768"/>
          <a:ext cx="8820472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835"/>
                <a:gridCol w="7225637"/>
              </a:tblGrid>
              <a:tr h="1206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V1(s/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es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6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don’t/ doesn’t + V1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6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do/ does + S + V1…?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8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every (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day/ 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month), always, usually, often, sometimes, seldom, rarely, never…</a:t>
                      </a:r>
                      <a:endParaRPr lang="vi-VN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5057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31840" y="232940"/>
            <a:ext cx="4824536" cy="950505"/>
            <a:chOff x="2280839" y="712879"/>
            <a:chExt cx="2048248" cy="950505"/>
          </a:xfrm>
        </p:grpSpPr>
        <p:sp>
          <p:nvSpPr>
            <p:cNvPr id="9" name="Rounded Rectangle 8"/>
            <p:cNvSpPr/>
            <p:nvPr/>
          </p:nvSpPr>
          <p:spPr>
            <a:xfrm>
              <a:off x="2280839" y="712879"/>
              <a:ext cx="2048248" cy="95050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327239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/>
                <a:t>PRESENT CONTINUOUS</a:t>
              </a:r>
              <a:endParaRPr lang="vi-VN" sz="2800" b="1" kern="1200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262001"/>
              </p:ext>
            </p:extLst>
          </p:nvPr>
        </p:nvGraphicFramePr>
        <p:xfrm>
          <a:off x="144016" y="1340768"/>
          <a:ext cx="8820472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835"/>
                <a:gridCol w="7225637"/>
              </a:tblGrid>
              <a:tr h="1206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am/ is/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are + V-</a:t>
                      </a:r>
                      <a:r>
                        <a:rPr lang="en-US" sz="3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6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am/ is/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are + NOT + V-</a:t>
                      </a:r>
                      <a:r>
                        <a:rPr lang="en-US" sz="3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6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am/ is/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are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V-</a:t>
                      </a:r>
                      <a:r>
                        <a:rPr lang="en-US" sz="3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…?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8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(right) now, at present, at the moment, Look!, Listen!, Watch</a:t>
                      </a:r>
                      <a:r>
                        <a:rPr kumimoji="0" lang="en-US" sz="3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out!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6556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635896" y="232940"/>
            <a:ext cx="3960440" cy="950505"/>
            <a:chOff x="2280839" y="712879"/>
            <a:chExt cx="2048248" cy="950505"/>
          </a:xfrm>
        </p:grpSpPr>
        <p:sp>
          <p:nvSpPr>
            <p:cNvPr id="9" name="Rounded Rectangle 8"/>
            <p:cNvSpPr/>
            <p:nvPr/>
          </p:nvSpPr>
          <p:spPr>
            <a:xfrm>
              <a:off x="2280839" y="712879"/>
              <a:ext cx="2048248" cy="95050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327239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/>
                <a:t>PRESENT PERFECT</a:t>
              </a:r>
              <a:endParaRPr lang="vi-VN" sz="2800" b="1" kern="1200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439338"/>
              </p:ext>
            </p:extLst>
          </p:nvPr>
        </p:nvGraphicFramePr>
        <p:xfrm>
          <a:off x="144016" y="1340768"/>
          <a:ext cx="8820472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835"/>
                <a:gridCol w="7225637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have/ has + V3/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ed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have/ has + NOT + V3/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ed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have/ has + S + V3/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ed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…?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just, ever, never, already, recently, lately, yet, once, twice,…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since + </a:t>
                      </a:r>
                      <a:r>
                        <a:rPr kumimoji="0" lang="en-US" sz="3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mốc</a:t>
                      </a:r>
                      <a:r>
                        <a:rPr kumimoji="0" lang="en-US" sz="3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thời</a:t>
                      </a:r>
                      <a:r>
                        <a:rPr kumimoji="0" lang="en-US" sz="3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gian</a:t>
                      </a:r>
                      <a:endParaRPr kumimoji="0" lang="en-US" sz="36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+ </a:t>
                      </a:r>
                      <a:r>
                        <a:rPr kumimoji="0" lang="en-US" sz="3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khoảng</a:t>
                      </a:r>
                      <a:r>
                        <a:rPr kumimoji="0" lang="en-US" sz="3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thời</a:t>
                      </a:r>
                      <a:r>
                        <a:rPr kumimoji="0" lang="en-US" sz="3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gian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0866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59632" y="174239"/>
            <a:ext cx="6768752" cy="950505"/>
            <a:chOff x="2280839" y="712879"/>
            <a:chExt cx="2048248" cy="950505"/>
          </a:xfrm>
        </p:grpSpPr>
        <p:sp>
          <p:nvSpPr>
            <p:cNvPr id="9" name="Rounded Rectangle 8"/>
            <p:cNvSpPr/>
            <p:nvPr/>
          </p:nvSpPr>
          <p:spPr>
            <a:xfrm>
              <a:off x="2280839" y="712879"/>
              <a:ext cx="2048248" cy="950505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327239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/>
                <a:t>PRESENT PERFECT CONTINUOUS</a:t>
              </a:r>
              <a:endParaRPr lang="vi-VN" sz="2800" b="1" kern="1200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614655"/>
              </p:ext>
            </p:extLst>
          </p:nvPr>
        </p:nvGraphicFramePr>
        <p:xfrm>
          <a:off x="144016" y="1340768"/>
          <a:ext cx="8892480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4720"/>
                <a:gridCol w="7477760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have/ has + BEEN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V-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have/ has + NOT + BEEN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V-</a:t>
                      </a:r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endParaRPr lang="vi-VN" sz="3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have/ has + S + BEEN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+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V-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ing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…?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just, ever, never, already, recently, lately, yet, once, twice,…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since + </a:t>
                      </a:r>
                      <a:r>
                        <a:rPr kumimoji="0" lang="en-US" sz="3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mốc</a:t>
                      </a:r>
                      <a:r>
                        <a:rPr kumimoji="0" lang="en-US" sz="3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thời</a:t>
                      </a:r>
                      <a:r>
                        <a:rPr kumimoji="0" lang="en-US" sz="3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gian</a:t>
                      </a:r>
                      <a:endParaRPr kumimoji="0" lang="en-US" sz="3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+ </a:t>
                      </a:r>
                      <a:r>
                        <a:rPr kumimoji="0" lang="en-US" sz="3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khoảng</a:t>
                      </a:r>
                      <a:r>
                        <a:rPr kumimoji="0" lang="en-US" sz="3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thời</a:t>
                      </a:r>
                      <a:r>
                        <a:rPr kumimoji="0" lang="en-US" sz="3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gian</a:t>
                      </a:r>
                      <a:endParaRPr kumimoji="0" lang="en-US" sz="3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Nhấn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mạnh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sự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liên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tục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hành</a:t>
                      </a:r>
                      <a:r>
                        <a:rPr kumimoji="0" lang="en-US" sz="3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endParaRPr lang="vi-VN" sz="3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6556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702321649"/>
              </p:ext>
            </p:extLst>
          </p:nvPr>
        </p:nvGraphicFramePr>
        <p:xfrm>
          <a:off x="179512" y="1340172"/>
          <a:ext cx="8856984" cy="4928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2595760" y="193472"/>
            <a:ext cx="2048248" cy="950505"/>
            <a:chOff x="3115" y="712879"/>
            <a:chExt cx="2048248" cy="950505"/>
          </a:xfrm>
        </p:grpSpPr>
        <p:sp>
          <p:nvSpPr>
            <p:cNvPr id="9" name="Rounded Rectangle 8"/>
            <p:cNvSpPr/>
            <p:nvPr/>
          </p:nvSpPr>
          <p:spPr>
            <a:xfrm>
              <a:off x="3115" y="712879"/>
              <a:ext cx="2048248" cy="950505"/>
            </a:xfrm>
            <a:prstGeom prst="roundRect">
              <a:avLst/>
            </a:prstGeom>
            <a:blipFill rotWithShape="0">
              <a:blip r:embed="rId7"/>
              <a:tile tx="0" ty="0" sx="100000" sy="100000" flip="none" algn="tl"/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49515" y="759279"/>
              <a:ext cx="1955448" cy="857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/>
                <a:t>PAST</a:t>
              </a:r>
              <a:endParaRPr lang="vi-VN" sz="28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92629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graphicEl>
                                              <a:dgm id="{69CC9D68-EDF9-4F64-87E8-7F532829F4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graphicEl>
                                              <a:dgm id="{F50A7F5F-E1B9-4561-AB8B-3F01F50D4B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>
                                            <p:graphicEl>
                                              <a:dgm id="{F0402699-153A-478B-8E2C-EBB496C4B1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graphicEl>
                                              <a:dgm id="{AF14F65E-4054-4AE4-9B45-1C39946FB3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graphicEl>
                                              <a:dgm id="{712672D1-C628-4B3F-90C7-4F779532DD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graphicEl>
                                              <a:dgm id="{5B23544A-37F8-4A37-A01E-BCACFC4A8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>
                                            <p:graphicEl>
                                              <a:dgm id="{05430588-CA69-4306-9BFB-9947E1A87A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>
                                            <p:graphicEl>
                                              <a:dgm id="{3583204C-44A4-4EA0-8085-9277F740EC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635896" y="232940"/>
            <a:ext cx="3960440" cy="950505"/>
            <a:chOff x="2280839" y="712879"/>
            <a:chExt cx="2048248" cy="950505"/>
          </a:xfrm>
        </p:grpSpPr>
        <p:sp>
          <p:nvSpPr>
            <p:cNvPr id="9" name="Rounded Rectangle 8"/>
            <p:cNvSpPr/>
            <p:nvPr/>
          </p:nvSpPr>
          <p:spPr>
            <a:xfrm>
              <a:off x="2280839" y="712879"/>
              <a:ext cx="2048248" cy="950505"/>
            </a:xfrm>
            <a:prstGeom prst="roundRect">
              <a:avLst/>
            </a:prstGeom>
            <a:blipFill rotWithShape="0">
              <a:blip r:embed="rId2"/>
              <a:tile tx="0" ty="0" sx="100000" sy="100000" flip="none" algn="tl"/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327239" y="759279"/>
              <a:ext cx="1955448" cy="857705"/>
            </a:xfrm>
            <a:prstGeom prst="rect">
              <a:avLst/>
            </a:prstGeom>
            <a:blipFill rotWithShape="0"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/>
                <a:t>PAST SIMPLE</a:t>
              </a:r>
              <a:endParaRPr lang="vi-VN" sz="2800" b="1" kern="1200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209269"/>
              </p:ext>
            </p:extLst>
          </p:nvPr>
        </p:nvGraphicFramePr>
        <p:xfrm>
          <a:off x="144016" y="1340768"/>
          <a:ext cx="8820472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835"/>
                <a:gridCol w="7225637"/>
              </a:tblGrid>
              <a:tr h="1206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+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V2/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ed</a:t>
                      </a:r>
                      <a:endParaRPr lang="vi-VN" sz="3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6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-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 +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didn’t 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+ V1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6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?</a:t>
                      </a:r>
                      <a:endParaRPr lang="vi-VN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did 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+ S + V1…?</a:t>
                      </a:r>
                      <a:endParaRPr lang="vi-VN" sz="36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8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 pitchFamily="34" charset="0"/>
                        </a:rPr>
                        <a:t>ADVERBS</a:t>
                      </a:r>
                      <a:endParaRPr lang="vi-VN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yesterday, last (week/ month), ago, in + time in the past…</a:t>
                      </a:r>
                      <a:endParaRPr lang="vi-VN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Arial" pitchFamily="34" charset="0"/>
                      </a:endParaRPr>
                    </a:p>
                  </a:txBody>
                  <a:tcPr marL="52516" marR="52516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6001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265</TotalTime>
  <Words>713</Words>
  <Application>Microsoft Office PowerPoint</Application>
  <PresentationFormat>On-screen Show (4:3)</PresentationFormat>
  <Paragraphs>165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TENSE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25</cp:revision>
  <dcterms:created xsi:type="dcterms:W3CDTF">2020-03-25T00:57:42Z</dcterms:created>
  <dcterms:modified xsi:type="dcterms:W3CDTF">2021-09-19T14:14:11Z</dcterms:modified>
  <cp:contentStatus/>
</cp:coreProperties>
</file>