
<file path=[Content_Types].xml><?xml version="1.0" encoding="utf-8"?>
<Types xmlns="http://schemas.openxmlformats.org/package/2006/content-types">
  <Default Extension="wav" ContentType="audio/x-wav"/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65" r:id="rId5"/>
    <p:sldId id="266" r:id="rId6"/>
    <p:sldId id="258" r:id="rId7"/>
    <p:sldId id="262" r:id="rId8"/>
    <p:sldId id="263" r:id="rId9"/>
    <p:sldId id="264" r:id="rId10"/>
    <p:sldId id="259" r:id="rId11"/>
    <p:sldId id="268" r:id="rId12"/>
    <p:sldId id="269" r:id="rId13"/>
    <p:sldId id="270" r:id="rId14"/>
    <p:sldId id="271" r:id="rId15"/>
    <p:sldId id="277" r:id="rId16"/>
  </p:sldIdLst>
  <p:sldSz cx="24377650" cy="13716000"/>
  <p:notesSz cx="6858000" cy="9144000"/>
  <p:embeddedFontLst>
    <p:embeddedFont>
      <p:font typeface="Lato Light" panose="020F0502020204030203"/>
      <p:regular r:id="rId20"/>
      <p:italic r:id="rId21"/>
      <p:boldItalic r:id="rId22"/>
    </p:embeddedFont>
    <p:embeddedFont>
      <p:font typeface="Lato" panose="020F0502020204030203"/>
      <p:regular r:id="rId23"/>
    </p:embeddedFont>
    <p:embeddedFont>
      <p:font typeface="Lato Black" panose="020F0502020204030203"/>
      <p:regular r:id="rId24"/>
      <p:boldItalic r:id="rId25"/>
    </p:embeddedFont>
    <p:embeddedFont>
      <p:font typeface="Calibri" panose="020F0502020204030204"/>
      <p:regular r:id="rId26"/>
      <p:bold r:id="rId27"/>
      <p:italic r:id="rId28"/>
      <p:boldItalic r:id="rId29"/>
    </p:embeddedFont>
    <p:embeddedFont>
      <p:font typeface="Harlow Solid Italic" panose="04030604020F02020D02" charset="0"/>
      <p:italic r:id="rId30"/>
    </p:embeddedFont>
    <p:embeddedFont>
      <p:font typeface="Comic Sans MS" panose="030F0702030302020204" charset="0"/>
      <p:regular r:id="rId31"/>
      <p:bold r:id="rId32"/>
      <p:italic r:id="rId33"/>
      <p:boldItalic r:id="rId34"/>
    </p:embeddedFont>
    <p:embeddedFont>
      <p:font typeface="Berlin Sans FB" panose="020E0602020502020306" charset="0"/>
      <p:regular r:id="rId35"/>
      <p:bold r:id="rId36"/>
    </p:embeddedFont>
    <p:embeddedFont>
      <p:font typeface="Cooper Black" panose="0208090404030B020404" pitchFamily="18" charset="0"/>
      <p:regular r:id="rId37"/>
    </p:embeddedFont>
    <p:embeddedFont>
      <p:font typeface=".VnAristote" panose="020B7200000000000000" pitchFamily="34" charset="0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354" y="84"/>
      </p:cViewPr>
      <p:guideLst>
        <p:guide orient="horz" pos="8258"/>
        <p:guide pos="14494"/>
        <p:guide pos="1010"/>
        <p:guide pos="767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8" Type="http://schemas.openxmlformats.org/officeDocument/2006/relationships/font" Target="fonts/font19.fntdata"/><Relationship Id="rId37" Type="http://schemas.openxmlformats.org/officeDocument/2006/relationships/font" Target="fonts/font18.fntdata"/><Relationship Id="rId36" Type="http://schemas.openxmlformats.org/officeDocument/2006/relationships/font" Target="fonts/font17.fntdata"/><Relationship Id="rId35" Type="http://schemas.openxmlformats.org/officeDocument/2006/relationships/font" Target="fonts/font16.fntdata"/><Relationship Id="rId34" Type="http://schemas.openxmlformats.org/officeDocument/2006/relationships/font" Target="fonts/font15.fntdata"/><Relationship Id="rId33" Type="http://schemas.openxmlformats.org/officeDocument/2006/relationships/font" Target="fonts/font14.fntdata"/><Relationship Id="rId32" Type="http://schemas.openxmlformats.org/officeDocument/2006/relationships/font" Target="fonts/font13.fntdata"/><Relationship Id="rId31" Type="http://schemas.openxmlformats.org/officeDocument/2006/relationships/font" Target="fonts/font12.fntdata"/><Relationship Id="rId30" Type="http://schemas.openxmlformats.org/officeDocument/2006/relationships/font" Target="fonts/font11.fntdata"/><Relationship Id="rId3" Type="http://schemas.openxmlformats.org/officeDocument/2006/relationships/slide" Target="slides/slide1.xml"/><Relationship Id="rId29" Type="http://schemas.openxmlformats.org/officeDocument/2006/relationships/font" Target="fonts/font10.fntdata"/><Relationship Id="rId28" Type="http://schemas.openxmlformats.org/officeDocument/2006/relationships/font" Target="fonts/font9.fntdata"/><Relationship Id="rId27" Type="http://schemas.openxmlformats.org/officeDocument/2006/relationships/font" Target="fonts/font8.fntdata"/><Relationship Id="rId26" Type="http://schemas.openxmlformats.org/officeDocument/2006/relationships/font" Target="fonts/font7.fntdata"/><Relationship Id="rId25" Type="http://schemas.openxmlformats.org/officeDocument/2006/relationships/font" Target="fonts/font6.fntdata"/><Relationship Id="rId24" Type="http://schemas.openxmlformats.org/officeDocument/2006/relationships/font" Target="fonts/font5.fntdata"/><Relationship Id="rId23" Type="http://schemas.openxmlformats.org/officeDocument/2006/relationships/font" Target="fonts/font4.fntdata"/><Relationship Id="rId22" Type="http://schemas.openxmlformats.org/officeDocument/2006/relationships/font" Target="fonts/font3.fntdata"/><Relationship Id="rId21" Type="http://schemas.openxmlformats.org/officeDocument/2006/relationships/font" Target="fonts/font2.fntdata"/><Relationship Id="rId20" Type="http://schemas.openxmlformats.org/officeDocument/2006/relationships/font" Target="fonts/font1.fntdata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7" name="Google Shape;2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3" name="Google Shape;2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3" name="Google Shape;2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3" name="Google Shape;24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3" name="Google Shape;24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3" name="Google Shape;24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3" name="Google Shape;24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microsoft.com/office/2007/relationships/hdphoto" Target="../media/image3.wdp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8"/>
          <p:cNvSpPr/>
          <p:nvPr/>
        </p:nvSpPr>
        <p:spPr>
          <a:xfrm>
            <a:off x="0" y="0"/>
            <a:ext cx="24377649" cy="137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 panose="020F0502020204030203"/>
              <a:ea typeface="Lato Light" panose="020F0502020204030203"/>
              <a:cs typeface="Lato Light" panose="020F0502020204030203"/>
              <a:sym typeface="Lato Light" panose="020F0502020204030203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9"/>
          <p:cNvSpPr/>
          <p:nvPr/>
        </p:nvSpPr>
        <p:spPr>
          <a:xfrm>
            <a:off x="0" y="0"/>
            <a:ext cx="24377649" cy="137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Lato Light" panose="020F0502020204030203"/>
              <a:ea typeface="Lato Light" panose="020F0502020204030203"/>
              <a:cs typeface="Lato Light" panose="020F0502020204030203"/>
              <a:sym typeface="Lato Light" panose="020F0502020204030203"/>
            </a:endParaRPr>
          </a:p>
        </p:txBody>
      </p:sp>
      <p:sp>
        <p:nvSpPr>
          <p:cNvPr id="18" name="Google Shape;18;p9"/>
          <p:cNvSpPr/>
          <p:nvPr/>
        </p:nvSpPr>
        <p:spPr>
          <a:xfrm>
            <a:off x="9855754" y="-19050"/>
            <a:ext cx="14564948" cy="13719380"/>
          </a:xfrm>
          <a:custGeom>
            <a:avLst/>
            <a:gdLst/>
            <a:ahLst/>
            <a:cxnLst/>
            <a:rect l="l" t="t" r="r" b="b"/>
            <a:pathLst>
              <a:path w="5460510" h="5143500" extrusionOk="0">
                <a:moveTo>
                  <a:pt x="2483124" y="0"/>
                </a:moveTo>
                <a:lnTo>
                  <a:pt x="3448297" y="0"/>
                </a:lnTo>
                <a:lnTo>
                  <a:pt x="4717679" y="0"/>
                </a:lnTo>
                <a:lnTo>
                  <a:pt x="4741319" y="0"/>
                </a:lnTo>
                <a:lnTo>
                  <a:pt x="5318193" y="0"/>
                </a:lnTo>
                <a:lnTo>
                  <a:pt x="5460510" y="0"/>
                </a:lnTo>
                <a:lnTo>
                  <a:pt x="5460510" y="5143500"/>
                </a:lnTo>
                <a:lnTo>
                  <a:pt x="5318193" y="5143500"/>
                </a:lnTo>
                <a:lnTo>
                  <a:pt x="4741319" y="5143500"/>
                </a:lnTo>
                <a:lnTo>
                  <a:pt x="4717679" y="5143500"/>
                </a:lnTo>
                <a:lnTo>
                  <a:pt x="3448297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009A4E">
              <a:alpha val="7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Lato Light" panose="020F0502020204030203"/>
              <a:ea typeface="Lato Light" panose="020F0502020204030203"/>
              <a:cs typeface="Lato Light" panose="020F0502020204030203"/>
              <a:sym typeface="Lato Light" panose="020F0502020204030203"/>
            </a:endParaRPr>
          </a:p>
        </p:txBody>
      </p:sp>
      <p:cxnSp>
        <p:nvCxnSpPr>
          <p:cNvPr id="19" name="Google Shape;19;p9"/>
          <p:cNvCxnSpPr/>
          <p:nvPr/>
        </p:nvCxnSpPr>
        <p:spPr>
          <a:xfrm>
            <a:off x="17693977" y="11432694"/>
            <a:ext cx="6726726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" name="Google Shape;20;p9"/>
          <p:cNvCxnSpPr/>
          <p:nvPr/>
        </p:nvCxnSpPr>
        <p:spPr>
          <a:xfrm>
            <a:off x="13282628" y="8387387"/>
            <a:ext cx="11095022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" name="Google Shape;21;p9"/>
          <p:cNvSpPr txBox="1">
            <a:spLocks noGrp="1"/>
          </p:cNvSpPr>
          <p:nvPr>
            <p:ph type="title"/>
          </p:nvPr>
        </p:nvSpPr>
        <p:spPr>
          <a:xfrm>
            <a:off x="11712574" y="8664022"/>
            <a:ext cx="13109575" cy="161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800"/>
              <a:buFont typeface="Lato" panose="020F0502020204030203"/>
              <a:buNone/>
              <a:defRPr sz="13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9"/>
          <p:cNvSpPr txBox="1">
            <a:spLocks noGrp="1"/>
          </p:cNvSpPr>
          <p:nvPr>
            <p:ph type="subTitle" idx="1"/>
          </p:nvPr>
        </p:nvSpPr>
        <p:spPr>
          <a:xfrm>
            <a:off x="14001750" y="10401300"/>
            <a:ext cx="950595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2pPr>
            <a:lvl3pPr lvl="2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3pPr>
            <a:lvl4pPr lvl="3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4pPr>
            <a:lvl5pPr lvl="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6pPr>
            <a:lvl7pPr lvl="6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7pPr>
            <a:lvl8pPr lvl="7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8pPr>
            <a:lvl9pPr lvl="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Image">
  <p:cSld name="Full Imag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0"/>
          <p:cNvSpPr/>
          <p:nvPr/>
        </p:nvSpPr>
        <p:spPr>
          <a:xfrm>
            <a:off x="0" y="0"/>
            <a:ext cx="24377649" cy="137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Lato Light" panose="020F0502020204030203"/>
              <a:ea typeface="Lato Light" panose="020F0502020204030203"/>
              <a:cs typeface="Lato Light" panose="020F0502020204030203"/>
              <a:sym typeface="Lato Light" panose="020F0502020204030203"/>
            </a:endParaRPr>
          </a:p>
        </p:txBody>
      </p:sp>
      <p:grpSp>
        <p:nvGrpSpPr>
          <p:cNvPr id="25" name="Google Shape;25;p10"/>
          <p:cNvGrpSpPr/>
          <p:nvPr/>
        </p:nvGrpSpPr>
        <p:grpSpPr>
          <a:xfrm>
            <a:off x="11678081" y="1249431"/>
            <a:ext cx="11478195" cy="10127083"/>
            <a:chOff x="1044" y="1"/>
            <a:chExt cx="3670" cy="3238"/>
          </a:xfrm>
        </p:grpSpPr>
        <p:sp>
          <p:nvSpPr>
            <p:cNvPr id="26" name="Google Shape;26;p10"/>
            <p:cNvSpPr/>
            <p:nvPr/>
          </p:nvSpPr>
          <p:spPr>
            <a:xfrm>
              <a:off x="4579" y="2187"/>
              <a:ext cx="131" cy="123"/>
            </a:xfrm>
            <a:custGeom>
              <a:avLst/>
              <a:gdLst/>
              <a:ahLst/>
              <a:cxnLst/>
              <a:rect l="l" t="t" r="r" b="b"/>
              <a:pathLst>
                <a:path w="107" h="100" extrusionOk="0">
                  <a:moveTo>
                    <a:pt x="53" y="13"/>
                  </a:moveTo>
                  <a:cubicBezTo>
                    <a:pt x="48" y="13"/>
                    <a:pt x="42" y="14"/>
                    <a:pt x="37" y="16"/>
                  </a:cubicBezTo>
                  <a:cubicBezTo>
                    <a:pt x="32" y="18"/>
                    <a:pt x="28" y="20"/>
                    <a:pt x="24" y="23"/>
                  </a:cubicBezTo>
                  <a:cubicBezTo>
                    <a:pt x="17" y="29"/>
                    <a:pt x="13" y="36"/>
                    <a:pt x="13" y="43"/>
                  </a:cubicBezTo>
                  <a:cubicBezTo>
                    <a:pt x="13" y="47"/>
                    <a:pt x="14" y="52"/>
                    <a:pt x="17" y="55"/>
                  </a:cubicBezTo>
                  <a:cubicBezTo>
                    <a:pt x="19" y="59"/>
                    <a:pt x="23" y="63"/>
                    <a:pt x="27" y="66"/>
                  </a:cubicBezTo>
                  <a:cubicBezTo>
                    <a:pt x="30" y="68"/>
                    <a:pt x="32" y="71"/>
                    <a:pt x="33" y="75"/>
                  </a:cubicBezTo>
                  <a:cubicBezTo>
                    <a:pt x="33" y="76"/>
                    <a:pt x="33" y="78"/>
                    <a:pt x="33" y="79"/>
                  </a:cubicBezTo>
                  <a:cubicBezTo>
                    <a:pt x="34" y="78"/>
                    <a:pt x="35" y="77"/>
                    <a:pt x="36" y="77"/>
                  </a:cubicBezTo>
                  <a:cubicBezTo>
                    <a:pt x="38" y="74"/>
                    <a:pt x="42" y="73"/>
                    <a:pt x="45" y="73"/>
                  </a:cubicBezTo>
                  <a:cubicBezTo>
                    <a:pt x="46" y="73"/>
                    <a:pt x="46" y="73"/>
                    <a:pt x="47" y="73"/>
                  </a:cubicBezTo>
                  <a:cubicBezTo>
                    <a:pt x="49" y="73"/>
                    <a:pt x="51" y="73"/>
                    <a:pt x="53" y="73"/>
                  </a:cubicBezTo>
                  <a:cubicBezTo>
                    <a:pt x="59" y="73"/>
                    <a:pt x="65" y="72"/>
                    <a:pt x="70" y="71"/>
                  </a:cubicBezTo>
                  <a:cubicBezTo>
                    <a:pt x="75" y="69"/>
                    <a:pt x="79" y="67"/>
                    <a:pt x="83" y="64"/>
                  </a:cubicBezTo>
                  <a:cubicBezTo>
                    <a:pt x="90" y="58"/>
                    <a:pt x="93" y="51"/>
                    <a:pt x="93" y="43"/>
                  </a:cubicBezTo>
                  <a:cubicBezTo>
                    <a:pt x="93" y="36"/>
                    <a:pt x="90" y="29"/>
                    <a:pt x="83" y="23"/>
                  </a:cubicBezTo>
                  <a:cubicBezTo>
                    <a:pt x="79" y="20"/>
                    <a:pt x="75" y="18"/>
                    <a:pt x="70" y="16"/>
                  </a:cubicBezTo>
                  <a:cubicBezTo>
                    <a:pt x="65" y="14"/>
                    <a:pt x="59" y="13"/>
                    <a:pt x="53" y="13"/>
                  </a:cubicBezTo>
                  <a:close/>
                  <a:moveTo>
                    <a:pt x="53" y="0"/>
                  </a:moveTo>
                  <a:cubicBezTo>
                    <a:pt x="53" y="0"/>
                    <a:pt x="53" y="0"/>
                    <a:pt x="53" y="0"/>
                  </a:cubicBezTo>
                  <a:cubicBezTo>
                    <a:pt x="83" y="0"/>
                    <a:pt x="107" y="19"/>
                    <a:pt x="107" y="43"/>
                  </a:cubicBezTo>
                  <a:cubicBezTo>
                    <a:pt x="107" y="67"/>
                    <a:pt x="83" y="87"/>
                    <a:pt x="53" y="87"/>
                  </a:cubicBezTo>
                  <a:cubicBezTo>
                    <a:pt x="51" y="87"/>
                    <a:pt x="48" y="86"/>
                    <a:pt x="45" y="86"/>
                  </a:cubicBezTo>
                  <a:cubicBezTo>
                    <a:pt x="34" y="98"/>
                    <a:pt x="20" y="100"/>
                    <a:pt x="7" y="100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14" y="94"/>
                    <a:pt x="20" y="87"/>
                    <a:pt x="20" y="80"/>
                  </a:cubicBezTo>
                  <a:cubicBezTo>
                    <a:pt x="20" y="79"/>
                    <a:pt x="20" y="78"/>
                    <a:pt x="20" y="77"/>
                  </a:cubicBezTo>
                  <a:cubicBezTo>
                    <a:pt x="8" y="69"/>
                    <a:pt x="0" y="57"/>
                    <a:pt x="0" y="43"/>
                  </a:cubicBezTo>
                  <a:cubicBezTo>
                    <a:pt x="0" y="19"/>
                    <a:pt x="24" y="0"/>
                    <a:pt x="53" y="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27" name="Google Shape;27;p10"/>
            <p:cNvSpPr/>
            <p:nvPr/>
          </p:nvSpPr>
          <p:spPr>
            <a:xfrm>
              <a:off x="4488" y="2255"/>
              <a:ext cx="82" cy="82"/>
            </a:xfrm>
            <a:custGeom>
              <a:avLst/>
              <a:gdLst/>
              <a:ahLst/>
              <a:cxnLst/>
              <a:rect l="l" t="t" r="r" b="b"/>
              <a:pathLst>
                <a:path w="67" h="67" extrusionOk="0">
                  <a:moveTo>
                    <a:pt x="62" y="17"/>
                  </a:moveTo>
                  <a:cubicBezTo>
                    <a:pt x="65" y="17"/>
                    <a:pt x="67" y="15"/>
                    <a:pt x="67" y="13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5"/>
                    <a:pt x="2" y="67"/>
                    <a:pt x="4" y="67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0"/>
                    <a:pt x="62" y="50"/>
                    <a:pt x="62" y="50"/>
                  </a:cubicBezTo>
                  <a:cubicBezTo>
                    <a:pt x="65" y="50"/>
                    <a:pt x="67" y="48"/>
                    <a:pt x="67" y="46"/>
                  </a:cubicBezTo>
                  <a:cubicBezTo>
                    <a:pt x="67" y="38"/>
                    <a:pt x="67" y="38"/>
                    <a:pt x="67" y="38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5" y="34"/>
                    <a:pt x="67" y="32"/>
                    <a:pt x="67" y="29"/>
                  </a:cubicBezTo>
                  <a:cubicBezTo>
                    <a:pt x="67" y="21"/>
                    <a:pt x="67" y="21"/>
                    <a:pt x="67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8" y="17"/>
                    <a:pt x="58" y="17"/>
                    <a:pt x="58" y="17"/>
                  </a:cubicBezTo>
                  <a:lnTo>
                    <a:pt x="62" y="17"/>
                  </a:lnTo>
                  <a:close/>
                  <a:moveTo>
                    <a:pt x="37" y="17"/>
                  </a:moveTo>
                  <a:cubicBezTo>
                    <a:pt x="42" y="17"/>
                    <a:pt x="46" y="21"/>
                    <a:pt x="46" y="25"/>
                  </a:cubicBezTo>
                  <a:cubicBezTo>
                    <a:pt x="46" y="30"/>
                    <a:pt x="42" y="34"/>
                    <a:pt x="37" y="34"/>
                  </a:cubicBezTo>
                  <a:cubicBezTo>
                    <a:pt x="33" y="34"/>
                    <a:pt x="29" y="30"/>
                    <a:pt x="29" y="25"/>
                  </a:cubicBezTo>
                  <a:cubicBezTo>
                    <a:pt x="29" y="21"/>
                    <a:pt x="33" y="17"/>
                    <a:pt x="37" y="17"/>
                  </a:cubicBezTo>
                  <a:close/>
                  <a:moveTo>
                    <a:pt x="16" y="63"/>
                  </a:moveTo>
                  <a:cubicBezTo>
                    <a:pt x="12" y="63"/>
                    <a:pt x="12" y="63"/>
                    <a:pt x="12" y="6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6" y="4"/>
                    <a:pt x="16" y="4"/>
                    <a:pt x="16" y="4"/>
                  </a:cubicBezTo>
                  <a:lnTo>
                    <a:pt x="16" y="63"/>
                  </a:lnTo>
                  <a:close/>
                  <a:moveTo>
                    <a:pt x="50" y="50"/>
                  </a:moveTo>
                  <a:cubicBezTo>
                    <a:pt x="25" y="50"/>
                    <a:pt x="25" y="50"/>
                    <a:pt x="25" y="50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42"/>
                    <a:pt x="28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6" y="38"/>
                    <a:pt x="50" y="42"/>
                    <a:pt x="50" y="46"/>
                  </a:cubicBezTo>
                  <a:lnTo>
                    <a:pt x="50" y="5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28" name="Google Shape;28;p10"/>
            <p:cNvSpPr/>
            <p:nvPr/>
          </p:nvSpPr>
          <p:spPr>
            <a:xfrm>
              <a:off x="4629" y="2028"/>
              <a:ext cx="71" cy="71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58" y="29"/>
                  </a:moveTo>
                  <a:cubicBezTo>
                    <a:pt x="58" y="45"/>
                    <a:pt x="45" y="57"/>
                    <a:pt x="29" y="57"/>
                  </a:cubicBezTo>
                  <a:cubicBezTo>
                    <a:pt x="13" y="57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lose/>
                  <a:moveTo>
                    <a:pt x="6" y="29"/>
                  </a:moveTo>
                  <a:cubicBezTo>
                    <a:pt x="6" y="42"/>
                    <a:pt x="16" y="52"/>
                    <a:pt x="29" y="52"/>
                  </a:cubicBezTo>
                  <a:cubicBezTo>
                    <a:pt x="42" y="52"/>
                    <a:pt x="52" y="42"/>
                    <a:pt x="52" y="29"/>
                  </a:cubicBezTo>
                  <a:cubicBezTo>
                    <a:pt x="52" y="16"/>
                    <a:pt x="42" y="5"/>
                    <a:pt x="29" y="5"/>
                  </a:cubicBezTo>
                  <a:cubicBezTo>
                    <a:pt x="16" y="5"/>
                    <a:pt x="6" y="16"/>
                    <a:pt x="6" y="29"/>
                  </a:cubicBezTo>
                  <a:close/>
                  <a:moveTo>
                    <a:pt x="32" y="12"/>
                  </a:moveTo>
                  <a:cubicBezTo>
                    <a:pt x="46" y="26"/>
                    <a:pt x="46" y="26"/>
                    <a:pt x="46" y="26"/>
                  </a:cubicBezTo>
                  <a:cubicBezTo>
                    <a:pt x="47" y="28"/>
                    <a:pt x="47" y="30"/>
                    <a:pt x="46" y="31"/>
                  </a:cubicBezTo>
                  <a:cubicBezTo>
                    <a:pt x="45" y="33"/>
                    <a:pt x="42" y="33"/>
                    <a:pt x="41" y="31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45"/>
                    <a:pt x="31" y="47"/>
                    <a:pt x="29" y="47"/>
                  </a:cubicBezTo>
                  <a:cubicBezTo>
                    <a:pt x="27" y="47"/>
                    <a:pt x="25" y="45"/>
                    <a:pt x="25" y="4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3"/>
                    <a:pt x="14" y="33"/>
                    <a:pt x="12" y="31"/>
                  </a:cubicBezTo>
                  <a:cubicBezTo>
                    <a:pt x="12" y="31"/>
                    <a:pt x="11" y="30"/>
                    <a:pt x="11" y="29"/>
                  </a:cubicBezTo>
                  <a:cubicBezTo>
                    <a:pt x="11" y="28"/>
                    <a:pt x="12" y="27"/>
                    <a:pt x="12" y="26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8" y="10"/>
                    <a:pt x="30" y="10"/>
                    <a:pt x="32" y="12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29" name="Google Shape;29;p10"/>
            <p:cNvSpPr/>
            <p:nvPr/>
          </p:nvSpPr>
          <p:spPr>
            <a:xfrm>
              <a:off x="4617" y="2116"/>
              <a:ext cx="56" cy="56"/>
            </a:xfrm>
            <a:custGeom>
              <a:avLst/>
              <a:gdLst/>
              <a:ahLst/>
              <a:cxnLst/>
              <a:rect l="l" t="t" r="r" b="b"/>
              <a:pathLst>
                <a:path w="46" h="46" extrusionOk="0">
                  <a:moveTo>
                    <a:pt x="3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0"/>
                  </a:lnTo>
                  <a:close/>
                  <a:moveTo>
                    <a:pt x="26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26" y="3"/>
                    <a:pt x="26" y="3"/>
                    <a:pt x="26" y="3"/>
                  </a:cubicBezTo>
                  <a:lnTo>
                    <a:pt x="26" y="0"/>
                  </a:lnTo>
                  <a:close/>
                  <a:moveTo>
                    <a:pt x="43" y="14"/>
                  </a:moveTo>
                  <a:cubicBezTo>
                    <a:pt x="41" y="14"/>
                    <a:pt x="41" y="14"/>
                    <a:pt x="41" y="14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4"/>
                    <a:pt x="0" y="16"/>
                    <a:pt x="0" y="17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4"/>
                    <a:pt x="2" y="46"/>
                    <a:pt x="3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9" y="46"/>
                    <a:pt x="20" y="44"/>
                    <a:pt x="20" y="43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4"/>
                    <a:pt x="28" y="46"/>
                    <a:pt x="29" y="46"/>
                  </a:cubicBezTo>
                  <a:cubicBezTo>
                    <a:pt x="43" y="46"/>
                    <a:pt x="43" y="46"/>
                    <a:pt x="43" y="46"/>
                  </a:cubicBezTo>
                  <a:cubicBezTo>
                    <a:pt x="45" y="46"/>
                    <a:pt x="46" y="44"/>
                    <a:pt x="46" y="43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6" y="16"/>
                    <a:pt x="45" y="14"/>
                    <a:pt x="43" y="14"/>
                  </a:cubicBezTo>
                  <a:close/>
                  <a:moveTo>
                    <a:pt x="16" y="43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4" y="43"/>
                    <a:pt x="3" y="42"/>
                    <a:pt x="3" y="42"/>
                  </a:cubicBezTo>
                  <a:cubicBezTo>
                    <a:pt x="3" y="41"/>
                    <a:pt x="4" y="40"/>
                    <a:pt x="5" y="40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7" y="40"/>
                    <a:pt x="17" y="41"/>
                    <a:pt x="17" y="42"/>
                  </a:cubicBezTo>
                  <a:cubicBezTo>
                    <a:pt x="17" y="42"/>
                    <a:pt x="17" y="43"/>
                    <a:pt x="16" y="43"/>
                  </a:cubicBezTo>
                  <a:close/>
                  <a:moveTo>
                    <a:pt x="25" y="23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1" y="23"/>
                    <a:pt x="20" y="22"/>
                    <a:pt x="20" y="21"/>
                  </a:cubicBezTo>
                  <a:cubicBezTo>
                    <a:pt x="20" y="21"/>
                    <a:pt x="21" y="20"/>
                    <a:pt x="22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5" y="20"/>
                    <a:pt x="26" y="21"/>
                    <a:pt x="26" y="21"/>
                  </a:cubicBezTo>
                  <a:cubicBezTo>
                    <a:pt x="26" y="22"/>
                    <a:pt x="25" y="23"/>
                    <a:pt x="25" y="23"/>
                  </a:cubicBezTo>
                  <a:close/>
                  <a:moveTo>
                    <a:pt x="42" y="43"/>
                  </a:moveTo>
                  <a:cubicBezTo>
                    <a:pt x="31" y="43"/>
                    <a:pt x="31" y="43"/>
                    <a:pt x="31" y="43"/>
                  </a:cubicBezTo>
                  <a:cubicBezTo>
                    <a:pt x="30" y="43"/>
                    <a:pt x="29" y="42"/>
                    <a:pt x="29" y="42"/>
                  </a:cubicBezTo>
                  <a:cubicBezTo>
                    <a:pt x="29" y="41"/>
                    <a:pt x="30" y="40"/>
                    <a:pt x="31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3" y="40"/>
                    <a:pt x="43" y="41"/>
                    <a:pt x="43" y="42"/>
                  </a:cubicBezTo>
                  <a:cubicBezTo>
                    <a:pt x="43" y="42"/>
                    <a:pt x="43" y="43"/>
                    <a:pt x="42" y="43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30" name="Google Shape;30;p10"/>
            <p:cNvSpPr/>
            <p:nvPr/>
          </p:nvSpPr>
          <p:spPr>
            <a:xfrm>
              <a:off x="4515" y="2127"/>
              <a:ext cx="91" cy="9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91"/>
                  </a:moveTo>
                  <a:lnTo>
                    <a:pt x="91" y="45"/>
                  </a:lnTo>
                  <a:lnTo>
                    <a:pt x="62" y="45"/>
                  </a:lnTo>
                  <a:lnTo>
                    <a:pt x="62" y="0"/>
                  </a:lnTo>
                  <a:lnTo>
                    <a:pt x="28" y="0"/>
                  </a:lnTo>
                  <a:lnTo>
                    <a:pt x="28" y="45"/>
                  </a:lnTo>
                  <a:lnTo>
                    <a:pt x="0" y="45"/>
                  </a:lnTo>
                  <a:lnTo>
                    <a:pt x="45" y="9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31" name="Google Shape;31;p10"/>
            <p:cNvSpPr/>
            <p:nvPr/>
          </p:nvSpPr>
          <p:spPr>
            <a:xfrm>
              <a:off x="4620" y="1923"/>
              <a:ext cx="77" cy="77"/>
            </a:xfrm>
            <a:custGeom>
              <a:avLst/>
              <a:gdLst/>
              <a:ahLst/>
              <a:cxnLst/>
              <a:rect l="l" t="t" r="r" b="b"/>
              <a:pathLst>
                <a:path w="62" h="63" extrusionOk="0">
                  <a:moveTo>
                    <a:pt x="31" y="63"/>
                  </a:moveTo>
                  <a:cubicBezTo>
                    <a:pt x="14" y="63"/>
                    <a:pt x="0" y="49"/>
                    <a:pt x="0" y="32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2" y="14"/>
                    <a:pt x="62" y="32"/>
                  </a:cubicBezTo>
                  <a:cubicBezTo>
                    <a:pt x="62" y="49"/>
                    <a:pt x="48" y="63"/>
                    <a:pt x="31" y="63"/>
                  </a:cubicBezTo>
                  <a:close/>
                  <a:moveTo>
                    <a:pt x="57" y="36"/>
                  </a:moveTo>
                  <a:cubicBezTo>
                    <a:pt x="56" y="36"/>
                    <a:pt x="49" y="33"/>
                    <a:pt x="41" y="35"/>
                  </a:cubicBezTo>
                  <a:cubicBezTo>
                    <a:pt x="44" y="44"/>
                    <a:pt x="45" y="52"/>
                    <a:pt x="46" y="54"/>
                  </a:cubicBezTo>
                  <a:cubicBezTo>
                    <a:pt x="52" y="50"/>
                    <a:pt x="56" y="43"/>
                    <a:pt x="57" y="36"/>
                  </a:cubicBezTo>
                  <a:close/>
                  <a:moveTo>
                    <a:pt x="41" y="56"/>
                  </a:moveTo>
                  <a:cubicBezTo>
                    <a:pt x="41" y="54"/>
                    <a:pt x="39" y="46"/>
                    <a:pt x="36" y="36"/>
                  </a:cubicBezTo>
                  <a:cubicBezTo>
                    <a:pt x="36" y="36"/>
                    <a:pt x="36" y="36"/>
                    <a:pt x="35" y="36"/>
                  </a:cubicBezTo>
                  <a:cubicBezTo>
                    <a:pt x="20" y="41"/>
                    <a:pt x="15" y="52"/>
                    <a:pt x="15" y="53"/>
                  </a:cubicBezTo>
                  <a:cubicBezTo>
                    <a:pt x="19" y="56"/>
                    <a:pt x="25" y="58"/>
                    <a:pt x="31" y="58"/>
                  </a:cubicBezTo>
                  <a:cubicBezTo>
                    <a:pt x="35" y="58"/>
                    <a:pt x="38" y="57"/>
                    <a:pt x="41" y="56"/>
                  </a:cubicBezTo>
                  <a:close/>
                  <a:moveTo>
                    <a:pt x="11" y="49"/>
                  </a:moveTo>
                  <a:cubicBezTo>
                    <a:pt x="12" y="48"/>
                    <a:pt x="19" y="36"/>
                    <a:pt x="33" y="32"/>
                  </a:cubicBezTo>
                  <a:cubicBezTo>
                    <a:pt x="33" y="32"/>
                    <a:pt x="33" y="32"/>
                    <a:pt x="34" y="31"/>
                  </a:cubicBezTo>
                  <a:cubicBezTo>
                    <a:pt x="33" y="30"/>
                    <a:pt x="32" y="28"/>
                    <a:pt x="32" y="27"/>
                  </a:cubicBezTo>
                  <a:cubicBezTo>
                    <a:pt x="18" y="31"/>
                    <a:pt x="6" y="31"/>
                    <a:pt x="4" y="31"/>
                  </a:cubicBezTo>
                  <a:cubicBezTo>
                    <a:pt x="4" y="31"/>
                    <a:pt x="4" y="31"/>
                    <a:pt x="4" y="32"/>
                  </a:cubicBezTo>
                  <a:cubicBezTo>
                    <a:pt x="4" y="38"/>
                    <a:pt x="7" y="45"/>
                    <a:pt x="11" y="49"/>
                  </a:cubicBezTo>
                  <a:close/>
                  <a:moveTo>
                    <a:pt x="5" y="26"/>
                  </a:moveTo>
                  <a:cubicBezTo>
                    <a:pt x="6" y="26"/>
                    <a:pt x="17" y="26"/>
                    <a:pt x="29" y="23"/>
                  </a:cubicBezTo>
                  <a:cubicBezTo>
                    <a:pt x="25" y="15"/>
                    <a:pt x="20" y="8"/>
                    <a:pt x="20" y="8"/>
                  </a:cubicBezTo>
                  <a:cubicBezTo>
                    <a:pt x="12" y="11"/>
                    <a:pt x="7" y="18"/>
                    <a:pt x="5" y="26"/>
                  </a:cubicBezTo>
                  <a:close/>
                  <a:moveTo>
                    <a:pt x="25" y="6"/>
                  </a:moveTo>
                  <a:cubicBezTo>
                    <a:pt x="25" y="7"/>
                    <a:pt x="30" y="13"/>
                    <a:pt x="35" y="21"/>
                  </a:cubicBezTo>
                  <a:cubicBezTo>
                    <a:pt x="44" y="18"/>
                    <a:pt x="48" y="12"/>
                    <a:pt x="49" y="12"/>
                  </a:cubicBezTo>
                  <a:cubicBezTo>
                    <a:pt x="44" y="8"/>
                    <a:pt x="38" y="5"/>
                    <a:pt x="31" y="5"/>
                  </a:cubicBezTo>
                  <a:cubicBezTo>
                    <a:pt x="29" y="5"/>
                    <a:pt x="27" y="5"/>
                    <a:pt x="25" y="6"/>
                  </a:cubicBezTo>
                  <a:close/>
                  <a:moveTo>
                    <a:pt x="51" y="15"/>
                  </a:moveTo>
                  <a:cubicBezTo>
                    <a:pt x="51" y="16"/>
                    <a:pt x="46" y="21"/>
                    <a:pt x="37" y="25"/>
                  </a:cubicBezTo>
                  <a:cubicBezTo>
                    <a:pt x="37" y="27"/>
                    <a:pt x="38" y="28"/>
                    <a:pt x="38" y="29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48" y="29"/>
                    <a:pt x="57" y="31"/>
                    <a:pt x="57" y="31"/>
                  </a:cubicBezTo>
                  <a:cubicBezTo>
                    <a:pt x="57" y="25"/>
                    <a:pt x="55" y="19"/>
                    <a:pt x="51" y="1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32" name="Google Shape;32;p10"/>
            <p:cNvSpPr/>
            <p:nvPr/>
          </p:nvSpPr>
          <p:spPr>
            <a:xfrm>
              <a:off x="4544" y="2038"/>
              <a:ext cx="73" cy="64"/>
            </a:xfrm>
            <a:custGeom>
              <a:avLst/>
              <a:gdLst/>
              <a:ahLst/>
              <a:cxnLst/>
              <a:rect l="l" t="t" r="r" b="b"/>
              <a:pathLst>
                <a:path w="59" h="52" extrusionOk="0">
                  <a:moveTo>
                    <a:pt x="48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1"/>
                    <a:pt x="1" y="52"/>
                    <a:pt x="2" y="52"/>
                  </a:cubicBezTo>
                  <a:cubicBezTo>
                    <a:pt x="57" y="52"/>
                    <a:pt x="57" y="52"/>
                    <a:pt x="57" y="52"/>
                  </a:cubicBezTo>
                  <a:cubicBezTo>
                    <a:pt x="58" y="52"/>
                    <a:pt x="59" y="51"/>
                    <a:pt x="59" y="50"/>
                  </a:cubicBezTo>
                  <a:cubicBezTo>
                    <a:pt x="59" y="11"/>
                    <a:pt x="59" y="11"/>
                    <a:pt x="59" y="11"/>
                  </a:cubicBezTo>
                  <a:lnTo>
                    <a:pt x="48" y="0"/>
                  </a:lnTo>
                  <a:close/>
                  <a:moveTo>
                    <a:pt x="37" y="34"/>
                  </a:moveTo>
                  <a:cubicBezTo>
                    <a:pt x="37" y="45"/>
                    <a:pt x="37" y="45"/>
                    <a:pt x="37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48" y="34"/>
                    <a:pt x="48" y="34"/>
                    <a:pt x="48" y="34"/>
                  </a:cubicBezTo>
                  <a:lnTo>
                    <a:pt x="37" y="34"/>
                  </a:lnTo>
                  <a:close/>
                  <a:moveTo>
                    <a:pt x="9" y="8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50" y="8"/>
                    <a:pt x="50" y="8"/>
                    <a:pt x="50" y="8"/>
                  </a:cubicBezTo>
                  <a:lnTo>
                    <a:pt x="9" y="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33" name="Google Shape;33;p10"/>
            <p:cNvSpPr/>
            <p:nvPr/>
          </p:nvSpPr>
          <p:spPr>
            <a:xfrm>
              <a:off x="4388" y="2162"/>
              <a:ext cx="117" cy="102"/>
            </a:xfrm>
            <a:custGeom>
              <a:avLst/>
              <a:gdLst/>
              <a:ahLst/>
              <a:cxnLst/>
              <a:rect l="l" t="t" r="r" b="b"/>
              <a:pathLst>
                <a:path w="95" h="83" extrusionOk="0">
                  <a:moveTo>
                    <a:pt x="95" y="34"/>
                  </a:moveTo>
                  <a:cubicBezTo>
                    <a:pt x="95" y="15"/>
                    <a:pt x="89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57" y="13"/>
                    <a:pt x="31" y="19"/>
                  </a:cubicBezTo>
                  <a:cubicBezTo>
                    <a:pt x="30" y="23"/>
                    <a:pt x="30" y="28"/>
                    <a:pt x="30" y="34"/>
                  </a:cubicBezTo>
                  <a:cubicBezTo>
                    <a:pt x="30" y="39"/>
                    <a:pt x="30" y="44"/>
                    <a:pt x="31" y="48"/>
                  </a:cubicBezTo>
                  <a:cubicBezTo>
                    <a:pt x="57" y="54"/>
                    <a:pt x="75" y="67"/>
                    <a:pt x="75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9" y="67"/>
                    <a:pt x="95" y="52"/>
                    <a:pt x="95" y="34"/>
                  </a:cubicBezTo>
                  <a:close/>
                  <a:moveTo>
                    <a:pt x="80" y="62"/>
                  </a:moveTo>
                  <a:cubicBezTo>
                    <a:pt x="79" y="62"/>
                    <a:pt x="78" y="61"/>
                    <a:pt x="78" y="61"/>
                  </a:cubicBezTo>
                  <a:cubicBezTo>
                    <a:pt x="77" y="59"/>
                    <a:pt x="76" y="57"/>
                    <a:pt x="75" y="55"/>
                  </a:cubicBezTo>
                  <a:cubicBezTo>
                    <a:pt x="72" y="49"/>
                    <a:pt x="71" y="42"/>
                    <a:pt x="71" y="34"/>
                  </a:cubicBezTo>
                  <a:cubicBezTo>
                    <a:pt x="71" y="25"/>
                    <a:pt x="72" y="18"/>
                    <a:pt x="75" y="12"/>
                  </a:cubicBezTo>
                  <a:cubicBezTo>
                    <a:pt x="76" y="10"/>
                    <a:pt x="77" y="8"/>
                    <a:pt x="78" y="6"/>
                  </a:cubicBezTo>
                  <a:cubicBezTo>
                    <a:pt x="78" y="6"/>
                    <a:pt x="79" y="5"/>
                    <a:pt x="80" y="5"/>
                  </a:cubicBezTo>
                  <a:cubicBezTo>
                    <a:pt x="81" y="5"/>
                    <a:pt x="82" y="6"/>
                    <a:pt x="82" y="6"/>
                  </a:cubicBezTo>
                  <a:cubicBezTo>
                    <a:pt x="84" y="8"/>
                    <a:pt x="85" y="10"/>
                    <a:pt x="86" y="12"/>
                  </a:cubicBezTo>
                  <a:cubicBezTo>
                    <a:pt x="88" y="18"/>
                    <a:pt x="89" y="25"/>
                    <a:pt x="89" y="34"/>
                  </a:cubicBezTo>
                  <a:cubicBezTo>
                    <a:pt x="89" y="42"/>
                    <a:pt x="88" y="49"/>
                    <a:pt x="86" y="55"/>
                  </a:cubicBezTo>
                  <a:cubicBezTo>
                    <a:pt x="85" y="57"/>
                    <a:pt x="84" y="59"/>
                    <a:pt x="82" y="61"/>
                  </a:cubicBezTo>
                  <a:cubicBezTo>
                    <a:pt x="82" y="61"/>
                    <a:pt x="81" y="62"/>
                    <a:pt x="80" y="62"/>
                  </a:cubicBezTo>
                  <a:close/>
                  <a:moveTo>
                    <a:pt x="23" y="34"/>
                  </a:moveTo>
                  <a:cubicBezTo>
                    <a:pt x="23" y="29"/>
                    <a:pt x="24" y="24"/>
                    <a:pt x="24" y="20"/>
                  </a:cubicBezTo>
                  <a:cubicBezTo>
                    <a:pt x="20" y="20"/>
                    <a:pt x="16" y="21"/>
                    <a:pt x="12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6"/>
                    <a:pt x="5" y="46"/>
                    <a:pt x="12" y="46"/>
                  </a:cubicBezTo>
                  <a:cubicBezTo>
                    <a:pt x="16" y="46"/>
                    <a:pt x="20" y="47"/>
                    <a:pt x="24" y="47"/>
                  </a:cubicBezTo>
                  <a:cubicBezTo>
                    <a:pt x="24" y="43"/>
                    <a:pt x="23" y="38"/>
                    <a:pt x="23" y="34"/>
                  </a:cubicBezTo>
                  <a:close/>
                  <a:moveTo>
                    <a:pt x="34" y="53"/>
                  </a:moveTo>
                  <a:cubicBezTo>
                    <a:pt x="22" y="51"/>
                    <a:pt x="22" y="51"/>
                    <a:pt x="22" y="5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82"/>
                    <a:pt x="32" y="83"/>
                    <a:pt x="33" y="82"/>
                  </a:cubicBezTo>
                  <a:cubicBezTo>
                    <a:pt x="44" y="78"/>
                    <a:pt x="44" y="78"/>
                    <a:pt x="44" y="78"/>
                  </a:cubicBezTo>
                  <a:cubicBezTo>
                    <a:pt x="46" y="77"/>
                    <a:pt x="46" y="76"/>
                    <a:pt x="46" y="74"/>
                  </a:cubicBezTo>
                  <a:lnTo>
                    <a:pt x="34" y="53"/>
                  </a:lnTo>
                  <a:close/>
                  <a:moveTo>
                    <a:pt x="80" y="45"/>
                  </a:moveTo>
                  <a:cubicBezTo>
                    <a:pt x="80" y="45"/>
                    <a:pt x="79" y="44"/>
                    <a:pt x="79" y="44"/>
                  </a:cubicBezTo>
                  <a:cubicBezTo>
                    <a:pt x="79" y="44"/>
                    <a:pt x="78" y="43"/>
                    <a:pt x="78" y="42"/>
                  </a:cubicBezTo>
                  <a:cubicBezTo>
                    <a:pt x="77" y="40"/>
                    <a:pt x="77" y="37"/>
                    <a:pt x="77" y="34"/>
                  </a:cubicBezTo>
                  <a:cubicBezTo>
                    <a:pt x="77" y="30"/>
                    <a:pt x="77" y="28"/>
                    <a:pt x="78" y="25"/>
                  </a:cubicBezTo>
                  <a:cubicBezTo>
                    <a:pt x="78" y="24"/>
                    <a:pt x="79" y="24"/>
                    <a:pt x="79" y="23"/>
                  </a:cubicBezTo>
                  <a:cubicBezTo>
                    <a:pt x="79" y="23"/>
                    <a:pt x="80" y="23"/>
                    <a:pt x="80" y="23"/>
                  </a:cubicBezTo>
                  <a:cubicBezTo>
                    <a:pt x="80" y="23"/>
                    <a:pt x="81" y="23"/>
                    <a:pt x="81" y="23"/>
                  </a:cubicBezTo>
                  <a:cubicBezTo>
                    <a:pt x="81" y="24"/>
                    <a:pt x="82" y="24"/>
                    <a:pt x="82" y="25"/>
                  </a:cubicBezTo>
                  <a:cubicBezTo>
                    <a:pt x="83" y="28"/>
                    <a:pt x="84" y="30"/>
                    <a:pt x="84" y="34"/>
                  </a:cubicBezTo>
                  <a:cubicBezTo>
                    <a:pt x="84" y="37"/>
                    <a:pt x="83" y="40"/>
                    <a:pt x="82" y="42"/>
                  </a:cubicBezTo>
                  <a:cubicBezTo>
                    <a:pt x="82" y="43"/>
                    <a:pt x="81" y="44"/>
                    <a:pt x="81" y="44"/>
                  </a:cubicBezTo>
                  <a:cubicBezTo>
                    <a:pt x="81" y="44"/>
                    <a:pt x="80" y="45"/>
                    <a:pt x="80" y="4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34" name="Google Shape;34;p10"/>
            <p:cNvSpPr/>
            <p:nvPr/>
          </p:nvSpPr>
          <p:spPr>
            <a:xfrm>
              <a:off x="4590" y="2004"/>
              <a:ext cx="61" cy="24"/>
            </a:xfrm>
            <a:custGeom>
              <a:avLst/>
              <a:gdLst/>
              <a:ahLst/>
              <a:cxnLst/>
              <a:rect l="l" t="t" r="r" b="b"/>
              <a:pathLst>
                <a:path w="50" h="20" extrusionOk="0">
                  <a:moveTo>
                    <a:pt x="50" y="10"/>
                  </a:moveTo>
                  <a:cubicBezTo>
                    <a:pt x="50" y="10"/>
                    <a:pt x="50" y="10"/>
                    <a:pt x="50" y="10"/>
                  </a:cubicBezTo>
                  <a:cubicBezTo>
                    <a:pt x="50" y="4"/>
                    <a:pt x="46" y="0"/>
                    <a:pt x="4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3" y="0"/>
                    <a:pt x="18" y="4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1"/>
                    <a:pt x="18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7"/>
                    <a:pt x="25" y="4"/>
                    <a:pt x="28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3" y="4"/>
                    <a:pt x="45" y="7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3"/>
                    <a:pt x="43" y="15"/>
                    <a:pt x="40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4" y="17"/>
                    <a:pt x="33" y="18"/>
                    <a:pt x="32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6" y="20"/>
                    <a:pt x="50" y="15"/>
                    <a:pt x="50" y="10"/>
                  </a:cubicBezTo>
                  <a:close/>
                  <a:moveTo>
                    <a:pt x="32" y="10"/>
                  </a:moveTo>
                  <a:cubicBezTo>
                    <a:pt x="32" y="9"/>
                    <a:pt x="32" y="9"/>
                    <a:pt x="32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8" y="9"/>
                    <a:pt x="28" y="9"/>
                    <a:pt x="28" y="1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13"/>
                    <a:pt x="25" y="15"/>
                    <a:pt x="22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7" y="15"/>
                    <a:pt x="5" y="13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7"/>
                    <a:pt x="7" y="4"/>
                    <a:pt x="10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3"/>
                    <a:pt x="17" y="1"/>
                    <a:pt x="19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5"/>
                    <a:pt x="5" y="20"/>
                    <a:pt x="10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8" y="20"/>
                    <a:pt x="32" y="15"/>
                    <a:pt x="32" y="1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35" name="Google Shape;35;p10"/>
            <p:cNvSpPr/>
            <p:nvPr/>
          </p:nvSpPr>
          <p:spPr>
            <a:xfrm>
              <a:off x="4647" y="1740"/>
              <a:ext cx="67" cy="65"/>
            </a:xfrm>
            <a:custGeom>
              <a:avLst/>
              <a:gdLst/>
              <a:ahLst/>
              <a:cxnLst/>
              <a:rect l="l" t="t" r="r" b="b"/>
              <a:pathLst>
                <a:path w="54" h="53" extrusionOk="0">
                  <a:moveTo>
                    <a:pt x="27" y="0"/>
                  </a:moveTo>
                  <a:cubicBezTo>
                    <a:pt x="12" y="0"/>
                    <a:pt x="0" y="12"/>
                    <a:pt x="0" y="26"/>
                  </a:cubicBezTo>
                  <a:cubicBezTo>
                    <a:pt x="0" y="41"/>
                    <a:pt x="12" y="53"/>
                    <a:pt x="27" y="53"/>
                  </a:cubicBezTo>
                  <a:cubicBezTo>
                    <a:pt x="42" y="53"/>
                    <a:pt x="54" y="41"/>
                    <a:pt x="54" y="26"/>
                  </a:cubicBezTo>
                  <a:cubicBezTo>
                    <a:pt x="54" y="12"/>
                    <a:pt x="42" y="0"/>
                    <a:pt x="27" y="0"/>
                  </a:cubicBezTo>
                  <a:close/>
                  <a:moveTo>
                    <a:pt x="16" y="43"/>
                  </a:moveTo>
                  <a:cubicBezTo>
                    <a:pt x="17" y="42"/>
                    <a:pt x="17" y="40"/>
                    <a:pt x="17" y="38"/>
                  </a:cubicBezTo>
                  <a:cubicBezTo>
                    <a:pt x="17" y="32"/>
                    <a:pt x="13" y="26"/>
                    <a:pt x="7" y="24"/>
                  </a:cubicBezTo>
                  <a:cubicBezTo>
                    <a:pt x="8" y="20"/>
                    <a:pt x="10" y="15"/>
                    <a:pt x="13" y="12"/>
                  </a:cubicBezTo>
                  <a:cubicBezTo>
                    <a:pt x="17" y="8"/>
                    <a:pt x="22" y="6"/>
                    <a:pt x="27" y="6"/>
                  </a:cubicBezTo>
                  <a:cubicBezTo>
                    <a:pt x="32" y="6"/>
                    <a:pt x="37" y="8"/>
                    <a:pt x="41" y="12"/>
                  </a:cubicBezTo>
                  <a:cubicBezTo>
                    <a:pt x="44" y="15"/>
                    <a:pt x="46" y="20"/>
                    <a:pt x="47" y="24"/>
                  </a:cubicBezTo>
                  <a:cubicBezTo>
                    <a:pt x="41" y="26"/>
                    <a:pt x="37" y="32"/>
                    <a:pt x="37" y="38"/>
                  </a:cubicBezTo>
                  <a:cubicBezTo>
                    <a:pt x="37" y="40"/>
                    <a:pt x="37" y="42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3" y="46"/>
                    <a:pt x="19" y="45"/>
                    <a:pt x="16" y="43"/>
                  </a:cubicBezTo>
                  <a:close/>
                  <a:moveTo>
                    <a:pt x="29" y="33"/>
                  </a:moveTo>
                  <a:cubicBezTo>
                    <a:pt x="30" y="33"/>
                    <a:pt x="30" y="34"/>
                    <a:pt x="30" y="35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9"/>
                    <a:pt x="30" y="40"/>
                    <a:pt x="29" y="4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5" y="40"/>
                    <a:pt x="24" y="39"/>
                    <a:pt x="24" y="38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8" y="10"/>
                    <a:pt x="28" y="10"/>
                    <a:pt x="28" y="10"/>
                  </a:cubicBezTo>
                  <a:lnTo>
                    <a:pt x="29" y="3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36" name="Google Shape;36;p10"/>
            <p:cNvSpPr/>
            <p:nvPr/>
          </p:nvSpPr>
          <p:spPr>
            <a:xfrm>
              <a:off x="4639" y="1812"/>
              <a:ext cx="58" cy="46"/>
            </a:xfrm>
            <a:custGeom>
              <a:avLst/>
              <a:gdLst/>
              <a:ahLst/>
              <a:cxnLst/>
              <a:rect l="l" t="t" r="r" b="b"/>
              <a:pathLst>
                <a:path w="58" h="46" extrusionOk="0">
                  <a:moveTo>
                    <a:pt x="22" y="46"/>
                  </a:moveTo>
                  <a:lnTo>
                    <a:pt x="0" y="24"/>
                  </a:lnTo>
                  <a:lnTo>
                    <a:pt x="11" y="13"/>
                  </a:lnTo>
                  <a:lnTo>
                    <a:pt x="22" y="24"/>
                  </a:lnTo>
                  <a:lnTo>
                    <a:pt x="47" y="0"/>
                  </a:lnTo>
                  <a:lnTo>
                    <a:pt x="58" y="11"/>
                  </a:lnTo>
                  <a:lnTo>
                    <a:pt x="22" y="46"/>
                  </a:lnTo>
                  <a:close/>
                  <a:moveTo>
                    <a:pt x="6" y="24"/>
                  </a:moveTo>
                  <a:lnTo>
                    <a:pt x="22" y="40"/>
                  </a:lnTo>
                  <a:lnTo>
                    <a:pt x="51" y="11"/>
                  </a:lnTo>
                  <a:lnTo>
                    <a:pt x="47" y="6"/>
                  </a:lnTo>
                  <a:lnTo>
                    <a:pt x="22" y="30"/>
                  </a:lnTo>
                  <a:lnTo>
                    <a:pt x="11" y="19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37" name="Google Shape;37;p10"/>
            <p:cNvSpPr/>
            <p:nvPr/>
          </p:nvSpPr>
          <p:spPr>
            <a:xfrm>
              <a:off x="4541" y="1903"/>
              <a:ext cx="68" cy="91"/>
            </a:xfrm>
            <a:custGeom>
              <a:avLst/>
              <a:gdLst/>
              <a:ahLst/>
              <a:cxnLst/>
              <a:rect l="l" t="t" r="r" b="b"/>
              <a:pathLst>
                <a:path w="56" h="74" extrusionOk="0">
                  <a:moveTo>
                    <a:pt x="53" y="9"/>
                  </a:moveTo>
                  <a:cubicBezTo>
                    <a:pt x="49" y="9"/>
                    <a:pt x="49" y="9"/>
                    <a:pt x="49" y="9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51"/>
                    <a:pt x="51" y="51"/>
                    <a:pt x="51" y="51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0" y="10"/>
                    <a:pt x="0" y="1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1" y="74"/>
                    <a:pt x="2" y="74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56" y="57"/>
                    <a:pt x="56" y="57"/>
                    <a:pt x="56" y="57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56" y="10"/>
                    <a:pt x="55" y="9"/>
                    <a:pt x="53" y="9"/>
                  </a:cubicBezTo>
                  <a:close/>
                  <a:moveTo>
                    <a:pt x="37" y="70"/>
                  </a:moveTo>
                  <a:cubicBezTo>
                    <a:pt x="37" y="56"/>
                    <a:pt x="37" y="56"/>
                    <a:pt x="37" y="56"/>
                  </a:cubicBezTo>
                  <a:cubicBezTo>
                    <a:pt x="51" y="56"/>
                    <a:pt x="51" y="56"/>
                    <a:pt x="51" y="56"/>
                  </a:cubicBezTo>
                  <a:lnTo>
                    <a:pt x="37" y="70"/>
                  </a:lnTo>
                  <a:close/>
                  <a:moveTo>
                    <a:pt x="46" y="9"/>
                  </a:moveTo>
                  <a:cubicBezTo>
                    <a:pt x="37" y="9"/>
                    <a:pt x="37" y="9"/>
                    <a:pt x="37" y="9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2"/>
                    <a:pt x="35" y="0"/>
                    <a:pt x="3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1" y="0"/>
                    <a:pt x="19" y="2"/>
                    <a:pt x="19" y="5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46" y="19"/>
                    <a:pt x="46" y="19"/>
                    <a:pt x="46" y="19"/>
                  </a:cubicBezTo>
                  <a:lnTo>
                    <a:pt x="46" y="9"/>
                  </a:lnTo>
                  <a:close/>
                  <a:moveTo>
                    <a:pt x="32" y="9"/>
                  </a:moveTo>
                  <a:cubicBezTo>
                    <a:pt x="23" y="9"/>
                    <a:pt x="23" y="9"/>
                    <a:pt x="23" y="9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lnTo>
                    <a:pt x="32" y="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38" name="Google Shape;38;p10"/>
            <p:cNvSpPr/>
            <p:nvPr/>
          </p:nvSpPr>
          <p:spPr>
            <a:xfrm>
              <a:off x="4290" y="2011"/>
              <a:ext cx="233" cy="131"/>
            </a:xfrm>
            <a:custGeom>
              <a:avLst/>
              <a:gdLst/>
              <a:ahLst/>
              <a:cxnLst/>
              <a:rect l="l" t="t" r="r" b="b"/>
              <a:pathLst>
                <a:path w="190" h="106" extrusionOk="0">
                  <a:moveTo>
                    <a:pt x="190" y="74"/>
                  </a:moveTo>
                  <a:cubicBezTo>
                    <a:pt x="190" y="59"/>
                    <a:pt x="180" y="46"/>
                    <a:pt x="166" y="43"/>
                  </a:cubicBezTo>
                  <a:cubicBezTo>
                    <a:pt x="165" y="19"/>
                    <a:pt x="146" y="0"/>
                    <a:pt x="122" y="0"/>
                  </a:cubicBezTo>
                  <a:cubicBezTo>
                    <a:pt x="107" y="0"/>
                    <a:pt x="95" y="6"/>
                    <a:pt x="87" y="16"/>
                  </a:cubicBezTo>
                  <a:cubicBezTo>
                    <a:pt x="82" y="11"/>
                    <a:pt x="75" y="7"/>
                    <a:pt x="67" y="7"/>
                  </a:cubicBezTo>
                  <a:cubicBezTo>
                    <a:pt x="54" y="7"/>
                    <a:pt x="42" y="18"/>
                    <a:pt x="42" y="32"/>
                  </a:cubicBezTo>
                  <a:cubicBezTo>
                    <a:pt x="42" y="33"/>
                    <a:pt x="43" y="34"/>
                    <a:pt x="43" y="35"/>
                  </a:cubicBezTo>
                  <a:cubicBezTo>
                    <a:pt x="41" y="35"/>
                    <a:pt x="38" y="35"/>
                    <a:pt x="36" y="35"/>
                  </a:cubicBezTo>
                  <a:cubicBezTo>
                    <a:pt x="16" y="35"/>
                    <a:pt x="0" y="51"/>
                    <a:pt x="0" y="70"/>
                  </a:cubicBezTo>
                  <a:cubicBezTo>
                    <a:pt x="0" y="90"/>
                    <a:pt x="16" y="106"/>
                    <a:pt x="36" y="106"/>
                  </a:cubicBezTo>
                  <a:cubicBezTo>
                    <a:pt x="158" y="106"/>
                    <a:pt x="158" y="106"/>
                    <a:pt x="158" y="106"/>
                  </a:cubicBezTo>
                  <a:cubicBezTo>
                    <a:pt x="158" y="106"/>
                    <a:pt x="158" y="106"/>
                    <a:pt x="158" y="106"/>
                  </a:cubicBezTo>
                  <a:cubicBezTo>
                    <a:pt x="176" y="106"/>
                    <a:pt x="190" y="92"/>
                    <a:pt x="190" y="7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39" name="Google Shape;39;p10"/>
            <p:cNvSpPr/>
            <p:nvPr/>
          </p:nvSpPr>
          <p:spPr>
            <a:xfrm>
              <a:off x="4538" y="1666"/>
              <a:ext cx="112" cy="123"/>
            </a:xfrm>
            <a:custGeom>
              <a:avLst/>
              <a:gdLst/>
              <a:ahLst/>
              <a:cxnLst/>
              <a:rect l="l" t="t" r="r" b="b"/>
              <a:pathLst>
                <a:path w="91" h="100" extrusionOk="0">
                  <a:moveTo>
                    <a:pt x="61" y="28"/>
                  </a:moveTo>
                  <a:cubicBezTo>
                    <a:pt x="56" y="30"/>
                    <a:pt x="52" y="34"/>
                    <a:pt x="51" y="39"/>
                  </a:cubicBezTo>
                  <a:cubicBezTo>
                    <a:pt x="50" y="41"/>
                    <a:pt x="48" y="44"/>
                    <a:pt x="46" y="47"/>
                  </a:cubicBezTo>
                  <a:cubicBezTo>
                    <a:pt x="46" y="42"/>
                    <a:pt x="47" y="34"/>
                    <a:pt x="48" y="30"/>
                  </a:cubicBezTo>
                  <a:cubicBezTo>
                    <a:pt x="50" y="26"/>
                    <a:pt x="50" y="20"/>
                    <a:pt x="48" y="15"/>
                  </a:cubicBezTo>
                  <a:cubicBezTo>
                    <a:pt x="44" y="5"/>
                    <a:pt x="32" y="0"/>
                    <a:pt x="23" y="5"/>
                  </a:cubicBezTo>
                  <a:cubicBezTo>
                    <a:pt x="13" y="9"/>
                    <a:pt x="9" y="20"/>
                    <a:pt x="13" y="30"/>
                  </a:cubicBezTo>
                  <a:cubicBezTo>
                    <a:pt x="15" y="35"/>
                    <a:pt x="19" y="39"/>
                    <a:pt x="24" y="41"/>
                  </a:cubicBezTo>
                  <a:cubicBezTo>
                    <a:pt x="28" y="42"/>
                    <a:pt x="34" y="46"/>
                    <a:pt x="38" y="51"/>
                  </a:cubicBezTo>
                  <a:cubicBezTo>
                    <a:pt x="34" y="50"/>
                    <a:pt x="31" y="49"/>
                    <a:pt x="29" y="49"/>
                  </a:cubicBezTo>
                  <a:cubicBezTo>
                    <a:pt x="24" y="47"/>
                    <a:pt x="19" y="46"/>
                    <a:pt x="14" y="49"/>
                  </a:cubicBezTo>
                  <a:cubicBezTo>
                    <a:pt x="4" y="53"/>
                    <a:pt x="0" y="65"/>
                    <a:pt x="4" y="74"/>
                  </a:cubicBezTo>
                  <a:cubicBezTo>
                    <a:pt x="8" y="84"/>
                    <a:pt x="20" y="89"/>
                    <a:pt x="30" y="85"/>
                  </a:cubicBezTo>
                  <a:cubicBezTo>
                    <a:pt x="35" y="82"/>
                    <a:pt x="38" y="78"/>
                    <a:pt x="40" y="73"/>
                  </a:cubicBezTo>
                  <a:cubicBezTo>
                    <a:pt x="41" y="71"/>
                    <a:pt x="42" y="68"/>
                    <a:pt x="45" y="65"/>
                  </a:cubicBezTo>
                  <a:cubicBezTo>
                    <a:pt x="50" y="78"/>
                    <a:pt x="48" y="90"/>
                    <a:pt x="43" y="97"/>
                  </a:cubicBezTo>
                  <a:cubicBezTo>
                    <a:pt x="45" y="100"/>
                    <a:pt x="45" y="100"/>
                    <a:pt x="45" y="100"/>
                  </a:cubicBezTo>
                  <a:cubicBezTo>
                    <a:pt x="61" y="93"/>
                    <a:pt x="61" y="93"/>
                    <a:pt x="61" y="93"/>
                  </a:cubicBezTo>
                  <a:cubicBezTo>
                    <a:pt x="78" y="85"/>
                    <a:pt x="78" y="85"/>
                    <a:pt x="78" y="85"/>
                  </a:cubicBezTo>
                  <a:cubicBezTo>
                    <a:pt x="76" y="82"/>
                    <a:pt x="76" y="82"/>
                    <a:pt x="76" y="82"/>
                  </a:cubicBezTo>
                  <a:cubicBezTo>
                    <a:pt x="68" y="81"/>
                    <a:pt x="58" y="74"/>
                    <a:pt x="53" y="62"/>
                  </a:cubicBezTo>
                  <a:cubicBezTo>
                    <a:pt x="56" y="62"/>
                    <a:pt x="59" y="63"/>
                    <a:pt x="61" y="64"/>
                  </a:cubicBezTo>
                  <a:cubicBezTo>
                    <a:pt x="66" y="66"/>
                    <a:pt x="72" y="66"/>
                    <a:pt x="77" y="64"/>
                  </a:cubicBezTo>
                  <a:cubicBezTo>
                    <a:pt x="87" y="60"/>
                    <a:pt x="91" y="48"/>
                    <a:pt x="87" y="38"/>
                  </a:cubicBezTo>
                  <a:cubicBezTo>
                    <a:pt x="82" y="28"/>
                    <a:pt x="71" y="24"/>
                    <a:pt x="61" y="28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40" name="Google Shape;40;p10"/>
            <p:cNvSpPr/>
            <p:nvPr/>
          </p:nvSpPr>
          <p:spPr>
            <a:xfrm>
              <a:off x="4472" y="1960"/>
              <a:ext cx="56" cy="59"/>
            </a:xfrm>
            <a:custGeom>
              <a:avLst/>
              <a:gdLst/>
              <a:ahLst/>
              <a:cxnLst/>
              <a:rect l="l" t="t" r="r" b="b"/>
              <a:pathLst>
                <a:path w="46" h="48" extrusionOk="0">
                  <a:moveTo>
                    <a:pt x="43" y="28"/>
                  </a:moveTo>
                  <a:cubicBezTo>
                    <a:pt x="40" y="24"/>
                    <a:pt x="42" y="18"/>
                    <a:pt x="46" y="1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0" y="9"/>
                    <a:pt x="38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3"/>
                    <a:pt x="17" y="4"/>
                  </a:cubicBezTo>
                  <a:cubicBezTo>
                    <a:pt x="14" y="9"/>
                    <a:pt x="9" y="10"/>
                    <a:pt x="4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2" y="18"/>
                    <a:pt x="3" y="19"/>
                  </a:cubicBezTo>
                  <a:cubicBezTo>
                    <a:pt x="5" y="24"/>
                    <a:pt x="4" y="29"/>
                    <a:pt x="0" y="32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6" y="39"/>
                    <a:pt x="7" y="39"/>
                    <a:pt x="9" y="39"/>
                  </a:cubicBezTo>
                  <a:cubicBezTo>
                    <a:pt x="14" y="39"/>
                    <a:pt x="18" y="43"/>
                    <a:pt x="1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6"/>
                    <a:pt x="28" y="45"/>
                    <a:pt x="29" y="43"/>
                  </a:cubicBezTo>
                  <a:cubicBezTo>
                    <a:pt x="31" y="39"/>
                    <a:pt x="37" y="38"/>
                    <a:pt x="41" y="40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5" y="31"/>
                    <a:pt x="44" y="30"/>
                    <a:pt x="43" y="28"/>
                  </a:cubicBezTo>
                  <a:close/>
                  <a:moveTo>
                    <a:pt x="23" y="34"/>
                  </a:moveTo>
                  <a:cubicBezTo>
                    <a:pt x="17" y="34"/>
                    <a:pt x="13" y="29"/>
                    <a:pt x="13" y="24"/>
                  </a:cubicBezTo>
                  <a:cubicBezTo>
                    <a:pt x="13" y="18"/>
                    <a:pt x="17" y="14"/>
                    <a:pt x="23" y="14"/>
                  </a:cubicBezTo>
                  <a:cubicBezTo>
                    <a:pt x="28" y="14"/>
                    <a:pt x="33" y="18"/>
                    <a:pt x="33" y="24"/>
                  </a:cubicBezTo>
                  <a:cubicBezTo>
                    <a:pt x="33" y="29"/>
                    <a:pt x="28" y="34"/>
                    <a:pt x="23" y="3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41" name="Google Shape;41;p10"/>
            <p:cNvSpPr/>
            <p:nvPr/>
          </p:nvSpPr>
          <p:spPr>
            <a:xfrm>
              <a:off x="4520" y="1804"/>
              <a:ext cx="86" cy="87"/>
            </a:xfrm>
            <a:custGeom>
              <a:avLst/>
              <a:gdLst/>
              <a:ahLst/>
              <a:cxnLst/>
              <a:rect l="l" t="t" r="r" b="b"/>
              <a:pathLst>
                <a:path w="70" h="71" extrusionOk="0">
                  <a:moveTo>
                    <a:pt x="53" y="45"/>
                  </a:moveTo>
                  <a:cubicBezTo>
                    <a:pt x="41" y="32"/>
                    <a:pt x="41" y="32"/>
                    <a:pt x="41" y="32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0" y="1"/>
                    <a:pt x="5" y="0"/>
                    <a:pt x="2" y="3"/>
                  </a:cubicBezTo>
                  <a:cubicBezTo>
                    <a:pt x="0" y="5"/>
                    <a:pt x="1" y="10"/>
                    <a:pt x="4" y="13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4" y="71"/>
                    <a:pt x="44" y="71"/>
                    <a:pt x="44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7" y="58"/>
                    <a:pt x="57" y="58"/>
                    <a:pt x="57" y="58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53" y="45"/>
                    <a:pt x="53" y="45"/>
                    <a:pt x="53" y="4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42" name="Google Shape;42;p10"/>
            <p:cNvSpPr/>
            <p:nvPr/>
          </p:nvSpPr>
          <p:spPr>
            <a:xfrm>
              <a:off x="4625" y="1859"/>
              <a:ext cx="30" cy="56"/>
            </a:xfrm>
            <a:custGeom>
              <a:avLst/>
              <a:gdLst/>
              <a:ahLst/>
              <a:cxnLst/>
              <a:rect l="l" t="t" r="r" b="b"/>
              <a:pathLst>
                <a:path w="24" h="46" extrusionOk="0">
                  <a:moveTo>
                    <a:pt x="16" y="45"/>
                  </a:moveTo>
                  <a:cubicBezTo>
                    <a:pt x="16" y="45"/>
                    <a:pt x="16" y="45"/>
                    <a:pt x="16" y="45"/>
                  </a:cubicBezTo>
                  <a:cubicBezTo>
                    <a:pt x="21" y="44"/>
                    <a:pt x="24" y="39"/>
                    <a:pt x="23" y="35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0" y="19"/>
                    <a:pt x="16" y="16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0" y="17"/>
                    <a:pt x="10" y="17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2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4" y="20"/>
                    <a:pt x="17" y="22"/>
                    <a:pt x="17" y="2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8"/>
                    <a:pt x="18" y="40"/>
                    <a:pt x="16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3" y="41"/>
                    <a:pt x="11" y="40"/>
                    <a:pt x="10" y="37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2"/>
                    <a:pt x="6" y="31"/>
                    <a:pt x="5" y="30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7" y="43"/>
                    <a:pt x="12" y="46"/>
                    <a:pt x="16" y="45"/>
                  </a:cubicBezTo>
                  <a:close/>
                  <a:moveTo>
                    <a:pt x="13" y="29"/>
                  </a:moveTo>
                  <a:cubicBezTo>
                    <a:pt x="14" y="29"/>
                    <a:pt x="14" y="29"/>
                    <a:pt x="15" y="29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0" y="26"/>
                    <a:pt x="8" y="24"/>
                    <a:pt x="7" y="2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8"/>
                    <a:pt x="6" y="6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1" y="5"/>
                    <a:pt x="14" y="6"/>
                    <a:pt x="14" y="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7" y="14"/>
                    <a:pt x="18" y="15"/>
                    <a:pt x="20" y="16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4"/>
                    <a:pt x="13" y="0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3" y="2"/>
                    <a:pt x="0" y="7"/>
                    <a:pt x="1" y="1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7"/>
                    <a:pt x="9" y="30"/>
                    <a:pt x="13" y="29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43" name="Google Shape;43;p10"/>
            <p:cNvSpPr/>
            <p:nvPr/>
          </p:nvSpPr>
          <p:spPr>
            <a:xfrm>
              <a:off x="4392" y="1845"/>
              <a:ext cx="113" cy="113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9" y="17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2" y="74"/>
                    <a:pt x="83" y="81"/>
                    <a:pt x="72" y="81"/>
                  </a:cubicBezTo>
                  <a:cubicBezTo>
                    <a:pt x="61" y="81"/>
                    <a:pt x="52" y="74"/>
                    <a:pt x="52" y="66"/>
                  </a:cubicBezTo>
                  <a:cubicBezTo>
                    <a:pt x="52" y="58"/>
                    <a:pt x="61" y="52"/>
                    <a:pt x="72" y="52"/>
                  </a:cubicBezTo>
                  <a:cubicBezTo>
                    <a:pt x="75" y="52"/>
                    <a:pt x="78" y="52"/>
                    <a:pt x="80" y="53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0" y="86"/>
                    <a:pt x="31" y="92"/>
                    <a:pt x="20" y="92"/>
                  </a:cubicBezTo>
                  <a:cubicBezTo>
                    <a:pt x="9" y="92"/>
                    <a:pt x="0" y="86"/>
                    <a:pt x="0" y="78"/>
                  </a:cubicBezTo>
                  <a:cubicBezTo>
                    <a:pt x="0" y="70"/>
                    <a:pt x="9" y="63"/>
                    <a:pt x="20" y="63"/>
                  </a:cubicBezTo>
                  <a:cubicBezTo>
                    <a:pt x="23" y="63"/>
                    <a:pt x="26" y="64"/>
                    <a:pt x="29" y="65"/>
                  </a:cubicBezTo>
                  <a:cubicBezTo>
                    <a:pt x="29" y="35"/>
                    <a:pt x="29" y="35"/>
                    <a:pt x="29" y="35"/>
                  </a:cubicBezTo>
                  <a:lnTo>
                    <a:pt x="29" y="1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44" name="Google Shape;44;p10"/>
            <p:cNvSpPr/>
            <p:nvPr/>
          </p:nvSpPr>
          <p:spPr>
            <a:xfrm>
              <a:off x="4483" y="1597"/>
              <a:ext cx="80" cy="112"/>
            </a:xfrm>
            <a:custGeom>
              <a:avLst/>
              <a:gdLst/>
              <a:ahLst/>
              <a:cxnLst/>
              <a:rect l="l" t="t" r="r" b="b"/>
              <a:pathLst>
                <a:path w="65" h="91" extrusionOk="0">
                  <a:moveTo>
                    <a:pt x="38" y="46"/>
                  </a:moveTo>
                  <a:cubicBezTo>
                    <a:pt x="38" y="38"/>
                    <a:pt x="41" y="31"/>
                    <a:pt x="46" y="26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49" y="36"/>
                    <a:pt x="47" y="41"/>
                    <a:pt x="47" y="46"/>
                  </a:cubicBezTo>
                  <a:cubicBezTo>
                    <a:pt x="47" y="51"/>
                    <a:pt x="49" y="55"/>
                    <a:pt x="52" y="59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0" y="60"/>
                    <a:pt x="37" y="53"/>
                    <a:pt x="38" y="46"/>
                  </a:cubicBezTo>
                  <a:close/>
                  <a:moveTo>
                    <a:pt x="32" y="78"/>
                  </a:moveTo>
                  <a:cubicBezTo>
                    <a:pt x="24" y="69"/>
                    <a:pt x="19" y="58"/>
                    <a:pt x="19" y="45"/>
                  </a:cubicBezTo>
                  <a:cubicBezTo>
                    <a:pt x="19" y="33"/>
                    <a:pt x="24" y="22"/>
                    <a:pt x="33" y="13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2" y="26"/>
                    <a:pt x="28" y="36"/>
                    <a:pt x="28" y="45"/>
                  </a:cubicBezTo>
                  <a:cubicBezTo>
                    <a:pt x="28" y="55"/>
                    <a:pt x="32" y="65"/>
                    <a:pt x="39" y="72"/>
                  </a:cubicBezTo>
                  <a:lnTo>
                    <a:pt x="32" y="78"/>
                  </a:lnTo>
                  <a:close/>
                  <a:moveTo>
                    <a:pt x="6" y="20"/>
                  </a:moveTo>
                  <a:cubicBezTo>
                    <a:pt x="9" y="12"/>
                    <a:pt x="14" y="6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16" y="17"/>
                    <a:pt x="10" y="30"/>
                    <a:pt x="10" y="45"/>
                  </a:cubicBezTo>
                  <a:cubicBezTo>
                    <a:pt x="10" y="60"/>
                    <a:pt x="15" y="74"/>
                    <a:pt x="26" y="85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13" y="85"/>
                    <a:pt x="9" y="78"/>
                    <a:pt x="5" y="70"/>
                  </a:cubicBezTo>
                  <a:cubicBezTo>
                    <a:pt x="2" y="62"/>
                    <a:pt x="0" y="54"/>
                    <a:pt x="1" y="45"/>
                  </a:cubicBezTo>
                  <a:cubicBezTo>
                    <a:pt x="1" y="36"/>
                    <a:pt x="3" y="28"/>
                    <a:pt x="6" y="20"/>
                  </a:cubicBezTo>
                  <a:close/>
                  <a:moveTo>
                    <a:pt x="61" y="50"/>
                  </a:moveTo>
                  <a:cubicBezTo>
                    <a:pt x="63" y="51"/>
                    <a:pt x="65" y="48"/>
                    <a:pt x="65" y="46"/>
                  </a:cubicBezTo>
                  <a:cubicBezTo>
                    <a:pt x="65" y="43"/>
                    <a:pt x="63" y="41"/>
                    <a:pt x="61" y="41"/>
                  </a:cubicBezTo>
                  <a:cubicBezTo>
                    <a:pt x="58" y="41"/>
                    <a:pt x="56" y="43"/>
                    <a:pt x="56" y="46"/>
                  </a:cubicBezTo>
                  <a:cubicBezTo>
                    <a:pt x="56" y="48"/>
                    <a:pt x="58" y="50"/>
                    <a:pt x="61" y="5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45" name="Google Shape;45;p10"/>
            <p:cNvSpPr/>
            <p:nvPr/>
          </p:nvSpPr>
          <p:spPr>
            <a:xfrm>
              <a:off x="4453" y="1718"/>
              <a:ext cx="78" cy="77"/>
            </a:xfrm>
            <a:custGeom>
              <a:avLst/>
              <a:gdLst/>
              <a:ahLst/>
              <a:cxnLst/>
              <a:rect l="l" t="t" r="r" b="b"/>
              <a:pathLst>
                <a:path w="78" h="77" extrusionOk="0">
                  <a:moveTo>
                    <a:pt x="48" y="19"/>
                  </a:moveTo>
                  <a:lnTo>
                    <a:pt x="50" y="0"/>
                  </a:lnTo>
                  <a:lnTo>
                    <a:pt x="15" y="0"/>
                  </a:lnTo>
                  <a:lnTo>
                    <a:pt x="2" y="14"/>
                  </a:lnTo>
                  <a:lnTo>
                    <a:pt x="0" y="57"/>
                  </a:lnTo>
                  <a:lnTo>
                    <a:pt x="30" y="57"/>
                  </a:lnTo>
                  <a:lnTo>
                    <a:pt x="29" y="76"/>
                  </a:lnTo>
                  <a:lnTo>
                    <a:pt x="77" y="77"/>
                  </a:lnTo>
                  <a:lnTo>
                    <a:pt x="78" y="19"/>
                  </a:lnTo>
                  <a:lnTo>
                    <a:pt x="48" y="19"/>
                  </a:lnTo>
                  <a:close/>
                  <a:moveTo>
                    <a:pt x="15" y="7"/>
                  </a:moveTo>
                  <a:lnTo>
                    <a:pt x="15" y="14"/>
                  </a:lnTo>
                  <a:lnTo>
                    <a:pt x="8" y="14"/>
                  </a:lnTo>
                  <a:lnTo>
                    <a:pt x="15" y="7"/>
                  </a:lnTo>
                  <a:close/>
                  <a:moveTo>
                    <a:pt x="5" y="52"/>
                  </a:moveTo>
                  <a:lnTo>
                    <a:pt x="5" y="19"/>
                  </a:lnTo>
                  <a:lnTo>
                    <a:pt x="20" y="19"/>
                  </a:lnTo>
                  <a:lnTo>
                    <a:pt x="20" y="5"/>
                  </a:lnTo>
                  <a:lnTo>
                    <a:pt x="45" y="5"/>
                  </a:lnTo>
                  <a:lnTo>
                    <a:pt x="45" y="19"/>
                  </a:lnTo>
                  <a:lnTo>
                    <a:pt x="30" y="33"/>
                  </a:lnTo>
                  <a:lnTo>
                    <a:pt x="30" y="52"/>
                  </a:lnTo>
                  <a:lnTo>
                    <a:pt x="5" y="52"/>
                  </a:lnTo>
                  <a:close/>
                  <a:moveTo>
                    <a:pt x="43" y="25"/>
                  </a:moveTo>
                  <a:lnTo>
                    <a:pt x="43" y="34"/>
                  </a:lnTo>
                  <a:lnTo>
                    <a:pt x="36" y="33"/>
                  </a:lnTo>
                  <a:lnTo>
                    <a:pt x="43" y="25"/>
                  </a:lnTo>
                  <a:close/>
                  <a:moveTo>
                    <a:pt x="72" y="72"/>
                  </a:moveTo>
                  <a:lnTo>
                    <a:pt x="34" y="71"/>
                  </a:lnTo>
                  <a:lnTo>
                    <a:pt x="35" y="38"/>
                  </a:lnTo>
                  <a:lnTo>
                    <a:pt x="48" y="38"/>
                  </a:lnTo>
                  <a:lnTo>
                    <a:pt x="48" y="24"/>
                  </a:lnTo>
                  <a:lnTo>
                    <a:pt x="73" y="24"/>
                  </a:lnTo>
                  <a:lnTo>
                    <a:pt x="72" y="72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46" name="Google Shape;46;p10"/>
            <p:cNvSpPr/>
            <p:nvPr/>
          </p:nvSpPr>
          <p:spPr>
            <a:xfrm>
              <a:off x="4354" y="2273"/>
              <a:ext cx="125" cy="107"/>
            </a:xfrm>
            <a:custGeom>
              <a:avLst/>
              <a:gdLst/>
              <a:ahLst/>
              <a:cxnLst/>
              <a:rect l="l" t="t" r="r" b="b"/>
              <a:pathLst>
                <a:path w="102" h="87" extrusionOk="0">
                  <a:moveTo>
                    <a:pt x="76" y="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2" y="23"/>
                    <a:pt x="0" y="27"/>
                    <a:pt x="1" y="32"/>
                  </a:cubicBezTo>
                  <a:cubicBezTo>
                    <a:pt x="15" y="80"/>
                    <a:pt x="15" y="80"/>
                    <a:pt x="15" y="80"/>
                  </a:cubicBezTo>
                  <a:cubicBezTo>
                    <a:pt x="17" y="84"/>
                    <a:pt x="21" y="87"/>
                    <a:pt x="26" y="86"/>
                  </a:cubicBezTo>
                  <a:cubicBezTo>
                    <a:pt x="95" y="65"/>
                    <a:pt x="95" y="65"/>
                    <a:pt x="95" y="65"/>
                  </a:cubicBezTo>
                  <a:cubicBezTo>
                    <a:pt x="100" y="64"/>
                    <a:pt x="102" y="59"/>
                    <a:pt x="101" y="55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5" y="2"/>
                    <a:pt x="81" y="0"/>
                    <a:pt x="76" y="1"/>
                  </a:cubicBezTo>
                  <a:close/>
                  <a:moveTo>
                    <a:pt x="8" y="27"/>
                  </a:moveTo>
                  <a:cubicBezTo>
                    <a:pt x="78" y="6"/>
                    <a:pt x="78" y="6"/>
                    <a:pt x="78" y="6"/>
                  </a:cubicBezTo>
                  <a:cubicBezTo>
                    <a:pt x="79" y="6"/>
                    <a:pt x="81" y="7"/>
                    <a:pt x="81" y="8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29"/>
                    <a:pt x="7" y="27"/>
                    <a:pt x="8" y="27"/>
                  </a:cubicBezTo>
                  <a:close/>
                  <a:moveTo>
                    <a:pt x="94" y="60"/>
                  </a:moveTo>
                  <a:cubicBezTo>
                    <a:pt x="24" y="80"/>
                    <a:pt x="24" y="80"/>
                    <a:pt x="24" y="80"/>
                  </a:cubicBezTo>
                  <a:cubicBezTo>
                    <a:pt x="23" y="81"/>
                    <a:pt x="21" y="80"/>
                    <a:pt x="21" y="78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8" y="32"/>
                    <a:pt x="88" y="32"/>
                    <a:pt x="88" y="32"/>
                  </a:cubicBezTo>
                  <a:cubicBezTo>
                    <a:pt x="95" y="56"/>
                    <a:pt x="95" y="56"/>
                    <a:pt x="95" y="56"/>
                  </a:cubicBezTo>
                  <a:cubicBezTo>
                    <a:pt x="96" y="58"/>
                    <a:pt x="95" y="59"/>
                    <a:pt x="94" y="60"/>
                  </a:cubicBezTo>
                  <a:close/>
                  <a:moveTo>
                    <a:pt x="22" y="63"/>
                  </a:moveTo>
                  <a:cubicBezTo>
                    <a:pt x="27" y="62"/>
                    <a:pt x="27" y="62"/>
                    <a:pt x="27" y="62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25" y="74"/>
                    <a:pt x="25" y="74"/>
                    <a:pt x="25" y="74"/>
                  </a:cubicBezTo>
                  <a:lnTo>
                    <a:pt x="22" y="63"/>
                  </a:lnTo>
                  <a:close/>
                  <a:moveTo>
                    <a:pt x="33" y="60"/>
                  </a:moveTo>
                  <a:cubicBezTo>
                    <a:pt x="38" y="59"/>
                    <a:pt x="38" y="59"/>
                    <a:pt x="38" y="5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6" y="71"/>
                    <a:pt x="36" y="71"/>
                    <a:pt x="36" y="71"/>
                  </a:cubicBezTo>
                  <a:lnTo>
                    <a:pt x="33" y="60"/>
                  </a:lnTo>
                  <a:close/>
                  <a:moveTo>
                    <a:pt x="43" y="57"/>
                  </a:moveTo>
                  <a:cubicBezTo>
                    <a:pt x="49" y="56"/>
                    <a:pt x="49" y="56"/>
                    <a:pt x="49" y="56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47" y="68"/>
                    <a:pt x="47" y="68"/>
                    <a:pt x="47" y="68"/>
                  </a:cubicBezTo>
                  <a:lnTo>
                    <a:pt x="43" y="5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47" name="Google Shape;47;p10"/>
            <p:cNvSpPr/>
            <p:nvPr/>
          </p:nvSpPr>
          <p:spPr>
            <a:xfrm>
              <a:off x="4401" y="1495"/>
              <a:ext cx="113" cy="118"/>
            </a:xfrm>
            <a:custGeom>
              <a:avLst/>
              <a:gdLst/>
              <a:ahLst/>
              <a:cxnLst/>
              <a:rect l="l" t="t" r="r" b="b"/>
              <a:pathLst>
                <a:path w="92" h="96" extrusionOk="0">
                  <a:moveTo>
                    <a:pt x="65" y="96"/>
                  </a:moveTo>
                  <a:cubicBezTo>
                    <a:pt x="76" y="77"/>
                    <a:pt x="78" y="48"/>
                    <a:pt x="36" y="49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86" y="22"/>
                    <a:pt x="92" y="68"/>
                    <a:pt x="65" y="96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48" name="Google Shape;48;p10"/>
            <p:cNvSpPr/>
            <p:nvPr/>
          </p:nvSpPr>
          <p:spPr>
            <a:xfrm>
              <a:off x="4367" y="1585"/>
              <a:ext cx="106" cy="75"/>
            </a:xfrm>
            <a:custGeom>
              <a:avLst/>
              <a:gdLst/>
              <a:ahLst/>
              <a:cxnLst/>
              <a:rect l="l" t="t" r="r" b="b"/>
              <a:pathLst>
                <a:path w="86" h="61" extrusionOk="0">
                  <a:moveTo>
                    <a:pt x="70" y="58"/>
                  </a:moveTo>
                  <a:cubicBezTo>
                    <a:pt x="75" y="49"/>
                    <a:pt x="75" y="49"/>
                    <a:pt x="75" y="49"/>
                  </a:cubicBezTo>
                  <a:cubicBezTo>
                    <a:pt x="77" y="46"/>
                    <a:pt x="79" y="43"/>
                    <a:pt x="80" y="41"/>
                  </a:cubicBezTo>
                  <a:cubicBezTo>
                    <a:pt x="85" y="31"/>
                    <a:pt x="85" y="31"/>
                    <a:pt x="85" y="31"/>
                  </a:cubicBezTo>
                  <a:cubicBezTo>
                    <a:pt x="86" y="29"/>
                    <a:pt x="85" y="26"/>
                    <a:pt x="83" y="24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3" y="7"/>
                    <a:pt x="60" y="7"/>
                    <a:pt x="58" y="9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7"/>
                    <a:pt x="49" y="17"/>
                    <a:pt x="49" y="18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39" y="35"/>
                    <a:pt x="39" y="36"/>
                    <a:pt x="39" y="36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37" y="50"/>
                    <a:pt x="38" y="53"/>
                    <a:pt x="41" y="53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6" y="61"/>
                    <a:pt x="69" y="60"/>
                    <a:pt x="70" y="58"/>
                  </a:cubicBezTo>
                  <a:close/>
                  <a:moveTo>
                    <a:pt x="15" y="10"/>
                  </a:moveTo>
                  <a:cubicBezTo>
                    <a:pt x="18" y="6"/>
                    <a:pt x="18" y="6"/>
                    <a:pt x="18" y="6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3" y="25"/>
                    <a:pt x="43" y="25"/>
                    <a:pt x="43" y="25"/>
                  </a:cubicBezTo>
                  <a:lnTo>
                    <a:pt x="15" y="10"/>
                  </a:lnTo>
                  <a:close/>
                  <a:moveTo>
                    <a:pt x="61" y="54"/>
                  </a:moveTo>
                  <a:cubicBezTo>
                    <a:pt x="57" y="52"/>
                    <a:pt x="57" y="52"/>
                    <a:pt x="57" y="52"/>
                  </a:cubicBezTo>
                  <a:cubicBezTo>
                    <a:pt x="56" y="51"/>
                    <a:pt x="55" y="50"/>
                    <a:pt x="56" y="49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70" y="23"/>
                    <a:pt x="71" y="23"/>
                    <a:pt x="72" y="23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8" y="26"/>
                    <a:pt x="78" y="28"/>
                    <a:pt x="77" y="29"/>
                  </a:cubicBezTo>
                  <a:cubicBezTo>
                    <a:pt x="64" y="53"/>
                    <a:pt x="64" y="53"/>
                    <a:pt x="64" y="53"/>
                  </a:cubicBezTo>
                  <a:cubicBezTo>
                    <a:pt x="64" y="54"/>
                    <a:pt x="62" y="55"/>
                    <a:pt x="61" y="5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49" name="Google Shape;49;p10"/>
            <p:cNvSpPr/>
            <p:nvPr/>
          </p:nvSpPr>
          <p:spPr>
            <a:xfrm>
              <a:off x="4294" y="2208"/>
              <a:ext cx="84" cy="74"/>
            </a:xfrm>
            <a:custGeom>
              <a:avLst/>
              <a:gdLst/>
              <a:ahLst/>
              <a:cxnLst/>
              <a:rect l="l" t="t" r="r" b="b"/>
              <a:pathLst>
                <a:path w="69" h="60" extrusionOk="0">
                  <a:moveTo>
                    <a:pt x="56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9"/>
                    <a:pt x="1" y="60"/>
                    <a:pt x="2" y="60"/>
                  </a:cubicBezTo>
                  <a:cubicBezTo>
                    <a:pt x="66" y="60"/>
                    <a:pt x="66" y="60"/>
                    <a:pt x="66" y="60"/>
                  </a:cubicBezTo>
                  <a:cubicBezTo>
                    <a:pt x="68" y="60"/>
                    <a:pt x="69" y="59"/>
                    <a:pt x="69" y="58"/>
                  </a:cubicBezTo>
                  <a:cubicBezTo>
                    <a:pt x="69" y="13"/>
                    <a:pt x="69" y="13"/>
                    <a:pt x="69" y="13"/>
                  </a:cubicBezTo>
                  <a:lnTo>
                    <a:pt x="56" y="0"/>
                  </a:lnTo>
                  <a:close/>
                  <a:moveTo>
                    <a:pt x="34" y="51"/>
                  </a:moveTo>
                  <a:cubicBezTo>
                    <a:pt x="13" y="34"/>
                    <a:pt x="13" y="34"/>
                    <a:pt x="13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56" y="34"/>
                    <a:pt x="56" y="34"/>
                    <a:pt x="56" y="34"/>
                  </a:cubicBezTo>
                  <a:lnTo>
                    <a:pt x="34" y="51"/>
                  </a:lnTo>
                  <a:close/>
                  <a:moveTo>
                    <a:pt x="10" y="8"/>
                  </a:moveTo>
                  <a:cubicBezTo>
                    <a:pt x="15" y="4"/>
                    <a:pt x="15" y="4"/>
                    <a:pt x="15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8" y="8"/>
                    <a:pt x="58" y="8"/>
                    <a:pt x="58" y="8"/>
                  </a:cubicBezTo>
                  <a:lnTo>
                    <a:pt x="10" y="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50" name="Google Shape;50;p10"/>
            <p:cNvSpPr/>
            <p:nvPr/>
          </p:nvSpPr>
          <p:spPr>
            <a:xfrm>
              <a:off x="4412" y="1391"/>
              <a:ext cx="70" cy="94"/>
            </a:xfrm>
            <a:custGeom>
              <a:avLst/>
              <a:gdLst/>
              <a:ahLst/>
              <a:cxnLst/>
              <a:rect l="l" t="t" r="r" b="b"/>
              <a:pathLst>
                <a:path w="57" h="77" extrusionOk="0">
                  <a:moveTo>
                    <a:pt x="57" y="48"/>
                  </a:moveTo>
                  <a:cubicBezTo>
                    <a:pt x="57" y="48"/>
                    <a:pt x="57" y="48"/>
                    <a:pt x="57" y="48"/>
                  </a:cubicBezTo>
                  <a:cubicBezTo>
                    <a:pt x="57" y="48"/>
                    <a:pt x="57" y="48"/>
                    <a:pt x="57" y="47"/>
                  </a:cubicBezTo>
                  <a:cubicBezTo>
                    <a:pt x="57" y="24"/>
                    <a:pt x="28" y="0"/>
                    <a:pt x="28" y="0"/>
                  </a:cubicBezTo>
                  <a:cubicBezTo>
                    <a:pt x="28" y="0"/>
                    <a:pt x="0" y="24"/>
                    <a:pt x="0" y="4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5"/>
                    <a:pt x="13" y="77"/>
                    <a:pt x="28" y="77"/>
                  </a:cubicBezTo>
                  <a:cubicBezTo>
                    <a:pt x="44" y="77"/>
                    <a:pt x="57" y="65"/>
                    <a:pt x="57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7" y="49"/>
                    <a:pt x="57" y="49"/>
                    <a:pt x="57" y="48"/>
                  </a:cubicBezTo>
                  <a:cubicBezTo>
                    <a:pt x="57" y="48"/>
                    <a:pt x="57" y="48"/>
                    <a:pt x="57" y="48"/>
                  </a:cubicBezTo>
                  <a:close/>
                  <a:moveTo>
                    <a:pt x="48" y="49"/>
                  </a:moveTo>
                  <a:cubicBezTo>
                    <a:pt x="48" y="49"/>
                    <a:pt x="48" y="49"/>
                    <a:pt x="48" y="49"/>
                  </a:cubicBezTo>
                  <a:cubicBezTo>
                    <a:pt x="48" y="54"/>
                    <a:pt x="46" y="59"/>
                    <a:pt x="42" y="62"/>
                  </a:cubicBezTo>
                  <a:cubicBezTo>
                    <a:pt x="38" y="66"/>
                    <a:pt x="34" y="68"/>
                    <a:pt x="28" y="68"/>
                  </a:cubicBezTo>
                  <a:cubicBezTo>
                    <a:pt x="28" y="68"/>
                    <a:pt x="27" y="68"/>
                    <a:pt x="26" y="68"/>
                  </a:cubicBezTo>
                  <a:cubicBezTo>
                    <a:pt x="36" y="61"/>
                    <a:pt x="43" y="50"/>
                    <a:pt x="43" y="37"/>
                  </a:cubicBezTo>
                  <a:cubicBezTo>
                    <a:pt x="43" y="35"/>
                    <a:pt x="43" y="34"/>
                    <a:pt x="43" y="32"/>
                  </a:cubicBezTo>
                  <a:cubicBezTo>
                    <a:pt x="46" y="38"/>
                    <a:pt x="48" y="43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9"/>
                    <a:pt x="48" y="49"/>
                    <a:pt x="48" y="49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51" name="Google Shape;51;p10"/>
            <p:cNvSpPr/>
            <p:nvPr/>
          </p:nvSpPr>
          <p:spPr>
            <a:xfrm>
              <a:off x="4337" y="1322"/>
              <a:ext cx="109" cy="104"/>
            </a:xfrm>
            <a:custGeom>
              <a:avLst/>
              <a:gdLst/>
              <a:ahLst/>
              <a:cxnLst/>
              <a:rect l="l" t="t" r="r" b="b"/>
              <a:pathLst>
                <a:path w="89" h="85" extrusionOk="0">
                  <a:moveTo>
                    <a:pt x="52" y="2"/>
                  </a:moveTo>
                  <a:cubicBezTo>
                    <a:pt x="4" y="35"/>
                    <a:pt x="4" y="35"/>
                    <a:pt x="4" y="35"/>
                  </a:cubicBezTo>
                  <a:cubicBezTo>
                    <a:pt x="1" y="38"/>
                    <a:pt x="0" y="42"/>
                    <a:pt x="3" y="45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30" y="84"/>
                    <a:pt x="34" y="85"/>
                    <a:pt x="37" y="83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88" y="48"/>
                    <a:pt x="89" y="44"/>
                    <a:pt x="87" y="41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59" y="1"/>
                    <a:pt x="55" y="0"/>
                    <a:pt x="52" y="2"/>
                  </a:cubicBezTo>
                  <a:close/>
                  <a:moveTo>
                    <a:pt x="38" y="48"/>
                  </a:moveTo>
                  <a:cubicBezTo>
                    <a:pt x="31" y="70"/>
                    <a:pt x="31" y="70"/>
                    <a:pt x="31" y="70"/>
                  </a:cubicBezTo>
                  <a:cubicBezTo>
                    <a:pt x="11" y="42"/>
                    <a:pt x="11" y="42"/>
                    <a:pt x="11" y="42"/>
                  </a:cubicBezTo>
                  <a:lnTo>
                    <a:pt x="38" y="48"/>
                  </a:lnTo>
                  <a:close/>
                  <a:moveTo>
                    <a:pt x="14" y="40"/>
                  </a:moveTo>
                  <a:cubicBezTo>
                    <a:pt x="52" y="13"/>
                    <a:pt x="52" y="13"/>
                    <a:pt x="52" y="13"/>
                  </a:cubicBezTo>
                  <a:cubicBezTo>
                    <a:pt x="43" y="41"/>
                    <a:pt x="43" y="41"/>
                    <a:pt x="43" y="41"/>
                  </a:cubicBezTo>
                  <a:lnTo>
                    <a:pt x="14" y="40"/>
                  </a:lnTo>
                  <a:close/>
                  <a:moveTo>
                    <a:pt x="39" y="48"/>
                  </a:moveTo>
                  <a:cubicBezTo>
                    <a:pt x="50" y="50"/>
                    <a:pt x="50" y="50"/>
                    <a:pt x="50" y="50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38" y="72"/>
                    <a:pt x="38" y="72"/>
                    <a:pt x="38" y="72"/>
                  </a:cubicBezTo>
                  <a:lnTo>
                    <a:pt x="39" y="48"/>
                  </a:lnTo>
                  <a:close/>
                  <a:moveTo>
                    <a:pt x="51" y="39"/>
                  </a:moveTo>
                  <a:cubicBezTo>
                    <a:pt x="55" y="11"/>
                    <a:pt x="55" y="11"/>
                    <a:pt x="55" y="11"/>
                  </a:cubicBezTo>
                  <a:cubicBezTo>
                    <a:pt x="75" y="40"/>
                    <a:pt x="75" y="40"/>
                    <a:pt x="75" y="40"/>
                  </a:cubicBezTo>
                  <a:lnTo>
                    <a:pt x="51" y="3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52" name="Google Shape;52;p10"/>
            <p:cNvSpPr/>
            <p:nvPr/>
          </p:nvSpPr>
          <p:spPr>
            <a:xfrm>
              <a:off x="4294" y="1262"/>
              <a:ext cx="83" cy="85"/>
            </a:xfrm>
            <a:custGeom>
              <a:avLst/>
              <a:gdLst/>
              <a:ahLst/>
              <a:cxnLst/>
              <a:rect l="l" t="t" r="r" b="b"/>
              <a:pathLst>
                <a:path w="68" h="69" extrusionOk="0">
                  <a:moveTo>
                    <a:pt x="34" y="0"/>
                  </a:moveTo>
                  <a:cubicBezTo>
                    <a:pt x="15" y="0"/>
                    <a:pt x="0" y="16"/>
                    <a:pt x="0" y="34"/>
                  </a:cubicBezTo>
                  <a:cubicBezTo>
                    <a:pt x="0" y="53"/>
                    <a:pt x="15" y="69"/>
                    <a:pt x="34" y="69"/>
                  </a:cubicBezTo>
                  <a:cubicBezTo>
                    <a:pt x="53" y="69"/>
                    <a:pt x="68" y="53"/>
                    <a:pt x="68" y="34"/>
                  </a:cubicBezTo>
                  <a:cubicBezTo>
                    <a:pt x="68" y="16"/>
                    <a:pt x="53" y="0"/>
                    <a:pt x="34" y="0"/>
                  </a:cubicBezTo>
                  <a:close/>
                  <a:moveTo>
                    <a:pt x="34" y="62"/>
                  </a:moveTo>
                  <a:cubicBezTo>
                    <a:pt x="19" y="62"/>
                    <a:pt x="7" y="50"/>
                    <a:pt x="7" y="34"/>
                  </a:cubicBezTo>
                  <a:cubicBezTo>
                    <a:pt x="7" y="19"/>
                    <a:pt x="19" y="7"/>
                    <a:pt x="34" y="7"/>
                  </a:cubicBezTo>
                  <a:cubicBezTo>
                    <a:pt x="50" y="7"/>
                    <a:pt x="62" y="19"/>
                    <a:pt x="62" y="34"/>
                  </a:cubicBezTo>
                  <a:cubicBezTo>
                    <a:pt x="62" y="50"/>
                    <a:pt x="50" y="62"/>
                    <a:pt x="34" y="62"/>
                  </a:cubicBezTo>
                  <a:close/>
                  <a:moveTo>
                    <a:pt x="22" y="24"/>
                  </a:moveTo>
                  <a:cubicBezTo>
                    <a:pt x="36" y="34"/>
                    <a:pt x="36" y="34"/>
                    <a:pt x="36" y="34"/>
                  </a:cubicBezTo>
                  <a:cubicBezTo>
                    <a:pt x="22" y="45"/>
                    <a:pt x="22" y="45"/>
                    <a:pt x="22" y="45"/>
                  </a:cubicBezTo>
                  <a:lnTo>
                    <a:pt x="22" y="24"/>
                  </a:lnTo>
                  <a:close/>
                  <a:moveTo>
                    <a:pt x="39" y="24"/>
                  </a:moveTo>
                  <a:cubicBezTo>
                    <a:pt x="54" y="34"/>
                    <a:pt x="54" y="34"/>
                    <a:pt x="54" y="34"/>
                  </a:cubicBezTo>
                  <a:cubicBezTo>
                    <a:pt x="39" y="45"/>
                    <a:pt x="39" y="45"/>
                    <a:pt x="39" y="45"/>
                  </a:cubicBezTo>
                  <a:lnTo>
                    <a:pt x="39" y="2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53" name="Google Shape;53;p10"/>
            <p:cNvSpPr/>
            <p:nvPr/>
          </p:nvSpPr>
          <p:spPr>
            <a:xfrm>
              <a:off x="4332" y="1441"/>
              <a:ext cx="66" cy="76"/>
            </a:xfrm>
            <a:custGeom>
              <a:avLst/>
              <a:gdLst/>
              <a:ahLst/>
              <a:cxnLst/>
              <a:rect l="l" t="t" r="r" b="b"/>
              <a:pathLst>
                <a:path w="54" h="62" extrusionOk="0">
                  <a:moveTo>
                    <a:pt x="50" y="12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0" y="2"/>
                    <a:pt x="36" y="0"/>
                    <a:pt x="3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9"/>
                    <a:pt x="3" y="62"/>
                    <a:pt x="6" y="62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51" y="62"/>
                    <a:pt x="54" y="59"/>
                    <a:pt x="54" y="56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18"/>
                    <a:pt x="52" y="14"/>
                    <a:pt x="50" y="12"/>
                  </a:cubicBezTo>
                  <a:close/>
                  <a:moveTo>
                    <a:pt x="35" y="8"/>
                  </a:moveTo>
                  <a:cubicBezTo>
                    <a:pt x="35" y="8"/>
                    <a:pt x="35" y="9"/>
                    <a:pt x="35" y="9"/>
                  </a:cubicBezTo>
                  <a:cubicBezTo>
                    <a:pt x="36" y="9"/>
                    <a:pt x="37" y="10"/>
                    <a:pt x="37" y="10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5" y="17"/>
                    <a:pt x="45" y="18"/>
                    <a:pt x="45" y="19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35" y="19"/>
                    <a:pt x="35" y="19"/>
                    <a:pt x="35" y="19"/>
                  </a:cubicBezTo>
                  <a:lnTo>
                    <a:pt x="35" y="8"/>
                  </a:lnTo>
                  <a:close/>
                  <a:moveTo>
                    <a:pt x="46" y="54"/>
                  </a:moveTo>
                  <a:cubicBezTo>
                    <a:pt x="8" y="54"/>
                    <a:pt x="8" y="54"/>
                    <a:pt x="8" y="5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46" y="23"/>
                    <a:pt x="46" y="23"/>
                    <a:pt x="46" y="23"/>
                  </a:cubicBezTo>
                  <a:lnTo>
                    <a:pt x="46" y="5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54" name="Google Shape;54;p10"/>
            <p:cNvSpPr/>
            <p:nvPr/>
          </p:nvSpPr>
          <p:spPr>
            <a:xfrm>
              <a:off x="4327" y="1670"/>
              <a:ext cx="107" cy="114"/>
            </a:xfrm>
            <a:custGeom>
              <a:avLst/>
              <a:gdLst/>
              <a:ahLst/>
              <a:cxnLst/>
              <a:rect l="l" t="t" r="r" b="b"/>
              <a:pathLst>
                <a:path w="87" h="93" extrusionOk="0">
                  <a:moveTo>
                    <a:pt x="7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9"/>
                    <a:pt x="4" y="93"/>
                    <a:pt x="9" y="93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83" y="93"/>
                    <a:pt x="87" y="89"/>
                    <a:pt x="87" y="84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4"/>
                    <a:pt x="83" y="0"/>
                    <a:pt x="78" y="0"/>
                  </a:cubicBezTo>
                  <a:close/>
                  <a:moveTo>
                    <a:pt x="75" y="81"/>
                  </a:moveTo>
                  <a:cubicBezTo>
                    <a:pt x="12" y="81"/>
                    <a:pt x="12" y="81"/>
                    <a:pt x="12" y="8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75" y="11"/>
                    <a:pt x="75" y="11"/>
                    <a:pt x="75" y="11"/>
                  </a:cubicBezTo>
                  <a:lnTo>
                    <a:pt x="75" y="81"/>
                  </a:lnTo>
                  <a:close/>
                  <a:moveTo>
                    <a:pt x="23" y="40"/>
                  </a:moveTo>
                  <a:cubicBezTo>
                    <a:pt x="64" y="40"/>
                    <a:pt x="64" y="40"/>
                    <a:pt x="64" y="40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23" y="46"/>
                    <a:pt x="23" y="46"/>
                    <a:pt x="23" y="46"/>
                  </a:cubicBezTo>
                  <a:lnTo>
                    <a:pt x="23" y="40"/>
                  </a:lnTo>
                  <a:close/>
                  <a:moveTo>
                    <a:pt x="23" y="52"/>
                  </a:moveTo>
                  <a:cubicBezTo>
                    <a:pt x="64" y="52"/>
                    <a:pt x="64" y="52"/>
                    <a:pt x="64" y="52"/>
                  </a:cubicBezTo>
                  <a:cubicBezTo>
                    <a:pt x="64" y="58"/>
                    <a:pt x="64" y="58"/>
                    <a:pt x="64" y="58"/>
                  </a:cubicBezTo>
                  <a:cubicBezTo>
                    <a:pt x="23" y="58"/>
                    <a:pt x="23" y="58"/>
                    <a:pt x="23" y="58"/>
                  </a:cubicBezTo>
                  <a:lnTo>
                    <a:pt x="23" y="52"/>
                  </a:lnTo>
                  <a:close/>
                  <a:moveTo>
                    <a:pt x="23" y="64"/>
                  </a:moveTo>
                  <a:cubicBezTo>
                    <a:pt x="64" y="64"/>
                    <a:pt x="64" y="64"/>
                    <a:pt x="64" y="64"/>
                  </a:cubicBezTo>
                  <a:cubicBezTo>
                    <a:pt x="64" y="69"/>
                    <a:pt x="64" y="69"/>
                    <a:pt x="64" y="69"/>
                  </a:cubicBezTo>
                  <a:cubicBezTo>
                    <a:pt x="23" y="69"/>
                    <a:pt x="23" y="69"/>
                    <a:pt x="23" y="69"/>
                  </a:cubicBezTo>
                  <a:lnTo>
                    <a:pt x="23" y="64"/>
                  </a:lnTo>
                  <a:close/>
                  <a:moveTo>
                    <a:pt x="23" y="29"/>
                  </a:moveTo>
                  <a:cubicBezTo>
                    <a:pt x="64" y="29"/>
                    <a:pt x="64" y="29"/>
                    <a:pt x="64" y="29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23" y="35"/>
                    <a:pt x="23" y="35"/>
                    <a:pt x="23" y="35"/>
                  </a:cubicBezTo>
                  <a:lnTo>
                    <a:pt x="23" y="2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55" name="Google Shape;55;p10"/>
            <p:cNvSpPr/>
            <p:nvPr/>
          </p:nvSpPr>
          <p:spPr>
            <a:xfrm>
              <a:off x="4307" y="1806"/>
              <a:ext cx="101" cy="76"/>
            </a:xfrm>
            <a:custGeom>
              <a:avLst/>
              <a:gdLst/>
              <a:ahLst/>
              <a:cxnLst/>
              <a:rect l="l" t="t" r="r" b="b"/>
              <a:pathLst>
                <a:path w="101" h="76" extrusionOk="0">
                  <a:moveTo>
                    <a:pt x="0" y="0"/>
                  </a:moveTo>
                  <a:lnTo>
                    <a:pt x="0" y="76"/>
                  </a:lnTo>
                  <a:lnTo>
                    <a:pt x="101" y="76"/>
                  </a:lnTo>
                  <a:lnTo>
                    <a:pt x="101" y="0"/>
                  </a:lnTo>
                  <a:lnTo>
                    <a:pt x="0" y="0"/>
                  </a:lnTo>
                  <a:close/>
                  <a:moveTo>
                    <a:pt x="19" y="70"/>
                  </a:moveTo>
                  <a:lnTo>
                    <a:pt x="6" y="70"/>
                  </a:lnTo>
                  <a:lnTo>
                    <a:pt x="6" y="57"/>
                  </a:lnTo>
                  <a:lnTo>
                    <a:pt x="19" y="57"/>
                  </a:lnTo>
                  <a:lnTo>
                    <a:pt x="19" y="70"/>
                  </a:lnTo>
                  <a:close/>
                  <a:moveTo>
                    <a:pt x="19" y="44"/>
                  </a:moveTo>
                  <a:lnTo>
                    <a:pt x="6" y="44"/>
                  </a:lnTo>
                  <a:lnTo>
                    <a:pt x="6" y="32"/>
                  </a:lnTo>
                  <a:lnTo>
                    <a:pt x="19" y="32"/>
                  </a:lnTo>
                  <a:lnTo>
                    <a:pt x="19" y="44"/>
                  </a:lnTo>
                  <a:close/>
                  <a:moveTo>
                    <a:pt x="19" y="20"/>
                  </a:moveTo>
                  <a:lnTo>
                    <a:pt x="6" y="20"/>
                  </a:lnTo>
                  <a:lnTo>
                    <a:pt x="6" y="6"/>
                  </a:lnTo>
                  <a:lnTo>
                    <a:pt x="19" y="6"/>
                  </a:lnTo>
                  <a:lnTo>
                    <a:pt x="19" y="20"/>
                  </a:lnTo>
                  <a:close/>
                  <a:moveTo>
                    <a:pt x="76" y="70"/>
                  </a:moveTo>
                  <a:lnTo>
                    <a:pt x="26" y="70"/>
                  </a:lnTo>
                  <a:lnTo>
                    <a:pt x="26" y="6"/>
                  </a:lnTo>
                  <a:lnTo>
                    <a:pt x="76" y="6"/>
                  </a:lnTo>
                  <a:lnTo>
                    <a:pt x="76" y="70"/>
                  </a:lnTo>
                  <a:close/>
                  <a:moveTo>
                    <a:pt x="95" y="70"/>
                  </a:moveTo>
                  <a:lnTo>
                    <a:pt x="83" y="70"/>
                  </a:lnTo>
                  <a:lnTo>
                    <a:pt x="83" y="57"/>
                  </a:lnTo>
                  <a:lnTo>
                    <a:pt x="95" y="57"/>
                  </a:lnTo>
                  <a:lnTo>
                    <a:pt x="95" y="70"/>
                  </a:lnTo>
                  <a:close/>
                  <a:moveTo>
                    <a:pt x="95" y="44"/>
                  </a:moveTo>
                  <a:lnTo>
                    <a:pt x="83" y="44"/>
                  </a:lnTo>
                  <a:lnTo>
                    <a:pt x="83" y="32"/>
                  </a:lnTo>
                  <a:lnTo>
                    <a:pt x="95" y="32"/>
                  </a:lnTo>
                  <a:lnTo>
                    <a:pt x="95" y="44"/>
                  </a:lnTo>
                  <a:close/>
                  <a:moveTo>
                    <a:pt x="95" y="20"/>
                  </a:moveTo>
                  <a:lnTo>
                    <a:pt x="83" y="20"/>
                  </a:lnTo>
                  <a:lnTo>
                    <a:pt x="83" y="6"/>
                  </a:lnTo>
                  <a:lnTo>
                    <a:pt x="95" y="6"/>
                  </a:lnTo>
                  <a:lnTo>
                    <a:pt x="95" y="20"/>
                  </a:lnTo>
                  <a:close/>
                  <a:moveTo>
                    <a:pt x="38" y="20"/>
                  </a:moveTo>
                  <a:lnTo>
                    <a:pt x="38" y="57"/>
                  </a:lnTo>
                  <a:lnTo>
                    <a:pt x="63" y="38"/>
                  </a:lnTo>
                  <a:lnTo>
                    <a:pt x="38" y="2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56" name="Google Shape;56;p10"/>
            <p:cNvSpPr/>
            <p:nvPr/>
          </p:nvSpPr>
          <p:spPr>
            <a:xfrm>
              <a:off x="4423" y="1784"/>
              <a:ext cx="60" cy="57"/>
            </a:xfrm>
            <a:custGeom>
              <a:avLst/>
              <a:gdLst/>
              <a:ahLst/>
              <a:cxnLst/>
              <a:rect l="l" t="t" r="r" b="b"/>
              <a:pathLst>
                <a:path w="60" h="57" extrusionOk="0">
                  <a:moveTo>
                    <a:pt x="60" y="21"/>
                  </a:moveTo>
                  <a:lnTo>
                    <a:pt x="39" y="18"/>
                  </a:lnTo>
                  <a:lnTo>
                    <a:pt x="30" y="0"/>
                  </a:lnTo>
                  <a:lnTo>
                    <a:pt x="21" y="18"/>
                  </a:lnTo>
                  <a:lnTo>
                    <a:pt x="0" y="21"/>
                  </a:lnTo>
                  <a:lnTo>
                    <a:pt x="14" y="36"/>
                  </a:lnTo>
                  <a:lnTo>
                    <a:pt x="11" y="57"/>
                  </a:lnTo>
                  <a:lnTo>
                    <a:pt x="30" y="47"/>
                  </a:lnTo>
                  <a:lnTo>
                    <a:pt x="49" y="57"/>
                  </a:lnTo>
                  <a:lnTo>
                    <a:pt x="45" y="36"/>
                  </a:lnTo>
                  <a:lnTo>
                    <a:pt x="60" y="21"/>
                  </a:lnTo>
                  <a:close/>
                  <a:moveTo>
                    <a:pt x="30" y="42"/>
                  </a:moveTo>
                  <a:lnTo>
                    <a:pt x="17" y="49"/>
                  </a:lnTo>
                  <a:lnTo>
                    <a:pt x="19" y="34"/>
                  </a:lnTo>
                  <a:lnTo>
                    <a:pt x="8" y="25"/>
                  </a:lnTo>
                  <a:lnTo>
                    <a:pt x="23" y="22"/>
                  </a:lnTo>
                  <a:lnTo>
                    <a:pt x="30" y="9"/>
                  </a:lnTo>
                  <a:lnTo>
                    <a:pt x="37" y="22"/>
                  </a:lnTo>
                  <a:lnTo>
                    <a:pt x="51" y="25"/>
                  </a:lnTo>
                  <a:lnTo>
                    <a:pt x="40" y="34"/>
                  </a:lnTo>
                  <a:lnTo>
                    <a:pt x="43" y="49"/>
                  </a:lnTo>
                  <a:lnTo>
                    <a:pt x="30" y="42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57" name="Google Shape;57;p10"/>
            <p:cNvSpPr/>
            <p:nvPr/>
          </p:nvSpPr>
          <p:spPr>
            <a:xfrm>
              <a:off x="4225" y="1207"/>
              <a:ext cx="74" cy="79"/>
            </a:xfrm>
            <a:custGeom>
              <a:avLst/>
              <a:gdLst/>
              <a:ahLst/>
              <a:cxnLst/>
              <a:rect l="l" t="t" r="r" b="b"/>
              <a:pathLst>
                <a:path w="60" h="65" extrusionOk="0">
                  <a:moveTo>
                    <a:pt x="48" y="11"/>
                  </a:moveTo>
                  <a:cubicBezTo>
                    <a:pt x="53" y="11"/>
                    <a:pt x="58" y="9"/>
                    <a:pt x="60" y="7"/>
                  </a:cubicBezTo>
                  <a:cubicBezTo>
                    <a:pt x="60" y="45"/>
                    <a:pt x="60" y="45"/>
                    <a:pt x="60" y="45"/>
                  </a:cubicBezTo>
                  <a:cubicBezTo>
                    <a:pt x="58" y="47"/>
                    <a:pt x="53" y="49"/>
                    <a:pt x="48" y="49"/>
                  </a:cubicBezTo>
                  <a:cubicBezTo>
                    <a:pt x="43" y="49"/>
                    <a:pt x="39" y="48"/>
                    <a:pt x="36" y="46"/>
                  </a:cubicBezTo>
                  <a:cubicBezTo>
                    <a:pt x="33" y="44"/>
                    <a:pt x="29" y="42"/>
                    <a:pt x="24" y="42"/>
                  </a:cubicBezTo>
                  <a:cubicBezTo>
                    <a:pt x="19" y="42"/>
                    <a:pt x="15" y="45"/>
                    <a:pt x="12" y="4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5" y="7"/>
                    <a:pt x="19" y="5"/>
                    <a:pt x="24" y="5"/>
                  </a:cubicBezTo>
                  <a:cubicBezTo>
                    <a:pt x="29" y="5"/>
                    <a:pt x="33" y="6"/>
                    <a:pt x="36" y="8"/>
                  </a:cubicBezTo>
                  <a:cubicBezTo>
                    <a:pt x="39" y="10"/>
                    <a:pt x="43" y="11"/>
                    <a:pt x="48" y="11"/>
                  </a:cubicBezTo>
                  <a:close/>
                  <a:moveTo>
                    <a:pt x="4" y="0"/>
                  </a:moveTo>
                  <a:cubicBezTo>
                    <a:pt x="6" y="0"/>
                    <a:pt x="8" y="2"/>
                    <a:pt x="8" y="5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0"/>
                    <a:pt x="4" y="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58" name="Google Shape;58;p10"/>
            <p:cNvSpPr/>
            <p:nvPr/>
          </p:nvSpPr>
          <p:spPr>
            <a:xfrm>
              <a:off x="4132" y="1168"/>
              <a:ext cx="78" cy="80"/>
            </a:xfrm>
            <a:custGeom>
              <a:avLst/>
              <a:gdLst/>
              <a:ahLst/>
              <a:cxnLst/>
              <a:rect l="l" t="t" r="r" b="b"/>
              <a:pathLst>
                <a:path w="64" h="65" extrusionOk="0">
                  <a:moveTo>
                    <a:pt x="54" y="0"/>
                  </a:moveTo>
                  <a:cubicBezTo>
                    <a:pt x="49" y="0"/>
                    <a:pt x="44" y="5"/>
                    <a:pt x="44" y="10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65"/>
                    <a:pt x="52" y="65"/>
                    <a:pt x="52" y="65"/>
                  </a:cubicBezTo>
                  <a:cubicBezTo>
                    <a:pt x="64" y="65"/>
                    <a:pt x="64" y="65"/>
                    <a:pt x="64" y="65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4" y="5"/>
                    <a:pt x="60" y="0"/>
                    <a:pt x="54" y="0"/>
                  </a:cubicBezTo>
                  <a:close/>
                  <a:moveTo>
                    <a:pt x="26" y="0"/>
                  </a:moveTo>
                  <a:cubicBezTo>
                    <a:pt x="25" y="0"/>
                    <a:pt x="24" y="1"/>
                    <a:pt x="24" y="2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7"/>
                    <a:pt x="23" y="17"/>
                    <a:pt x="22" y="17"/>
                  </a:cubicBezTo>
                  <a:cubicBezTo>
                    <a:pt x="21" y="17"/>
                    <a:pt x="20" y="17"/>
                    <a:pt x="20" y="16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19" y="0"/>
                    <a:pt x="18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7"/>
                    <a:pt x="15" y="17"/>
                    <a:pt x="14" y="17"/>
                  </a:cubicBezTo>
                  <a:cubicBezTo>
                    <a:pt x="13" y="17"/>
                    <a:pt x="12" y="17"/>
                    <a:pt x="12" y="16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9" y="0"/>
                    <a:pt x="8" y="1"/>
                    <a:pt x="8" y="2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7" y="17"/>
                    <a:pt x="6" y="17"/>
                  </a:cubicBezTo>
                  <a:cubicBezTo>
                    <a:pt x="5" y="17"/>
                    <a:pt x="4" y="17"/>
                    <a:pt x="4" y="16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3"/>
                    <a:pt x="3" y="25"/>
                  </a:cubicBezTo>
                  <a:cubicBezTo>
                    <a:pt x="5" y="26"/>
                    <a:pt x="8" y="28"/>
                    <a:pt x="8" y="33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20" y="65"/>
                    <a:pt x="20" y="65"/>
                    <a:pt x="20" y="65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8"/>
                    <a:pt x="22" y="26"/>
                    <a:pt x="25" y="25"/>
                  </a:cubicBezTo>
                  <a:cubicBezTo>
                    <a:pt x="26" y="23"/>
                    <a:pt x="28" y="22"/>
                    <a:pt x="28" y="21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59" name="Google Shape;59;p10"/>
            <p:cNvSpPr/>
            <p:nvPr/>
          </p:nvSpPr>
          <p:spPr>
            <a:xfrm>
              <a:off x="4286" y="1899"/>
              <a:ext cx="91" cy="102"/>
            </a:xfrm>
            <a:custGeom>
              <a:avLst/>
              <a:gdLst/>
              <a:ahLst/>
              <a:cxnLst/>
              <a:rect l="l" t="t" r="r" b="b"/>
              <a:pathLst>
                <a:path w="74" h="83" extrusionOk="0">
                  <a:moveTo>
                    <a:pt x="58" y="25"/>
                  </a:moveTo>
                  <a:cubicBezTo>
                    <a:pt x="60" y="24"/>
                    <a:pt x="61" y="23"/>
                    <a:pt x="63" y="22"/>
                  </a:cubicBezTo>
                  <a:cubicBezTo>
                    <a:pt x="65" y="19"/>
                    <a:pt x="67" y="16"/>
                    <a:pt x="68" y="12"/>
                  </a:cubicBezTo>
                  <a:cubicBezTo>
                    <a:pt x="69" y="9"/>
                    <a:pt x="68" y="5"/>
                    <a:pt x="65" y="3"/>
                  </a:cubicBezTo>
                  <a:cubicBezTo>
                    <a:pt x="63" y="1"/>
                    <a:pt x="61" y="0"/>
                    <a:pt x="58" y="0"/>
                  </a:cubicBezTo>
                  <a:cubicBezTo>
                    <a:pt x="54" y="0"/>
                    <a:pt x="50" y="2"/>
                    <a:pt x="46" y="5"/>
                  </a:cubicBezTo>
                  <a:cubicBezTo>
                    <a:pt x="41" y="11"/>
                    <a:pt x="38" y="18"/>
                    <a:pt x="36" y="24"/>
                  </a:cubicBezTo>
                  <a:cubicBezTo>
                    <a:pt x="35" y="18"/>
                    <a:pt x="32" y="11"/>
                    <a:pt x="27" y="6"/>
                  </a:cubicBezTo>
                  <a:cubicBezTo>
                    <a:pt x="25" y="4"/>
                    <a:pt x="21" y="2"/>
                    <a:pt x="18" y="2"/>
                  </a:cubicBezTo>
                  <a:cubicBezTo>
                    <a:pt x="15" y="2"/>
                    <a:pt x="13" y="3"/>
                    <a:pt x="11" y="5"/>
                  </a:cubicBezTo>
                  <a:cubicBezTo>
                    <a:pt x="7" y="9"/>
                    <a:pt x="8" y="16"/>
                    <a:pt x="12" y="21"/>
                  </a:cubicBezTo>
                  <a:cubicBezTo>
                    <a:pt x="14" y="23"/>
                    <a:pt x="16" y="24"/>
                    <a:pt x="18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83"/>
                    <a:pt x="6" y="83"/>
                    <a:pt x="6" y="83"/>
                  </a:cubicBezTo>
                  <a:cubicBezTo>
                    <a:pt x="69" y="83"/>
                    <a:pt x="69" y="83"/>
                    <a:pt x="69" y="83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25"/>
                    <a:pt x="74" y="25"/>
                    <a:pt x="74" y="25"/>
                  </a:cubicBezTo>
                  <a:lnTo>
                    <a:pt x="58" y="25"/>
                  </a:lnTo>
                  <a:close/>
                  <a:moveTo>
                    <a:pt x="50" y="10"/>
                  </a:moveTo>
                  <a:cubicBezTo>
                    <a:pt x="53" y="7"/>
                    <a:pt x="56" y="6"/>
                    <a:pt x="58" y="6"/>
                  </a:cubicBezTo>
                  <a:cubicBezTo>
                    <a:pt x="59" y="6"/>
                    <a:pt x="60" y="6"/>
                    <a:pt x="61" y="7"/>
                  </a:cubicBezTo>
                  <a:cubicBezTo>
                    <a:pt x="63" y="9"/>
                    <a:pt x="62" y="14"/>
                    <a:pt x="59" y="18"/>
                  </a:cubicBezTo>
                  <a:cubicBezTo>
                    <a:pt x="55" y="21"/>
                    <a:pt x="50" y="24"/>
                    <a:pt x="46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3" y="21"/>
                    <a:pt x="46" y="14"/>
                    <a:pt x="50" y="10"/>
                  </a:cubicBezTo>
                  <a:close/>
                  <a:moveTo>
                    <a:pt x="14" y="12"/>
                  </a:moveTo>
                  <a:cubicBezTo>
                    <a:pt x="14" y="12"/>
                    <a:pt x="14" y="10"/>
                    <a:pt x="15" y="9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0" y="8"/>
                    <a:pt x="22" y="9"/>
                    <a:pt x="23" y="10"/>
                  </a:cubicBezTo>
                  <a:cubicBezTo>
                    <a:pt x="26" y="13"/>
                    <a:pt x="28" y="18"/>
                    <a:pt x="30" y="23"/>
                  </a:cubicBezTo>
                  <a:cubicBezTo>
                    <a:pt x="30" y="23"/>
                    <a:pt x="30" y="23"/>
                    <a:pt x="30" y="24"/>
                  </a:cubicBezTo>
                  <a:cubicBezTo>
                    <a:pt x="30" y="24"/>
                    <a:pt x="29" y="24"/>
                    <a:pt x="29" y="23"/>
                  </a:cubicBezTo>
                  <a:cubicBezTo>
                    <a:pt x="24" y="22"/>
                    <a:pt x="19" y="20"/>
                    <a:pt x="17" y="17"/>
                  </a:cubicBezTo>
                  <a:cubicBezTo>
                    <a:pt x="15" y="16"/>
                    <a:pt x="14" y="14"/>
                    <a:pt x="14" y="12"/>
                  </a:cubicBezTo>
                  <a:close/>
                  <a:moveTo>
                    <a:pt x="32" y="78"/>
                  </a:moveTo>
                  <a:cubicBezTo>
                    <a:pt x="11" y="78"/>
                    <a:pt x="11" y="78"/>
                    <a:pt x="11" y="78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32" y="44"/>
                    <a:pt x="32" y="44"/>
                    <a:pt x="32" y="44"/>
                  </a:cubicBezTo>
                  <a:lnTo>
                    <a:pt x="32" y="78"/>
                  </a:lnTo>
                  <a:close/>
                  <a:moveTo>
                    <a:pt x="32" y="41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2" y="31"/>
                    <a:pt x="32" y="31"/>
                    <a:pt x="32" y="31"/>
                  </a:cubicBezTo>
                  <a:lnTo>
                    <a:pt x="32" y="41"/>
                  </a:lnTo>
                  <a:close/>
                  <a:moveTo>
                    <a:pt x="63" y="78"/>
                  </a:moveTo>
                  <a:cubicBezTo>
                    <a:pt x="42" y="78"/>
                    <a:pt x="42" y="78"/>
                    <a:pt x="42" y="78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63" y="44"/>
                    <a:pt x="63" y="44"/>
                    <a:pt x="63" y="44"/>
                  </a:cubicBezTo>
                  <a:lnTo>
                    <a:pt x="63" y="78"/>
                  </a:lnTo>
                  <a:close/>
                  <a:moveTo>
                    <a:pt x="69" y="41"/>
                  </a:moveTo>
                  <a:cubicBezTo>
                    <a:pt x="42" y="41"/>
                    <a:pt x="42" y="41"/>
                    <a:pt x="42" y="41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69" y="31"/>
                    <a:pt x="69" y="31"/>
                    <a:pt x="69" y="31"/>
                  </a:cubicBezTo>
                  <a:lnTo>
                    <a:pt x="69" y="4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60" name="Google Shape;60;p10"/>
            <p:cNvSpPr/>
            <p:nvPr/>
          </p:nvSpPr>
          <p:spPr>
            <a:xfrm>
              <a:off x="4259" y="2360"/>
              <a:ext cx="95" cy="78"/>
            </a:xfrm>
            <a:custGeom>
              <a:avLst/>
              <a:gdLst/>
              <a:ahLst/>
              <a:cxnLst/>
              <a:rect l="l" t="t" r="r" b="b"/>
              <a:pathLst>
                <a:path w="77" h="63" extrusionOk="0">
                  <a:moveTo>
                    <a:pt x="0" y="32"/>
                  </a:moveTo>
                  <a:cubicBezTo>
                    <a:pt x="0" y="36"/>
                    <a:pt x="0" y="39"/>
                    <a:pt x="1" y="42"/>
                  </a:cubicBezTo>
                  <a:cubicBezTo>
                    <a:pt x="1" y="45"/>
                    <a:pt x="2" y="47"/>
                    <a:pt x="3" y="49"/>
                  </a:cubicBezTo>
                  <a:cubicBezTo>
                    <a:pt x="5" y="51"/>
                    <a:pt x="6" y="53"/>
                    <a:pt x="8" y="55"/>
                  </a:cubicBezTo>
                  <a:cubicBezTo>
                    <a:pt x="10" y="56"/>
                    <a:pt x="12" y="58"/>
                    <a:pt x="14" y="59"/>
                  </a:cubicBezTo>
                  <a:cubicBezTo>
                    <a:pt x="16" y="60"/>
                    <a:pt x="18" y="60"/>
                    <a:pt x="21" y="61"/>
                  </a:cubicBezTo>
                  <a:cubicBezTo>
                    <a:pt x="23" y="62"/>
                    <a:pt x="26" y="62"/>
                    <a:pt x="29" y="62"/>
                  </a:cubicBezTo>
                  <a:cubicBezTo>
                    <a:pt x="32" y="63"/>
                    <a:pt x="35" y="63"/>
                    <a:pt x="38" y="63"/>
                  </a:cubicBezTo>
                  <a:cubicBezTo>
                    <a:pt x="42" y="63"/>
                    <a:pt x="45" y="63"/>
                    <a:pt x="47" y="62"/>
                  </a:cubicBezTo>
                  <a:cubicBezTo>
                    <a:pt x="50" y="62"/>
                    <a:pt x="53" y="62"/>
                    <a:pt x="56" y="61"/>
                  </a:cubicBezTo>
                  <a:cubicBezTo>
                    <a:pt x="58" y="60"/>
                    <a:pt x="61" y="60"/>
                    <a:pt x="63" y="59"/>
                  </a:cubicBezTo>
                  <a:cubicBezTo>
                    <a:pt x="65" y="58"/>
                    <a:pt x="67" y="56"/>
                    <a:pt x="69" y="55"/>
                  </a:cubicBezTo>
                  <a:cubicBezTo>
                    <a:pt x="71" y="53"/>
                    <a:pt x="72" y="51"/>
                    <a:pt x="73" y="49"/>
                  </a:cubicBezTo>
                  <a:cubicBezTo>
                    <a:pt x="74" y="47"/>
                    <a:pt x="75" y="45"/>
                    <a:pt x="76" y="42"/>
                  </a:cubicBezTo>
                  <a:cubicBezTo>
                    <a:pt x="77" y="39"/>
                    <a:pt x="77" y="36"/>
                    <a:pt x="77" y="32"/>
                  </a:cubicBezTo>
                  <a:cubicBezTo>
                    <a:pt x="77" y="26"/>
                    <a:pt x="75" y="21"/>
                    <a:pt x="71" y="16"/>
                  </a:cubicBezTo>
                  <a:cubicBezTo>
                    <a:pt x="71" y="16"/>
                    <a:pt x="71" y="15"/>
                    <a:pt x="71" y="14"/>
                  </a:cubicBezTo>
                  <a:cubicBezTo>
                    <a:pt x="71" y="13"/>
                    <a:pt x="72" y="12"/>
                    <a:pt x="72" y="11"/>
                  </a:cubicBezTo>
                  <a:cubicBezTo>
                    <a:pt x="72" y="9"/>
                    <a:pt x="72" y="8"/>
                    <a:pt x="72" y="6"/>
                  </a:cubicBezTo>
                  <a:cubicBezTo>
                    <a:pt x="71" y="4"/>
                    <a:pt x="71" y="2"/>
                    <a:pt x="7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0"/>
                    <a:pt x="68" y="0"/>
                    <a:pt x="67" y="0"/>
                  </a:cubicBezTo>
                  <a:cubicBezTo>
                    <a:pt x="67" y="0"/>
                    <a:pt x="65" y="0"/>
                    <a:pt x="64" y="1"/>
                  </a:cubicBezTo>
                  <a:cubicBezTo>
                    <a:pt x="63" y="1"/>
                    <a:pt x="61" y="2"/>
                    <a:pt x="60" y="3"/>
                  </a:cubicBezTo>
                  <a:cubicBezTo>
                    <a:pt x="58" y="4"/>
                    <a:pt x="56" y="5"/>
                    <a:pt x="53" y="6"/>
                  </a:cubicBezTo>
                  <a:cubicBezTo>
                    <a:pt x="50" y="5"/>
                    <a:pt x="45" y="5"/>
                    <a:pt x="38" y="5"/>
                  </a:cubicBezTo>
                  <a:cubicBezTo>
                    <a:pt x="32" y="5"/>
                    <a:pt x="27" y="5"/>
                    <a:pt x="23" y="6"/>
                  </a:cubicBezTo>
                  <a:cubicBezTo>
                    <a:pt x="21" y="5"/>
                    <a:pt x="19" y="4"/>
                    <a:pt x="17" y="3"/>
                  </a:cubicBezTo>
                  <a:cubicBezTo>
                    <a:pt x="15" y="2"/>
                    <a:pt x="14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2"/>
                    <a:pt x="5" y="4"/>
                    <a:pt x="5" y="6"/>
                  </a:cubicBezTo>
                  <a:cubicBezTo>
                    <a:pt x="5" y="8"/>
                    <a:pt x="5" y="9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6" y="15"/>
                    <a:pt x="6" y="16"/>
                    <a:pt x="6" y="16"/>
                  </a:cubicBezTo>
                  <a:cubicBezTo>
                    <a:pt x="2" y="21"/>
                    <a:pt x="0" y="26"/>
                    <a:pt x="0" y="32"/>
                  </a:cubicBezTo>
                  <a:close/>
                  <a:moveTo>
                    <a:pt x="9" y="42"/>
                  </a:moveTo>
                  <a:cubicBezTo>
                    <a:pt x="9" y="38"/>
                    <a:pt x="11" y="35"/>
                    <a:pt x="14" y="32"/>
                  </a:cubicBezTo>
                  <a:cubicBezTo>
                    <a:pt x="15" y="31"/>
                    <a:pt x="16" y="30"/>
                    <a:pt x="18" y="30"/>
                  </a:cubicBezTo>
                  <a:cubicBezTo>
                    <a:pt x="19" y="29"/>
                    <a:pt x="20" y="29"/>
                    <a:pt x="22" y="29"/>
                  </a:cubicBezTo>
                  <a:cubicBezTo>
                    <a:pt x="24" y="29"/>
                    <a:pt x="25" y="29"/>
                    <a:pt x="27" y="29"/>
                  </a:cubicBezTo>
                  <a:cubicBezTo>
                    <a:pt x="28" y="29"/>
                    <a:pt x="30" y="29"/>
                    <a:pt x="32" y="29"/>
                  </a:cubicBezTo>
                  <a:cubicBezTo>
                    <a:pt x="35" y="30"/>
                    <a:pt x="36" y="30"/>
                    <a:pt x="38" y="30"/>
                  </a:cubicBezTo>
                  <a:cubicBezTo>
                    <a:pt x="40" y="30"/>
                    <a:pt x="42" y="30"/>
                    <a:pt x="44" y="29"/>
                  </a:cubicBezTo>
                  <a:cubicBezTo>
                    <a:pt x="46" y="29"/>
                    <a:pt x="48" y="29"/>
                    <a:pt x="49" y="29"/>
                  </a:cubicBezTo>
                  <a:cubicBezTo>
                    <a:pt x="51" y="29"/>
                    <a:pt x="52" y="29"/>
                    <a:pt x="54" y="29"/>
                  </a:cubicBezTo>
                  <a:cubicBezTo>
                    <a:pt x="56" y="29"/>
                    <a:pt x="57" y="29"/>
                    <a:pt x="59" y="30"/>
                  </a:cubicBezTo>
                  <a:cubicBezTo>
                    <a:pt x="60" y="30"/>
                    <a:pt x="61" y="31"/>
                    <a:pt x="62" y="32"/>
                  </a:cubicBezTo>
                  <a:cubicBezTo>
                    <a:pt x="65" y="35"/>
                    <a:pt x="67" y="38"/>
                    <a:pt x="67" y="42"/>
                  </a:cubicBezTo>
                  <a:cubicBezTo>
                    <a:pt x="67" y="44"/>
                    <a:pt x="67" y="46"/>
                    <a:pt x="66" y="48"/>
                  </a:cubicBezTo>
                  <a:cubicBezTo>
                    <a:pt x="66" y="49"/>
                    <a:pt x="65" y="51"/>
                    <a:pt x="64" y="52"/>
                  </a:cubicBezTo>
                  <a:cubicBezTo>
                    <a:pt x="63" y="53"/>
                    <a:pt x="62" y="54"/>
                    <a:pt x="61" y="55"/>
                  </a:cubicBezTo>
                  <a:cubicBezTo>
                    <a:pt x="59" y="55"/>
                    <a:pt x="58" y="56"/>
                    <a:pt x="56" y="57"/>
                  </a:cubicBezTo>
                  <a:cubicBezTo>
                    <a:pt x="55" y="57"/>
                    <a:pt x="53" y="57"/>
                    <a:pt x="51" y="58"/>
                  </a:cubicBezTo>
                  <a:cubicBezTo>
                    <a:pt x="48" y="58"/>
                    <a:pt x="46" y="58"/>
                    <a:pt x="45" y="58"/>
                  </a:cubicBezTo>
                  <a:cubicBezTo>
                    <a:pt x="43" y="58"/>
                    <a:pt x="41" y="58"/>
                    <a:pt x="38" y="58"/>
                  </a:cubicBezTo>
                  <a:cubicBezTo>
                    <a:pt x="35" y="58"/>
                    <a:pt x="33" y="58"/>
                    <a:pt x="31" y="58"/>
                  </a:cubicBezTo>
                  <a:cubicBezTo>
                    <a:pt x="30" y="58"/>
                    <a:pt x="28" y="58"/>
                    <a:pt x="25" y="58"/>
                  </a:cubicBezTo>
                  <a:cubicBezTo>
                    <a:pt x="23" y="57"/>
                    <a:pt x="21" y="57"/>
                    <a:pt x="20" y="57"/>
                  </a:cubicBezTo>
                  <a:cubicBezTo>
                    <a:pt x="19" y="56"/>
                    <a:pt x="17" y="55"/>
                    <a:pt x="16" y="55"/>
                  </a:cubicBezTo>
                  <a:cubicBezTo>
                    <a:pt x="14" y="54"/>
                    <a:pt x="13" y="53"/>
                    <a:pt x="12" y="52"/>
                  </a:cubicBezTo>
                  <a:cubicBezTo>
                    <a:pt x="11" y="51"/>
                    <a:pt x="11" y="49"/>
                    <a:pt x="10" y="48"/>
                  </a:cubicBezTo>
                  <a:cubicBezTo>
                    <a:pt x="9" y="46"/>
                    <a:pt x="9" y="44"/>
                    <a:pt x="9" y="42"/>
                  </a:cubicBezTo>
                  <a:close/>
                  <a:moveTo>
                    <a:pt x="48" y="41"/>
                  </a:moveTo>
                  <a:cubicBezTo>
                    <a:pt x="48" y="45"/>
                    <a:pt x="50" y="48"/>
                    <a:pt x="53" y="48"/>
                  </a:cubicBezTo>
                  <a:cubicBezTo>
                    <a:pt x="55" y="48"/>
                    <a:pt x="58" y="45"/>
                    <a:pt x="58" y="41"/>
                  </a:cubicBezTo>
                  <a:cubicBezTo>
                    <a:pt x="58" y="37"/>
                    <a:pt x="55" y="34"/>
                    <a:pt x="53" y="34"/>
                  </a:cubicBezTo>
                  <a:cubicBezTo>
                    <a:pt x="50" y="34"/>
                    <a:pt x="48" y="37"/>
                    <a:pt x="48" y="41"/>
                  </a:cubicBezTo>
                  <a:close/>
                  <a:moveTo>
                    <a:pt x="19" y="41"/>
                  </a:moveTo>
                  <a:cubicBezTo>
                    <a:pt x="19" y="45"/>
                    <a:pt x="21" y="48"/>
                    <a:pt x="24" y="48"/>
                  </a:cubicBezTo>
                  <a:cubicBezTo>
                    <a:pt x="27" y="48"/>
                    <a:pt x="29" y="45"/>
                    <a:pt x="29" y="41"/>
                  </a:cubicBezTo>
                  <a:cubicBezTo>
                    <a:pt x="29" y="37"/>
                    <a:pt x="27" y="34"/>
                    <a:pt x="24" y="34"/>
                  </a:cubicBezTo>
                  <a:cubicBezTo>
                    <a:pt x="21" y="34"/>
                    <a:pt x="19" y="37"/>
                    <a:pt x="19" y="4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61" name="Google Shape;61;p10"/>
            <p:cNvSpPr/>
            <p:nvPr/>
          </p:nvSpPr>
          <p:spPr>
            <a:xfrm>
              <a:off x="4162" y="1351"/>
              <a:ext cx="154" cy="154"/>
            </a:xfrm>
            <a:custGeom>
              <a:avLst/>
              <a:gdLst/>
              <a:ahLst/>
              <a:cxnLst/>
              <a:rect l="l" t="t" r="r" b="b"/>
              <a:pathLst>
                <a:path w="125" h="125" extrusionOk="0">
                  <a:moveTo>
                    <a:pt x="63" y="0"/>
                  </a:moveTo>
                  <a:cubicBezTo>
                    <a:pt x="28" y="0"/>
                    <a:pt x="0" y="28"/>
                    <a:pt x="0" y="63"/>
                  </a:cubicBezTo>
                  <a:cubicBezTo>
                    <a:pt x="0" y="97"/>
                    <a:pt x="28" y="125"/>
                    <a:pt x="63" y="125"/>
                  </a:cubicBezTo>
                  <a:cubicBezTo>
                    <a:pt x="97" y="125"/>
                    <a:pt x="125" y="97"/>
                    <a:pt x="125" y="63"/>
                  </a:cubicBezTo>
                  <a:cubicBezTo>
                    <a:pt x="125" y="28"/>
                    <a:pt x="97" y="0"/>
                    <a:pt x="63" y="0"/>
                  </a:cubicBezTo>
                  <a:close/>
                  <a:moveTo>
                    <a:pt x="98" y="83"/>
                  </a:moveTo>
                  <a:cubicBezTo>
                    <a:pt x="99" y="78"/>
                    <a:pt x="100" y="72"/>
                    <a:pt x="100" y="67"/>
                  </a:cubicBezTo>
                  <a:cubicBezTo>
                    <a:pt x="117" y="67"/>
                    <a:pt x="117" y="67"/>
                    <a:pt x="117" y="67"/>
                  </a:cubicBezTo>
                  <a:cubicBezTo>
                    <a:pt x="116" y="72"/>
                    <a:pt x="115" y="78"/>
                    <a:pt x="113" y="83"/>
                  </a:cubicBezTo>
                  <a:lnTo>
                    <a:pt x="98" y="83"/>
                  </a:lnTo>
                  <a:close/>
                  <a:moveTo>
                    <a:pt x="27" y="42"/>
                  </a:moveTo>
                  <a:cubicBezTo>
                    <a:pt x="26" y="47"/>
                    <a:pt x="26" y="53"/>
                    <a:pt x="25" y="58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3"/>
                    <a:pt x="11" y="47"/>
                    <a:pt x="13" y="42"/>
                  </a:cubicBezTo>
                  <a:lnTo>
                    <a:pt x="27" y="42"/>
                  </a:lnTo>
                  <a:close/>
                  <a:moveTo>
                    <a:pt x="90" y="42"/>
                  </a:moveTo>
                  <a:cubicBezTo>
                    <a:pt x="91" y="47"/>
                    <a:pt x="92" y="53"/>
                    <a:pt x="92" y="58"/>
                  </a:cubicBezTo>
                  <a:cubicBezTo>
                    <a:pt x="67" y="58"/>
                    <a:pt x="67" y="58"/>
                    <a:pt x="67" y="58"/>
                  </a:cubicBezTo>
                  <a:cubicBezTo>
                    <a:pt x="67" y="42"/>
                    <a:pt x="67" y="42"/>
                    <a:pt x="67" y="42"/>
                  </a:cubicBezTo>
                  <a:lnTo>
                    <a:pt x="90" y="42"/>
                  </a:lnTo>
                  <a:close/>
                  <a:moveTo>
                    <a:pt x="67" y="33"/>
                  </a:moveTo>
                  <a:cubicBezTo>
                    <a:pt x="67" y="9"/>
                    <a:pt x="67" y="9"/>
                    <a:pt x="67" y="9"/>
                  </a:cubicBezTo>
                  <a:cubicBezTo>
                    <a:pt x="69" y="10"/>
                    <a:pt x="71" y="11"/>
                    <a:pt x="73" y="12"/>
                  </a:cubicBezTo>
                  <a:cubicBezTo>
                    <a:pt x="76" y="14"/>
                    <a:pt x="79" y="18"/>
                    <a:pt x="82" y="23"/>
                  </a:cubicBezTo>
                  <a:cubicBezTo>
                    <a:pt x="84" y="26"/>
                    <a:pt x="86" y="30"/>
                    <a:pt x="87" y="33"/>
                  </a:cubicBezTo>
                  <a:cubicBezTo>
                    <a:pt x="67" y="33"/>
                    <a:pt x="67" y="33"/>
                    <a:pt x="67" y="33"/>
                  </a:cubicBezTo>
                  <a:close/>
                  <a:moveTo>
                    <a:pt x="43" y="23"/>
                  </a:moveTo>
                  <a:cubicBezTo>
                    <a:pt x="46" y="18"/>
                    <a:pt x="50" y="14"/>
                    <a:pt x="53" y="12"/>
                  </a:cubicBezTo>
                  <a:cubicBezTo>
                    <a:pt x="55" y="11"/>
                    <a:pt x="57" y="10"/>
                    <a:pt x="59" y="9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40" y="30"/>
                    <a:pt x="41" y="26"/>
                    <a:pt x="43" y="23"/>
                  </a:cubicBezTo>
                  <a:close/>
                  <a:moveTo>
                    <a:pt x="59" y="42"/>
                  </a:moveTo>
                  <a:cubicBezTo>
                    <a:pt x="59" y="58"/>
                    <a:pt x="59" y="58"/>
                    <a:pt x="59" y="58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4" y="53"/>
                    <a:pt x="35" y="47"/>
                    <a:pt x="36" y="42"/>
                  </a:cubicBezTo>
                  <a:lnTo>
                    <a:pt x="59" y="42"/>
                  </a:lnTo>
                  <a:close/>
                  <a:moveTo>
                    <a:pt x="13" y="83"/>
                  </a:moveTo>
                  <a:cubicBezTo>
                    <a:pt x="11" y="78"/>
                    <a:pt x="9" y="72"/>
                    <a:pt x="9" y="67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26" y="72"/>
                    <a:pt x="26" y="78"/>
                    <a:pt x="27" y="83"/>
                  </a:cubicBezTo>
                  <a:lnTo>
                    <a:pt x="13" y="83"/>
                  </a:lnTo>
                  <a:close/>
                  <a:moveTo>
                    <a:pt x="34" y="67"/>
                  </a:moveTo>
                  <a:cubicBezTo>
                    <a:pt x="59" y="67"/>
                    <a:pt x="59" y="67"/>
                    <a:pt x="59" y="67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36" y="83"/>
                    <a:pt x="36" y="83"/>
                    <a:pt x="36" y="83"/>
                  </a:cubicBezTo>
                  <a:cubicBezTo>
                    <a:pt x="35" y="78"/>
                    <a:pt x="34" y="72"/>
                    <a:pt x="34" y="67"/>
                  </a:cubicBezTo>
                  <a:close/>
                  <a:moveTo>
                    <a:pt x="59" y="92"/>
                  </a:moveTo>
                  <a:cubicBezTo>
                    <a:pt x="59" y="116"/>
                    <a:pt x="59" y="116"/>
                    <a:pt x="59" y="116"/>
                  </a:cubicBezTo>
                  <a:cubicBezTo>
                    <a:pt x="57" y="115"/>
                    <a:pt x="55" y="114"/>
                    <a:pt x="53" y="113"/>
                  </a:cubicBezTo>
                  <a:cubicBezTo>
                    <a:pt x="50" y="111"/>
                    <a:pt x="46" y="107"/>
                    <a:pt x="43" y="102"/>
                  </a:cubicBezTo>
                  <a:cubicBezTo>
                    <a:pt x="41" y="99"/>
                    <a:pt x="40" y="96"/>
                    <a:pt x="38" y="92"/>
                  </a:cubicBezTo>
                  <a:cubicBezTo>
                    <a:pt x="59" y="92"/>
                    <a:pt x="59" y="92"/>
                    <a:pt x="59" y="92"/>
                  </a:cubicBezTo>
                  <a:close/>
                  <a:moveTo>
                    <a:pt x="82" y="102"/>
                  </a:moveTo>
                  <a:cubicBezTo>
                    <a:pt x="79" y="107"/>
                    <a:pt x="76" y="111"/>
                    <a:pt x="73" y="113"/>
                  </a:cubicBezTo>
                  <a:cubicBezTo>
                    <a:pt x="71" y="114"/>
                    <a:pt x="69" y="115"/>
                    <a:pt x="67" y="116"/>
                  </a:cubicBezTo>
                  <a:cubicBezTo>
                    <a:pt x="67" y="92"/>
                    <a:pt x="67" y="92"/>
                    <a:pt x="67" y="92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6" y="96"/>
                    <a:pt x="84" y="99"/>
                    <a:pt x="82" y="102"/>
                  </a:cubicBezTo>
                  <a:close/>
                  <a:moveTo>
                    <a:pt x="67" y="83"/>
                  </a:moveTo>
                  <a:cubicBezTo>
                    <a:pt x="67" y="67"/>
                    <a:pt x="67" y="67"/>
                    <a:pt x="67" y="67"/>
                  </a:cubicBezTo>
                  <a:cubicBezTo>
                    <a:pt x="92" y="67"/>
                    <a:pt x="92" y="67"/>
                    <a:pt x="92" y="67"/>
                  </a:cubicBezTo>
                  <a:cubicBezTo>
                    <a:pt x="92" y="72"/>
                    <a:pt x="91" y="78"/>
                    <a:pt x="90" y="83"/>
                  </a:cubicBezTo>
                  <a:lnTo>
                    <a:pt x="67" y="83"/>
                  </a:lnTo>
                  <a:close/>
                  <a:moveTo>
                    <a:pt x="100" y="58"/>
                  </a:moveTo>
                  <a:cubicBezTo>
                    <a:pt x="100" y="53"/>
                    <a:pt x="99" y="47"/>
                    <a:pt x="98" y="42"/>
                  </a:cubicBezTo>
                  <a:cubicBezTo>
                    <a:pt x="113" y="42"/>
                    <a:pt x="113" y="42"/>
                    <a:pt x="113" y="42"/>
                  </a:cubicBezTo>
                  <a:cubicBezTo>
                    <a:pt x="115" y="47"/>
                    <a:pt x="116" y="53"/>
                    <a:pt x="117" y="58"/>
                  </a:cubicBezTo>
                  <a:lnTo>
                    <a:pt x="100" y="58"/>
                  </a:lnTo>
                  <a:close/>
                  <a:moveTo>
                    <a:pt x="108" y="33"/>
                  </a:moveTo>
                  <a:cubicBezTo>
                    <a:pt x="96" y="33"/>
                    <a:pt x="96" y="33"/>
                    <a:pt x="96" y="33"/>
                  </a:cubicBezTo>
                  <a:cubicBezTo>
                    <a:pt x="93" y="26"/>
                    <a:pt x="90" y="19"/>
                    <a:pt x="86" y="14"/>
                  </a:cubicBezTo>
                  <a:cubicBezTo>
                    <a:pt x="92" y="16"/>
                    <a:pt x="97" y="20"/>
                    <a:pt x="101" y="24"/>
                  </a:cubicBezTo>
                  <a:cubicBezTo>
                    <a:pt x="104" y="27"/>
                    <a:pt x="106" y="30"/>
                    <a:pt x="108" y="33"/>
                  </a:cubicBezTo>
                  <a:close/>
                  <a:moveTo>
                    <a:pt x="25" y="24"/>
                  </a:moveTo>
                  <a:cubicBezTo>
                    <a:pt x="29" y="20"/>
                    <a:pt x="34" y="16"/>
                    <a:pt x="39" y="14"/>
                  </a:cubicBezTo>
                  <a:cubicBezTo>
                    <a:pt x="35" y="19"/>
                    <a:pt x="32" y="26"/>
                    <a:pt x="30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9" y="30"/>
                    <a:pt x="22" y="27"/>
                    <a:pt x="25" y="24"/>
                  </a:cubicBezTo>
                  <a:close/>
                  <a:moveTo>
                    <a:pt x="17" y="92"/>
                  </a:moveTo>
                  <a:cubicBezTo>
                    <a:pt x="30" y="92"/>
                    <a:pt x="30" y="92"/>
                    <a:pt x="30" y="92"/>
                  </a:cubicBezTo>
                  <a:cubicBezTo>
                    <a:pt x="32" y="99"/>
                    <a:pt x="35" y="106"/>
                    <a:pt x="39" y="111"/>
                  </a:cubicBezTo>
                  <a:cubicBezTo>
                    <a:pt x="34" y="109"/>
                    <a:pt x="29" y="105"/>
                    <a:pt x="25" y="101"/>
                  </a:cubicBezTo>
                  <a:cubicBezTo>
                    <a:pt x="22" y="98"/>
                    <a:pt x="19" y="95"/>
                    <a:pt x="17" y="92"/>
                  </a:cubicBezTo>
                  <a:close/>
                  <a:moveTo>
                    <a:pt x="101" y="101"/>
                  </a:moveTo>
                  <a:cubicBezTo>
                    <a:pt x="97" y="105"/>
                    <a:pt x="92" y="109"/>
                    <a:pt x="86" y="111"/>
                  </a:cubicBezTo>
                  <a:cubicBezTo>
                    <a:pt x="90" y="106"/>
                    <a:pt x="93" y="99"/>
                    <a:pt x="96" y="92"/>
                  </a:cubicBezTo>
                  <a:cubicBezTo>
                    <a:pt x="108" y="92"/>
                    <a:pt x="108" y="92"/>
                    <a:pt x="108" y="92"/>
                  </a:cubicBezTo>
                  <a:cubicBezTo>
                    <a:pt x="106" y="95"/>
                    <a:pt x="104" y="98"/>
                    <a:pt x="101" y="10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62" name="Google Shape;62;p10"/>
            <p:cNvSpPr/>
            <p:nvPr/>
          </p:nvSpPr>
          <p:spPr>
            <a:xfrm>
              <a:off x="4133" y="1270"/>
              <a:ext cx="72" cy="73"/>
            </a:xfrm>
            <a:custGeom>
              <a:avLst/>
              <a:gdLst/>
              <a:ahLst/>
              <a:cxnLst/>
              <a:rect l="l" t="t" r="r" b="b"/>
              <a:pathLst>
                <a:path w="59" h="59" extrusionOk="0">
                  <a:moveTo>
                    <a:pt x="4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5"/>
                    <a:pt x="4" y="59"/>
                    <a:pt x="9" y="59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4" y="59"/>
                    <a:pt x="59" y="55"/>
                    <a:pt x="59" y="49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4"/>
                    <a:pt x="54" y="0"/>
                    <a:pt x="49" y="0"/>
                  </a:cubicBezTo>
                  <a:close/>
                  <a:moveTo>
                    <a:pt x="40" y="2"/>
                  </a:moveTo>
                  <a:cubicBezTo>
                    <a:pt x="40" y="11"/>
                    <a:pt x="40" y="11"/>
                    <a:pt x="40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1" y="2"/>
                    <a:pt x="31" y="2"/>
                    <a:pt x="31" y="2"/>
                  </a:cubicBezTo>
                  <a:lnTo>
                    <a:pt x="40" y="2"/>
                  </a:lnTo>
                  <a:close/>
                  <a:moveTo>
                    <a:pt x="27" y="2"/>
                  </a:moveTo>
                  <a:cubicBezTo>
                    <a:pt x="27" y="11"/>
                    <a:pt x="27" y="11"/>
                    <a:pt x="27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2"/>
                    <a:pt x="18" y="2"/>
                    <a:pt x="18" y="2"/>
                  </a:cubicBezTo>
                  <a:lnTo>
                    <a:pt x="27" y="2"/>
                  </a:lnTo>
                  <a:close/>
                  <a:moveTo>
                    <a:pt x="1" y="11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5"/>
                    <a:pt x="5" y="2"/>
                    <a:pt x="9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1"/>
                    <a:pt x="14" y="11"/>
                    <a:pt x="14" y="11"/>
                  </a:cubicBezTo>
                  <a:lnTo>
                    <a:pt x="1" y="11"/>
                  </a:lnTo>
                  <a:close/>
                  <a:moveTo>
                    <a:pt x="44" y="37"/>
                  </a:moveTo>
                  <a:cubicBezTo>
                    <a:pt x="33" y="37"/>
                    <a:pt x="33" y="37"/>
                    <a:pt x="33" y="37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44" y="29"/>
                    <a:pt x="44" y="29"/>
                    <a:pt x="44" y="29"/>
                  </a:cubicBezTo>
                  <a:lnTo>
                    <a:pt x="44" y="37"/>
                  </a:lnTo>
                  <a:close/>
                  <a:moveTo>
                    <a:pt x="57" y="11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3" y="2"/>
                    <a:pt x="57" y="5"/>
                    <a:pt x="57" y="10"/>
                  </a:cubicBezTo>
                  <a:lnTo>
                    <a:pt x="57" y="1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63" name="Google Shape;63;p10"/>
            <p:cNvSpPr/>
            <p:nvPr/>
          </p:nvSpPr>
          <p:spPr>
            <a:xfrm>
              <a:off x="4215" y="1285"/>
              <a:ext cx="68" cy="54"/>
            </a:xfrm>
            <a:custGeom>
              <a:avLst/>
              <a:gdLst/>
              <a:ahLst/>
              <a:cxnLst/>
              <a:rect l="l" t="t" r="r" b="b"/>
              <a:pathLst>
                <a:path w="68" h="54" extrusionOk="0">
                  <a:moveTo>
                    <a:pt x="26" y="54"/>
                  </a:moveTo>
                  <a:lnTo>
                    <a:pt x="0" y="28"/>
                  </a:lnTo>
                  <a:lnTo>
                    <a:pt x="14" y="16"/>
                  </a:lnTo>
                  <a:lnTo>
                    <a:pt x="26" y="28"/>
                  </a:lnTo>
                  <a:lnTo>
                    <a:pt x="54" y="0"/>
                  </a:lnTo>
                  <a:lnTo>
                    <a:pt x="68" y="14"/>
                  </a:lnTo>
                  <a:lnTo>
                    <a:pt x="26" y="54"/>
                  </a:lnTo>
                  <a:close/>
                  <a:moveTo>
                    <a:pt x="7" y="28"/>
                  </a:moveTo>
                  <a:lnTo>
                    <a:pt x="26" y="47"/>
                  </a:lnTo>
                  <a:lnTo>
                    <a:pt x="60" y="14"/>
                  </a:lnTo>
                  <a:lnTo>
                    <a:pt x="54" y="8"/>
                  </a:lnTo>
                  <a:lnTo>
                    <a:pt x="26" y="36"/>
                  </a:lnTo>
                  <a:lnTo>
                    <a:pt x="14" y="22"/>
                  </a:lnTo>
                  <a:lnTo>
                    <a:pt x="7" y="2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64" name="Google Shape;64;p10"/>
            <p:cNvSpPr/>
            <p:nvPr/>
          </p:nvSpPr>
          <p:spPr>
            <a:xfrm>
              <a:off x="4214" y="2441"/>
              <a:ext cx="97" cy="100"/>
            </a:xfrm>
            <a:custGeom>
              <a:avLst/>
              <a:gdLst/>
              <a:ahLst/>
              <a:cxnLst/>
              <a:rect l="l" t="t" r="r" b="b"/>
              <a:pathLst>
                <a:path w="79" h="81" extrusionOk="0">
                  <a:moveTo>
                    <a:pt x="76" y="20"/>
                  </a:moveTo>
                  <a:cubicBezTo>
                    <a:pt x="73" y="18"/>
                    <a:pt x="70" y="19"/>
                    <a:pt x="69" y="22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6"/>
                    <a:pt x="21" y="4"/>
                    <a:pt x="19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3" y="0"/>
                    <a:pt x="1" y="2"/>
                    <a:pt x="0" y="5"/>
                  </a:cubicBezTo>
                  <a:cubicBezTo>
                    <a:pt x="0" y="7"/>
                    <a:pt x="1" y="10"/>
                    <a:pt x="4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51"/>
                    <a:pt x="11" y="53"/>
                    <a:pt x="14" y="54"/>
                  </a:cubicBezTo>
                  <a:cubicBezTo>
                    <a:pt x="56" y="62"/>
                    <a:pt x="56" y="62"/>
                    <a:pt x="56" y="62"/>
                  </a:cubicBezTo>
                  <a:cubicBezTo>
                    <a:pt x="58" y="62"/>
                    <a:pt x="60" y="61"/>
                    <a:pt x="61" y="59"/>
                  </a:cubicBezTo>
                  <a:cubicBezTo>
                    <a:pt x="78" y="27"/>
                    <a:pt x="78" y="27"/>
                    <a:pt x="78" y="27"/>
                  </a:cubicBezTo>
                  <a:cubicBezTo>
                    <a:pt x="79" y="24"/>
                    <a:pt x="78" y="21"/>
                    <a:pt x="76" y="20"/>
                  </a:cubicBezTo>
                  <a:close/>
                  <a:moveTo>
                    <a:pt x="35" y="37"/>
                  </a:moveTo>
                  <a:cubicBezTo>
                    <a:pt x="36" y="32"/>
                    <a:pt x="36" y="32"/>
                    <a:pt x="36" y="32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5" y="39"/>
                    <a:pt x="45" y="39"/>
                    <a:pt x="45" y="39"/>
                  </a:cubicBezTo>
                  <a:lnTo>
                    <a:pt x="35" y="37"/>
                  </a:lnTo>
                  <a:close/>
                  <a:moveTo>
                    <a:pt x="44" y="44"/>
                  </a:moveTo>
                  <a:cubicBezTo>
                    <a:pt x="43" y="49"/>
                    <a:pt x="43" y="49"/>
                    <a:pt x="43" y="49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4" y="42"/>
                    <a:pt x="34" y="42"/>
                    <a:pt x="34" y="42"/>
                  </a:cubicBezTo>
                  <a:lnTo>
                    <a:pt x="44" y="44"/>
                  </a:lnTo>
                  <a:close/>
                  <a:moveTo>
                    <a:pt x="37" y="27"/>
                  </a:moveTo>
                  <a:cubicBezTo>
                    <a:pt x="38" y="22"/>
                    <a:pt x="38" y="22"/>
                    <a:pt x="38" y="22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7" y="29"/>
                    <a:pt x="47" y="29"/>
                    <a:pt x="47" y="29"/>
                  </a:cubicBezTo>
                  <a:lnTo>
                    <a:pt x="37" y="27"/>
                  </a:lnTo>
                  <a:close/>
                  <a:moveTo>
                    <a:pt x="22" y="19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1" y="24"/>
                    <a:pt x="21" y="24"/>
                    <a:pt x="21" y="24"/>
                  </a:cubicBezTo>
                  <a:lnTo>
                    <a:pt x="22" y="19"/>
                  </a:lnTo>
                  <a:close/>
                  <a:moveTo>
                    <a:pt x="21" y="29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1" y="35"/>
                    <a:pt x="21" y="35"/>
                    <a:pt x="21" y="35"/>
                  </a:cubicBezTo>
                  <a:lnTo>
                    <a:pt x="21" y="29"/>
                  </a:lnTo>
                  <a:close/>
                  <a:moveTo>
                    <a:pt x="20" y="40"/>
                  </a:moveTo>
                  <a:cubicBezTo>
                    <a:pt x="29" y="41"/>
                    <a:pt x="29" y="41"/>
                    <a:pt x="29" y="41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0" y="45"/>
                    <a:pt x="20" y="45"/>
                    <a:pt x="20" y="45"/>
                  </a:cubicBezTo>
                  <a:lnTo>
                    <a:pt x="20" y="40"/>
                  </a:lnTo>
                  <a:close/>
                  <a:moveTo>
                    <a:pt x="54" y="51"/>
                  </a:moveTo>
                  <a:cubicBezTo>
                    <a:pt x="48" y="50"/>
                    <a:pt x="48" y="50"/>
                    <a:pt x="48" y="50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57" y="47"/>
                    <a:pt x="57" y="47"/>
                    <a:pt x="57" y="47"/>
                  </a:cubicBezTo>
                  <a:lnTo>
                    <a:pt x="54" y="51"/>
                  </a:lnTo>
                  <a:close/>
                  <a:moveTo>
                    <a:pt x="59" y="42"/>
                  </a:moveTo>
                  <a:cubicBezTo>
                    <a:pt x="50" y="40"/>
                    <a:pt x="50" y="40"/>
                    <a:pt x="50" y="4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61" y="37"/>
                    <a:pt x="61" y="37"/>
                    <a:pt x="61" y="37"/>
                  </a:cubicBezTo>
                  <a:lnTo>
                    <a:pt x="59" y="42"/>
                  </a:lnTo>
                  <a:close/>
                  <a:moveTo>
                    <a:pt x="64" y="33"/>
                  </a:moveTo>
                  <a:cubicBezTo>
                    <a:pt x="52" y="30"/>
                    <a:pt x="52" y="30"/>
                    <a:pt x="52" y="30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66" y="28"/>
                    <a:pt x="66" y="28"/>
                    <a:pt x="66" y="28"/>
                  </a:cubicBezTo>
                  <a:lnTo>
                    <a:pt x="64" y="33"/>
                  </a:lnTo>
                  <a:close/>
                  <a:moveTo>
                    <a:pt x="9" y="66"/>
                  </a:moveTo>
                  <a:cubicBezTo>
                    <a:pt x="8" y="70"/>
                    <a:pt x="11" y="74"/>
                    <a:pt x="15" y="75"/>
                  </a:cubicBezTo>
                  <a:cubicBezTo>
                    <a:pt x="19" y="75"/>
                    <a:pt x="23" y="73"/>
                    <a:pt x="24" y="69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64"/>
                    <a:pt x="22" y="61"/>
                    <a:pt x="18" y="60"/>
                  </a:cubicBezTo>
                  <a:cubicBezTo>
                    <a:pt x="14" y="59"/>
                    <a:pt x="10" y="62"/>
                    <a:pt x="9" y="66"/>
                  </a:cubicBezTo>
                  <a:close/>
                  <a:moveTo>
                    <a:pt x="39" y="72"/>
                  </a:moveTo>
                  <a:cubicBezTo>
                    <a:pt x="38" y="76"/>
                    <a:pt x="41" y="80"/>
                    <a:pt x="45" y="80"/>
                  </a:cubicBezTo>
                  <a:cubicBezTo>
                    <a:pt x="49" y="81"/>
                    <a:pt x="53" y="79"/>
                    <a:pt x="54" y="74"/>
                  </a:cubicBezTo>
                  <a:cubicBezTo>
                    <a:pt x="54" y="74"/>
                    <a:pt x="54" y="74"/>
                    <a:pt x="54" y="74"/>
                  </a:cubicBezTo>
                  <a:cubicBezTo>
                    <a:pt x="54" y="70"/>
                    <a:pt x="52" y="66"/>
                    <a:pt x="48" y="66"/>
                  </a:cubicBezTo>
                  <a:cubicBezTo>
                    <a:pt x="43" y="65"/>
                    <a:pt x="39" y="67"/>
                    <a:pt x="39" y="72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65" name="Google Shape;65;p10"/>
            <p:cNvSpPr/>
            <p:nvPr/>
          </p:nvSpPr>
          <p:spPr>
            <a:xfrm>
              <a:off x="4285" y="2294"/>
              <a:ext cx="58" cy="59"/>
            </a:xfrm>
            <a:custGeom>
              <a:avLst/>
              <a:gdLst/>
              <a:ahLst/>
              <a:cxnLst/>
              <a:rect l="l" t="t" r="r" b="b"/>
              <a:pathLst>
                <a:path w="47" h="48" extrusionOk="0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37" y="48"/>
                    <a:pt x="47" y="37"/>
                    <a:pt x="47" y="24"/>
                  </a:cubicBezTo>
                  <a:cubicBezTo>
                    <a:pt x="47" y="11"/>
                    <a:pt x="37" y="0"/>
                    <a:pt x="24" y="0"/>
                  </a:cubicBezTo>
                  <a:close/>
                  <a:moveTo>
                    <a:pt x="6" y="24"/>
                  </a:moveTo>
                  <a:cubicBezTo>
                    <a:pt x="6" y="14"/>
                    <a:pt x="14" y="6"/>
                    <a:pt x="24" y="6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14" y="42"/>
                    <a:pt x="6" y="34"/>
                    <a:pt x="6" y="2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4157" y="2096"/>
              <a:ext cx="147" cy="143"/>
            </a:xfrm>
            <a:custGeom>
              <a:avLst/>
              <a:gdLst/>
              <a:ahLst/>
              <a:cxnLst/>
              <a:rect l="l" t="t" r="r" b="b"/>
              <a:pathLst>
                <a:path w="119" h="116" extrusionOk="0">
                  <a:moveTo>
                    <a:pt x="22" y="19"/>
                  </a:moveTo>
                  <a:cubicBezTo>
                    <a:pt x="58" y="33"/>
                    <a:pt x="58" y="33"/>
                    <a:pt x="58" y="33"/>
                  </a:cubicBezTo>
                  <a:cubicBezTo>
                    <a:pt x="59" y="24"/>
                    <a:pt x="59" y="21"/>
                    <a:pt x="62" y="12"/>
                  </a:cubicBezTo>
                  <a:cubicBezTo>
                    <a:pt x="65" y="4"/>
                    <a:pt x="74" y="0"/>
                    <a:pt x="82" y="3"/>
                  </a:cubicBezTo>
                  <a:cubicBezTo>
                    <a:pt x="90" y="6"/>
                    <a:pt x="94" y="15"/>
                    <a:pt x="91" y="23"/>
                  </a:cubicBezTo>
                  <a:cubicBezTo>
                    <a:pt x="87" y="34"/>
                    <a:pt x="89" y="41"/>
                    <a:pt x="95" y="49"/>
                  </a:cubicBezTo>
                  <a:cubicBezTo>
                    <a:pt x="95" y="50"/>
                    <a:pt x="95" y="50"/>
                    <a:pt x="95" y="50"/>
                  </a:cubicBezTo>
                  <a:cubicBezTo>
                    <a:pt x="99" y="41"/>
                    <a:pt x="99" y="41"/>
                    <a:pt x="99" y="41"/>
                  </a:cubicBezTo>
                  <a:cubicBezTo>
                    <a:pt x="119" y="49"/>
                    <a:pt x="119" y="49"/>
                    <a:pt x="119" y="49"/>
                  </a:cubicBezTo>
                  <a:cubicBezTo>
                    <a:pt x="93" y="116"/>
                    <a:pt x="93" y="116"/>
                    <a:pt x="93" y="116"/>
                  </a:cubicBezTo>
                  <a:cubicBezTo>
                    <a:pt x="73" y="109"/>
                    <a:pt x="73" y="109"/>
                    <a:pt x="73" y="109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68" y="100"/>
                    <a:pt x="66" y="102"/>
                    <a:pt x="63" y="103"/>
                  </a:cubicBezTo>
                  <a:cubicBezTo>
                    <a:pt x="60" y="104"/>
                    <a:pt x="57" y="106"/>
                    <a:pt x="53" y="106"/>
                  </a:cubicBezTo>
                  <a:cubicBezTo>
                    <a:pt x="48" y="106"/>
                    <a:pt x="42" y="105"/>
                    <a:pt x="35" y="102"/>
                  </a:cubicBezTo>
                  <a:cubicBezTo>
                    <a:pt x="30" y="100"/>
                    <a:pt x="30" y="100"/>
                    <a:pt x="30" y="100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1" y="97"/>
                    <a:pt x="18" y="89"/>
                    <a:pt x="21" y="83"/>
                  </a:cubicBezTo>
                  <a:cubicBezTo>
                    <a:pt x="21" y="81"/>
                    <a:pt x="22" y="80"/>
                    <a:pt x="22" y="79"/>
                  </a:cubicBezTo>
                  <a:cubicBezTo>
                    <a:pt x="21" y="76"/>
                    <a:pt x="21" y="73"/>
                    <a:pt x="22" y="70"/>
                  </a:cubicBezTo>
                  <a:cubicBezTo>
                    <a:pt x="23" y="69"/>
                    <a:pt x="23" y="68"/>
                    <a:pt x="24" y="67"/>
                  </a:cubicBezTo>
                  <a:cubicBezTo>
                    <a:pt x="23" y="64"/>
                    <a:pt x="23" y="60"/>
                    <a:pt x="24" y="57"/>
                  </a:cubicBezTo>
                  <a:cubicBezTo>
                    <a:pt x="25" y="55"/>
                    <a:pt x="26" y="54"/>
                    <a:pt x="27" y="52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4" y="43"/>
                    <a:pt x="0" y="35"/>
                    <a:pt x="3" y="28"/>
                  </a:cubicBezTo>
                  <a:cubicBezTo>
                    <a:pt x="6" y="20"/>
                    <a:pt x="14" y="16"/>
                    <a:pt x="22" y="19"/>
                  </a:cubicBezTo>
                  <a:close/>
                  <a:moveTo>
                    <a:pt x="86" y="106"/>
                  </a:moveTo>
                  <a:cubicBezTo>
                    <a:pt x="88" y="106"/>
                    <a:pt x="90" y="105"/>
                    <a:pt x="90" y="104"/>
                  </a:cubicBezTo>
                  <a:cubicBezTo>
                    <a:pt x="91" y="102"/>
                    <a:pt x="90" y="100"/>
                    <a:pt x="88" y="99"/>
                  </a:cubicBezTo>
                  <a:cubicBezTo>
                    <a:pt x="86" y="98"/>
                    <a:pt x="84" y="99"/>
                    <a:pt x="84" y="101"/>
                  </a:cubicBezTo>
                  <a:cubicBezTo>
                    <a:pt x="83" y="103"/>
                    <a:pt x="84" y="105"/>
                    <a:pt x="86" y="106"/>
                  </a:cubicBezTo>
                  <a:close/>
                  <a:moveTo>
                    <a:pt x="15" y="40"/>
                  </a:moveTo>
                  <a:cubicBezTo>
                    <a:pt x="41" y="50"/>
                    <a:pt x="41" y="50"/>
                    <a:pt x="41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6" y="55"/>
                    <a:pt x="32" y="57"/>
                    <a:pt x="31" y="60"/>
                  </a:cubicBezTo>
                  <a:cubicBezTo>
                    <a:pt x="31" y="62"/>
                    <a:pt x="31" y="64"/>
                    <a:pt x="32" y="65"/>
                  </a:cubicBezTo>
                  <a:cubicBezTo>
                    <a:pt x="34" y="68"/>
                    <a:pt x="34" y="68"/>
                    <a:pt x="34" y="68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0" y="72"/>
                    <a:pt x="30" y="73"/>
                  </a:cubicBezTo>
                  <a:cubicBezTo>
                    <a:pt x="29" y="74"/>
                    <a:pt x="29" y="77"/>
                    <a:pt x="30" y="78"/>
                  </a:cubicBezTo>
                  <a:cubicBezTo>
                    <a:pt x="32" y="81"/>
                    <a:pt x="32" y="81"/>
                    <a:pt x="32" y="81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29" y="84"/>
                    <a:pt x="28" y="84"/>
                    <a:pt x="28" y="85"/>
                  </a:cubicBezTo>
                  <a:cubicBezTo>
                    <a:pt x="27" y="88"/>
                    <a:pt x="28" y="92"/>
                    <a:pt x="31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8" y="95"/>
                    <a:pt x="38" y="95"/>
                    <a:pt x="38" y="95"/>
                  </a:cubicBezTo>
                  <a:cubicBezTo>
                    <a:pt x="51" y="100"/>
                    <a:pt x="56" y="97"/>
                    <a:pt x="60" y="95"/>
                  </a:cubicBezTo>
                  <a:cubicBezTo>
                    <a:pt x="64" y="94"/>
                    <a:pt x="68" y="91"/>
                    <a:pt x="78" y="94"/>
                  </a:cubicBezTo>
                  <a:cubicBezTo>
                    <a:pt x="92" y="59"/>
                    <a:pt x="92" y="59"/>
                    <a:pt x="92" y="59"/>
                  </a:cubicBezTo>
                  <a:cubicBezTo>
                    <a:pt x="90" y="58"/>
                    <a:pt x="89" y="56"/>
                    <a:pt x="88" y="54"/>
                  </a:cubicBezTo>
                  <a:cubicBezTo>
                    <a:pt x="81" y="43"/>
                    <a:pt x="78" y="34"/>
                    <a:pt x="83" y="20"/>
                  </a:cubicBezTo>
                  <a:cubicBezTo>
                    <a:pt x="85" y="17"/>
                    <a:pt x="83" y="13"/>
                    <a:pt x="79" y="11"/>
                  </a:cubicBezTo>
                  <a:cubicBezTo>
                    <a:pt x="76" y="10"/>
                    <a:pt x="72" y="12"/>
                    <a:pt x="70" y="15"/>
                  </a:cubicBezTo>
                  <a:cubicBezTo>
                    <a:pt x="67" y="24"/>
                    <a:pt x="67" y="27"/>
                    <a:pt x="67" y="36"/>
                  </a:cubicBezTo>
                  <a:cubicBezTo>
                    <a:pt x="67" y="39"/>
                    <a:pt x="66" y="42"/>
                    <a:pt x="66" y="44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6" y="25"/>
                    <a:pt x="12" y="27"/>
                    <a:pt x="10" y="30"/>
                  </a:cubicBezTo>
                  <a:cubicBezTo>
                    <a:pt x="9" y="34"/>
                    <a:pt x="11" y="38"/>
                    <a:pt x="15" y="4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67" name="Google Shape;67;p10"/>
            <p:cNvSpPr/>
            <p:nvPr/>
          </p:nvSpPr>
          <p:spPr>
            <a:xfrm>
              <a:off x="4101" y="2246"/>
              <a:ext cx="177" cy="155"/>
            </a:xfrm>
            <a:custGeom>
              <a:avLst/>
              <a:gdLst/>
              <a:ahLst/>
              <a:cxnLst/>
              <a:rect l="l" t="t" r="r" b="b"/>
              <a:pathLst>
                <a:path w="144" h="126" extrusionOk="0">
                  <a:moveTo>
                    <a:pt x="144" y="41"/>
                  </a:moveTo>
                  <a:cubicBezTo>
                    <a:pt x="144" y="18"/>
                    <a:pt x="125" y="0"/>
                    <a:pt x="102" y="0"/>
                  </a:cubicBezTo>
                  <a:cubicBezTo>
                    <a:pt x="90" y="0"/>
                    <a:pt x="79" y="5"/>
                    <a:pt x="72" y="13"/>
                  </a:cubicBezTo>
                  <a:cubicBezTo>
                    <a:pt x="64" y="5"/>
                    <a:pt x="53" y="0"/>
                    <a:pt x="41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53"/>
                    <a:pt x="5" y="64"/>
                    <a:pt x="13" y="7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58" y="117"/>
                    <a:pt x="58" y="117"/>
                    <a:pt x="58" y="117"/>
                  </a:cubicBezTo>
                  <a:cubicBezTo>
                    <a:pt x="63" y="122"/>
                    <a:pt x="67" y="126"/>
                    <a:pt x="72" y="126"/>
                  </a:cubicBezTo>
                  <a:cubicBezTo>
                    <a:pt x="76" y="126"/>
                    <a:pt x="81" y="122"/>
                    <a:pt x="85" y="117"/>
                  </a:cubicBezTo>
                  <a:cubicBezTo>
                    <a:pt x="130" y="72"/>
                    <a:pt x="130" y="72"/>
                    <a:pt x="130" y="72"/>
                  </a:cubicBezTo>
                  <a:cubicBezTo>
                    <a:pt x="130" y="72"/>
                    <a:pt x="130" y="72"/>
                    <a:pt x="130" y="72"/>
                  </a:cubicBezTo>
                  <a:cubicBezTo>
                    <a:pt x="139" y="64"/>
                    <a:pt x="144" y="53"/>
                    <a:pt x="144" y="41"/>
                  </a:cubicBezTo>
                  <a:close/>
                  <a:moveTo>
                    <a:pt x="118" y="59"/>
                  </a:moveTo>
                  <a:cubicBezTo>
                    <a:pt x="73" y="104"/>
                    <a:pt x="73" y="104"/>
                    <a:pt x="73" y="104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72" y="105"/>
                    <a:pt x="71" y="105"/>
                    <a:pt x="71" y="104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0" y="54"/>
                    <a:pt x="18" y="48"/>
                    <a:pt x="18" y="41"/>
                  </a:cubicBezTo>
                  <a:cubicBezTo>
                    <a:pt x="18" y="28"/>
                    <a:pt x="28" y="18"/>
                    <a:pt x="41" y="18"/>
                  </a:cubicBezTo>
                  <a:cubicBezTo>
                    <a:pt x="48" y="18"/>
                    <a:pt x="54" y="21"/>
                    <a:pt x="58" y="26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90" y="21"/>
                    <a:pt x="96" y="18"/>
                    <a:pt x="102" y="18"/>
                  </a:cubicBezTo>
                  <a:cubicBezTo>
                    <a:pt x="115" y="18"/>
                    <a:pt x="126" y="28"/>
                    <a:pt x="126" y="41"/>
                  </a:cubicBezTo>
                  <a:cubicBezTo>
                    <a:pt x="126" y="48"/>
                    <a:pt x="123" y="54"/>
                    <a:pt x="118" y="59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68" name="Google Shape;68;p10"/>
            <p:cNvSpPr/>
            <p:nvPr/>
          </p:nvSpPr>
          <p:spPr>
            <a:xfrm>
              <a:off x="4125" y="2413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61" h="61" extrusionOk="0">
                  <a:moveTo>
                    <a:pt x="31" y="0"/>
                  </a:moveTo>
                  <a:cubicBezTo>
                    <a:pt x="14" y="0"/>
                    <a:pt x="0" y="13"/>
                    <a:pt x="0" y="30"/>
                  </a:cubicBezTo>
                  <a:cubicBezTo>
                    <a:pt x="0" y="47"/>
                    <a:pt x="14" y="61"/>
                    <a:pt x="31" y="61"/>
                  </a:cubicBezTo>
                  <a:cubicBezTo>
                    <a:pt x="47" y="61"/>
                    <a:pt x="61" y="47"/>
                    <a:pt x="61" y="30"/>
                  </a:cubicBezTo>
                  <a:cubicBezTo>
                    <a:pt x="61" y="13"/>
                    <a:pt x="47" y="0"/>
                    <a:pt x="31" y="0"/>
                  </a:cubicBezTo>
                  <a:close/>
                  <a:moveTo>
                    <a:pt x="31" y="55"/>
                  </a:moveTo>
                  <a:cubicBezTo>
                    <a:pt x="17" y="55"/>
                    <a:pt x="6" y="44"/>
                    <a:pt x="6" y="30"/>
                  </a:cubicBezTo>
                  <a:cubicBezTo>
                    <a:pt x="6" y="17"/>
                    <a:pt x="17" y="5"/>
                    <a:pt x="31" y="5"/>
                  </a:cubicBezTo>
                  <a:cubicBezTo>
                    <a:pt x="44" y="5"/>
                    <a:pt x="55" y="17"/>
                    <a:pt x="55" y="30"/>
                  </a:cubicBezTo>
                  <a:cubicBezTo>
                    <a:pt x="55" y="44"/>
                    <a:pt x="44" y="55"/>
                    <a:pt x="31" y="55"/>
                  </a:cubicBezTo>
                  <a:close/>
                  <a:moveTo>
                    <a:pt x="27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15"/>
                  </a:lnTo>
                  <a:close/>
                  <a:moveTo>
                    <a:pt x="38" y="45"/>
                  </a:moveTo>
                  <a:cubicBezTo>
                    <a:pt x="23" y="45"/>
                    <a:pt x="23" y="45"/>
                    <a:pt x="23" y="45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69" name="Google Shape;69;p10"/>
            <p:cNvSpPr/>
            <p:nvPr/>
          </p:nvSpPr>
          <p:spPr>
            <a:xfrm>
              <a:off x="4144" y="2538"/>
              <a:ext cx="115" cy="116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85" y="20"/>
                  </a:moveTo>
                  <a:cubicBezTo>
                    <a:pt x="37" y="2"/>
                    <a:pt x="37" y="2"/>
                    <a:pt x="37" y="2"/>
                  </a:cubicBezTo>
                  <a:cubicBezTo>
                    <a:pt x="30" y="0"/>
                    <a:pt x="23" y="3"/>
                    <a:pt x="20" y="9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0" y="64"/>
                    <a:pt x="3" y="71"/>
                    <a:pt x="10" y="7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64" y="94"/>
                    <a:pt x="71" y="91"/>
                    <a:pt x="74" y="84"/>
                  </a:cubicBezTo>
                  <a:cubicBezTo>
                    <a:pt x="92" y="37"/>
                    <a:pt x="92" y="37"/>
                    <a:pt x="92" y="37"/>
                  </a:cubicBezTo>
                  <a:cubicBezTo>
                    <a:pt x="94" y="30"/>
                    <a:pt x="91" y="23"/>
                    <a:pt x="85" y="20"/>
                  </a:cubicBezTo>
                  <a:close/>
                  <a:moveTo>
                    <a:pt x="36" y="38"/>
                  </a:moveTo>
                  <a:cubicBezTo>
                    <a:pt x="62" y="47"/>
                    <a:pt x="62" y="47"/>
                    <a:pt x="62" y="47"/>
                  </a:cubicBezTo>
                  <a:cubicBezTo>
                    <a:pt x="62" y="49"/>
                    <a:pt x="61" y="50"/>
                    <a:pt x="61" y="52"/>
                  </a:cubicBezTo>
                  <a:cubicBezTo>
                    <a:pt x="58" y="60"/>
                    <a:pt x="49" y="63"/>
                    <a:pt x="42" y="61"/>
                  </a:cubicBezTo>
                  <a:cubicBezTo>
                    <a:pt x="34" y="58"/>
                    <a:pt x="31" y="49"/>
                    <a:pt x="33" y="42"/>
                  </a:cubicBezTo>
                  <a:cubicBezTo>
                    <a:pt x="34" y="40"/>
                    <a:pt x="35" y="39"/>
                    <a:pt x="36" y="38"/>
                  </a:cubicBezTo>
                  <a:close/>
                  <a:moveTo>
                    <a:pt x="76" y="53"/>
                  </a:moveTo>
                  <a:cubicBezTo>
                    <a:pt x="69" y="70"/>
                    <a:pt x="69" y="70"/>
                    <a:pt x="69" y="70"/>
                  </a:cubicBezTo>
                  <a:cubicBezTo>
                    <a:pt x="66" y="79"/>
                    <a:pt x="66" y="79"/>
                    <a:pt x="66" y="79"/>
                  </a:cubicBezTo>
                  <a:cubicBezTo>
                    <a:pt x="65" y="82"/>
                    <a:pt x="62" y="83"/>
                    <a:pt x="59" y="82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2" y="64"/>
                    <a:pt x="11" y="62"/>
                    <a:pt x="12" y="59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8" y="36"/>
                    <a:pt x="27" y="38"/>
                    <a:pt x="27" y="39"/>
                  </a:cubicBezTo>
                  <a:cubicBezTo>
                    <a:pt x="23" y="50"/>
                    <a:pt x="28" y="63"/>
                    <a:pt x="39" y="67"/>
                  </a:cubicBezTo>
                  <a:cubicBezTo>
                    <a:pt x="51" y="71"/>
                    <a:pt x="63" y="66"/>
                    <a:pt x="67" y="55"/>
                  </a:cubicBezTo>
                  <a:cubicBezTo>
                    <a:pt x="68" y="53"/>
                    <a:pt x="68" y="51"/>
                    <a:pt x="69" y="50"/>
                  </a:cubicBezTo>
                  <a:cubicBezTo>
                    <a:pt x="76" y="53"/>
                    <a:pt x="76" y="53"/>
                    <a:pt x="76" y="53"/>
                  </a:cubicBezTo>
                  <a:close/>
                  <a:moveTo>
                    <a:pt x="82" y="37"/>
                  </a:moveTo>
                  <a:cubicBezTo>
                    <a:pt x="81" y="38"/>
                    <a:pt x="80" y="39"/>
                    <a:pt x="79" y="38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3" y="36"/>
                    <a:pt x="72" y="35"/>
                    <a:pt x="73" y="34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5" y="28"/>
                    <a:pt x="76" y="27"/>
                    <a:pt x="77" y="28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3" y="30"/>
                    <a:pt x="84" y="31"/>
                    <a:pt x="83" y="32"/>
                  </a:cubicBezTo>
                  <a:lnTo>
                    <a:pt x="82" y="3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70" name="Google Shape;70;p10"/>
            <p:cNvSpPr/>
            <p:nvPr/>
          </p:nvSpPr>
          <p:spPr>
            <a:xfrm>
              <a:off x="4215" y="2015"/>
              <a:ext cx="65" cy="65"/>
            </a:xfrm>
            <a:custGeom>
              <a:avLst/>
              <a:gdLst/>
              <a:ahLst/>
              <a:cxnLst/>
              <a:rect l="l" t="t" r="r" b="b"/>
              <a:pathLst>
                <a:path w="53" h="53" extrusionOk="0">
                  <a:moveTo>
                    <a:pt x="44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9"/>
                    <a:pt x="4" y="53"/>
                    <a:pt x="9" y="53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9" y="53"/>
                    <a:pt x="53" y="49"/>
                    <a:pt x="53" y="44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3" y="4"/>
                    <a:pt x="49" y="0"/>
                    <a:pt x="44" y="0"/>
                  </a:cubicBezTo>
                  <a:close/>
                  <a:moveTo>
                    <a:pt x="20" y="43"/>
                  </a:moveTo>
                  <a:cubicBezTo>
                    <a:pt x="13" y="43"/>
                    <a:pt x="13" y="43"/>
                    <a:pt x="13" y="43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20" y="20"/>
                    <a:pt x="20" y="20"/>
                    <a:pt x="20" y="20"/>
                  </a:cubicBezTo>
                  <a:lnTo>
                    <a:pt x="20" y="43"/>
                  </a:lnTo>
                  <a:close/>
                  <a:moveTo>
                    <a:pt x="17" y="16"/>
                  </a:moveTo>
                  <a:cubicBezTo>
                    <a:pt x="15" y="16"/>
                    <a:pt x="13" y="15"/>
                    <a:pt x="13" y="13"/>
                  </a:cubicBezTo>
                  <a:cubicBezTo>
                    <a:pt x="13" y="11"/>
                    <a:pt x="15" y="10"/>
                    <a:pt x="17" y="10"/>
                  </a:cubicBezTo>
                  <a:cubicBezTo>
                    <a:pt x="18" y="10"/>
                    <a:pt x="20" y="11"/>
                    <a:pt x="20" y="13"/>
                  </a:cubicBezTo>
                  <a:cubicBezTo>
                    <a:pt x="20" y="15"/>
                    <a:pt x="18" y="16"/>
                    <a:pt x="17" y="16"/>
                  </a:cubicBezTo>
                  <a:close/>
                  <a:moveTo>
                    <a:pt x="43" y="43"/>
                  </a:moveTo>
                  <a:cubicBezTo>
                    <a:pt x="37" y="43"/>
                    <a:pt x="37" y="43"/>
                    <a:pt x="37" y="43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28"/>
                    <a:pt x="35" y="26"/>
                    <a:pt x="33" y="26"/>
                  </a:cubicBezTo>
                  <a:cubicBezTo>
                    <a:pt x="31" y="26"/>
                    <a:pt x="30" y="28"/>
                    <a:pt x="30" y="30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1" y="22"/>
                    <a:pt x="33" y="20"/>
                    <a:pt x="36" y="20"/>
                  </a:cubicBezTo>
                  <a:cubicBezTo>
                    <a:pt x="40" y="20"/>
                    <a:pt x="43" y="23"/>
                    <a:pt x="43" y="28"/>
                  </a:cubicBezTo>
                  <a:lnTo>
                    <a:pt x="43" y="4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71" name="Google Shape;71;p10"/>
            <p:cNvSpPr/>
            <p:nvPr/>
          </p:nvSpPr>
          <p:spPr>
            <a:xfrm>
              <a:off x="4159" y="1925"/>
              <a:ext cx="119" cy="75"/>
            </a:xfrm>
            <a:custGeom>
              <a:avLst/>
              <a:gdLst/>
              <a:ahLst/>
              <a:cxnLst/>
              <a:rect l="l" t="t" r="r" b="b"/>
              <a:pathLst>
                <a:path w="119" h="75" extrusionOk="0">
                  <a:moveTo>
                    <a:pt x="36" y="52"/>
                  </a:moveTo>
                  <a:lnTo>
                    <a:pt x="36" y="30"/>
                  </a:lnTo>
                  <a:lnTo>
                    <a:pt x="59" y="30"/>
                  </a:lnTo>
                  <a:lnTo>
                    <a:pt x="29" y="0"/>
                  </a:lnTo>
                  <a:lnTo>
                    <a:pt x="0" y="30"/>
                  </a:lnTo>
                  <a:lnTo>
                    <a:pt x="22" y="30"/>
                  </a:lnTo>
                  <a:lnTo>
                    <a:pt x="22" y="68"/>
                  </a:lnTo>
                  <a:lnTo>
                    <a:pt x="66" y="68"/>
                  </a:lnTo>
                  <a:lnTo>
                    <a:pt x="51" y="52"/>
                  </a:lnTo>
                  <a:lnTo>
                    <a:pt x="36" y="52"/>
                  </a:lnTo>
                  <a:close/>
                  <a:moveTo>
                    <a:pt x="97" y="45"/>
                  </a:moveTo>
                  <a:lnTo>
                    <a:pt x="97" y="8"/>
                  </a:lnTo>
                  <a:lnTo>
                    <a:pt x="51" y="8"/>
                  </a:lnTo>
                  <a:lnTo>
                    <a:pt x="66" y="22"/>
                  </a:lnTo>
                  <a:lnTo>
                    <a:pt x="81" y="22"/>
                  </a:lnTo>
                  <a:lnTo>
                    <a:pt x="81" y="45"/>
                  </a:lnTo>
                  <a:lnTo>
                    <a:pt x="59" y="45"/>
                  </a:lnTo>
                  <a:lnTo>
                    <a:pt x="89" y="75"/>
                  </a:lnTo>
                  <a:lnTo>
                    <a:pt x="119" y="45"/>
                  </a:lnTo>
                  <a:lnTo>
                    <a:pt x="97" y="4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72" name="Google Shape;72;p10"/>
            <p:cNvSpPr/>
            <p:nvPr/>
          </p:nvSpPr>
          <p:spPr>
            <a:xfrm>
              <a:off x="4261" y="1531"/>
              <a:ext cx="122" cy="123"/>
            </a:xfrm>
            <a:custGeom>
              <a:avLst/>
              <a:gdLst/>
              <a:ahLst/>
              <a:cxnLst/>
              <a:rect l="l" t="t" r="r" b="b"/>
              <a:pathLst>
                <a:path w="100" h="100" extrusionOk="0">
                  <a:moveTo>
                    <a:pt x="96" y="85"/>
                  </a:moveTo>
                  <a:cubicBezTo>
                    <a:pt x="73" y="65"/>
                    <a:pt x="73" y="65"/>
                    <a:pt x="73" y="65"/>
                  </a:cubicBezTo>
                  <a:cubicBezTo>
                    <a:pt x="70" y="62"/>
                    <a:pt x="68" y="61"/>
                    <a:pt x="66" y="61"/>
                  </a:cubicBezTo>
                  <a:cubicBezTo>
                    <a:pt x="71" y="55"/>
                    <a:pt x="74" y="46"/>
                    <a:pt x="74" y="37"/>
                  </a:cubicBezTo>
                  <a:cubicBezTo>
                    <a:pt x="74" y="17"/>
                    <a:pt x="58" y="0"/>
                    <a:pt x="37" y="0"/>
                  </a:cubicBezTo>
                  <a:cubicBezTo>
                    <a:pt x="17" y="0"/>
                    <a:pt x="0" y="17"/>
                    <a:pt x="0" y="37"/>
                  </a:cubicBezTo>
                  <a:cubicBezTo>
                    <a:pt x="0" y="58"/>
                    <a:pt x="17" y="75"/>
                    <a:pt x="37" y="75"/>
                  </a:cubicBezTo>
                  <a:cubicBezTo>
                    <a:pt x="46" y="75"/>
                    <a:pt x="55" y="71"/>
                    <a:pt x="61" y="66"/>
                  </a:cubicBezTo>
                  <a:cubicBezTo>
                    <a:pt x="61" y="68"/>
                    <a:pt x="62" y="70"/>
                    <a:pt x="64" y="73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8" y="100"/>
                    <a:pt x="94" y="100"/>
                    <a:pt x="97" y="97"/>
                  </a:cubicBezTo>
                  <a:cubicBezTo>
                    <a:pt x="100" y="94"/>
                    <a:pt x="100" y="88"/>
                    <a:pt x="96" y="85"/>
                  </a:cubicBezTo>
                  <a:close/>
                  <a:moveTo>
                    <a:pt x="37" y="62"/>
                  </a:moveTo>
                  <a:cubicBezTo>
                    <a:pt x="23" y="62"/>
                    <a:pt x="12" y="51"/>
                    <a:pt x="12" y="37"/>
                  </a:cubicBezTo>
                  <a:cubicBezTo>
                    <a:pt x="12" y="23"/>
                    <a:pt x="23" y="12"/>
                    <a:pt x="37" y="12"/>
                  </a:cubicBezTo>
                  <a:cubicBezTo>
                    <a:pt x="51" y="12"/>
                    <a:pt x="62" y="23"/>
                    <a:pt x="62" y="37"/>
                  </a:cubicBezTo>
                  <a:cubicBezTo>
                    <a:pt x="62" y="51"/>
                    <a:pt x="51" y="62"/>
                    <a:pt x="37" y="62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73" name="Google Shape;73;p10"/>
            <p:cNvSpPr/>
            <p:nvPr/>
          </p:nvSpPr>
          <p:spPr>
            <a:xfrm>
              <a:off x="4134" y="1516"/>
              <a:ext cx="152" cy="148"/>
            </a:xfrm>
            <a:custGeom>
              <a:avLst/>
              <a:gdLst/>
              <a:ahLst/>
              <a:cxnLst/>
              <a:rect l="l" t="t" r="r" b="b"/>
              <a:pathLst>
                <a:path w="124" h="120" extrusionOk="0">
                  <a:moveTo>
                    <a:pt x="78" y="84"/>
                  </a:moveTo>
                  <a:cubicBezTo>
                    <a:pt x="75" y="84"/>
                    <a:pt x="75" y="75"/>
                    <a:pt x="75" y="75"/>
                  </a:cubicBezTo>
                  <a:cubicBezTo>
                    <a:pt x="75" y="75"/>
                    <a:pt x="84" y="66"/>
                    <a:pt x="86" y="54"/>
                  </a:cubicBezTo>
                  <a:cubicBezTo>
                    <a:pt x="91" y="54"/>
                    <a:pt x="94" y="41"/>
                    <a:pt x="89" y="37"/>
                  </a:cubicBezTo>
                  <a:cubicBezTo>
                    <a:pt x="89" y="32"/>
                    <a:pt x="96" y="0"/>
                    <a:pt x="62" y="0"/>
                  </a:cubicBezTo>
                  <a:cubicBezTo>
                    <a:pt x="29" y="0"/>
                    <a:pt x="36" y="32"/>
                    <a:pt x="36" y="37"/>
                  </a:cubicBezTo>
                  <a:cubicBezTo>
                    <a:pt x="31" y="41"/>
                    <a:pt x="34" y="54"/>
                    <a:pt x="39" y="54"/>
                  </a:cubicBezTo>
                  <a:cubicBezTo>
                    <a:pt x="41" y="66"/>
                    <a:pt x="50" y="75"/>
                    <a:pt x="50" y="75"/>
                  </a:cubicBezTo>
                  <a:cubicBezTo>
                    <a:pt x="50" y="75"/>
                    <a:pt x="50" y="84"/>
                    <a:pt x="47" y="84"/>
                  </a:cubicBezTo>
                  <a:cubicBezTo>
                    <a:pt x="37" y="86"/>
                    <a:pt x="0" y="102"/>
                    <a:pt x="0" y="120"/>
                  </a:cubicBezTo>
                  <a:cubicBezTo>
                    <a:pt x="62" y="120"/>
                    <a:pt x="62" y="120"/>
                    <a:pt x="62" y="120"/>
                  </a:cubicBezTo>
                  <a:cubicBezTo>
                    <a:pt x="124" y="120"/>
                    <a:pt x="124" y="120"/>
                    <a:pt x="124" y="120"/>
                  </a:cubicBezTo>
                  <a:cubicBezTo>
                    <a:pt x="124" y="102"/>
                    <a:pt x="88" y="86"/>
                    <a:pt x="78" y="8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74" name="Google Shape;74;p10"/>
            <p:cNvSpPr/>
            <p:nvPr/>
          </p:nvSpPr>
          <p:spPr>
            <a:xfrm>
              <a:off x="4164" y="2658"/>
              <a:ext cx="50" cy="81"/>
            </a:xfrm>
            <a:custGeom>
              <a:avLst/>
              <a:gdLst/>
              <a:ahLst/>
              <a:cxnLst/>
              <a:rect l="l" t="t" r="r" b="b"/>
              <a:pathLst>
                <a:path w="41" h="66" extrusionOk="0">
                  <a:moveTo>
                    <a:pt x="21" y="0"/>
                  </a:moveTo>
                  <a:cubicBezTo>
                    <a:pt x="9" y="0"/>
                    <a:pt x="0" y="10"/>
                    <a:pt x="0" y="21"/>
                  </a:cubicBezTo>
                  <a:cubicBezTo>
                    <a:pt x="0" y="42"/>
                    <a:pt x="21" y="66"/>
                    <a:pt x="21" y="66"/>
                  </a:cubicBezTo>
                  <a:cubicBezTo>
                    <a:pt x="21" y="66"/>
                    <a:pt x="41" y="42"/>
                    <a:pt x="41" y="21"/>
                  </a:cubicBezTo>
                  <a:cubicBezTo>
                    <a:pt x="41" y="10"/>
                    <a:pt x="32" y="0"/>
                    <a:pt x="21" y="0"/>
                  </a:cubicBezTo>
                  <a:close/>
                  <a:moveTo>
                    <a:pt x="21" y="34"/>
                  </a:moveTo>
                  <a:cubicBezTo>
                    <a:pt x="14" y="34"/>
                    <a:pt x="8" y="28"/>
                    <a:pt x="8" y="21"/>
                  </a:cubicBezTo>
                  <a:cubicBezTo>
                    <a:pt x="8" y="14"/>
                    <a:pt x="14" y="8"/>
                    <a:pt x="21" y="8"/>
                  </a:cubicBezTo>
                  <a:cubicBezTo>
                    <a:pt x="28" y="8"/>
                    <a:pt x="33" y="14"/>
                    <a:pt x="33" y="21"/>
                  </a:cubicBezTo>
                  <a:cubicBezTo>
                    <a:pt x="33" y="28"/>
                    <a:pt x="28" y="34"/>
                    <a:pt x="21" y="34"/>
                  </a:cubicBezTo>
                  <a:close/>
                  <a:moveTo>
                    <a:pt x="13" y="21"/>
                  </a:moveTo>
                  <a:cubicBezTo>
                    <a:pt x="13" y="25"/>
                    <a:pt x="16" y="29"/>
                    <a:pt x="21" y="29"/>
                  </a:cubicBezTo>
                  <a:cubicBezTo>
                    <a:pt x="25" y="29"/>
                    <a:pt x="29" y="25"/>
                    <a:pt x="29" y="21"/>
                  </a:cubicBezTo>
                  <a:cubicBezTo>
                    <a:pt x="29" y="17"/>
                    <a:pt x="25" y="13"/>
                    <a:pt x="21" y="13"/>
                  </a:cubicBezTo>
                  <a:cubicBezTo>
                    <a:pt x="16" y="13"/>
                    <a:pt x="13" y="17"/>
                    <a:pt x="13" y="2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75" name="Google Shape;75;p10"/>
            <p:cNvSpPr/>
            <p:nvPr/>
          </p:nvSpPr>
          <p:spPr>
            <a:xfrm>
              <a:off x="4108" y="2745"/>
              <a:ext cx="79" cy="105"/>
            </a:xfrm>
            <a:custGeom>
              <a:avLst/>
              <a:gdLst/>
              <a:ahLst/>
              <a:cxnLst/>
              <a:rect l="l" t="t" r="r" b="b"/>
              <a:pathLst>
                <a:path w="64" h="86" extrusionOk="0">
                  <a:moveTo>
                    <a:pt x="58" y="9"/>
                  </a:moveTo>
                  <a:cubicBezTo>
                    <a:pt x="24" y="1"/>
                    <a:pt x="24" y="1"/>
                    <a:pt x="24" y="1"/>
                  </a:cubicBezTo>
                  <a:cubicBezTo>
                    <a:pt x="21" y="0"/>
                    <a:pt x="17" y="3"/>
                    <a:pt x="16" y="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0" y="72"/>
                    <a:pt x="2" y="76"/>
                    <a:pt x="6" y="77"/>
                  </a:cubicBezTo>
                  <a:cubicBezTo>
                    <a:pt x="39" y="85"/>
                    <a:pt x="39" y="85"/>
                    <a:pt x="39" y="85"/>
                  </a:cubicBezTo>
                  <a:cubicBezTo>
                    <a:pt x="43" y="86"/>
                    <a:pt x="47" y="84"/>
                    <a:pt x="48" y="80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4" y="14"/>
                    <a:pt x="61" y="10"/>
                    <a:pt x="58" y="9"/>
                  </a:cubicBezTo>
                  <a:close/>
                  <a:moveTo>
                    <a:pt x="31" y="7"/>
                  </a:moveTo>
                  <a:cubicBezTo>
                    <a:pt x="50" y="11"/>
                    <a:pt x="50" y="11"/>
                    <a:pt x="50" y="11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30" y="9"/>
                    <a:pt x="30" y="9"/>
                    <a:pt x="30" y="9"/>
                  </a:cubicBezTo>
                  <a:lnTo>
                    <a:pt x="31" y="7"/>
                  </a:lnTo>
                  <a:close/>
                  <a:moveTo>
                    <a:pt x="24" y="76"/>
                  </a:moveTo>
                  <a:cubicBezTo>
                    <a:pt x="21" y="76"/>
                    <a:pt x="19" y="73"/>
                    <a:pt x="20" y="70"/>
                  </a:cubicBezTo>
                  <a:cubicBezTo>
                    <a:pt x="21" y="68"/>
                    <a:pt x="23" y="66"/>
                    <a:pt x="26" y="67"/>
                  </a:cubicBezTo>
                  <a:cubicBezTo>
                    <a:pt x="29" y="67"/>
                    <a:pt x="30" y="70"/>
                    <a:pt x="30" y="73"/>
                  </a:cubicBezTo>
                  <a:cubicBezTo>
                    <a:pt x="29" y="75"/>
                    <a:pt x="26" y="77"/>
                    <a:pt x="24" y="76"/>
                  </a:cubicBezTo>
                  <a:close/>
                  <a:moveTo>
                    <a:pt x="46" y="67"/>
                  </a:moveTo>
                  <a:cubicBezTo>
                    <a:pt x="8" y="57"/>
                    <a:pt x="8" y="57"/>
                    <a:pt x="8" y="57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58" y="19"/>
                    <a:pt x="58" y="19"/>
                    <a:pt x="58" y="19"/>
                  </a:cubicBezTo>
                  <a:lnTo>
                    <a:pt x="46" y="6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76" name="Google Shape;76;p10"/>
            <p:cNvSpPr/>
            <p:nvPr/>
          </p:nvSpPr>
          <p:spPr>
            <a:xfrm>
              <a:off x="4091" y="2019"/>
              <a:ext cx="106" cy="80"/>
            </a:xfrm>
            <a:custGeom>
              <a:avLst/>
              <a:gdLst/>
              <a:ahLst/>
              <a:cxnLst/>
              <a:rect l="l" t="t" r="r" b="b"/>
              <a:pathLst>
                <a:path w="86" h="65" extrusionOk="0">
                  <a:moveTo>
                    <a:pt x="75" y="11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2"/>
                    <a:pt x="2" y="65"/>
                    <a:pt x="5" y="65"/>
                  </a:cubicBezTo>
                  <a:cubicBezTo>
                    <a:pt x="78" y="65"/>
                    <a:pt x="78" y="65"/>
                    <a:pt x="78" y="65"/>
                  </a:cubicBezTo>
                  <a:cubicBezTo>
                    <a:pt x="82" y="65"/>
                    <a:pt x="86" y="61"/>
                    <a:pt x="86" y="57"/>
                  </a:cubicBezTo>
                  <a:cubicBezTo>
                    <a:pt x="86" y="11"/>
                    <a:pt x="86" y="11"/>
                    <a:pt x="86" y="11"/>
                  </a:cubicBezTo>
                  <a:lnTo>
                    <a:pt x="75" y="11"/>
                  </a:lnTo>
                  <a:close/>
                  <a:moveTo>
                    <a:pt x="70" y="59"/>
                  </a:moveTo>
                  <a:cubicBezTo>
                    <a:pt x="5" y="59"/>
                    <a:pt x="5" y="59"/>
                    <a:pt x="5" y="59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0" y="5"/>
                    <a:pt x="70" y="5"/>
                    <a:pt x="70" y="5"/>
                  </a:cubicBezTo>
                  <a:lnTo>
                    <a:pt x="70" y="59"/>
                  </a:lnTo>
                  <a:close/>
                  <a:moveTo>
                    <a:pt x="10" y="16"/>
                  </a:moveTo>
                  <a:cubicBezTo>
                    <a:pt x="64" y="16"/>
                    <a:pt x="64" y="16"/>
                    <a:pt x="64" y="16"/>
                  </a:cubicBezTo>
                  <a:cubicBezTo>
                    <a:pt x="64" y="22"/>
                    <a:pt x="64" y="22"/>
                    <a:pt x="64" y="22"/>
                  </a:cubicBezTo>
                  <a:cubicBezTo>
                    <a:pt x="10" y="22"/>
                    <a:pt x="10" y="22"/>
                    <a:pt x="10" y="22"/>
                  </a:cubicBezTo>
                  <a:lnTo>
                    <a:pt x="10" y="16"/>
                  </a:lnTo>
                  <a:close/>
                  <a:moveTo>
                    <a:pt x="43" y="27"/>
                  </a:moveTo>
                  <a:cubicBezTo>
                    <a:pt x="64" y="27"/>
                    <a:pt x="64" y="27"/>
                    <a:pt x="64" y="27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43" y="32"/>
                    <a:pt x="43" y="32"/>
                    <a:pt x="43" y="32"/>
                  </a:cubicBezTo>
                  <a:lnTo>
                    <a:pt x="43" y="27"/>
                  </a:lnTo>
                  <a:close/>
                  <a:moveTo>
                    <a:pt x="43" y="38"/>
                  </a:moveTo>
                  <a:cubicBezTo>
                    <a:pt x="64" y="38"/>
                    <a:pt x="64" y="38"/>
                    <a:pt x="64" y="38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43" y="43"/>
                    <a:pt x="43" y="43"/>
                    <a:pt x="43" y="43"/>
                  </a:cubicBezTo>
                  <a:lnTo>
                    <a:pt x="43" y="38"/>
                  </a:lnTo>
                  <a:close/>
                  <a:moveTo>
                    <a:pt x="43" y="49"/>
                  </a:moveTo>
                  <a:cubicBezTo>
                    <a:pt x="59" y="49"/>
                    <a:pt x="59" y="49"/>
                    <a:pt x="59" y="49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43" y="54"/>
                    <a:pt x="43" y="54"/>
                    <a:pt x="43" y="54"/>
                  </a:cubicBezTo>
                  <a:lnTo>
                    <a:pt x="43" y="49"/>
                  </a:lnTo>
                  <a:close/>
                  <a:moveTo>
                    <a:pt x="10" y="27"/>
                  </a:moveTo>
                  <a:cubicBezTo>
                    <a:pt x="37" y="27"/>
                    <a:pt x="37" y="27"/>
                    <a:pt x="37" y="27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10" y="54"/>
                    <a:pt x="10" y="54"/>
                    <a:pt x="10" y="54"/>
                  </a:cubicBezTo>
                  <a:lnTo>
                    <a:pt x="10" y="2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77" name="Google Shape;77;p10"/>
            <p:cNvSpPr/>
            <p:nvPr/>
          </p:nvSpPr>
          <p:spPr>
            <a:xfrm>
              <a:off x="4204" y="1684"/>
              <a:ext cx="98" cy="99"/>
            </a:xfrm>
            <a:custGeom>
              <a:avLst/>
              <a:gdLst/>
              <a:ahLst/>
              <a:cxnLst/>
              <a:rect l="l" t="t" r="r" b="b"/>
              <a:pathLst>
                <a:path w="98" h="99" extrusionOk="0">
                  <a:moveTo>
                    <a:pt x="0" y="99"/>
                  </a:moveTo>
                  <a:lnTo>
                    <a:pt x="49" y="99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99"/>
                  </a:lnTo>
                  <a:close/>
                  <a:moveTo>
                    <a:pt x="31" y="13"/>
                  </a:moveTo>
                  <a:lnTo>
                    <a:pt x="43" y="13"/>
                  </a:lnTo>
                  <a:lnTo>
                    <a:pt x="43" y="25"/>
                  </a:lnTo>
                  <a:lnTo>
                    <a:pt x="31" y="25"/>
                  </a:lnTo>
                  <a:lnTo>
                    <a:pt x="31" y="13"/>
                  </a:lnTo>
                  <a:close/>
                  <a:moveTo>
                    <a:pt x="31" y="37"/>
                  </a:moveTo>
                  <a:lnTo>
                    <a:pt x="43" y="37"/>
                  </a:lnTo>
                  <a:lnTo>
                    <a:pt x="43" y="50"/>
                  </a:lnTo>
                  <a:lnTo>
                    <a:pt x="31" y="50"/>
                  </a:lnTo>
                  <a:lnTo>
                    <a:pt x="31" y="37"/>
                  </a:lnTo>
                  <a:close/>
                  <a:moveTo>
                    <a:pt x="31" y="62"/>
                  </a:moveTo>
                  <a:lnTo>
                    <a:pt x="43" y="62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31" y="62"/>
                  </a:lnTo>
                  <a:close/>
                  <a:moveTo>
                    <a:pt x="6" y="13"/>
                  </a:moveTo>
                  <a:lnTo>
                    <a:pt x="18" y="13"/>
                  </a:lnTo>
                  <a:lnTo>
                    <a:pt x="18" y="25"/>
                  </a:lnTo>
                  <a:lnTo>
                    <a:pt x="6" y="25"/>
                  </a:lnTo>
                  <a:lnTo>
                    <a:pt x="6" y="13"/>
                  </a:lnTo>
                  <a:close/>
                  <a:moveTo>
                    <a:pt x="6" y="37"/>
                  </a:moveTo>
                  <a:lnTo>
                    <a:pt x="18" y="37"/>
                  </a:lnTo>
                  <a:lnTo>
                    <a:pt x="18" y="50"/>
                  </a:lnTo>
                  <a:lnTo>
                    <a:pt x="6" y="50"/>
                  </a:lnTo>
                  <a:lnTo>
                    <a:pt x="6" y="37"/>
                  </a:lnTo>
                  <a:close/>
                  <a:moveTo>
                    <a:pt x="6" y="62"/>
                  </a:moveTo>
                  <a:lnTo>
                    <a:pt x="18" y="62"/>
                  </a:lnTo>
                  <a:lnTo>
                    <a:pt x="18" y="74"/>
                  </a:lnTo>
                  <a:lnTo>
                    <a:pt x="6" y="74"/>
                  </a:lnTo>
                  <a:lnTo>
                    <a:pt x="6" y="62"/>
                  </a:lnTo>
                  <a:close/>
                  <a:moveTo>
                    <a:pt x="55" y="31"/>
                  </a:moveTo>
                  <a:lnTo>
                    <a:pt x="98" y="31"/>
                  </a:lnTo>
                  <a:lnTo>
                    <a:pt x="98" y="37"/>
                  </a:lnTo>
                  <a:lnTo>
                    <a:pt x="55" y="37"/>
                  </a:lnTo>
                  <a:lnTo>
                    <a:pt x="55" y="31"/>
                  </a:lnTo>
                  <a:close/>
                  <a:moveTo>
                    <a:pt x="55" y="99"/>
                  </a:moveTo>
                  <a:lnTo>
                    <a:pt x="68" y="99"/>
                  </a:lnTo>
                  <a:lnTo>
                    <a:pt x="68" y="74"/>
                  </a:lnTo>
                  <a:lnTo>
                    <a:pt x="86" y="74"/>
                  </a:lnTo>
                  <a:lnTo>
                    <a:pt x="86" y="99"/>
                  </a:lnTo>
                  <a:lnTo>
                    <a:pt x="98" y="99"/>
                  </a:lnTo>
                  <a:lnTo>
                    <a:pt x="98" y="43"/>
                  </a:lnTo>
                  <a:lnTo>
                    <a:pt x="55" y="43"/>
                  </a:lnTo>
                  <a:lnTo>
                    <a:pt x="55" y="9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78" name="Google Shape;78;p10"/>
            <p:cNvSpPr/>
            <p:nvPr/>
          </p:nvSpPr>
          <p:spPr>
            <a:xfrm>
              <a:off x="4184" y="1805"/>
              <a:ext cx="105" cy="104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79" y="24"/>
                  </a:moveTo>
                  <a:cubicBezTo>
                    <a:pt x="61" y="5"/>
                    <a:pt x="61" y="5"/>
                    <a:pt x="61" y="5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85" y="19"/>
                    <a:pt x="85" y="19"/>
                    <a:pt x="85" y="19"/>
                  </a:cubicBezTo>
                  <a:lnTo>
                    <a:pt x="79" y="24"/>
                  </a:lnTo>
                  <a:close/>
                  <a:moveTo>
                    <a:pt x="74" y="29"/>
                  </a:moveTo>
                  <a:cubicBezTo>
                    <a:pt x="71" y="59"/>
                    <a:pt x="71" y="59"/>
                    <a:pt x="71" y="59"/>
                  </a:cubicBezTo>
                  <a:cubicBezTo>
                    <a:pt x="47" y="59"/>
                    <a:pt x="13" y="85"/>
                    <a:pt x="13" y="85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2" y="58"/>
                    <a:pt x="33" y="59"/>
                    <a:pt x="34" y="59"/>
                  </a:cubicBezTo>
                  <a:cubicBezTo>
                    <a:pt x="38" y="59"/>
                    <a:pt x="42" y="55"/>
                    <a:pt x="42" y="51"/>
                  </a:cubicBezTo>
                  <a:cubicBezTo>
                    <a:pt x="42" y="46"/>
                    <a:pt x="38" y="43"/>
                    <a:pt x="34" y="43"/>
                  </a:cubicBezTo>
                  <a:cubicBezTo>
                    <a:pt x="30" y="43"/>
                    <a:pt x="26" y="46"/>
                    <a:pt x="26" y="51"/>
                  </a:cubicBezTo>
                  <a:cubicBezTo>
                    <a:pt x="26" y="52"/>
                    <a:pt x="26" y="53"/>
                    <a:pt x="27" y="54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26" y="37"/>
                    <a:pt x="26" y="13"/>
                  </a:cubicBezTo>
                  <a:cubicBezTo>
                    <a:pt x="55" y="11"/>
                    <a:pt x="55" y="11"/>
                    <a:pt x="55" y="11"/>
                  </a:cubicBezTo>
                  <a:lnTo>
                    <a:pt x="74" y="2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79" name="Google Shape;79;p10"/>
            <p:cNvSpPr/>
            <p:nvPr/>
          </p:nvSpPr>
          <p:spPr>
            <a:xfrm>
              <a:off x="4090" y="1681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77" h="77" extrusionOk="0">
                  <a:moveTo>
                    <a:pt x="53" y="29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30" y="1"/>
                    <a:pt x="34" y="0"/>
                    <a:pt x="39" y="0"/>
                  </a:cubicBezTo>
                  <a:cubicBezTo>
                    <a:pt x="44" y="0"/>
                    <a:pt x="49" y="1"/>
                    <a:pt x="53" y="3"/>
                  </a:cubicBezTo>
                  <a:lnTo>
                    <a:pt x="53" y="29"/>
                  </a:lnTo>
                  <a:close/>
                  <a:moveTo>
                    <a:pt x="58" y="53"/>
                  </a:moveTo>
                  <a:cubicBezTo>
                    <a:pt x="58" y="5"/>
                    <a:pt x="58" y="5"/>
                    <a:pt x="58" y="5"/>
                  </a:cubicBezTo>
                  <a:cubicBezTo>
                    <a:pt x="69" y="12"/>
                    <a:pt x="77" y="24"/>
                    <a:pt x="77" y="38"/>
                  </a:cubicBezTo>
                  <a:cubicBezTo>
                    <a:pt x="77" y="43"/>
                    <a:pt x="76" y="48"/>
                    <a:pt x="74" y="53"/>
                  </a:cubicBezTo>
                  <a:lnTo>
                    <a:pt x="58" y="53"/>
                  </a:lnTo>
                  <a:close/>
                  <a:moveTo>
                    <a:pt x="24" y="57"/>
                  </a:moveTo>
                  <a:cubicBezTo>
                    <a:pt x="72" y="57"/>
                    <a:pt x="72" y="57"/>
                    <a:pt x="72" y="57"/>
                  </a:cubicBezTo>
                  <a:cubicBezTo>
                    <a:pt x="65" y="69"/>
                    <a:pt x="53" y="77"/>
                    <a:pt x="39" y="77"/>
                  </a:cubicBezTo>
                  <a:cubicBezTo>
                    <a:pt x="34" y="77"/>
                    <a:pt x="29" y="76"/>
                    <a:pt x="24" y="74"/>
                  </a:cubicBezTo>
                  <a:lnTo>
                    <a:pt x="24" y="57"/>
                  </a:lnTo>
                  <a:close/>
                  <a:moveTo>
                    <a:pt x="32" y="17"/>
                  </a:moveTo>
                  <a:cubicBezTo>
                    <a:pt x="1" y="47"/>
                    <a:pt x="1" y="47"/>
                    <a:pt x="1" y="47"/>
                  </a:cubicBezTo>
                  <a:cubicBezTo>
                    <a:pt x="1" y="45"/>
                    <a:pt x="0" y="41"/>
                    <a:pt x="0" y="38"/>
                  </a:cubicBezTo>
                  <a:cubicBezTo>
                    <a:pt x="0" y="24"/>
                    <a:pt x="8" y="11"/>
                    <a:pt x="20" y="5"/>
                  </a:cubicBezTo>
                  <a:lnTo>
                    <a:pt x="32" y="17"/>
                  </a:lnTo>
                  <a:close/>
                  <a:moveTo>
                    <a:pt x="20" y="37"/>
                  </a:moveTo>
                  <a:cubicBezTo>
                    <a:pt x="20" y="72"/>
                    <a:pt x="20" y="72"/>
                    <a:pt x="20" y="72"/>
                  </a:cubicBezTo>
                  <a:cubicBezTo>
                    <a:pt x="12" y="67"/>
                    <a:pt x="7" y="61"/>
                    <a:pt x="4" y="54"/>
                  </a:cubicBezTo>
                  <a:lnTo>
                    <a:pt x="20" y="3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80" name="Google Shape;80;p10"/>
            <p:cNvSpPr/>
            <p:nvPr/>
          </p:nvSpPr>
          <p:spPr>
            <a:xfrm>
              <a:off x="4089" y="1791"/>
              <a:ext cx="88" cy="73"/>
            </a:xfrm>
            <a:custGeom>
              <a:avLst/>
              <a:gdLst/>
              <a:ahLst/>
              <a:cxnLst/>
              <a:rect l="l" t="t" r="r" b="b"/>
              <a:pathLst>
                <a:path w="72" h="59" extrusionOk="0">
                  <a:moveTo>
                    <a:pt x="0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2" y="0"/>
                    <a:pt x="72" y="0"/>
                    <a:pt x="72" y="0"/>
                  </a:cubicBezTo>
                  <a:lnTo>
                    <a:pt x="0" y="0"/>
                  </a:lnTo>
                  <a:close/>
                  <a:moveTo>
                    <a:pt x="67" y="54"/>
                  </a:moveTo>
                  <a:cubicBezTo>
                    <a:pt x="4" y="54"/>
                    <a:pt x="4" y="54"/>
                    <a:pt x="4" y="5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7" y="5"/>
                    <a:pt x="67" y="5"/>
                    <a:pt x="67" y="5"/>
                  </a:cubicBezTo>
                  <a:lnTo>
                    <a:pt x="67" y="54"/>
                  </a:lnTo>
                  <a:close/>
                  <a:moveTo>
                    <a:pt x="49" y="16"/>
                  </a:moveTo>
                  <a:cubicBezTo>
                    <a:pt x="49" y="20"/>
                    <a:pt x="52" y="23"/>
                    <a:pt x="56" y="23"/>
                  </a:cubicBezTo>
                  <a:cubicBezTo>
                    <a:pt x="60" y="23"/>
                    <a:pt x="63" y="20"/>
                    <a:pt x="63" y="16"/>
                  </a:cubicBezTo>
                  <a:cubicBezTo>
                    <a:pt x="63" y="12"/>
                    <a:pt x="60" y="9"/>
                    <a:pt x="56" y="9"/>
                  </a:cubicBezTo>
                  <a:cubicBezTo>
                    <a:pt x="52" y="9"/>
                    <a:pt x="49" y="12"/>
                    <a:pt x="49" y="16"/>
                  </a:cubicBezTo>
                  <a:close/>
                  <a:moveTo>
                    <a:pt x="63" y="50"/>
                  </a:moveTo>
                  <a:cubicBezTo>
                    <a:pt x="9" y="50"/>
                    <a:pt x="9" y="50"/>
                    <a:pt x="9" y="50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9" y="30"/>
                    <a:pt x="49" y="30"/>
                    <a:pt x="49" y="30"/>
                  </a:cubicBezTo>
                  <a:lnTo>
                    <a:pt x="63" y="5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81" name="Google Shape;81;p10"/>
            <p:cNvSpPr/>
            <p:nvPr/>
          </p:nvSpPr>
          <p:spPr>
            <a:xfrm>
              <a:off x="4053" y="1891"/>
              <a:ext cx="93" cy="108"/>
            </a:xfrm>
            <a:custGeom>
              <a:avLst/>
              <a:gdLst/>
              <a:ahLst/>
              <a:cxnLst/>
              <a:rect l="l" t="t" r="r" b="b"/>
              <a:pathLst>
                <a:path w="76" h="88" extrusionOk="0">
                  <a:moveTo>
                    <a:pt x="54" y="0"/>
                  </a:moveTo>
                  <a:cubicBezTo>
                    <a:pt x="40" y="23"/>
                    <a:pt x="30" y="12"/>
                    <a:pt x="14" y="28"/>
                  </a:cubicBezTo>
                  <a:cubicBezTo>
                    <a:pt x="0" y="42"/>
                    <a:pt x="5" y="59"/>
                    <a:pt x="16" y="65"/>
                  </a:cubicBezTo>
                  <a:cubicBezTo>
                    <a:pt x="28" y="59"/>
                    <a:pt x="40" y="46"/>
                    <a:pt x="49" y="27"/>
                  </a:cubicBezTo>
                  <a:cubicBezTo>
                    <a:pt x="49" y="27"/>
                    <a:pt x="57" y="51"/>
                    <a:pt x="32" y="75"/>
                  </a:cubicBezTo>
                  <a:cubicBezTo>
                    <a:pt x="44" y="88"/>
                    <a:pt x="64" y="79"/>
                    <a:pt x="70" y="57"/>
                  </a:cubicBezTo>
                  <a:cubicBezTo>
                    <a:pt x="76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9"/>
                    <a:pt x="4" y="83"/>
                    <a:pt x="10" y="83"/>
                  </a:cubicBezTo>
                  <a:cubicBezTo>
                    <a:pt x="14" y="83"/>
                    <a:pt x="36" y="71"/>
                    <a:pt x="47" y="41"/>
                  </a:cubicBezTo>
                  <a:cubicBezTo>
                    <a:pt x="30" y="70"/>
                    <a:pt x="6" y="78"/>
                    <a:pt x="4" y="78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82" name="Google Shape;82;p10"/>
            <p:cNvSpPr/>
            <p:nvPr/>
          </p:nvSpPr>
          <p:spPr>
            <a:xfrm>
              <a:off x="4027" y="1521"/>
              <a:ext cx="127" cy="95"/>
            </a:xfrm>
            <a:custGeom>
              <a:avLst/>
              <a:gdLst/>
              <a:ahLst/>
              <a:cxnLst/>
              <a:rect l="l" t="t" r="r" b="b"/>
              <a:pathLst>
                <a:path w="103" h="77" extrusionOk="0">
                  <a:moveTo>
                    <a:pt x="99" y="4"/>
                  </a:moveTo>
                  <a:cubicBezTo>
                    <a:pt x="84" y="2"/>
                    <a:pt x="68" y="0"/>
                    <a:pt x="52" y="0"/>
                  </a:cubicBezTo>
                  <a:cubicBezTo>
                    <a:pt x="35" y="0"/>
                    <a:pt x="19" y="2"/>
                    <a:pt x="4" y="4"/>
                  </a:cubicBezTo>
                  <a:cubicBezTo>
                    <a:pt x="2" y="14"/>
                    <a:pt x="0" y="26"/>
                    <a:pt x="0" y="39"/>
                  </a:cubicBezTo>
                  <a:cubicBezTo>
                    <a:pt x="0" y="52"/>
                    <a:pt x="2" y="63"/>
                    <a:pt x="4" y="74"/>
                  </a:cubicBezTo>
                  <a:cubicBezTo>
                    <a:pt x="19" y="76"/>
                    <a:pt x="35" y="77"/>
                    <a:pt x="52" y="77"/>
                  </a:cubicBezTo>
                  <a:cubicBezTo>
                    <a:pt x="68" y="77"/>
                    <a:pt x="84" y="76"/>
                    <a:pt x="99" y="74"/>
                  </a:cubicBezTo>
                  <a:cubicBezTo>
                    <a:pt x="101" y="63"/>
                    <a:pt x="103" y="52"/>
                    <a:pt x="103" y="39"/>
                  </a:cubicBezTo>
                  <a:cubicBezTo>
                    <a:pt x="103" y="26"/>
                    <a:pt x="101" y="14"/>
                    <a:pt x="99" y="4"/>
                  </a:cubicBezTo>
                  <a:close/>
                  <a:moveTo>
                    <a:pt x="39" y="58"/>
                  </a:moveTo>
                  <a:cubicBezTo>
                    <a:pt x="39" y="20"/>
                    <a:pt x="39" y="20"/>
                    <a:pt x="39" y="20"/>
                  </a:cubicBezTo>
                  <a:cubicBezTo>
                    <a:pt x="71" y="39"/>
                    <a:pt x="71" y="39"/>
                    <a:pt x="71" y="39"/>
                  </a:cubicBezTo>
                  <a:lnTo>
                    <a:pt x="39" y="5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83" name="Google Shape;83;p10"/>
            <p:cNvSpPr/>
            <p:nvPr/>
          </p:nvSpPr>
          <p:spPr>
            <a:xfrm>
              <a:off x="4017" y="2130"/>
              <a:ext cx="142" cy="142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115" y="32"/>
                  </a:moveTo>
                  <a:cubicBezTo>
                    <a:pt x="104" y="22"/>
                    <a:pt x="104" y="22"/>
                    <a:pt x="104" y="22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98" y="74"/>
                    <a:pt x="98" y="74"/>
                    <a:pt x="98" y="74"/>
                  </a:cubicBezTo>
                  <a:cubicBezTo>
                    <a:pt x="107" y="65"/>
                    <a:pt x="107" y="65"/>
                    <a:pt x="107" y="65"/>
                  </a:cubicBezTo>
                  <a:cubicBezTo>
                    <a:pt x="95" y="52"/>
                    <a:pt x="95" y="52"/>
                    <a:pt x="95" y="52"/>
                  </a:cubicBezTo>
                  <a:lnTo>
                    <a:pt x="115" y="32"/>
                  </a:lnTo>
                  <a:close/>
                  <a:moveTo>
                    <a:pt x="31" y="84"/>
                  </a:moveTo>
                  <a:cubicBezTo>
                    <a:pt x="49" y="102"/>
                    <a:pt x="74" y="88"/>
                    <a:pt x="89" y="75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27" y="41"/>
                    <a:pt x="12" y="65"/>
                    <a:pt x="31" y="84"/>
                  </a:cubicBezTo>
                  <a:close/>
                  <a:moveTo>
                    <a:pt x="21" y="79"/>
                  </a:moveTo>
                  <a:cubicBezTo>
                    <a:pt x="36" y="93"/>
                    <a:pt x="36" y="93"/>
                    <a:pt x="36" y="93"/>
                  </a:cubicBezTo>
                  <a:cubicBezTo>
                    <a:pt x="14" y="115"/>
                    <a:pt x="14" y="115"/>
                    <a:pt x="14" y="115"/>
                  </a:cubicBezTo>
                  <a:cubicBezTo>
                    <a:pt x="0" y="100"/>
                    <a:pt x="0" y="100"/>
                    <a:pt x="0" y="100"/>
                  </a:cubicBezTo>
                  <a:lnTo>
                    <a:pt x="21" y="7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84" name="Google Shape;84;p10"/>
            <p:cNvSpPr/>
            <p:nvPr/>
          </p:nvSpPr>
          <p:spPr>
            <a:xfrm>
              <a:off x="3994" y="2302"/>
              <a:ext cx="104" cy="121"/>
            </a:xfrm>
            <a:custGeom>
              <a:avLst/>
              <a:gdLst/>
              <a:ahLst/>
              <a:cxnLst/>
              <a:rect l="l" t="t" r="r" b="b"/>
              <a:pathLst>
                <a:path w="85" h="98" extrusionOk="0">
                  <a:moveTo>
                    <a:pt x="55" y="14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8" y="28"/>
                    <a:pt x="62" y="31"/>
                    <a:pt x="64" y="33"/>
                  </a:cubicBezTo>
                  <a:cubicBezTo>
                    <a:pt x="70" y="39"/>
                    <a:pt x="73" y="47"/>
                    <a:pt x="73" y="55"/>
                  </a:cubicBezTo>
                  <a:cubicBezTo>
                    <a:pt x="73" y="63"/>
                    <a:pt x="70" y="71"/>
                    <a:pt x="64" y="77"/>
                  </a:cubicBezTo>
                  <a:cubicBezTo>
                    <a:pt x="58" y="82"/>
                    <a:pt x="51" y="85"/>
                    <a:pt x="43" y="85"/>
                  </a:cubicBezTo>
                  <a:cubicBezTo>
                    <a:pt x="34" y="85"/>
                    <a:pt x="27" y="82"/>
                    <a:pt x="21" y="77"/>
                  </a:cubicBezTo>
                  <a:cubicBezTo>
                    <a:pt x="15" y="71"/>
                    <a:pt x="12" y="63"/>
                    <a:pt x="12" y="55"/>
                  </a:cubicBezTo>
                  <a:cubicBezTo>
                    <a:pt x="12" y="47"/>
                    <a:pt x="15" y="39"/>
                    <a:pt x="21" y="33"/>
                  </a:cubicBezTo>
                  <a:cubicBezTo>
                    <a:pt x="24" y="31"/>
                    <a:pt x="27" y="28"/>
                    <a:pt x="30" y="27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13" y="19"/>
                    <a:pt x="0" y="36"/>
                    <a:pt x="0" y="55"/>
                  </a:cubicBezTo>
                  <a:cubicBezTo>
                    <a:pt x="0" y="79"/>
                    <a:pt x="19" y="98"/>
                    <a:pt x="43" y="98"/>
                  </a:cubicBezTo>
                  <a:cubicBezTo>
                    <a:pt x="66" y="98"/>
                    <a:pt x="85" y="79"/>
                    <a:pt x="85" y="55"/>
                  </a:cubicBezTo>
                  <a:cubicBezTo>
                    <a:pt x="85" y="36"/>
                    <a:pt x="73" y="19"/>
                    <a:pt x="55" y="14"/>
                  </a:cubicBezTo>
                  <a:close/>
                  <a:moveTo>
                    <a:pt x="37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37" y="49"/>
                    <a:pt x="37" y="49"/>
                    <a:pt x="37" y="49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85" name="Google Shape;85;p10"/>
            <p:cNvSpPr/>
            <p:nvPr/>
          </p:nvSpPr>
          <p:spPr>
            <a:xfrm>
              <a:off x="4006" y="2020"/>
              <a:ext cx="57" cy="98"/>
            </a:xfrm>
            <a:custGeom>
              <a:avLst/>
              <a:gdLst/>
              <a:ahLst/>
              <a:cxnLst/>
              <a:rect l="l" t="t" r="r" b="b"/>
              <a:pathLst>
                <a:path w="57" h="98" extrusionOk="0">
                  <a:moveTo>
                    <a:pt x="0" y="98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44"/>
                  </a:lnTo>
                  <a:lnTo>
                    <a:pt x="57" y="4"/>
                  </a:lnTo>
                  <a:lnTo>
                    <a:pt x="57" y="93"/>
                  </a:lnTo>
                  <a:lnTo>
                    <a:pt x="16" y="53"/>
                  </a:lnTo>
                  <a:lnTo>
                    <a:pt x="16" y="98"/>
                  </a:lnTo>
                  <a:lnTo>
                    <a:pt x="0" y="9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86" name="Google Shape;86;p10"/>
            <p:cNvSpPr/>
            <p:nvPr/>
          </p:nvSpPr>
          <p:spPr>
            <a:xfrm>
              <a:off x="3971" y="1640"/>
              <a:ext cx="108" cy="96"/>
            </a:xfrm>
            <a:custGeom>
              <a:avLst/>
              <a:gdLst/>
              <a:ahLst/>
              <a:cxnLst/>
              <a:rect l="l" t="t" r="r" b="b"/>
              <a:pathLst>
                <a:path w="88" h="78" extrusionOk="0">
                  <a:moveTo>
                    <a:pt x="22" y="0"/>
                  </a:moveTo>
                  <a:cubicBezTo>
                    <a:pt x="66" y="0"/>
                    <a:pt x="66" y="0"/>
                    <a:pt x="66" y="0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22" y="11"/>
                    <a:pt x="22" y="11"/>
                    <a:pt x="22" y="11"/>
                  </a:cubicBezTo>
                  <a:lnTo>
                    <a:pt x="22" y="0"/>
                  </a:lnTo>
                  <a:close/>
                  <a:moveTo>
                    <a:pt x="83" y="17"/>
                  </a:moveTo>
                  <a:cubicBezTo>
                    <a:pt x="5" y="17"/>
                    <a:pt x="5" y="17"/>
                    <a:pt x="5" y="17"/>
                  </a:cubicBezTo>
                  <a:cubicBezTo>
                    <a:pt x="2" y="17"/>
                    <a:pt x="0" y="19"/>
                    <a:pt x="0" y="2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3"/>
                    <a:pt x="2" y="55"/>
                    <a:pt x="5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66" y="78"/>
                    <a:pt x="66" y="78"/>
                    <a:pt x="66" y="78"/>
                  </a:cubicBezTo>
                  <a:cubicBezTo>
                    <a:pt x="66" y="55"/>
                    <a:pt x="66" y="55"/>
                    <a:pt x="66" y="55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5"/>
                    <a:pt x="88" y="53"/>
                    <a:pt x="88" y="50"/>
                  </a:cubicBezTo>
                  <a:cubicBezTo>
                    <a:pt x="88" y="22"/>
                    <a:pt x="88" y="22"/>
                    <a:pt x="88" y="22"/>
                  </a:cubicBezTo>
                  <a:cubicBezTo>
                    <a:pt x="88" y="19"/>
                    <a:pt x="86" y="17"/>
                    <a:pt x="83" y="17"/>
                  </a:cubicBezTo>
                  <a:close/>
                  <a:moveTo>
                    <a:pt x="60" y="72"/>
                  </a:moveTo>
                  <a:cubicBezTo>
                    <a:pt x="27" y="72"/>
                    <a:pt x="27" y="72"/>
                    <a:pt x="27" y="72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60" y="44"/>
                    <a:pt x="60" y="44"/>
                    <a:pt x="60" y="44"/>
                  </a:cubicBezTo>
                  <a:lnTo>
                    <a:pt x="60" y="72"/>
                  </a:lnTo>
                  <a:close/>
                  <a:moveTo>
                    <a:pt x="84" y="25"/>
                  </a:moveTo>
                  <a:cubicBezTo>
                    <a:pt x="84" y="27"/>
                    <a:pt x="82" y="29"/>
                    <a:pt x="80" y="29"/>
                  </a:cubicBezTo>
                  <a:cubicBezTo>
                    <a:pt x="78" y="29"/>
                    <a:pt x="76" y="27"/>
                    <a:pt x="76" y="25"/>
                  </a:cubicBezTo>
                  <a:cubicBezTo>
                    <a:pt x="76" y="23"/>
                    <a:pt x="78" y="21"/>
                    <a:pt x="80" y="21"/>
                  </a:cubicBezTo>
                  <a:cubicBezTo>
                    <a:pt x="82" y="21"/>
                    <a:pt x="84" y="23"/>
                    <a:pt x="84" y="2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87" name="Google Shape;87;p10"/>
            <p:cNvSpPr/>
            <p:nvPr/>
          </p:nvSpPr>
          <p:spPr>
            <a:xfrm>
              <a:off x="3974" y="1756"/>
              <a:ext cx="94" cy="99"/>
            </a:xfrm>
            <a:custGeom>
              <a:avLst/>
              <a:gdLst/>
              <a:ahLst/>
              <a:cxnLst/>
              <a:rect l="l" t="t" r="r" b="b"/>
              <a:pathLst>
                <a:path w="76" h="81" extrusionOk="0">
                  <a:moveTo>
                    <a:pt x="69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7"/>
                    <a:pt x="4" y="81"/>
                    <a:pt x="8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73" y="81"/>
                    <a:pt x="76" y="77"/>
                    <a:pt x="76" y="73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3"/>
                    <a:pt x="73" y="0"/>
                    <a:pt x="69" y="0"/>
                  </a:cubicBezTo>
                  <a:close/>
                  <a:moveTo>
                    <a:pt x="66" y="70"/>
                  </a:moveTo>
                  <a:cubicBezTo>
                    <a:pt x="11" y="70"/>
                    <a:pt x="11" y="70"/>
                    <a:pt x="11" y="7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66" y="10"/>
                    <a:pt x="66" y="10"/>
                    <a:pt x="66" y="10"/>
                  </a:cubicBezTo>
                  <a:lnTo>
                    <a:pt x="66" y="70"/>
                  </a:lnTo>
                  <a:close/>
                  <a:moveTo>
                    <a:pt x="21" y="45"/>
                  </a:moveTo>
                  <a:cubicBezTo>
                    <a:pt x="56" y="45"/>
                    <a:pt x="56" y="45"/>
                    <a:pt x="56" y="45"/>
                  </a:cubicBezTo>
                  <a:cubicBezTo>
                    <a:pt x="56" y="50"/>
                    <a:pt x="56" y="50"/>
                    <a:pt x="56" y="50"/>
                  </a:cubicBezTo>
                  <a:cubicBezTo>
                    <a:pt x="21" y="50"/>
                    <a:pt x="21" y="50"/>
                    <a:pt x="21" y="50"/>
                  </a:cubicBezTo>
                  <a:lnTo>
                    <a:pt x="21" y="45"/>
                  </a:lnTo>
                  <a:close/>
                  <a:moveTo>
                    <a:pt x="21" y="55"/>
                  </a:moveTo>
                  <a:cubicBezTo>
                    <a:pt x="56" y="55"/>
                    <a:pt x="56" y="55"/>
                    <a:pt x="56" y="55"/>
                  </a:cubicBezTo>
                  <a:cubicBezTo>
                    <a:pt x="56" y="60"/>
                    <a:pt x="56" y="60"/>
                    <a:pt x="56" y="60"/>
                  </a:cubicBezTo>
                  <a:cubicBezTo>
                    <a:pt x="21" y="60"/>
                    <a:pt x="21" y="60"/>
                    <a:pt x="21" y="60"/>
                  </a:cubicBezTo>
                  <a:lnTo>
                    <a:pt x="21" y="55"/>
                  </a:lnTo>
                  <a:close/>
                  <a:moveTo>
                    <a:pt x="26" y="22"/>
                  </a:moveTo>
                  <a:cubicBezTo>
                    <a:pt x="26" y="27"/>
                    <a:pt x="29" y="30"/>
                    <a:pt x="33" y="30"/>
                  </a:cubicBezTo>
                  <a:cubicBezTo>
                    <a:pt x="37" y="30"/>
                    <a:pt x="41" y="27"/>
                    <a:pt x="41" y="22"/>
                  </a:cubicBezTo>
                  <a:cubicBezTo>
                    <a:pt x="41" y="18"/>
                    <a:pt x="37" y="15"/>
                    <a:pt x="33" y="15"/>
                  </a:cubicBezTo>
                  <a:cubicBezTo>
                    <a:pt x="29" y="15"/>
                    <a:pt x="26" y="18"/>
                    <a:pt x="26" y="22"/>
                  </a:cubicBezTo>
                  <a:close/>
                  <a:moveTo>
                    <a:pt x="38" y="30"/>
                  </a:moveTo>
                  <a:cubicBezTo>
                    <a:pt x="28" y="30"/>
                    <a:pt x="28" y="30"/>
                    <a:pt x="28" y="30"/>
                  </a:cubicBezTo>
                  <a:cubicBezTo>
                    <a:pt x="24" y="30"/>
                    <a:pt x="21" y="32"/>
                    <a:pt x="21" y="35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32"/>
                    <a:pt x="42" y="30"/>
                    <a:pt x="38" y="3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88" name="Google Shape;88;p10"/>
            <p:cNvSpPr/>
            <p:nvPr/>
          </p:nvSpPr>
          <p:spPr>
            <a:xfrm>
              <a:off x="4058" y="1410"/>
              <a:ext cx="96" cy="96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50" y="0"/>
                  </a:moveTo>
                  <a:lnTo>
                    <a:pt x="42" y="9"/>
                  </a:lnTo>
                  <a:lnTo>
                    <a:pt x="50" y="18"/>
                  </a:lnTo>
                  <a:lnTo>
                    <a:pt x="29" y="42"/>
                  </a:lnTo>
                  <a:lnTo>
                    <a:pt x="8" y="42"/>
                  </a:lnTo>
                  <a:lnTo>
                    <a:pt x="26" y="58"/>
                  </a:lnTo>
                  <a:lnTo>
                    <a:pt x="0" y="93"/>
                  </a:lnTo>
                  <a:lnTo>
                    <a:pt x="0" y="96"/>
                  </a:lnTo>
                  <a:lnTo>
                    <a:pt x="4" y="96"/>
                  </a:lnTo>
                  <a:lnTo>
                    <a:pt x="37" y="71"/>
                  </a:lnTo>
                  <a:lnTo>
                    <a:pt x="54" y="86"/>
                  </a:lnTo>
                  <a:lnTo>
                    <a:pt x="54" y="66"/>
                  </a:lnTo>
                  <a:lnTo>
                    <a:pt x="77" y="45"/>
                  </a:lnTo>
                  <a:lnTo>
                    <a:pt x="86" y="55"/>
                  </a:lnTo>
                  <a:lnTo>
                    <a:pt x="96" y="45"/>
                  </a:lnTo>
                  <a:lnTo>
                    <a:pt x="50" y="0"/>
                  </a:lnTo>
                  <a:close/>
                  <a:moveTo>
                    <a:pt x="42" y="51"/>
                  </a:moveTo>
                  <a:lnTo>
                    <a:pt x="36" y="45"/>
                  </a:lnTo>
                  <a:lnTo>
                    <a:pt x="56" y="24"/>
                  </a:lnTo>
                  <a:lnTo>
                    <a:pt x="63" y="30"/>
                  </a:lnTo>
                  <a:lnTo>
                    <a:pt x="42" y="5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89" name="Google Shape;89;p10"/>
            <p:cNvSpPr/>
            <p:nvPr/>
          </p:nvSpPr>
          <p:spPr>
            <a:xfrm>
              <a:off x="4016" y="1145"/>
              <a:ext cx="95" cy="65"/>
            </a:xfrm>
            <a:custGeom>
              <a:avLst/>
              <a:gdLst/>
              <a:ahLst/>
              <a:cxnLst/>
              <a:rect l="l" t="t" r="r" b="b"/>
              <a:pathLst>
                <a:path w="77" h="53" extrusionOk="0">
                  <a:moveTo>
                    <a:pt x="17" y="20"/>
                  </a:moveTo>
                  <a:cubicBezTo>
                    <a:pt x="26" y="20"/>
                    <a:pt x="34" y="27"/>
                    <a:pt x="34" y="36"/>
                  </a:cubicBezTo>
                  <a:cubicBezTo>
                    <a:pt x="34" y="46"/>
                    <a:pt x="26" y="53"/>
                    <a:pt x="17" y="53"/>
                  </a:cubicBezTo>
                  <a:cubicBezTo>
                    <a:pt x="8" y="53"/>
                    <a:pt x="0" y="46"/>
                    <a:pt x="0" y="3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16"/>
                    <a:pt x="15" y="0"/>
                    <a:pt x="34" y="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27" y="10"/>
                    <a:pt x="21" y="13"/>
                    <a:pt x="17" y="17"/>
                  </a:cubicBezTo>
                  <a:cubicBezTo>
                    <a:pt x="16" y="18"/>
                    <a:pt x="15" y="19"/>
                    <a:pt x="14" y="20"/>
                  </a:cubicBezTo>
                  <a:cubicBezTo>
                    <a:pt x="15" y="20"/>
                    <a:pt x="16" y="20"/>
                    <a:pt x="17" y="20"/>
                  </a:cubicBezTo>
                  <a:close/>
                  <a:moveTo>
                    <a:pt x="60" y="20"/>
                  </a:moveTo>
                  <a:cubicBezTo>
                    <a:pt x="70" y="20"/>
                    <a:pt x="77" y="27"/>
                    <a:pt x="77" y="36"/>
                  </a:cubicBezTo>
                  <a:cubicBezTo>
                    <a:pt x="77" y="46"/>
                    <a:pt x="70" y="53"/>
                    <a:pt x="60" y="53"/>
                  </a:cubicBezTo>
                  <a:cubicBezTo>
                    <a:pt x="51" y="53"/>
                    <a:pt x="43" y="46"/>
                    <a:pt x="43" y="36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16"/>
                    <a:pt x="58" y="0"/>
                    <a:pt x="77" y="0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1" y="10"/>
                    <a:pt x="65" y="13"/>
                    <a:pt x="60" y="17"/>
                  </a:cubicBezTo>
                  <a:cubicBezTo>
                    <a:pt x="59" y="18"/>
                    <a:pt x="58" y="19"/>
                    <a:pt x="58" y="20"/>
                  </a:cubicBezTo>
                  <a:cubicBezTo>
                    <a:pt x="58" y="20"/>
                    <a:pt x="59" y="20"/>
                    <a:pt x="60" y="2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90" name="Google Shape;90;p10"/>
            <p:cNvSpPr/>
            <p:nvPr/>
          </p:nvSpPr>
          <p:spPr>
            <a:xfrm>
              <a:off x="3993" y="1306"/>
              <a:ext cx="147" cy="140"/>
            </a:xfrm>
            <a:custGeom>
              <a:avLst/>
              <a:gdLst/>
              <a:ahLst/>
              <a:cxnLst/>
              <a:rect l="l" t="t" r="r" b="b"/>
              <a:pathLst>
                <a:path w="120" h="114" extrusionOk="0">
                  <a:moveTo>
                    <a:pt x="78" y="29"/>
                  </a:moveTo>
                  <a:cubicBezTo>
                    <a:pt x="83" y="0"/>
                    <a:pt x="83" y="0"/>
                    <a:pt x="83" y="0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21" y="51"/>
                    <a:pt x="18" y="88"/>
                    <a:pt x="27" y="114"/>
                  </a:cubicBezTo>
                  <a:cubicBezTo>
                    <a:pt x="0" y="73"/>
                    <a:pt x="16" y="18"/>
                    <a:pt x="78" y="29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91" name="Google Shape;91;p10"/>
            <p:cNvSpPr/>
            <p:nvPr/>
          </p:nvSpPr>
          <p:spPr>
            <a:xfrm>
              <a:off x="4025" y="1219"/>
              <a:ext cx="92" cy="97"/>
            </a:xfrm>
            <a:custGeom>
              <a:avLst/>
              <a:gdLst/>
              <a:ahLst/>
              <a:cxnLst/>
              <a:rect l="l" t="t" r="r" b="b"/>
              <a:pathLst>
                <a:path w="92" h="97" extrusionOk="0">
                  <a:moveTo>
                    <a:pt x="44" y="97"/>
                  </a:moveTo>
                  <a:lnTo>
                    <a:pt x="44" y="53"/>
                  </a:lnTo>
                  <a:lnTo>
                    <a:pt x="0" y="97"/>
                  </a:lnTo>
                  <a:lnTo>
                    <a:pt x="0" y="0"/>
                  </a:lnTo>
                  <a:lnTo>
                    <a:pt x="44" y="44"/>
                  </a:lnTo>
                  <a:lnTo>
                    <a:pt x="44" y="0"/>
                  </a:lnTo>
                  <a:lnTo>
                    <a:pt x="92" y="49"/>
                  </a:lnTo>
                  <a:lnTo>
                    <a:pt x="44" y="9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92" name="Google Shape;92;p10"/>
            <p:cNvSpPr/>
            <p:nvPr/>
          </p:nvSpPr>
          <p:spPr>
            <a:xfrm>
              <a:off x="3930" y="1881"/>
              <a:ext cx="117" cy="116"/>
            </a:xfrm>
            <a:custGeom>
              <a:avLst/>
              <a:gdLst/>
              <a:ahLst/>
              <a:cxnLst/>
              <a:rect l="l" t="t" r="r" b="b"/>
              <a:pathLst>
                <a:path w="95" h="94" extrusionOk="0">
                  <a:moveTo>
                    <a:pt x="95" y="35"/>
                  </a:moveTo>
                  <a:cubicBezTo>
                    <a:pt x="60" y="35"/>
                    <a:pt x="60" y="35"/>
                    <a:pt x="60" y="35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66" y="15"/>
                    <a:pt x="57" y="12"/>
                    <a:pt x="48" y="12"/>
                  </a:cubicBezTo>
                  <a:cubicBezTo>
                    <a:pt x="38" y="12"/>
                    <a:pt x="29" y="15"/>
                    <a:pt x="23" y="22"/>
                  </a:cubicBezTo>
                  <a:cubicBezTo>
                    <a:pt x="16" y="29"/>
                    <a:pt x="12" y="38"/>
                    <a:pt x="12" y="47"/>
                  </a:cubicBezTo>
                  <a:cubicBezTo>
                    <a:pt x="12" y="57"/>
                    <a:pt x="16" y="65"/>
                    <a:pt x="23" y="72"/>
                  </a:cubicBezTo>
                  <a:cubicBezTo>
                    <a:pt x="29" y="79"/>
                    <a:pt x="38" y="83"/>
                    <a:pt x="48" y="83"/>
                  </a:cubicBezTo>
                  <a:cubicBezTo>
                    <a:pt x="57" y="83"/>
                    <a:pt x="66" y="79"/>
                    <a:pt x="73" y="72"/>
                  </a:cubicBezTo>
                  <a:cubicBezTo>
                    <a:pt x="73" y="72"/>
                    <a:pt x="74" y="71"/>
                    <a:pt x="74" y="70"/>
                  </a:cubicBezTo>
                  <a:cubicBezTo>
                    <a:pt x="83" y="78"/>
                    <a:pt x="83" y="78"/>
                    <a:pt x="83" y="78"/>
                  </a:cubicBezTo>
                  <a:cubicBezTo>
                    <a:pt x="75" y="88"/>
                    <a:pt x="62" y="94"/>
                    <a:pt x="48" y="94"/>
                  </a:cubicBezTo>
                  <a:cubicBezTo>
                    <a:pt x="22" y="94"/>
                    <a:pt x="0" y="73"/>
                    <a:pt x="0" y="47"/>
                  </a:cubicBezTo>
                  <a:cubicBezTo>
                    <a:pt x="0" y="21"/>
                    <a:pt x="22" y="0"/>
                    <a:pt x="48" y="0"/>
                  </a:cubicBezTo>
                  <a:cubicBezTo>
                    <a:pt x="61" y="0"/>
                    <a:pt x="73" y="5"/>
                    <a:pt x="81" y="14"/>
                  </a:cubicBezTo>
                  <a:cubicBezTo>
                    <a:pt x="95" y="0"/>
                    <a:pt x="95" y="0"/>
                    <a:pt x="95" y="0"/>
                  </a:cubicBezTo>
                  <a:lnTo>
                    <a:pt x="95" y="3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93" name="Google Shape;93;p10"/>
            <p:cNvSpPr/>
            <p:nvPr/>
          </p:nvSpPr>
          <p:spPr>
            <a:xfrm>
              <a:off x="3877" y="1496"/>
              <a:ext cx="128" cy="128"/>
            </a:xfrm>
            <a:custGeom>
              <a:avLst/>
              <a:gdLst/>
              <a:ahLst/>
              <a:cxnLst/>
              <a:rect l="l" t="t" r="r" b="b"/>
              <a:pathLst>
                <a:path w="104" h="104" extrusionOk="0">
                  <a:moveTo>
                    <a:pt x="86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8"/>
                    <a:pt x="0" y="18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97"/>
                    <a:pt x="7" y="104"/>
                    <a:pt x="17" y="104"/>
                  </a:cubicBezTo>
                  <a:cubicBezTo>
                    <a:pt x="86" y="104"/>
                    <a:pt x="86" y="104"/>
                    <a:pt x="86" y="104"/>
                  </a:cubicBezTo>
                  <a:cubicBezTo>
                    <a:pt x="96" y="104"/>
                    <a:pt x="104" y="97"/>
                    <a:pt x="104" y="87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8"/>
                    <a:pt x="96" y="0"/>
                    <a:pt x="86" y="0"/>
                  </a:cubicBezTo>
                  <a:close/>
                  <a:moveTo>
                    <a:pt x="28" y="85"/>
                  </a:moveTo>
                  <a:cubicBezTo>
                    <a:pt x="23" y="85"/>
                    <a:pt x="19" y="81"/>
                    <a:pt x="19" y="76"/>
                  </a:cubicBezTo>
                  <a:cubicBezTo>
                    <a:pt x="19" y="71"/>
                    <a:pt x="23" y="67"/>
                    <a:pt x="28" y="67"/>
                  </a:cubicBezTo>
                  <a:cubicBezTo>
                    <a:pt x="33" y="67"/>
                    <a:pt x="37" y="71"/>
                    <a:pt x="37" y="76"/>
                  </a:cubicBezTo>
                  <a:cubicBezTo>
                    <a:pt x="37" y="81"/>
                    <a:pt x="33" y="85"/>
                    <a:pt x="28" y="85"/>
                  </a:cubicBezTo>
                  <a:close/>
                  <a:moveTo>
                    <a:pt x="50" y="85"/>
                  </a:moveTo>
                  <a:cubicBezTo>
                    <a:pt x="50" y="77"/>
                    <a:pt x="47" y="69"/>
                    <a:pt x="41" y="63"/>
                  </a:cubicBezTo>
                  <a:cubicBezTo>
                    <a:pt x="35" y="57"/>
                    <a:pt x="27" y="54"/>
                    <a:pt x="19" y="54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43" y="41"/>
                    <a:pt x="63" y="61"/>
                    <a:pt x="63" y="85"/>
                  </a:cubicBezTo>
                  <a:cubicBezTo>
                    <a:pt x="50" y="85"/>
                    <a:pt x="50" y="85"/>
                    <a:pt x="50" y="85"/>
                  </a:cubicBezTo>
                  <a:close/>
                  <a:moveTo>
                    <a:pt x="73" y="85"/>
                  </a:moveTo>
                  <a:cubicBezTo>
                    <a:pt x="73" y="55"/>
                    <a:pt x="49" y="31"/>
                    <a:pt x="19" y="3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56" y="18"/>
                    <a:pt x="86" y="48"/>
                    <a:pt x="86" y="85"/>
                  </a:cubicBezTo>
                  <a:cubicBezTo>
                    <a:pt x="73" y="85"/>
                    <a:pt x="73" y="85"/>
                    <a:pt x="73" y="8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94" name="Google Shape;94;p10"/>
            <p:cNvSpPr/>
            <p:nvPr/>
          </p:nvSpPr>
          <p:spPr>
            <a:xfrm>
              <a:off x="3866" y="1995"/>
              <a:ext cx="118" cy="126"/>
            </a:xfrm>
            <a:custGeom>
              <a:avLst/>
              <a:gdLst/>
              <a:ahLst/>
              <a:cxnLst/>
              <a:rect l="l" t="t" r="r" b="b"/>
              <a:pathLst>
                <a:path w="96" h="102" extrusionOk="0">
                  <a:moveTo>
                    <a:pt x="48" y="7"/>
                  </a:moveTo>
                  <a:cubicBezTo>
                    <a:pt x="46" y="7"/>
                    <a:pt x="43" y="7"/>
                    <a:pt x="41" y="7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2" y="6"/>
                    <a:pt x="43" y="5"/>
                    <a:pt x="42" y="3"/>
                  </a:cubicBezTo>
                  <a:cubicBezTo>
                    <a:pt x="42" y="2"/>
                    <a:pt x="40" y="0"/>
                    <a:pt x="38" y="0"/>
                  </a:cubicBezTo>
                  <a:cubicBezTo>
                    <a:pt x="37" y="0"/>
                    <a:pt x="37" y="0"/>
                    <a:pt x="36" y="1"/>
                  </a:cubicBezTo>
                  <a:cubicBezTo>
                    <a:pt x="33" y="1"/>
                    <a:pt x="31" y="3"/>
                    <a:pt x="32" y="6"/>
                  </a:cubicBezTo>
                  <a:cubicBezTo>
                    <a:pt x="32" y="7"/>
                    <a:pt x="33" y="8"/>
                    <a:pt x="35" y="8"/>
                  </a:cubicBezTo>
                  <a:cubicBezTo>
                    <a:pt x="35" y="8"/>
                    <a:pt x="35" y="8"/>
                    <a:pt x="35" y="9"/>
                  </a:cubicBezTo>
                  <a:cubicBezTo>
                    <a:pt x="15" y="14"/>
                    <a:pt x="0" y="33"/>
                    <a:pt x="0" y="54"/>
                  </a:cubicBezTo>
                  <a:cubicBezTo>
                    <a:pt x="0" y="81"/>
                    <a:pt x="22" y="102"/>
                    <a:pt x="48" y="102"/>
                  </a:cubicBezTo>
                  <a:cubicBezTo>
                    <a:pt x="74" y="102"/>
                    <a:pt x="96" y="81"/>
                    <a:pt x="96" y="54"/>
                  </a:cubicBezTo>
                  <a:cubicBezTo>
                    <a:pt x="96" y="28"/>
                    <a:pt x="74" y="7"/>
                    <a:pt x="48" y="7"/>
                  </a:cubicBezTo>
                  <a:close/>
                  <a:moveTo>
                    <a:pt x="33" y="5"/>
                  </a:moveTo>
                  <a:cubicBezTo>
                    <a:pt x="33" y="4"/>
                    <a:pt x="35" y="3"/>
                    <a:pt x="37" y="2"/>
                  </a:cubicBezTo>
                  <a:cubicBezTo>
                    <a:pt x="37" y="2"/>
                    <a:pt x="37" y="2"/>
                    <a:pt x="38" y="2"/>
                  </a:cubicBezTo>
                  <a:cubicBezTo>
                    <a:pt x="39" y="2"/>
                    <a:pt x="41" y="3"/>
                    <a:pt x="41" y="4"/>
                  </a:cubicBezTo>
                  <a:cubicBezTo>
                    <a:pt x="41" y="4"/>
                    <a:pt x="41" y="5"/>
                    <a:pt x="40" y="6"/>
                  </a:cubicBezTo>
                  <a:cubicBezTo>
                    <a:pt x="39" y="5"/>
                    <a:pt x="38" y="5"/>
                    <a:pt x="37" y="5"/>
                  </a:cubicBezTo>
                  <a:cubicBezTo>
                    <a:pt x="36" y="5"/>
                    <a:pt x="36" y="6"/>
                    <a:pt x="35" y="7"/>
                  </a:cubicBezTo>
                  <a:cubicBezTo>
                    <a:pt x="34" y="7"/>
                    <a:pt x="33" y="6"/>
                    <a:pt x="33" y="5"/>
                  </a:cubicBezTo>
                  <a:close/>
                  <a:moveTo>
                    <a:pt x="73" y="80"/>
                  </a:moveTo>
                  <a:cubicBezTo>
                    <a:pt x="69" y="84"/>
                    <a:pt x="64" y="88"/>
                    <a:pt x="58" y="89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3" y="90"/>
                    <a:pt x="53" y="90"/>
                    <a:pt x="53" y="90"/>
                  </a:cubicBezTo>
                  <a:cubicBezTo>
                    <a:pt x="51" y="91"/>
                    <a:pt x="50" y="91"/>
                    <a:pt x="48" y="91"/>
                  </a:cubicBezTo>
                  <a:cubicBezTo>
                    <a:pt x="38" y="91"/>
                    <a:pt x="29" y="87"/>
                    <a:pt x="22" y="80"/>
                  </a:cubicBezTo>
                  <a:cubicBezTo>
                    <a:pt x="18" y="76"/>
                    <a:pt x="15" y="70"/>
                    <a:pt x="13" y="65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58"/>
                    <a:pt x="12" y="56"/>
                    <a:pt x="12" y="54"/>
                  </a:cubicBezTo>
                  <a:cubicBezTo>
                    <a:pt x="12" y="45"/>
                    <a:pt x="15" y="36"/>
                    <a:pt x="22" y="29"/>
                  </a:cubicBezTo>
                  <a:cubicBezTo>
                    <a:pt x="27" y="24"/>
                    <a:pt x="32" y="21"/>
                    <a:pt x="38" y="20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5" y="18"/>
                    <a:pt x="46" y="18"/>
                    <a:pt x="48" y="18"/>
                  </a:cubicBezTo>
                  <a:cubicBezTo>
                    <a:pt x="58" y="18"/>
                    <a:pt x="67" y="22"/>
                    <a:pt x="73" y="29"/>
                  </a:cubicBezTo>
                  <a:cubicBezTo>
                    <a:pt x="78" y="33"/>
                    <a:pt x="81" y="39"/>
                    <a:pt x="83" y="44"/>
                  </a:cubicBezTo>
                  <a:cubicBezTo>
                    <a:pt x="76" y="49"/>
                    <a:pt x="76" y="49"/>
                    <a:pt x="76" y="49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4" y="53"/>
                    <a:pt x="84" y="54"/>
                  </a:cubicBezTo>
                  <a:cubicBezTo>
                    <a:pt x="84" y="64"/>
                    <a:pt x="80" y="73"/>
                    <a:pt x="73" y="80"/>
                  </a:cubicBezTo>
                  <a:close/>
                  <a:moveTo>
                    <a:pt x="73" y="30"/>
                  </a:moveTo>
                  <a:cubicBezTo>
                    <a:pt x="53" y="45"/>
                    <a:pt x="53" y="45"/>
                    <a:pt x="53" y="45"/>
                  </a:cubicBezTo>
                  <a:cubicBezTo>
                    <a:pt x="52" y="44"/>
                    <a:pt x="50" y="43"/>
                    <a:pt x="48" y="4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2" y="45"/>
                    <a:pt x="40" y="46"/>
                    <a:pt x="40" y="47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7" y="51"/>
                    <a:pt x="37" y="53"/>
                    <a:pt x="37" y="54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60"/>
                    <a:pt x="38" y="60"/>
                  </a:cubicBezTo>
                  <a:cubicBezTo>
                    <a:pt x="23" y="79"/>
                    <a:pt x="23" y="79"/>
                    <a:pt x="23" y="79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44" y="65"/>
                    <a:pt x="46" y="66"/>
                    <a:pt x="47" y="66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53" y="64"/>
                    <a:pt x="53" y="64"/>
                    <a:pt x="53" y="64"/>
                  </a:cubicBezTo>
                  <a:cubicBezTo>
                    <a:pt x="54" y="64"/>
                    <a:pt x="55" y="63"/>
                    <a:pt x="56" y="62"/>
                  </a:cubicBezTo>
                  <a:cubicBezTo>
                    <a:pt x="63" y="64"/>
                    <a:pt x="63" y="64"/>
                    <a:pt x="63" y="64"/>
                  </a:cubicBezTo>
                  <a:cubicBezTo>
                    <a:pt x="58" y="59"/>
                    <a:pt x="58" y="59"/>
                    <a:pt x="58" y="59"/>
                  </a:cubicBezTo>
                  <a:cubicBezTo>
                    <a:pt x="59" y="58"/>
                    <a:pt x="59" y="56"/>
                    <a:pt x="59" y="55"/>
                  </a:cubicBezTo>
                  <a:cubicBezTo>
                    <a:pt x="70" y="50"/>
                    <a:pt x="70" y="50"/>
                    <a:pt x="70" y="50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58" y="49"/>
                    <a:pt x="58" y="49"/>
                    <a:pt x="58" y="49"/>
                  </a:cubicBezTo>
                  <a:lnTo>
                    <a:pt x="73" y="30"/>
                  </a:lnTo>
                  <a:close/>
                  <a:moveTo>
                    <a:pt x="48" y="45"/>
                  </a:moveTo>
                  <a:cubicBezTo>
                    <a:pt x="48" y="45"/>
                    <a:pt x="48" y="45"/>
                    <a:pt x="48" y="45"/>
                  </a:cubicBezTo>
                  <a:cubicBezTo>
                    <a:pt x="48" y="45"/>
                    <a:pt x="48" y="45"/>
                    <a:pt x="48" y="45"/>
                  </a:cubicBezTo>
                  <a:close/>
                  <a:moveTo>
                    <a:pt x="46" y="45"/>
                  </a:moveTo>
                  <a:cubicBezTo>
                    <a:pt x="47" y="45"/>
                    <a:pt x="47" y="45"/>
                    <a:pt x="48" y="45"/>
                  </a:cubicBezTo>
                  <a:cubicBezTo>
                    <a:pt x="48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50" y="45"/>
                    <a:pt x="51" y="45"/>
                    <a:pt x="52" y="46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39" y="58"/>
                    <a:pt x="39" y="58"/>
                    <a:pt x="39" y="58"/>
                  </a:cubicBezTo>
                  <a:cubicBezTo>
                    <a:pt x="39" y="58"/>
                    <a:pt x="39" y="57"/>
                    <a:pt x="39" y="56"/>
                  </a:cubicBezTo>
                  <a:cubicBezTo>
                    <a:pt x="37" y="51"/>
                    <a:pt x="41" y="46"/>
                    <a:pt x="46" y="45"/>
                  </a:cubicBezTo>
                  <a:close/>
                  <a:moveTo>
                    <a:pt x="53" y="63"/>
                  </a:moveTo>
                  <a:cubicBezTo>
                    <a:pt x="53" y="63"/>
                    <a:pt x="53" y="63"/>
                    <a:pt x="53" y="63"/>
                  </a:cubicBezTo>
                  <a:cubicBezTo>
                    <a:pt x="53" y="63"/>
                    <a:pt x="53" y="63"/>
                    <a:pt x="53" y="63"/>
                  </a:cubicBezTo>
                  <a:cubicBezTo>
                    <a:pt x="52" y="63"/>
                    <a:pt x="51" y="64"/>
                    <a:pt x="50" y="64"/>
                  </a:cubicBezTo>
                  <a:cubicBezTo>
                    <a:pt x="49" y="64"/>
                    <a:pt x="49" y="64"/>
                    <a:pt x="48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6" y="64"/>
                    <a:pt x="45" y="64"/>
                    <a:pt x="44" y="63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57" y="51"/>
                    <a:pt x="57" y="51"/>
                    <a:pt x="57" y="51"/>
                  </a:cubicBezTo>
                  <a:cubicBezTo>
                    <a:pt x="57" y="51"/>
                    <a:pt x="57" y="52"/>
                    <a:pt x="57" y="52"/>
                  </a:cubicBezTo>
                  <a:cubicBezTo>
                    <a:pt x="58" y="57"/>
                    <a:pt x="56" y="61"/>
                    <a:pt x="53" y="63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95" name="Google Shape;95;p10"/>
            <p:cNvSpPr/>
            <p:nvPr/>
          </p:nvSpPr>
          <p:spPr>
            <a:xfrm>
              <a:off x="3820" y="1650"/>
              <a:ext cx="131" cy="132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90" y="74"/>
                  </a:moveTo>
                  <a:cubicBezTo>
                    <a:pt x="86" y="74"/>
                    <a:pt x="81" y="76"/>
                    <a:pt x="78" y="79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4" y="55"/>
                    <a:pt x="34" y="55"/>
                    <a:pt x="34" y="54"/>
                  </a:cubicBezTo>
                  <a:cubicBezTo>
                    <a:pt x="34" y="53"/>
                    <a:pt x="34" y="52"/>
                    <a:pt x="33" y="51"/>
                  </a:cubicBezTo>
                  <a:cubicBezTo>
                    <a:pt x="78" y="28"/>
                    <a:pt x="78" y="28"/>
                    <a:pt x="78" y="28"/>
                  </a:cubicBezTo>
                  <a:cubicBezTo>
                    <a:pt x="81" y="32"/>
                    <a:pt x="86" y="34"/>
                    <a:pt x="90" y="34"/>
                  </a:cubicBezTo>
                  <a:cubicBezTo>
                    <a:pt x="100" y="34"/>
                    <a:pt x="107" y="26"/>
                    <a:pt x="107" y="17"/>
                  </a:cubicBezTo>
                  <a:cubicBezTo>
                    <a:pt x="107" y="8"/>
                    <a:pt x="100" y="0"/>
                    <a:pt x="90" y="0"/>
                  </a:cubicBezTo>
                  <a:cubicBezTo>
                    <a:pt x="81" y="0"/>
                    <a:pt x="74" y="8"/>
                    <a:pt x="74" y="17"/>
                  </a:cubicBezTo>
                  <a:cubicBezTo>
                    <a:pt x="74" y="18"/>
                    <a:pt x="74" y="19"/>
                    <a:pt x="74" y="20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6" y="39"/>
                    <a:pt x="22" y="37"/>
                    <a:pt x="17" y="37"/>
                  </a:cubicBezTo>
                  <a:cubicBezTo>
                    <a:pt x="8" y="37"/>
                    <a:pt x="0" y="44"/>
                    <a:pt x="0" y="54"/>
                  </a:cubicBezTo>
                  <a:cubicBezTo>
                    <a:pt x="0" y="63"/>
                    <a:pt x="8" y="70"/>
                    <a:pt x="17" y="70"/>
                  </a:cubicBezTo>
                  <a:cubicBezTo>
                    <a:pt x="22" y="70"/>
                    <a:pt x="26" y="68"/>
                    <a:pt x="29" y="65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74" y="89"/>
                    <a:pt x="74" y="89"/>
                    <a:pt x="74" y="90"/>
                  </a:cubicBezTo>
                  <a:cubicBezTo>
                    <a:pt x="74" y="100"/>
                    <a:pt x="81" y="107"/>
                    <a:pt x="90" y="107"/>
                  </a:cubicBezTo>
                  <a:cubicBezTo>
                    <a:pt x="100" y="107"/>
                    <a:pt x="107" y="100"/>
                    <a:pt x="107" y="90"/>
                  </a:cubicBezTo>
                  <a:cubicBezTo>
                    <a:pt x="107" y="81"/>
                    <a:pt x="100" y="74"/>
                    <a:pt x="90" y="7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96" name="Google Shape;96;p10"/>
            <p:cNvSpPr/>
            <p:nvPr/>
          </p:nvSpPr>
          <p:spPr>
            <a:xfrm>
              <a:off x="3863" y="1342"/>
              <a:ext cx="125" cy="135"/>
            </a:xfrm>
            <a:custGeom>
              <a:avLst/>
              <a:gdLst/>
              <a:ahLst/>
              <a:cxnLst/>
              <a:rect l="l" t="t" r="r" b="b"/>
              <a:pathLst>
                <a:path w="102" h="110" extrusionOk="0">
                  <a:moveTo>
                    <a:pt x="13" y="99"/>
                  </a:moveTo>
                  <a:cubicBezTo>
                    <a:pt x="13" y="105"/>
                    <a:pt x="18" y="110"/>
                    <a:pt x="24" y="110"/>
                  </a:cubicBezTo>
                  <a:cubicBezTo>
                    <a:pt x="29" y="110"/>
                    <a:pt x="34" y="105"/>
                    <a:pt x="34" y="99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4" y="94"/>
                    <a:pt x="29" y="89"/>
                    <a:pt x="24" y="89"/>
                  </a:cubicBezTo>
                  <a:cubicBezTo>
                    <a:pt x="18" y="89"/>
                    <a:pt x="13" y="94"/>
                    <a:pt x="13" y="99"/>
                  </a:cubicBezTo>
                  <a:close/>
                  <a:moveTo>
                    <a:pt x="82" y="99"/>
                  </a:moveTo>
                  <a:cubicBezTo>
                    <a:pt x="82" y="105"/>
                    <a:pt x="86" y="110"/>
                    <a:pt x="92" y="110"/>
                  </a:cubicBezTo>
                  <a:cubicBezTo>
                    <a:pt x="98" y="110"/>
                    <a:pt x="102" y="105"/>
                    <a:pt x="102" y="99"/>
                  </a:cubicBezTo>
                  <a:cubicBezTo>
                    <a:pt x="102" y="99"/>
                    <a:pt x="102" y="99"/>
                    <a:pt x="102" y="99"/>
                  </a:cubicBezTo>
                  <a:cubicBezTo>
                    <a:pt x="102" y="94"/>
                    <a:pt x="98" y="89"/>
                    <a:pt x="92" y="89"/>
                  </a:cubicBezTo>
                  <a:cubicBezTo>
                    <a:pt x="86" y="89"/>
                    <a:pt x="82" y="94"/>
                    <a:pt x="82" y="99"/>
                  </a:cubicBezTo>
                  <a:close/>
                  <a:moveTo>
                    <a:pt x="102" y="55"/>
                  </a:moveTo>
                  <a:cubicBezTo>
                    <a:pt x="102" y="14"/>
                    <a:pt x="102" y="14"/>
                    <a:pt x="102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6"/>
                    <a:pt x="7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7"/>
                    <a:pt x="7" y="10"/>
                    <a:pt x="7" y="14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9" y="60"/>
                    <a:pt x="7" y="64"/>
                    <a:pt x="7" y="69"/>
                  </a:cubicBezTo>
                  <a:cubicBezTo>
                    <a:pt x="7" y="76"/>
                    <a:pt x="13" y="82"/>
                    <a:pt x="20" y="82"/>
                  </a:cubicBezTo>
                  <a:cubicBezTo>
                    <a:pt x="102" y="82"/>
                    <a:pt x="102" y="82"/>
                    <a:pt x="102" y="82"/>
                  </a:cubicBezTo>
                  <a:cubicBezTo>
                    <a:pt x="102" y="75"/>
                    <a:pt x="102" y="75"/>
                    <a:pt x="102" y="75"/>
                  </a:cubicBezTo>
                  <a:cubicBezTo>
                    <a:pt x="20" y="75"/>
                    <a:pt x="20" y="75"/>
                    <a:pt x="20" y="75"/>
                  </a:cubicBezTo>
                  <a:cubicBezTo>
                    <a:pt x="16" y="75"/>
                    <a:pt x="13" y="72"/>
                    <a:pt x="13" y="69"/>
                  </a:cubicBezTo>
                  <a:cubicBezTo>
                    <a:pt x="13" y="69"/>
                    <a:pt x="13" y="69"/>
                    <a:pt x="13" y="69"/>
                  </a:cubicBezTo>
                  <a:lnTo>
                    <a:pt x="102" y="5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97" name="Google Shape;97;p10"/>
            <p:cNvSpPr/>
            <p:nvPr/>
          </p:nvSpPr>
          <p:spPr>
            <a:xfrm>
              <a:off x="3897" y="1236"/>
              <a:ext cx="106" cy="103"/>
            </a:xfrm>
            <a:custGeom>
              <a:avLst/>
              <a:gdLst/>
              <a:ahLst/>
              <a:cxnLst/>
              <a:rect l="l" t="t" r="r" b="b"/>
              <a:pathLst>
                <a:path w="86" h="84" extrusionOk="0">
                  <a:moveTo>
                    <a:pt x="82" y="47"/>
                  </a:moveTo>
                  <a:cubicBezTo>
                    <a:pt x="82" y="45"/>
                    <a:pt x="82" y="44"/>
                    <a:pt x="82" y="42"/>
                  </a:cubicBezTo>
                  <a:cubicBezTo>
                    <a:pt x="82" y="20"/>
                    <a:pt x="64" y="3"/>
                    <a:pt x="43" y="3"/>
                  </a:cubicBezTo>
                  <a:cubicBezTo>
                    <a:pt x="41" y="3"/>
                    <a:pt x="39" y="3"/>
                    <a:pt x="36" y="3"/>
                  </a:cubicBezTo>
                  <a:cubicBezTo>
                    <a:pt x="33" y="1"/>
                    <a:pt x="28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28"/>
                    <a:pt x="2" y="32"/>
                    <a:pt x="4" y="36"/>
                  </a:cubicBezTo>
                  <a:cubicBezTo>
                    <a:pt x="4" y="38"/>
                    <a:pt x="4" y="40"/>
                    <a:pt x="4" y="42"/>
                  </a:cubicBezTo>
                  <a:cubicBezTo>
                    <a:pt x="4" y="63"/>
                    <a:pt x="21" y="81"/>
                    <a:pt x="43" y="81"/>
                  </a:cubicBezTo>
                  <a:cubicBezTo>
                    <a:pt x="45" y="81"/>
                    <a:pt x="48" y="81"/>
                    <a:pt x="50" y="80"/>
                  </a:cubicBezTo>
                  <a:cubicBezTo>
                    <a:pt x="54" y="83"/>
                    <a:pt x="58" y="84"/>
                    <a:pt x="62" y="84"/>
                  </a:cubicBezTo>
                  <a:cubicBezTo>
                    <a:pt x="75" y="84"/>
                    <a:pt x="86" y="73"/>
                    <a:pt x="86" y="60"/>
                  </a:cubicBezTo>
                  <a:cubicBezTo>
                    <a:pt x="86" y="56"/>
                    <a:pt x="84" y="51"/>
                    <a:pt x="82" y="47"/>
                  </a:cubicBezTo>
                  <a:close/>
                  <a:moveTo>
                    <a:pt x="46" y="71"/>
                  </a:moveTo>
                  <a:cubicBezTo>
                    <a:pt x="34" y="71"/>
                    <a:pt x="28" y="69"/>
                    <a:pt x="23" y="64"/>
                  </a:cubicBezTo>
                  <a:cubicBezTo>
                    <a:pt x="17" y="58"/>
                    <a:pt x="19" y="52"/>
                    <a:pt x="24" y="51"/>
                  </a:cubicBezTo>
                  <a:cubicBezTo>
                    <a:pt x="29" y="51"/>
                    <a:pt x="32" y="57"/>
                    <a:pt x="34" y="58"/>
                  </a:cubicBezTo>
                  <a:cubicBezTo>
                    <a:pt x="37" y="60"/>
                    <a:pt x="47" y="64"/>
                    <a:pt x="52" y="58"/>
                  </a:cubicBezTo>
                  <a:cubicBezTo>
                    <a:pt x="58" y="51"/>
                    <a:pt x="48" y="48"/>
                    <a:pt x="41" y="47"/>
                  </a:cubicBezTo>
                  <a:cubicBezTo>
                    <a:pt x="32" y="45"/>
                    <a:pt x="19" y="40"/>
                    <a:pt x="20" y="30"/>
                  </a:cubicBezTo>
                  <a:cubicBezTo>
                    <a:pt x="21" y="19"/>
                    <a:pt x="29" y="14"/>
                    <a:pt x="37" y="13"/>
                  </a:cubicBezTo>
                  <a:cubicBezTo>
                    <a:pt x="48" y="12"/>
                    <a:pt x="55" y="14"/>
                    <a:pt x="61" y="19"/>
                  </a:cubicBezTo>
                  <a:cubicBezTo>
                    <a:pt x="67" y="25"/>
                    <a:pt x="63" y="31"/>
                    <a:pt x="59" y="31"/>
                  </a:cubicBezTo>
                  <a:cubicBezTo>
                    <a:pt x="55" y="32"/>
                    <a:pt x="51" y="22"/>
                    <a:pt x="42" y="22"/>
                  </a:cubicBezTo>
                  <a:cubicBezTo>
                    <a:pt x="33" y="22"/>
                    <a:pt x="27" y="32"/>
                    <a:pt x="38" y="34"/>
                  </a:cubicBezTo>
                  <a:cubicBezTo>
                    <a:pt x="49" y="37"/>
                    <a:pt x="61" y="38"/>
                    <a:pt x="66" y="49"/>
                  </a:cubicBezTo>
                  <a:cubicBezTo>
                    <a:pt x="70" y="59"/>
                    <a:pt x="59" y="70"/>
                    <a:pt x="46" y="7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98" name="Google Shape;98;p10"/>
            <p:cNvSpPr/>
            <p:nvPr/>
          </p:nvSpPr>
          <p:spPr>
            <a:xfrm>
              <a:off x="3942" y="1146"/>
              <a:ext cx="59" cy="78"/>
            </a:xfrm>
            <a:custGeom>
              <a:avLst/>
              <a:gdLst/>
              <a:ahLst/>
              <a:cxnLst/>
              <a:rect l="l" t="t" r="r" b="b"/>
              <a:pathLst>
                <a:path w="48" h="63" extrusionOk="0">
                  <a:moveTo>
                    <a:pt x="42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3" y="8"/>
                    <a:pt x="0" y="10"/>
                    <a:pt x="0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0"/>
                    <a:pt x="45" y="8"/>
                    <a:pt x="42" y="8"/>
                  </a:cubicBezTo>
                  <a:close/>
                  <a:moveTo>
                    <a:pt x="31" y="4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31" y="4"/>
                    <a:pt x="31" y="4"/>
                    <a:pt x="31" y="4"/>
                  </a:cubicBezTo>
                  <a:moveTo>
                    <a:pt x="32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3" y="1"/>
                    <a:pt x="13" y="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3"/>
                    <a:pt x="13" y="14"/>
                    <a:pt x="14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4"/>
                    <a:pt x="37" y="13"/>
                    <a:pt x="36" y="11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1"/>
                    <a:pt x="34" y="0"/>
                    <a:pt x="32" y="0"/>
                  </a:cubicBezTo>
                  <a:close/>
                  <a:moveTo>
                    <a:pt x="43" y="20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3" y="20"/>
                    <a:pt x="2" y="21"/>
                    <a:pt x="2" y="24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5" y="61"/>
                    <a:pt x="7" y="63"/>
                    <a:pt x="9" y="63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41" y="63"/>
                    <a:pt x="43" y="61"/>
                    <a:pt x="43" y="59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7" y="21"/>
                    <a:pt x="45" y="20"/>
                    <a:pt x="43" y="20"/>
                  </a:cubicBezTo>
                  <a:close/>
                  <a:moveTo>
                    <a:pt x="16" y="55"/>
                  </a:moveTo>
                  <a:cubicBezTo>
                    <a:pt x="10" y="55"/>
                    <a:pt x="10" y="55"/>
                    <a:pt x="10" y="55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6" y="28"/>
                    <a:pt x="16" y="28"/>
                    <a:pt x="16" y="28"/>
                  </a:cubicBezTo>
                  <a:lnTo>
                    <a:pt x="16" y="55"/>
                  </a:lnTo>
                  <a:close/>
                  <a:moveTo>
                    <a:pt x="28" y="55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8" y="28"/>
                    <a:pt x="28" y="28"/>
                    <a:pt x="28" y="28"/>
                  </a:cubicBezTo>
                  <a:lnTo>
                    <a:pt x="28" y="55"/>
                  </a:lnTo>
                  <a:close/>
                  <a:moveTo>
                    <a:pt x="38" y="55"/>
                  </a:moveTo>
                  <a:cubicBezTo>
                    <a:pt x="32" y="55"/>
                    <a:pt x="32" y="55"/>
                    <a:pt x="32" y="55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40" y="28"/>
                    <a:pt x="40" y="28"/>
                    <a:pt x="40" y="28"/>
                  </a:cubicBezTo>
                  <a:lnTo>
                    <a:pt x="38" y="5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99" name="Google Shape;99;p10"/>
            <p:cNvSpPr/>
            <p:nvPr/>
          </p:nvSpPr>
          <p:spPr>
            <a:xfrm>
              <a:off x="3770" y="1774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30" h="130" extrusionOk="0">
                  <a:moveTo>
                    <a:pt x="65" y="0"/>
                  </a:moveTo>
                  <a:cubicBezTo>
                    <a:pt x="29" y="0"/>
                    <a:pt x="0" y="29"/>
                    <a:pt x="0" y="65"/>
                  </a:cubicBezTo>
                  <a:cubicBezTo>
                    <a:pt x="0" y="101"/>
                    <a:pt x="29" y="130"/>
                    <a:pt x="65" y="130"/>
                  </a:cubicBezTo>
                  <a:cubicBezTo>
                    <a:pt x="101" y="130"/>
                    <a:pt x="130" y="101"/>
                    <a:pt x="130" y="65"/>
                  </a:cubicBezTo>
                  <a:cubicBezTo>
                    <a:pt x="130" y="29"/>
                    <a:pt x="101" y="0"/>
                    <a:pt x="65" y="0"/>
                  </a:cubicBezTo>
                  <a:close/>
                  <a:moveTo>
                    <a:pt x="65" y="114"/>
                  </a:moveTo>
                  <a:cubicBezTo>
                    <a:pt x="38" y="114"/>
                    <a:pt x="16" y="92"/>
                    <a:pt x="16" y="65"/>
                  </a:cubicBezTo>
                  <a:cubicBezTo>
                    <a:pt x="16" y="38"/>
                    <a:pt x="38" y="16"/>
                    <a:pt x="65" y="16"/>
                  </a:cubicBezTo>
                  <a:cubicBezTo>
                    <a:pt x="92" y="16"/>
                    <a:pt x="114" y="38"/>
                    <a:pt x="114" y="65"/>
                  </a:cubicBezTo>
                  <a:cubicBezTo>
                    <a:pt x="114" y="92"/>
                    <a:pt x="92" y="114"/>
                    <a:pt x="65" y="114"/>
                  </a:cubicBezTo>
                  <a:close/>
                  <a:moveTo>
                    <a:pt x="40" y="65"/>
                  </a:moveTo>
                  <a:cubicBezTo>
                    <a:pt x="40" y="79"/>
                    <a:pt x="51" y="90"/>
                    <a:pt x="65" y="90"/>
                  </a:cubicBezTo>
                  <a:cubicBezTo>
                    <a:pt x="78" y="90"/>
                    <a:pt x="89" y="79"/>
                    <a:pt x="89" y="65"/>
                  </a:cubicBezTo>
                  <a:cubicBezTo>
                    <a:pt x="89" y="52"/>
                    <a:pt x="78" y="41"/>
                    <a:pt x="65" y="41"/>
                  </a:cubicBezTo>
                  <a:cubicBezTo>
                    <a:pt x="51" y="41"/>
                    <a:pt x="40" y="52"/>
                    <a:pt x="40" y="6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00" name="Google Shape;100;p10"/>
            <p:cNvSpPr/>
            <p:nvPr/>
          </p:nvSpPr>
          <p:spPr>
            <a:xfrm>
              <a:off x="3654" y="1102"/>
              <a:ext cx="265" cy="116"/>
            </a:xfrm>
            <a:custGeom>
              <a:avLst/>
              <a:gdLst/>
              <a:ahLst/>
              <a:cxnLst/>
              <a:rect l="l" t="t" r="r" b="b"/>
              <a:pathLst>
                <a:path w="216" h="94" extrusionOk="0">
                  <a:moveTo>
                    <a:pt x="188" y="41"/>
                  </a:moveTo>
                  <a:cubicBezTo>
                    <a:pt x="184" y="41"/>
                    <a:pt x="181" y="42"/>
                    <a:pt x="178" y="43"/>
                  </a:cubicBezTo>
                  <a:cubicBezTo>
                    <a:pt x="175" y="19"/>
                    <a:pt x="154" y="0"/>
                    <a:pt x="129" y="0"/>
                  </a:cubicBezTo>
                  <a:cubicBezTo>
                    <a:pt x="122" y="0"/>
                    <a:pt x="116" y="1"/>
                    <a:pt x="111" y="3"/>
                  </a:cubicBezTo>
                  <a:cubicBezTo>
                    <a:pt x="109" y="4"/>
                    <a:pt x="108" y="5"/>
                    <a:pt x="108" y="6"/>
                  </a:cubicBezTo>
                  <a:cubicBezTo>
                    <a:pt x="108" y="91"/>
                    <a:pt x="108" y="91"/>
                    <a:pt x="108" y="91"/>
                  </a:cubicBezTo>
                  <a:cubicBezTo>
                    <a:pt x="108" y="93"/>
                    <a:pt x="110" y="94"/>
                    <a:pt x="111" y="94"/>
                  </a:cubicBezTo>
                  <a:cubicBezTo>
                    <a:pt x="111" y="94"/>
                    <a:pt x="188" y="94"/>
                    <a:pt x="188" y="94"/>
                  </a:cubicBezTo>
                  <a:cubicBezTo>
                    <a:pt x="204" y="94"/>
                    <a:pt x="216" y="82"/>
                    <a:pt x="216" y="68"/>
                  </a:cubicBezTo>
                  <a:cubicBezTo>
                    <a:pt x="216" y="53"/>
                    <a:pt x="204" y="41"/>
                    <a:pt x="188" y="41"/>
                  </a:cubicBezTo>
                  <a:close/>
                  <a:moveTo>
                    <a:pt x="85" y="94"/>
                  </a:moveTo>
                  <a:cubicBezTo>
                    <a:pt x="91" y="94"/>
                    <a:pt x="91" y="94"/>
                    <a:pt x="91" y="94"/>
                  </a:cubicBezTo>
                  <a:cubicBezTo>
                    <a:pt x="95" y="47"/>
                    <a:pt x="95" y="47"/>
                    <a:pt x="95" y="47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1" y="47"/>
                    <a:pt x="81" y="47"/>
                    <a:pt x="81" y="47"/>
                  </a:cubicBezTo>
                  <a:lnTo>
                    <a:pt x="85" y="94"/>
                  </a:lnTo>
                  <a:close/>
                  <a:moveTo>
                    <a:pt x="64" y="94"/>
                  </a:moveTo>
                  <a:cubicBezTo>
                    <a:pt x="58" y="94"/>
                    <a:pt x="58" y="94"/>
                    <a:pt x="58" y="94"/>
                  </a:cubicBezTo>
                  <a:cubicBezTo>
                    <a:pt x="54" y="60"/>
                    <a:pt x="54" y="60"/>
                    <a:pt x="54" y="60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8" y="61"/>
                    <a:pt x="68" y="61"/>
                    <a:pt x="68" y="61"/>
                  </a:cubicBezTo>
                  <a:lnTo>
                    <a:pt x="64" y="94"/>
                  </a:lnTo>
                  <a:close/>
                  <a:moveTo>
                    <a:pt x="31" y="94"/>
                  </a:moveTo>
                  <a:cubicBezTo>
                    <a:pt x="37" y="94"/>
                    <a:pt x="37" y="94"/>
                    <a:pt x="37" y="94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27" y="67"/>
                    <a:pt x="27" y="67"/>
                    <a:pt x="27" y="67"/>
                  </a:cubicBezTo>
                  <a:lnTo>
                    <a:pt x="31" y="94"/>
                  </a:lnTo>
                  <a:close/>
                  <a:moveTo>
                    <a:pt x="4" y="81"/>
                  </a:moveTo>
                  <a:cubicBezTo>
                    <a:pt x="10" y="81"/>
                    <a:pt x="10" y="81"/>
                    <a:pt x="10" y="81"/>
                  </a:cubicBezTo>
                  <a:cubicBezTo>
                    <a:pt x="14" y="67"/>
                    <a:pt x="14" y="67"/>
                    <a:pt x="14" y="67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4" y="8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01" name="Google Shape;101;p10"/>
            <p:cNvSpPr/>
            <p:nvPr/>
          </p:nvSpPr>
          <p:spPr>
            <a:xfrm>
              <a:off x="3704" y="1240"/>
              <a:ext cx="148" cy="130"/>
            </a:xfrm>
            <a:custGeom>
              <a:avLst/>
              <a:gdLst/>
              <a:ahLst/>
              <a:cxnLst/>
              <a:rect l="l" t="t" r="r" b="b"/>
              <a:pathLst>
                <a:path w="120" h="106" extrusionOk="0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78" y="0"/>
                    <a:pt x="100" y="18"/>
                    <a:pt x="100" y="41"/>
                  </a:cubicBezTo>
                  <a:cubicBezTo>
                    <a:pt x="100" y="63"/>
                    <a:pt x="78" y="81"/>
                    <a:pt x="50" y="81"/>
                  </a:cubicBezTo>
                  <a:cubicBezTo>
                    <a:pt x="47" y="81"/>
                    <a:pt x="45" y="81"/>
                    <a:pt x="42" y="80"/>
                  </a:cubicBezTo>
                  <a:cubicBezTo>
                    <a:pt x="32" y="91"/>
                    <a:pt x="19" y="93"/>
                    <a:pt x="7" y="93"/>
                  </a:cubicBezTo>
                  <a:cubicBezTo>
                    <a:pt x="7" y="91"/>
                    <a:pt x="7" y="91"/>
                    <a:pt x="7" y="91"/>
                  </a:cubicBezTo>
                  <a:cubicBezTo>
                    <a:pt x="14" y="87"/>
                    <a:pt x="19" y="81"/>
                    <a:pt x="19" y="75"/>
                  </a:cubicBezTo>
                  <a:cubicBezTo>
                    <a:pt x="19" y="74"/>
                    <a:pt x="19" y="73"/>
                    <a:pt x="19" y="72"/>
                  </a:cubicBezTo>
                  <a:cubicBezTo>
                    <a:pt x="8" y="65"/>
                    <a:pt x="0" y="53"/>
                    <a:pt x="0" y="41"/>
                  </a:cubicBezTo>
                  <a:cubicBezTo>
                    <a:pt x="0" y="18"/>
                    <a:pt x="23" y="0"/>
                    <a:pt x="50" y="0"/>
                  </a:cubicBezTo>
                  <a:close/>
                  <a:moveTo>
                    <a:pt x="104" y="91"/>
                  </a:moveTo>
                  <a:cubicBezTo>
                    <a:pt x="104" y="96"/>
                    <a:pt x="107" y="101"/>
                    <a:pt x="113" y="104"/>
                  </a:cubicBezTo>
                  <a:cubicBezTo>
                    <a:pt x="113" y="106"/>
                    <a:pt x="113" y="106"/>
                    <a:pt x="113" y="106"/>
                  </a:cubicBezTo>
                  <a:cubicBezTo>
                    <a:pt x="102" y="106"/>
                    <a:pt x="93" y="105"/>
                    <a:pt x="83" y="95"/>
                  </a:cubicBezTo>
                  <a:cubicBezTo>
                    <a:pt x="81" y="96"/>
                    <a:pt x="79" y="96"/>
                    <a:pt x="77" y="96"/>
                  </a:cubicBezTo>
                  <a:cubicBezTo>
                    <a:pt x="67" y="96"/>
                    <a:pt x="58" y="93"/>
                    <a:pt x="50" y="89"/>
                  </a:cubicBezTo>
                  <a:cubicBezTo>
                    <a:pt x="65" y="89"/>
                    <a:pt x="79" y="84"/>
                    <a:pt x="90" y="75"/>
                  </a:cubicBezTo>
                  <a:cubicBezTo>
                    <a:pt x="96" y="71"/>
                    <a:pt x="100" y="66"/>
                    <a:pt x="103" y="60"/>
                  </a:cubicBezTo>
                  <a:cubicBezTo>
                    <a:pt x="106" y="54"/>
                    <a:pt x="108" y="47"/>
                    <a:pt x="108" y="41"/>
                  </a:cubicBezTo>
                  <a:cubicBezTo>
                    <a:pt x="108" y="40"/>
                    <a:pt x="108" y="38"/>
                    <a:pt x="108" y="37"/>
                  </a:cubicBezTo>
                  <a:cubicBezTo>
                    <a:pt x="115" y="44"/>
                    <a:pt x="120" y="52"/>
                    <a:pt x="120" y="61"/>
                  </a:cubicBezTo>
                  <a:cubicBezTo>
                    <a:pt x="120" y="72"/>
                    <a:pt x="114" y="82"/>
                    <a:pt x="104" y="88"/>
                  </a:cubicBezTo>
                  <a:cubicBezTo>
                    <a:pt x="104" y="89"/>
                    <a:pt x="104" y="90"/>
                    <a:pt x="104" y="9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02" name="Google Shape;102;p10"/>
            <p:cNvSpPr/>
            <p:nvPr/>
          </p:nvSpPr>
          <p:spPr>
            <a:xfrm>
              <a:off x="3719" y="1386"/>
              <a:ext cx="130" cy="129"/>
            </a:xfrm>
            <a:custGeom>
              <a:avLst/>
              <a:gdLst/>
              <a:ahLst/>
              <a:cxnLst/>
              <a:rect l="l" t="t" r="r" b="b"/>
              <a:pathLst>
                <a:path w="106" h="105" extrusionOk="0">
                  <a:moveTo>
                    <a:pt x="20" y="52"/>
                  </a:moveTo>
                  <a:cubicBezTo>
                    <a:pt x="20" y="51"/>
                    <a:pt x="20" y="50"/>
                    <a:pt x="20" y="49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46"/>
                    <a:pt x="0" y="49"/>
                    <a:pt x="0" y="52"/>
                  </a:cubicBezTo>
                  <a:cubicBezTo>
                    <a:pt x="0" y="68"/>
                    <a:pt x="7" y="81"/>
                    <a:pt x="17" y="91"/>
                  </a:cubicBezTo>
                  <a:cubicBezTo>
                    <a:pt x="29" y="75"/>
                    <a:pt x="29" y="75"/>
                    <a:pt x="29" y="75"/>
                  </a:cubicBezTo>
                  <a:cubicBezTo>
                    <a:pt x="23" y="69"/>
                    <a:pt x="20" y="61"/>
                    <a:pt x="20" y="52"/>
                  </a:cubicBezTo>
                  <a:close/>
                  <a:moveTo>
                    <a:pt x="86" y="52"/>
                  </a:moveTo>
                  <a:cubicBezTo>
                    <a:pt x="86" y="61"/>
                    <a:pt x="83" y="69"/>
                    <a:pt x="77" y="75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9" y="81"/>
                    <a:pt x="106" y="68"/>
                    <a:pt x="106" y="52"/>
                  </a:cubicBezTo>
                  <a:cubicBezTo>
                    <a:pt x="106" y="49"/>
                    <a:pt x="105" y="46"/>
                    <a:pt x="105" y="43"/>
                  </a:cubicBezTo>
                  <a:cubicBezTo>
                    <a:pt x="86" y="49"/>
                    <a:pt x="86" y="49"/>
                    <a:pt x="86" y="49"/>
                  </a:cubicBezTo>
                  <a:cubicBezTo>
                    <a:pt x="86" y="50"/>
                    <a:pt x="86" y="51"/>
                    <a:pt x="86" y="52"/>
                  </a:cubicBezTo>
                  <a:close/>
                  <a:moveTo>
                    <a:pt x="59" y="20"/>
                  </a:moveTo>
                  <a:cubicBezTo>
                    <a:pt x="69" y="22"/>
                    <a:pt x="77" y="28"/>
                    <a:pt x="82" y="36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93" y="14"/>
                    <a:pt x="78" y="3"/>
                    <a:pt x="59" y="0"/>
                  </a:cubicBezTo>
                  <a:lnTo>
                    <a:pt x="59" y="20"/>
                  </a:lnTo>
                  <a:close/>
                  <a:moveTo>
                    <a:pt x="24" y="36"/>
                  </a:moveTo>
                  <a:cubicBezTo>
                    <a:pt x="29" y="28"/>
                    <a:pt x="37" y="22"/>
                    <a:pt x="46" y="2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28" y="3"/>
                    <a:pt x="13" y="14"/>
                    <a:pt x="5" y="30"/>
                  </a:cubicBezTo>
                  <a:lnTo>
                    <a:pt x="24" y="36"/>
                  </a:lnTo>
                  <a:close/>
                  <a:moveTo>
                    <a:pt x="67" y="82"/>
                  </a:moveTo>
                  <a:cubicBezTo>
                    <a:pt x="62" y="84"/>
                    <a:pt x="58" y="85"/>
                    <a:pt x="53" y="85"/>
                  </a:cubicBezTo>
                  <a:cubicBezTo>
                    <a:pt x="48" y="85"/>
                    <a:pt x="43" y="84"/>
                    <a:pt x="39" y="82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35" y="103"/>
                    <a:pt x="44" y="105"/>
                    <a:pt x="53" y="105"/>
                  </a:cubicBezTo>
                  <a:cubicBezTo>
                    <a:pt x="62" y="105"/>
                    <a:pt x="71" y="103"/>
                    <a:pt x="78" y="99"/>
                  </a:cubicBezTo>
                  <a:lnTo>
                    <a:pt x="67" y="82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03" name="Google Shape;103;p10"/>
            <p:cNvSpPr/>
            <p:nvPr/>
          </p:nvSpPr>
          <p:spPr>
            <a:xfrm>
              <a:off x="3727" y="1542"/>
              <a:ext cx="122" cy="129"/>
            </a:xfrm>
            <a:custGeom>
              <a:avLst/>
              <a:gdLst/>
              <a:ahLst/>
              <a:cxnLst/>
              <a:rect l="l" t="t" r="r" b="b"/>
              <a:pathLst>
                <a:path w="122" h="129" extrusionOk="0">
                  <a:moveTo>
                    <a:pt x="41" y="49"/>
                  </a:moveTo>
                  <a:lnTo>
                    <a:pt x="57" y="49"/>
                  </a:lnTo>
                  <a:lnTo>
                    <a:pt x="57" y="65"/>
                  </a:lnTo>
                  <a:lnTo>
                    <a:pt x="41" y="65"/>
                  </a:lnTo>
                  <a:lnTo>
                    <a:pt x="41" y="49"/>
                  </a:lnTo>
                  <a:close/>
                  <a:moveTo>
                    <a:pt x="66" y="49"/>
                  </a:moveTo>
                  <a:lnTo>
                    <a:pt x="82" y="49"/>
                  </a:lnTo>
                  <a:lnTo>
                    <a:pt x="82" y="65"/>
                  </a:lnTo>
                  <a:lnTo>
                    <a:pt x="66" y="65"/>
                  </a:lnTo>
                  <a:lnTo>
                    <a:pt x="66" y="49"/>
                  </a:lnTo>
                  <a:close/>
                  <a:moveTo>
                    <a:pt x="89" y="49"/>
                  </a:moveTo>
                  <a:lnTo>
                    <a:pt x="105" y="49"/>
                  </a:lnTo>
                  <a:lnTo>
                    <a:pt x="105" y="65"/>
                  </a:lnTo>
                  <a:lnTo>
                    <a:pt x="89" y="65"/>
                  </a:lnTo>
                  <a:lnTo>
                    <a:pt x="89" y="49"/>
                  </a:lnTo>
                  <a:close/>
                  <a:moveTo>
                    <a:pt x="16" y="97"/>
                  </a:moveTo>
                  <a:lnTo>
                    <a:pt x="32" y="97"/>
                  </a:lnTo>
                  <a:lnTo>
                    <a:pt x="32" y="113"/>
                  </a:lnTo>
                  <a:lnTo>
                    <a:pt x="16" y="113"/>
                  </a:lnTo>
                  <a:lnTo>
                    <a:pt x="16" y="97"/>
                  </a:lnTo>
                  <a:close/>
                  <a:moveTo>
                    <a:pt x="41" y="97"/>
                  </a:moveTo>
                  <a:lnTo>
                    <a:pt x="57" y="97"/>
                  </a:lnTo>
                  <a:lnTo>
                    <a:pt x="57" y="113"/>
                  </a:lnTo>
                  <a:lnTo>
                    <a:pt x="41" y="113"/>
                  </a:lnTo>
                  <a:lnTo>
                    <a:pt x="41" y="97"/>
                  </a:lnTo>
                  <a:close/>
                  <a:moveTo>
                    <a:pt x="66" y="97"/>
                  </a:moveTo>
                  <a:lnTo>
                    <a:pt x="82" y="97"/>
                  </a:lnTo>
                  <a:lnTo>
                    <a:pt x="82" y="113"/>
                  </a:lnTo>
                  <a:lnTo>
                    <a:pt x="66" y="113"/>
                  </a:lnTo>
                  <a:lnTo>
                    <a:pt x="66" y="97"/>
                  </a:lnTo>
                  <a:close/>
                  <a:moveTo>
                    <a:pt x="41" y="72"/>
                  </a:moveTo>
                  <a:lnTo>
                    <a:pt x="57" y="72"/>
                  </a:lnTo>
                  <a:lnTo>
                    <a:pt x="57" y="88"/>
                  </a:lnTo>
                  <a:lnTo>
                    <a:pt x="41" y="88"/>
                  </a:lnTo>
                  <a:lnTo>
                    <a:pt x="41" y="72"/>
                  </a:lnTo>
                  <a:close/>
                  <a:moveTo>
                    <a:pt x="66" y="72"/>
                  </a:moveTo>
                  <a:lnTo>
                    <a:pt x="82" y="72"/>
                  </a:lnTo>
                  <a:lnTo>
                    <a:pt x="82" y="88"/>
                  </a:lnTo>
                  <a:lnTo>
                    <a:pt x="66" y="88"/>
                  </a:lnTo>
                  <a:lnTo>
                    <a:pt x="66" y="72"/>
                  </a:lnTo>
                  <a:close/>
                  <a:moveTo>
                    <a:pt x="89" y="72"/>
                  </a:moveTo>
                  <a:lnTo>
                    <a:pt x="105" y="72"/>
                  </a:lnTo>
                  <a:lnTo>
                    <a:pt x="105" y="88"/>
                  </a:lnTo>
                  <a:lnTo>
                    <a:pt x="89" y="88"/>
                  </a:lnTo>
                  <a:lnTo>
                    <a:pt x="89" y="72"/>
                  </a:lnTo>
                  <a:close/>
                  <a:moveTo>
                    <a:pt x="16" y="72"/>
                  </a:moveTo>
                  <a:lnTo>
                    <a:pt x="32" y="72"/>
                  </a:lnTo>
                  <a:lnTo>
                    <a:pt x="32" y="88"/>
                  </a:lnTo>
                  <a:lnTo>
                    <a:pt x="16" y="88"/>
                  </a:lnTo>
                  <a:lnTo>
                    <a:pt x="16" y="72"/>
                  </a:lnTo>
                  <a:close/>
                  <a:moveTo>
                    <a:pt x="105" y="0"/>
                  </a:moveTo>
                  <a:lnTo>
                    <a:pt x="105" y="9"/>
                  </a:lnTo>
                  <a:lnTo>
                    <a:pt x="89" y="9"/>
                  </a:lnTo>
                  <a:lnTo>
                    <a:pt x="89" y="0"/>
                  </a:lnTo>
                  <a:lnTo>
                    <a:pt x="32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129"/>
                  </a:lnTo>
                  <a:lnTo>
                    <a:pt x="122" y="129"/>
                  </a:lnTo>
                  <a:lnTo>
                    <a:pt x="122" y="0"/>
                  </a:lnTo>
                  <a:lnTo>
                    <a:pt x="105" y="0"/>
                  </a:lnTo>
                  <a:close/>
                  <a:moveTo>
                    <a:pt x="113" y="120"/>
                  </a:moveTo>
                  <a:lnTo>
                    <a:pt x="9" y="120"/>
                  </a:lnTo>
                  <a:lnTo>
                    <a:pt x="9" y="32"/>
                  </a:lnTo>
                  <a:lnTo>
                    <a:pt x="113" y="32"/>
                  </a:lnTo>
                  <a:lnTo>
                    <a:pt x="113" y="12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04" name="Google Shape;104;p10"/>
            <p:cNvSpPr/>
            <p:nvPr/>
          </p:nvSpPr>
          <p:spPr>
            <a:xfrm>
              <a:off x="3920" y="2137"/>
              <a:ext cx="103" cy="103"/>
            </a:xfrm>
            <a:custGeom>
              <a:avLst/>
              <a:gdLst/>
              <a:ahLst/>
              <a:cxnLst/>
              <a:rect l="l" t="t" r="r" b="b"/>
              <a:pathLst>
                <a:path w="84" h="84" extrusionOk="0">
                  <a:moveTo>
                    <a:pt x="42" y="0"/>
                  </a:moveTo>
                  <a:cubicBezTo>
                    <a:pt x="19" y="0"/>
                    <a:pt x="0" y="19"/>
                    <a:pt x="0" y="42"/>
                  </a:cubicBezTo>
                  <a:cubicBezTo>
                    <a:pt x="0" y="65"/>
                    <a:pt x="19" y="84"/>
                    <a:pt x="42" y="84"/>
                  </a:cubicBezTo>
                  <a:cubicBezTo>
                    <a:pt x="65" y="84"/>
                    <a:pt x="84" y="65"/>
                    <a:pt x="84" y="42"/>
                  </a:cubicBezTo>
                  <a:cubicBezTo>
                    <a:pt x="84" y="19"/>
                    <a:pt x="65" y="0"/>
                    <a:pt x="42" y="0"/>
                  </a:cubicBezTo>
                  <a:close/>
                  <a:moveTo>
                    <a:pt x="42" y="76"/>
                  </a:moveTo>
                  <a:cubicBezTo>
                    <a:pt x="23" y="76"/>
                    <a:pt x="8" y="61"/>
                    <a:pt x="8" y="42"/>
                  </a:cubicBezTo>
                  <a:cubicBezTo>
                    <a:pt x="8" y="23"/>
                    <a:pt x="23" y="8"/>
                    <a:pt x="42" y="8"/>
                  </a:cubicBezTo>
                  <a:cubicBezTo>
                    <a:pt x="61" y="8"/>
                    <a:pt x="76" y="23"/>
                    <a:pt x="76" y="42"/>
                  </a:cubicBezTo>
                  <a:cubicBezTo>
                    <a:pt x="76" y="61"/>
                    <a:pt x="61" y="76"/>
                    <a:pt x="42" y="76"/>
                  </a:cubicBezTo>
                  <a:close/>
                  <a:moveTo>
                    <a:pt x="26" y="26"/>
                  </a:moveTo>
                  <a:cubicBezTo>
                    <a:pt x="58" y="26"/>
                    <a:pt x="58" y="26"/>
                    <a:pt x="58" y="26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26" y="58"/>
                    <a:pt x="26" y="58"/>
                    <a:pt x="26" y="58"/>
                  </a:cubicBezTo>
                  <a:lnTo>
                    <a:pt x="26" y="26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05" name="Google Shape;105;p10"/>
            <p:cNvSpPr/>
            <p:nvPr/>
          </p:nvSpPr>
          <p:spPr>
            <a:xfrm>
              <a:off x="3770" y="2122"/>
              <a:ext cx="180" cy="179"/>
            </a:xfrm>
            <a:custGeom>
              <a:avLst/>
              <a:gdLst/>
              <a:ahLst/>
              <a:cxnLst/>
              <a:rect l="l" t="t" r="r" b="b"/>
              <a:pathLst>
                <a:path w="146" h="146" extrusionOk="0">
                  <a:moveTo>
                    <a:pt x="140" y="123"/>
                  </a:moveTo>
                  <a:cubicBezTo>
                    <a:pt x="106" y="94"/>
                    <a:pt x="106" y="94"/>
                    <a:pt x="106" y="94"/>
                  </a:cubicBezTo>
                  <a:cubicBezTo>
                    <a:pt x="103" y="90"/>
                    <a:pt x="99" y="89"/>
                    <a:pt x="96" y="89"/>
                  </a:cubicBezTo>
                  <a:cubicBezTo>
                    <a:pt x="104" y="80"/>
                    <a:pt x="109" y="67"/>
                    <a:pt x="109" y="54"/>
                  </a:cubicBezTo>
                  <a:cubicBezTo>
                    <a:pt x="109" y="24"/>
                    <a:pt x="84" y="0"/>
                    <a:pt x="54" y="0"/>
                  </a:cubicBezTo>
                  <a:cubicBezTo>
                    <a:pt x="24" y="0"/>
                    <a:pt x="0" y="24"/>
                    <a:pt x="0" y="54"/>
                  </a:cubicBezTo>
                  <a:cubicBezTo>
                    <a:pt x="0" y="84"/>
                    <a:pt x="24" y="108"/>
                    <a:pt x="54" y="108"/>
                  </a:cubicBezTo>
                  <a:cubicBezTo>
                    <a:pt x="68" y="108"/>
                    <a:pt x="80" y="103"/>
                    <a:pt x="90" y="95"/>
                  </a:cubicBezTo>
                  <a:cubicBezTo>
                    <a:pt x="89" y="98"/>
                    <a:pt x="91" y="102"/>
                    <a:pt x="94" y="106"/>
                  </a:cubicBezTo>
                  <a:cubicBezTo>
                    <a:pt x="123" y="140"/>
                    <a:pt x="123" y="140"/>
                    <a:pt x="123" y="140"/>
                  </a:cubicBezTo>
                  <a:cubicBezTo>
                    <a:pt x="128" y="145"/>
                    <a:pt x="136" y="146"/>
                    <a:pt x="141" y="141"/>
                  </a:cubicBezTo>
                  <a:cubicBezTo>
                    <a:pt x="146" y="136"/>
                    <a:pt x="146" y="128"/>
                    <a:pt x="140" y="123"/>
                  </a:cubicBezTo>
                  <a:close/>
                  <a:moveTo>
                    <a:pt x="54" y="90"/>
                  </a:moveTo>
                  <a:cubicBezTo>
                    <a:pt x="34" y="90"/>
                    <a:pt x="18" y="74"/>
                    <a:pt x="18" y="54"/>
                  </a:cubicBezTo>
                  <a:cubicBezTo>
                    <a:pt x="18" y="34"/>
                    <a:pt x="34" y="18"/>
                    <a:pt x="54" y="18"/>
                  </a:cubicBezTo>
                  <a:cubicBezTo>
                    <a:pt x="74" y="18"/>
                    <a:pt x="91" y="34"/>
                    <a:pt x="91" y="54"/>
                  </a:cubicBezTo>
                  <a:cubicBezTo>
                    <a:pt x="91" y="74"/>
                    <a:pt x="74" y="90"/>
                    <a:pt x="54" y="90"/>
                  </a:cubicBezTo>
                  <a:close/>
                  <a:moveTo>
                    <a:pt x="63" y="27"/>
                  </a:moveTo>
                  <a:cubicBezTo>
                    <a:pt x="45" y="27"/>
                    <a:pt x="45" y="27"/>
                    <a:pt x="45" y="27"/>
                  </a:cubicBezTo>
                  <a:cubicBezTo>
                    <a:pt x="45" y="45"/>
                    <a:pt x="45" y="45"/>
                    <a:pt x="45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45" y="63"/>
                    <a:pt x="45" y="63"/>
                    <a:pt x="45" y="63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81" y="63"/>
                    <a:pt x="81" y="63"/>
                    <a:pt x="81" y="63"/>
                  </a:cubicBezTo>
                  <a:cubicBezTo>
                    <a:pt x="81" y="45"/>
                    <a:pt x="81" y="45"/>
                    <a:pt x="81" y="45"/>
                  </a:cubicBezTo>
                  <a:cubicBezTo>
                    <a:pt x="63" y="45"/>
                    <a:pt x="63" y="45"/>
                    <a:pt x="63" y="45"/>
                  </a:cubicBezTo>
                  <a:lnTo>
                    <a:pt x="63" y="2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06" name="Google Shape;106;p10"/>
            <p:cNvSpPr/>
            <p:nvPr/>
          </p:nvSpPr>
          <p:spPr>
            <a:xfrm>
              <a:off x="4006" y="2444"/>
              <a:ext cx="105" cy="105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16" y="49"/>
                  </a:moveTo>
                  <a:cubicBezTo>
                    <a:pt x="16" y="86"/>
                    <a:pt x="16" y="86"/>
                    <a:pt x="16" y="86"/>
                  </a:cubicBezTo>
                  <a:cubicBezTo>
                    <a:pt x="17" y="86"/>
                    <a:pt x="17" y="86"/>
                    <a:pt x="18" y="86"/>
                  </a:cubicBezTo>
                  <a:cubicBezTo>
                    <a:pt x="21" y="86"/>
                    <a:pt x="21" y="86"/>
                    <a:pt x="21" y="86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7" y="49"/>
                    <a:pt x="17" y="49"/>
                    <a:pt x="16" y="49"/>
                  </a:cubicBezTo>
                  <a:close/>
                  <a:moveTo>
                    <a:pt x="64" y="49"/>
                  </a:moveTo>
                  <a:cubicBezTo>
                    <a:pt x="64" y="86"/>
                    <a:pt x="64" y="86"/>
                    <a:pt x="64" y="86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8" y="86"/>
                    <a:pt x="68" y="86"/>
                    <a:pt x="69" y="86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68" y="49"/>
                    <a:pt x="68" y="49"/>
                    <a:pt x="67" y="49"/>
                  </a:cubicBezTo>
                  <a:lnTo>
                    <a:pt x="64" y="49"/>
                  </a:lnTo>
                  <a:close/>
                  <a:moveTo>
                    <a:pt x="85" y="43"/>
                  </a:moveTo>
                  <a:cubicBezTo>
                    <a:pt x="85" y="19"/>
                    <a:pt x="66" y="0"/>
                    <a:pt x="42" y="0"/>
                  </a:cubicBezTo>
                  <a:cubicBezTo>
                    <a:pt x="19" y="0"/>
                    <a:pt x="0" y="19"/>
                    <a:pt x="0" y="43"/>
                  </a:cubicBezTo>
                  <a:cubicBezTo>
                    <a:pt x="0" y="48"/>
                    <a:pt x="0" y="53"/>
                    <a:pt x="2" y="58"/>
                  </a:cubicBezTo>
                  <a:cubicBezTo>
                    <a:pt x="0" y="61"/>
                    <a:pt x="0" y="64"/>
                    <a:pt x="0" y="67"/>
                  </a:cubicBezTo>
                  <a:cubicBezTo>
                    <a:pt x="0" y="75"/>
                    <a:pt x="4" y="81"/>
                    <a:pt x="10" y="84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9" y="51"/>
                    <a:pt x="7" y="52"/>
                    <a:pt x="6" y="53"/>
                  </a:cubicBezTo>
                  <a:cubicBezTo>
                    <a:pt x="5" y="51"/>
                    <a:pt x="5" y="48"/>
                    <a:pt x="5" y="46"/>
                  </a:cubicBezTo>
                  <a:cubicBezTo>
                    <a:pt x="5" y="25"/>
                    <a:pt x="22" y="8"/>
                    <a:pt x="42" y="8"/>
                  </a:cubicBezTo>
                  <a:cubicBezTo>
                    <a:pt x="63" y="8"/>
                    <a:pt x="80" y="25"/>
                    <a:pt x="80" y="46"/>
                  </a:cubicBezTo>
                  <a:cubicBezTo>
                    <a:pt x="80" y="48"/>
                    <a:pt x="80" y="51"/>
                    <a:pt x="79" y="53"/>
                  </a:cubicBezTo>
                  <a:cubicBezTo>
                    <a:pt x="78" y="52"/>
                    <a:pt x="76" y="51"/>
                    <a:pt x="75" y="50"/>
                  </a:cubicBezTo>
                  <a:cubicBezTo>
                    <a:pt x="75" y="84"/>
                    <a:pt x="75" y="84"/>
                    <a:pt x="75" y="84"/>
                  </a:cubicBezTo>
                  <a:cubicBezTo>
                    <a:pt x="81" y="81"/>
                    <a:pt x="85" y="75"/>
                    <a:pt x="85" y="67"/>
                  </a:cubicBezTo>
                  <a:cubicBezTo>
                    <a:pt x="85" y="64"/>
                    <a:pt x="84" y="61"/>
                    <a:pt x="83" y="58"/>
                  </a:cubicBezTo>
                  <a:cubicBezTo>
                    <a:pt x="85" y="53"/>
                    <a:pt x="85" y="48"/>
                    <a:pt x="85" y="43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07" name="Google Shape;107;p10"/>
            <p:cNvSpPr/>
            <p:nvPr/>
          </p:nvSpPr>
          <p:spPr>
            <a:xfrm>
              <a:off x="3848" y="2314"/>
              <a:ext cx="128" cy="129"/>
            </a:xfrm>
            <a:custGeom>
              <a:avLst/>
              <a:gdLst/>
              <a:ahLst/>
              <a:cxnLst/>
              <a:rect l="l" t="t" r="r" b="b"/>
              <a:pathLst>
                <a:path w="104" h="105" extrusionOk="0">
                  <a:moveTo>
                    <a:pt x="52" y="0"/>
                  </a:moveTo>
                  <a:cubicBezTo>
                    <a:pt x="23" y="0"/>
                    <a:pt x="0" y="24"/>
                    <a:pt x="0" y="53"/>
                  </a:cubicBezTo>
                  <a:cubicBezTo>
                    <a:pt x="0" y="81"/>
                    <a:pt x="23" y="105"/>
                    <a:pt x="52" y="105"/>
                  </a:cubicBezTo>
                  <a:cubicBezTo>
                    <a:pt x="81" y="105"/>
                    <a:pt x="104" y="81"/>
                    <a:pt x="104" y="53"/>
                  </a:cubicBezTo>
                  <a:cubicBezTo>
                    <a:pt x="104" y="24"/>
                    <a:pt x="81" y="0"/>
                    <a:pt x="52" y="0"/>
                  </a:cubicBezTo>
                  <a:close/>
                  <a:moveTo>
                    <a:pt x="32" y="53"/>
                  </a:moveTo>
                  <a:cubicBezTo>
                    <a:pt x="32" y="42"/>
                    <a:pt x="41" y="33"/>
                    <a:pt x="52" y="33"/>
                  </a:cubicBezTo>
                  <a:cubicBezTo>
                    <a:pt x="63" y="33"/>
                    <a:pt x="72" y="42"/>
                    <a:pt x="72" y="53"/>
                  </a:cubicBezTo>
                  <a:cubicBezTo>
                    <a:pt x="72" y="63"/>
                    <a:pt x="63" y="72"/>
                    <a:pt x="52" y="72"/>
                  </a:cubicBezTo>
                  <a:cubicBezTo>
                    <a:pt x="41" y="72"/>
                    <a:pt x="32" y="63"/>
                    <a:pt x="32" y="53"/>
                  </a:cubicBezTo>
                  <a:close/>
                  <a:moveTo>
                    <a:pt x="94" y="70"/>
                  </a:moveTo>
                  <a:cubicBezTo>
                    <a:pt x="94" y="70"/>
                    <a:pt x="94" y="70"/>
                    <a:pt x="94" y="70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77" y="59"/>
                    <a:pt x="78" y="56"/>
                    <a:pt x="78" y="53"/>
                  </a:cubicBezTo>
                  <a:cubicBezTo>
                    <a:pt x="78" y="49"/>
                    <a:pt x="77" y="46"/>
                    <a:pt x="76" y="43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6" y="40"/>
                    <a:pt x="98" y="46"/>
                    <a:pt x="98" y="53"/>
                  </a:cubicBezTo>
                  <a:cubicBezTo>
                    <a:pt x="98" y="59"/>
                    <a:pt x="96" y="65"/>
                    <a:pt x="94" y="70"/>
                  </a:cubicBezTo>
                  <a:close/>
                  <a:moveTo>
                    <a:pt x="69" y="10"/>
                  </a:moveTo>
                  <a:cubicBezTo>
                    <a:pt x="69" y="10"/>
                    <a:pt x="69" y="10"/>
                    <a:pt x="69" y="10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59" y="27"/>
                    <a:pt x="56" y="26"/>
                    <a:pt x="52" y="26"/>
                  </a:cubicBezTo>
                  <a:cubicBezTo>
                    <a:pt x="48" y="26"/>
                    <a:pt x="45" y="27"/>
                    <a:pt x="42" y="28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40" y="8"/>
                    <a:pt x="46" y="7"/>
                    <a:pt x="52" y="7"/>
                  </a:cubicBezTo>
                  <a:cubicBezTo>
                    <a:pt x="58" y="7"/>
                    <a:pt x="64" y="8"/>
                    <a:pt x="69" y="10"/>
                  </a:cubicBezTo>
                  <a:close/>
                  <a:moveTo>
                    <a:pt x="10" y="35"/>
                  </a:moveTo>
                  <a:cubicBezTo>
                    <a:pt x="19" y="39"/>
                    <a:pt x="19" y="39"/>
                    <a:pt x="19" y="39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7" y="46"/>
                    <a:pt x="26" y="49"/>
                    <a:pt x="26" y="53"/>
                  </a:cubicBezTo>
                  <a:cubicBezTo>
                    <a:pt x="26" y="56"/>
                    <a:pt x="27" y="59"/>
                    <a:pt x="28" y="63"/>
                  </a:cubicBezTo>
                  <a:cubicBezTo>
                    <a:pt x="10" y="70"/>
                    <a:pt x="10" y="70"/>
                    <a:pt x="10" y="70"/>
                  </a:cubicBezTo>
                  <a:cubicBezTo>
                    <a:pt x="8" y="65"/>
                    <a:pt x="6" y="59"/>
                    <a:pt x="6" y="53"/>
                  </a:cubicBezTo>
                  <a:cubicBezTo>
                    <a:pt x="6" y="46"/>
                    <a:pt x="8" y="40"/>
                    <a:pt x="10" y="35"/>
                  </a:cubicBezTo>
                  <a:close/>
                  <a:moveTo>
                    <a:pt x="35" y="95"/>
                  </a:moveTo>
                  <a:cubicBezTo>
                    <a:pt x="37" y="89"/>
                    <a:pt x="37" y="89"/>
                    <a:pt x="37" y="89"/>
                  </a:cubicBezTo>
                  <a:cubicBezTo>
                    <a:pt x="42" y="77"/>
                    <a:pt x="42" y="77"/>
                    <a:pt x="42" y="77"/>
                  </a:cubicBezTo>
                  <a:cubicBezTo>
                    <a:pt x="45" y="78"/>
                    <a:pt x="48" y="79"/>
                    <a:pt x="52" y="79"/>
                  </a:cubicBezTo>
                  <a:cubicBezTo>
                    <a:pt x="56" y="79"/>
                    <a:pt x="59" y="78"/>
                    <a:pt x="62" y="77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4" y="97"/>
                    <a:pt x="58" y="98"/>
                    <a:pt x="52" y="98"/>
                  </a:cubicBezTo>
                  <a:cubicBezTo>
                    <a:pt x="46" y="98"/>
                    <a:pt x="40" y="97"/>
                    <a:pt x="35" y="9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08" name="Google Shape;108;p10"/>
            <p:cNvSpPr/>
            <p:nvPr/>
          </p:nvSpPr>
          <p:spPr>
            <a:xfrm>
              <a:off x="3886" y="2470"/>
              <a:ext cx="147" cy="148"/>
            </a:xfrm>
            <a:custGeom>
              <a:avLst/>
              <a:gdLst/>
              <a:ahLst/>
              <a:cxnLst/>
              <a:rect l="l" t="t" r="r" b="b"/>
              <a:pathLst>
                <a:path w="120" h="121" extrusionOk="0">
                  <a:moveTo>
                    <a:pt x="0" y="70"/>
                  </a:moveTo>
                  <a:cubicBezTo>
                    <a:pt x="0" y="75"/>
                    <a:pt x="4" y="80"/>
                    <a:pt x="10" y="80"/>
                  </a:cubicBezTo>
                  <a:cubicBezTo>
                    <a:pt x="15" y="80"/>
                    <a:pt x="20" y="75"/>
                    <a:pt x="20" y="7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03" y="117"/>
                    <a:pt x="103" y="117"/>
                    <a:pt x="103" y="117"/>
                  </a:cubicBezTo>
                  <a:cubicBezTo>
                    <a:pt x="107" y="121"/>
                    <a:pt x="113" y="121"/>
                    <a:pt x="117" y="117"/>
                  </a:cubicBezTo>
                  <a:cubicBezTo>
                    <a:pt x="119" y="115"/>
                    <a:pt x="120" y="113"/>
                    <a:pt x="120" y="110"/>
                  </a:cubicBezTo>
                  <a:cubicBezTo>
                    <a:pt x="120" y="107"/>
                    <a:pt x="119" y="105"/>
                    <a:pt x="117" y="103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5" y="20"/>
                    <a:pt x="80" y="15"/>
                    <a:pt x="80" y="10"/>
                  </a:cubicBezTo>
                  <a:cubicBezTo>
                    <a:pt x="80" y="4"/>
                    <a:pt x="75" y="0"/>
                    <a:pt x="7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09" name="Google Shape;109;p10"/>
            <p:cNvSpPr/>
            <p:nvPr/>
          </p:nvSpPr>
          <p:spPr>
            <a:xfrm>
              <a:off x="3691" y="1983"/>
              <a:ext cx="153" cy="125"/>
            </a:xfrm>
            <a:custGeom>
              <a:avLst/>
              <a:gdLst/>
              <a:ahLst/>
              <a:cxnLst/>
              <a:rect l="l" t="t" r="r" b="b"/>
              <a:pathLst>
                <a:path w="125" h="102" extrusionOk="0">
                  <a:moveTo>
                    <a:pt x="125" y="55"/>
                  </a:moveTo>
                  <a:cubicBezTo>
                    <a:pt x="110" y="24"/>
                    <a:pt x="110" y="24"/>
                    <a:pt x="110" y="24"/>
                  </a:cubicBezTo>
                  <a:cubicBezTo>
                    <a:pt x="86" y="24"/>
                    <a:pt x="86" y="24"/>
                    <a:pt x="86" y="24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4"/>
                    <a:pt x="83" y="0"/>
                    <a:pt x="7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6" y="81"/>
                    <a:pt x="16" y="84"/>
                    <a:pt x="16" y="87"/>
                  </a:cubicBezTo>
                  <a:cubicBezTo>
                    <a:pt x="16" y="95"/>
                    <a:pt x="23" y="102"/>
                    <a:pt x="31" y="102"/>
                  </a:cubicBezTo>
                  <a:cubicBezTo>
                    <a:pt x="40" y="102"/>
                    <a:pt x="47" y="95"/>
                    <a:pt x="47" y="87"/>
                  </a:cubicBezTo>
                  <a:cubicBezTo>
                    <a:pt x="47" y="84"/>
                    <a:pt x="46" y="81"/>
                    <a:pt x="45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4"/>
                    <a:pt x="86" y="87"/>
                  </a:cubicBezTo>
                  <a:cubicBezTo>
                    <a:pt x="86" y="95"/>
                    <a:pt x="93" y="102"/>
                    <a:pt x="102" y="102"/>
                  </a:cubicBezTo>
                  <a:cubicBezTo>
                    <a:pt x="111" y="102"/>
                    <a:pt x="118" y="95"/>
                    <a:pt x="118" y="87"/>
                  </a:cubicBezTo>
                  <a:cubicBezTo>
                    <a:pt x="118" y="84"/>
                    <a:pt x="117" y="81"/>
                    <a:pt x="115" y="79"/>
                  </a:cubicBezTo>
                  <a:cubicBezTo>
                    <a:pt x="125" y="79"/>
                    <a:pt x="125" y="79"/>
                    <a:pt x="125" y="79"/>
                  </a:cubicBezTo>
                  <a:lnTo>
                    <a:pt x="125" y="55"/>
                  </a:lnTo>
                  <a:close/>
                  <a:moveTo>
                    <a:pt x="86" y="55"/>
                  </a:moveTo>
                  <a:cubicBezTo>
                    <a:pt x="86" y="36"/>
                    <a:pt x="86" y="36"/>
                    <a:pt x="86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12" y="55"/>
                    <a:pt x="112" y="55"/>
                    <a:pt x="112" y="55"/>
                  </a:cubicBezTo>
                  <a:lnTo>
                    <a:pt x="86" y="5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10" name="Google Shape;110;p10"/>
            <p:cNvSpPr/>
            <p:nvPr/>
          </p:nvSpPr>
          <p:spPr>
            <a:xfrm>
              <a:off x="3623" y="1836"/>
              <a:ext cx="129" cy="129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101" y="29"/>
                  </a:moveTo>
                  <a:cubicBezTo>
                    <a:pt x="92" y="28"/>
                    <a:pt x="82" y="27"/>
                    <a:pt x="72" y="26"/>
                  </a:cubicBezTo>
                  <a:cubicBezTo>
                    <a:pt x="89" y="9"/>
                    <a:pt x="89" y="9"/>
                    <a:pt x="89" y="9"/>
                  </a:cubicBezTo>
                  <a:cubicBezTo>
                    <a:pt x="82" y="3"/>
                    <a:pt x="82" y="3"/>
                    <a:pt x="82" y="3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7" y="26"/>
                    <a:pt x="55" y="26"/>
                    <a:pt x="53" y="26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27" y="27"/>
                    <a:pt x="15" y="28"/>
                    <a:pt x="4" y="29"/>
                  </a:cubicBezTo>
                  <a:cubicBezTo>
                    <a:pt x="2" y="40"/>
                    <a:pt x="0" y="52"/>
                    <a:pt x="0" y="65"/>
                  </a:cubicBezTo>
                  <a:cubicBezTo>
                    <a:pt x="0" y="78"/>
                    <a:pt x="2" y="90"/>
                    <a:pt x="4" y="101"/>
                  </a:cubicBezTo>
                  <a:cubicBezTo>
                    <a:pt x="19" y="104"/>
                    <a:pt x="35" y="105"/>
                    <a:pt x="53" y="105"/>
                  </a:cubicBezTo>
                  <a:cubicBezTo>
                    <a:pt x="70" y="105"/>
                    <a:pt x="86" y="104"/>
                    <a:pt x="101" y="101"/>
                  </a:cubicBezTo>
                  <a:cubicBezTo>
                    <a:pt x="104" y="90"/>
                    <a:pt x="105" y="78"/>
                    <a:pt x="105" y="65"/>
                  </a:cubicBezTo>
                  <a:cubicBezTo>
                    <a:pt x="105" y="52"/>
                    <a:pt x="104" y="40"/>
                    <a:pt x="101" y="29"/>
                  </a:cubicBezTo>
                  <a:close/>
                  <a:moveTo>
                    <a:pt x="89" y="89"/>
                  </a:moveTo>
                  <a:cubicBezTo>
                    <a:pt x="78" y="91"/>
                    <a:pt x="65" y="92"/>
                    <a:pt x="53" y="92"/>
                  </a:cubicBezTo>
                  <a:cubicBezTo>
                    <a:pt x="40" y="92"/>
                    <a:pt x="27" y="91"/>
                    <a:pt x="16" y="89"/>
                  </a:cubicBezTo>
                  <a:cubicBezTo>
                    <a:pt x="14" y="82"/>
                    <a:pt x="13" y="74"/>
                    <a:pt x="13" y="65"/>
                  </a:cubicBezTo>
                  <a:cubicBezTo>
                    <a:pt x="13" y="57"/>
                    <a:pt x="14" y="49"/>
                    <a:pt x="16" y="41"/>
                  </a:cubicBezTo>
                  <a:cubicBezTo>
                    <a:pt x="27" y="40"/>
                    <a:pt x="40" y="39"/>
                    <a:pt x="53" y="39"/>
                  </a:cubicBezTo>
                  <a:cubicBezTo>
                    <a:pt x="65" y="39"/>
                    <a:pt x="78" y="40"/>
                    <a:pt x="89" y="41"/>
                  </a:cubicBezTo>
                  <a:cubicBezTo>
                    <a:pt x="91" y="49"/>
                    <a:pt x="92" y="57"/>
                    <a:pt x="92" y="65"/>
                  </a:cubicBezTo>
                  <a:cubicBezTo>
                    <a:pt x="92" y="74"/>
                    <a:pt x="91" y="82"/>
                    <a:pt x="89" y="89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11" name="Google Shape;111;p10"/>
            <p:cNvSpPr/>
            <p:nvPr/>
          </p:nvSpPr>
          <p:spPr>
            <a:xfrm>
              <a:off x="3632" y="1687"/>
              <a:ext cx="164" cy="134"/>
            </a:xfrm>
            <a:custGeom>
              <a:avLst/>
              <a:gdLst/>
              <a:ahLst/>
              <a:cxnLst/>
              <a:rect l="l" t="t" r="r" b="b"/>
              <a:pathLst>
                <a:path w="134" h="109" extrusionOk="0">
                  <a:moveTo>
                    <a:pt x="134" y="13"/>
                  </a:moveTo>
                  <a:cubicBezTo>
                    <a:pt x="129" y="15"/>
                    <a:pt x="124" y="17"/>
                    <a:pt x="118" y="17"/>
                  </a:cubicBezTo>
                  <a:cubicBezTo>
                    <a:pt x="124" y="14"/>
                    <a:pt x="128" y="8"/>
                    <a:pt x="130" y="2"/>
                  </a:cubicBezTo>
                  <a:cubicBezTo>
                    <a:pt x="125" y="5"/>
                    <a:pt x="119" y="7"/>
                    <a:pt x="113" y="9"/>
                  </a:cubicBezTo>
                  <a:cubicBezTo>
                    <a:pt x="108" y="3"/>
                    <a:pt x="101" y="0"/>
                    <a:pt x="93" y="0"/>
                  </a:cubicBezTo>
                  <a:cubicBezTo>
                    <a:pt x="78" y="0"/>
                    <a:pt x="65" y="12"/>
                    <a:pt x="65" y="27"/>
                  </a:cubicBezTo>
                  <a:cubicBezTo>
                    <a:pt x="65" y="30"/>
                    <a:pt x="66" y="32"/>
                    <a:pt x="66" y="34"/>
                  </a:cubicBezTo>
                  <a:cubicBezTo>
                    <a:pt x="43" y="33"/>
                    <a:pt x="23" y="22"/>
                    <a:pt x="10" y="5"/>
                  </a:cubicBezTo>
                  <a:cubicBezTo>
                    <a:pt x="7" y="9"/>
                    <a:pt x="6" y="14"/>
                    <a:pt x="6" y="19"/>
                  </a:cubicBezTo>
                  <a:cubicBezTo>
                    <a:pt x="6" y="28"/>
                    <a:pt x="11" y="37"/>
                    <a:pt x="18" y="42"/>
                  </a:cubicBezTo>
                  <a:cubicBezTo>
                    <a:pt x="14" y="41"/>
                    <a:pt x="9" y="40"/>
                    <a:pt x="6" y="38"/>
                  </a:cubicBezTo>
                  <a:cubicBezTo>
                    <a:pt x="6" y="38"/>
                    <a:pt x="6" y="38"/>
                    <a:pt x="6" y="39"/>
                  </a:cubicBezTo>
                  <a:cubicBezTo>
                    <a:pt x="6" y="52"/>
                    <a:pt x="15" y="63"/>
                    <a:pt x="28" y="65"/>
                  </a:cubicBezTo>
                  <a:cubicBezTo>
                    <a:pt x="25" y="66"/>
                    <a:pt x="23" y="66"/>
                    <a:pt x="20" y="66"/>
                  </a:cubicBezTo>
                  <a:cubicBezTo>
                    <a:pt x="19" y="66"/>
                    <a:pt x="17" y="66"/>
                    <a:pt x="15" y="66"/>
                  </a:cubicBezTo>
                  <a:cubicBezTo>
                    <a:pt x="19" y="77"/>
                    <a:pt x="29" y="85"/>
                    <a:pt x="41" y="85"/>
                  </a:cubicBezTo>
                  <a:cubicBezTo>
                    <a:pt x="31" y="92"/>
                    <a:pt x="20" y="97"/>
                    <a:pt x="7" y="97"/>
                  </a:cubicBezTo>
                  <a:cubicBezTo>
                    <a:pt x="5" y="97"/>
                    <a:pt x="2" y="97"/>
                    <a:pt x="0" y="96"/>
                  </a:cubicBezTo>
                  <a:cubicBezTo>
                    <a:pt x="12" y="104"/>
                    <a:pt x="27" y="109"/>
                    <a:pt x="42" y="109"/>
                  </a:cubicBezTo>
                  <a:cubicBezTo>
                    <a:pt x="93" y="109"/>
                    <a:pt x="120" y="67"/>
                    <a:pt x="120" y="31"/>
                  </a:cubicBezTo>
                  <a:cubicBezTo>
                    <a:pt x="120" y="29"/>
                    <a:pt x="120" y="28"/>
                    <a:pt x="120" y="27"/>
                  </a:cubicBezTo>
                  <a:cubicBezTo>
                    <a:pt x="126" y="23"/>
                    <a:pt x="130" y="18"/>
                    <a:pt x="134" y="13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12" name="Google Shape;112;p10"/>
            <p:cNvSpPr/>
            <p:nvPr/>
          </p:nvSpPr>
          <p:spPr>
            <a:xfrm>
              <a:off x="3705" y="2373"/>
              <a:ext cx="160" cy="149"/>
            </a:xfrm>
            <a:custGeom>
              <a:avLst/>
              <a:gdLst/>
              <a:ahLst/>
              <a:cxnLst/>
              <a:rect l="l" t="t" r="r" b="b"/>
              <a:pathLst>
                <a:path w="160" h="149" extrusionOk="0">
                  <a:moveTo>
                    <a:pt x="70" y="79"/>
                  </a:moveTo>
                  <a:lnTo>
                    <a:pt x="90" y="79"/>
                  </a:lnTo>
                  <a:lnTo>
                    <a:pt x="90" y="40"/>
                  </a:lnTo>
                  <a:lnTo>
                    <a:pt x="120" y="40"/>
                  </a:lnTo>
                  <a:lnTo>
                    <a:pt x="80" y="0"/>
                  </a:lnTo>
                  <a:lnTo>
                    <a:pt x="40" y="40"/>
                  </a:lnTo>
                  <a:lnTo>
                    <a:pt x="70" y="40"/>
                  </a:lnTo>
                  <a:lnTo>
                    <a:pt x="70" y="79"/>
                  </a:lnTo>
                  <a:close/>
                  <a:moveTo>
                    <a:pt x="100" y="57"/>
                  </a:moveTo>
                  <a:lnTo>
                    <a:pt x="100" y="72"/>
                  </a:lnTo>
                  <a:lnTo>
                    <a:pt x="145" y="89"/>
                  </a:lnTo>
                  <a:lnTo>
                    <a:pt x="80" y="114"/>
                  </a:lnTo>
                  <a:lnTo>
                    <a:pt x="14" y="89"/>
                  </a:lnTo>
                  <a:lnTo>
                    <a:pt x="59" y="72"/>
                  </a:lnTo>
                  <a:lnTo>
                    <a:pt x="59" y="57"/>
                  </a:lnTo>
                  <a:lnTo>
                    <a:pt x="0" y="79"/>
                  </a:lnTo>
                  <a:lnTo>
                    <a:pt x="0" y="120"/>
                  </a:lnTo>
                  <a:lnTo>
                    <a:pt x="80" y="149"/>
                  </a:lnTo>
                  <a:lnTo>
                    <a:pt x="160" y="120"/>
                  </a:lnTo>
                  <a:lnTo>
                    <a:pt x="160" y="79"/>
                  </a:lnTo>
                  <a:lnTo>
                    <a:pt x="100" y="5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13" name="Google Shape;113;p10"/>
            <p:cNvSpPr/>
            <p:nvPr/>
          </p:nvSpPr>
          <p:spPr>
            <a:xfrm>
              <a:off x="3698" y="2535"/>
              <a:ext cx="122" cy="91"/>
            </a:xfrm>
            <a:custGeom>
              <a:avLst/>
              <a:gdLst/>
              <a:ahLst/>
              <a:cxnLst/>
              <a:rect l="l" t="t" r="r" b="b"/>
              <a:pathLst>
                <a:path w="99" h="74" extrusionOk="0">
                  <a:moveTo>
                    <a:pt x="37" y="16"/>
                  </a:moveTo>
                  <a:cubicBezTo>
                    <a:pt x="37" y="24"/>
                    <a:pt x="44" y="31"/>
                    <a:pt x="53" y="31"/>
                  </a:cubicBezTo>
                  <a:cubicBezTo>
                    <a:pt x="61" y="31"/>
                    <a:pt x="68" y="24"/>
                    <a:pt x="68" y="16"/>
                  </a:cubicBezTo>
                  <a:cubicBezTo>
                    <a:pt x="68" y="7"/>
                    <a:pt x="61" y="0"/>
                    <a:pt x="53" y="0"/>
                  </a:cubicBezTo>
                  <a:cubicBezTo>
                    <a:pt x="44" y="0"/>
                    <a:pt x="37" y="7"/>
                    <a:pt x="37" y="16"/>
                  </a:cubicBezTo>
                  <a:close/>
                  <a:moveTo>
                    <a:pt x="0" y="16"/>
                  </a:moveTo>
                  <a:cubicBezTo>
                    <a:pt x="0" y="24"/>
                    <a:pt x="7" y="31"/>
                    <a:pt x="16" y="31"/>
                  </a:cubicBezTo>
                  <a:cubicBezTo>
                    <a:pt x="24" y="31"/>
                    <a:pt x="31" y="24"/>
                    <a:pt x="31" y="16"/>
                  </a:cubicBezTo>
                  <a:cubicBezTo>
                    <a:pt x="31" y="7"/>
                    <a:pt x="24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lose/>
                  <a:moveTo>
                    <a:pt x="74" y="47"/>
                  </a:moveTo>
                  <a:cubicBezTo>
                    <a:pt x="74" y="37"/>
                    <a:pt x="74" y="37"/>
                    <a:pt x="74" y="37"/>
                  </a:cubicBezTo>
                  <a:cubicBezTo>
                    <a:pt x="74" y="34"/>
                    <a:pt x="72" y="31"/>
                    <a:pt x="68" y="31"/>
                  </a:cubicBezTo>
                  <a:cubicBezTo>
                    <a:pt x="53" y="31"/>
                    <a:pt x="53" y="31"/>
                    <a:pt x="53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" y="31"/>
                    <a:pt x="0" y="34"/>
                    <a:pt x="0" y="37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2"/>
                    <a:pt x="3" y="74"/>
                    <a:pt x="6" y="74"/>
                  </a:cubicBezTo>
                  <a:cubicBezTo>
                    <a:pt x="68" y="74"/>
                    <a:pt x="68" y="74"/>
                    <a:pt x="68" y="74"/>
                  </a:cubicBezTo>
                  <a:cubicBezTo>
                    <a:pt x="72" y="74"/>
                    <a:pt x="74" y="72"/>
                    <a:pt x="74" y="68"/>
                  </a:cubicBezTo>
                  <a:cubicBezTo>
                    <a:pt x="74" y="59"/>
                    <a:pt x="74" y="59"/>
                    <a:pt x="74" y="59"/>
                  </a:cubicBezTo>
                  <a:cubicBezTo>
                    <a:pt x="99" y="74"/>
                    <a:pt x="99" y="74"/>
                    <a:pt x="99" y="74"/>
                  </a:cubicBezTo>
                  <a:cubicBezTo>
                    <a:pt x="99" y="31"/>
                    <a:pt x="99" y="31"/>
                    <a:pt x="99" y="31"/>
                  </a:cubicBezTo>
                  <a:lnTo>
                    <a:pt x="74" y="47"/>
                  </a:lnTo>
                  <a:close/>
                  <a:moveTo>
                    <a:pt x="62" y="62"/>
                  </a:moveTo>
                  <a:cubicBezTo>
                    <a:pt x="13" y="62"/>
                    <a:pt x="13" y="62"/>
                    <a:pt x="13" y="6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62" y="43"/>
                    <a:pt x="62" y="43"/>
                    <a:pt x="62" y="43"/>
                  </a:cubicBezTo>
                  <a:lnTo>
                    <a:pt x="62" y="62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14" name="Google Shape;114;p10"/>
            <p:cNvSpPr/>
            <p:nvPr/>
          </p:nvSpPr>
          <p:spPr>
            <a:xfrm>
              <a:off x="3670" y="2235"/>
              <a:ext cx="129" cy="129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53" y="0"/>
                  </a:moveTo>
                  <a:cubicBezTo>
                    <a:pt x="23" y="0"/>
                    <a:pt x="0" y="24"/>
                    <a:pt x="0" y="53"/>
                  </a:cubicBezTo>
                  <a:cubicBezTo>
                    <a:pt x="0" y="82"/>
                    <a:pt x="23" y="105"/>
                    <a:pt x="53" y="105"/>
                  </a:cubicBezTo>
                  <a:cubicBezTo>
                    <a:pt x="82" y="105"/>
                    <a:pt x="105" y="82"/>
                    <a:pt x="105" y="53"/>
                  </a:cubicBezTo>
                  <a:cubicBezTo>
                    <a:pt x="105" y="24"/>
                    <a:pt x="82" y="0"/>
                    <a:pt x="53" y="0"/>
                  </a:cubicBezTo>
                  <a:close/>
                  <a:moveTo>
                    <a:pt x="84" y="45"/>
                  </a:moveTo>
                  <a:cubicBezTo>
                    <a:pt x="80" y="65"/>
                    <a:pt x="61" y="82"/>
                    <a:pt x="55" y="85"/>
                  </a:cubicBezTo>
                  <a:cubicBezTo>
                    <a:pt x="49" y="89"/>
                    <a:pt x="43" y="84"/>
                    <a:pt x="41" y="80"/>
                  </a:cubicBezTo>
                  <a:cubicBezTo>
                    <a:pt x="39" y="75"/>
                    <a:pt x="33" y="50"/>
                    <a:pt x="31" y="48"/>
                  </a:cubicBezTo>
                  <a:cubicBezTo>
                    <a:pt x="29" y="46"/>
                    <a:pt x="24" y="50"/>
                    <a:pt x="24" y="50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1" y="47"/>
                    <a:pt x="32" y="34"/>
                    <a:pt x="40" y="33"/>
                  </a:cubicBezTo>
                  <a:cubicBezTo>
                    <a:pt x="49" y="31"/>
                    <a:pt x="49" y="46"/>
                    <a:pt x="51" y="54"/>
                  </a:cubicBezTo>
                  <a:cubicBezTo>
                    <a:pt x="53" y="62"/>
                    <a:pt x="54" y="67"/>
                    <a:pt x="56" y="67"/>
                  </a:cubicBezTo>
                  <a:cubicBezTo>
                    <a:pt x="58" y="67"/>
                    <a:pt x="61" y="62"/>
                    <a:pt x="64" y="55"/>
                  </a:cubicBezTo>
                  <a:cubicBezTo>
                    <a:pt x="68" y="48"/>
                    <a:pt x="64" y="42"/>
                    <a:pt x="57" y="47"/>
                  </a:cubicBezTo>
                  <a:cubicBezTo>
                    <a:pt x="60" y="30"/>
                    <a:pt x="87" y="25"/>
                    <a:pt x="84" y="4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15" name="Google Shape;115;p10"/>
            <p:cNvSpPr/>
            <p:nvPr/>
          </p:nvSpPr>
          <p:spPr>
            <a:xfrm>
              <a:off x="3629" y="2119"/>
              <a:ext cx="126" cy="107"/>
            </a:xfrm>
            <a:custGeom>
              <a:avLst/>
              <a:gdLst/>
              <a:ahLst/>
              <a:cxnLst/>
              <a:rect l="l" t="t" r="r" b="b"/>
              <a:pathLst>
                <a:path w="102" h="87" extrusionOk="0">
                  <a:moveTo>
                    <a:pt x="84" y="82"/>
                  </a:moveTo>
                  <a:cubicBezTo>
                    <a:pt x="83" y="82"/>
                    <a:pt x="81" y="82"/>
                    <a:pt x="81" y="81"/>
                  </a:cubicBezTo>
                  <a:cubicBezTo>
                    <a:pt x="79" y="79"/>
                    <a:pt x="79" y="76"/>
                    <a:pt x="81" y="74"/>
                  </a:cubicBezTo>
                  <a:cubicBezTo>
                    <a:pt x="89" y="66"/>
                    <a:pt x="93" y="55"/>
                    <a:pt x="93" y="43"/>
                  </a:cubicBezTo>
                  <a:cubicBezTo>
                    <a:pt x="93" y="32"/>
                    <a:pt x="89" y="21"/>
                    <a:pt x="81" y="12"/>
                  </a:cubicBezTo>
                  <a:cubicBezTo>
                    <a:pt x="79" y="11"/>
                    <a:pt x="79" y="8"/>
                    <a:pt x="81" y="6"/>
                  </a:cubicBezTo>
                  <a:cubicBezTo>
                    <a:pt x="82" y="4"/>
                    <a:pt x="85" y="4"/>
                    <a:pt x="87" y="6"/>
                  </a:cubicBezTo>
                  <a:cubicBezTo>
                    <a:pt x="97" y="16"/>
                    <a:pt x="102" y="29"/>
                    <a:pt x="102" y="43"/>
                  </a:cubicBezTo>
                  <a:cubicBezTo>
                    <a:pt x="102" y="57"/>
                    <a:pt x="97" y="71"/>
                    <a:pt x="87" y="81"/>
                  </a:cubicBezTo>
                  <a:cubicBezTo>
                    <a:pt x="86" y="82"/>
                    <a:pt x="85" y="82"/>
                    <a:pt x="84" y="82"/>
                  </a:cubicBezTo>
                  <a:close/>
                  <a:moveTo>
                    <a:pt x="68" y="73"/>
                  </a:moveTo>
                  <a:cubicBezTo>
                    <a:pt x="67" y="73"/>
                    <a:pt x="65" y="73"/>
                    <a:pt x="65" y="72"/>
                  </a:cubicBezTo>
                  <a:cubicBezTo>
                    <a:pt x="63" y="70"/>
                    <a:pt x="63" y="67"/>
                    <a:pt x="65" y="66"/>
                  </a:cubicBezTo>
                  <a:cubicBezTo>
                    <a:pt x="77" y="53"/>
                    <a:pt x="77" y="33"/>
                    <a:pt x="65" y="21"/>
                  </a:cubicBezTo>
                  <a:cubicBezTo>
                    <a:pt x="63" y="19"/>
                    <a:pt x="63" y="16"/>
                    <a:pt x="65" y="15"/>
                  </a:cubicBezTo>
                  <a:cubicBezTo>
                    <a:pt x="66" y="13"/>
                    <a:pt x="69" y="13"/>
                    <a:pt x="71" y="15"/>
                  </a:cubicBezTo>
                  <a:cubicBezTo>
                    <a:pt x="79" y="22"/>
                    <a:pt x="83" y="33"/>
                    <a:pt x="83" y="43"/>
                  </a:cubicBezTo>
                  <a:cubicBezTo>
                    <a:pt x="83" y="54"/>
                    <a:pt x="79" y="64"/>
                    <a:pt x="71" y="72"/>
                  </a:cubicBezTo>
                  <a:cubicBezTo>
                    <a:pt x="70" y="73"/>
                    <a:pt x="69" y="73"/>
                    <a:pt x="68" y="73"/>
                  </a:cubicBezTo>
                  <a:close/>
                  <a:moveTo>
                    <a:pt x="52" y="65"/>
                  </a:moveTo>
                  <a:cubicBezTo>
                    <a:pt x="51" y="65"/>
                    <a:pt x="49" y="64"/>
                    <a:pt x="49" y="64"/>
                  </a:cubicBezTo>
                  <a:cubicBezTo>
                    <a:pt x="47" y="62"/>
                    <a:pt x="47" y="59"/>
                    <a:pt x="49" y="57"/>
                  </a:cubicBezTo>
                  <a:cubicBezTo>
                    <a:pt x="56" y="50"/>
                    <a:pt x="56" y="37"/>
                    <a:pt x="49" y="30"/>
                  </a:cubicBezTo>
                  <a:cubicBezTo>
                    <a:pt x="47" y="28"/>
                    <a:pt x="47" y="25"/>
                    <a:pt x="49" y="23"/>
                  </a:cubicBezTo>
                  <a:cubicBezTo>
                    <a:pt x="50" y="21"/>
                    <a:pt x="53" y="21"/>
                    <a:pt x="55" y="23"/>
                  </a:cubicBezTo>
                  <a:cubicBezTo>
                    <a:pt x="66" y="34"/>
                    <a:pt x="66" y="52"/>
                    <a:pt x="55" y="64"/>
                  </a:cubicBezTo>
                  <a:cubicBezTo>
                    <a:pt x="54" y="64"/>
                    <a:pt x="53" y="65"/>
                    <a:pt x="52" y="65"/>
                  </a:cubicBezTo>
                  <a:close/>
                  <a:moveTo>
                    <a:pt x="38" y="3"/>
                  </a:moveTo>
                  <a:cubicBezTo>
                    <a:pt x="40" y="0"/>
                    <a:pt x="42" y="1"/>
                    <a:pt x="42" y="4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6"/>
                    <a:pt x="40" y="87"/>
                    <a:pt x="38" y="84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5" y="25"/>
                    <a:pt x="15" y="25"/>
                    <a:pt x="15" y="25"/>
                  </a:cubicBezTo>
                  <a:lnTo>
                    <a:pt x="38" y="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16" name="Google Shape;116;p10"/>
            <p:cNvSpPr/>
            <p:nvPr/>
          </p:nvSpPr>
          <p:spPr>
            <a:xfrm>
              <a:off x="3521" y="1983"/>
              <a:ext cx="143" cy="125"/>
            </a:xfrm>
            <a:custGeom>
              <a:avLst/>
              <a:gdLst/>
              <a:ahLst/>
              <a:cxnLst/>
              <a:rect l="l" t="t" r="r" b="b"/>
              <a:pathLst>
                <a:path w="143" h="125" extrusionOk="0">
                  <a:moveTo>
                    <a:pt x="93" y="17"/>
                  </a:moveTo>
                  <a:lnTo>
                    <a:pt x="49" y="0"/>
                  </a:lnTo>
                  <a:lnTo>
                    <a:pt x="0" y="17"/>
                  </a:lnTo>
                  <a:lnTo>
                    <a:pt x="0" y="125"/>
                  </a:lnTo>
                  <a:lnTo>
                    <a:pt x="49" y="107"/>
                  </a:lnTo>
                  <a:lnTo>
                    <a:pt x="93" y="125"/>
                  </a:lnTo>
                  <a:lnTo>
                    <a:pt x="143" y="107"/>
                  </a:lnTo>
                  <a:lnTo>
                    <a:pt x="143" y="0"/>
                  </a:lnTo>
                  <a:lnTo>
                    <a:pt x="93" y="17"/>
                  </a:lnTo>
                  <a:close/>
                  <a:moveTo>
                    <a:pt x="53" y="11"/>
                  </a:moveTo>
                  <a:lnTo>
                    <a:pt x="90" y="26"/>
                  </a:lnTo>
                  <a:lnTo>
                    <a:pt x="90" y="114"/>
                  </a:lnTo>
                  <a:lnTo>
                    <a:pt x="53" y="100"/>
                  </a:lnTo>
                  <a:lnTo>
                    <a:pt x="53" y="11"/>
                  </a:lnTo>
                  <a:close/>
                  <a:moveTo>
                    <a:pt x="9" y="23"/>
                  </a:moveTo>
                  <a:lnTo>
                    <a:pt x="44" y="11"/>
                  </a:lnTo>
                  <a:lnTo>
                    <a:pt x="44" y="100"/>
                  </a:lnTo>
                  <a:lnTo>
                    <a:pt x="9" y="112"/>
                  </a:lnTo>
                  <a:lnTo>
                    <a:pt x="9" y="23"/>
                  </a:lnTo>
                  <a:close/>
                  <a:moveTo>
                    <a:pt x="134" y="101"/>
                  </a:moveTo>
                  <a:lnTo>
                    <a:pt x="98" y="114"/>
                  </a:lnTo>
                  <a:lnTo>
                    <a:pt x="98" y="26"/>
                  </a:lnTo>
                  <a:lnTo>
                    <a:pt x="134" y="12"/>
                  </a:lnTo>
                  <a:lnTo>
                    <a:pt x="134" y="10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17" name="Google Shape;117;p10"/>
            <p:cNvSpPr/>
            <p:nvPr/>
          </p:nvSpPr>
          <p:spPr>
            <a:xfrm>
              <a:off x="3557" y="1514"/>
              <a:ext cx="156" cy="157"/>
            </a:xfrm>
            <a:custGeom>
              <a:avLst/>
              <a:gdLst/>
              <a:ahLst/>
              <a:cxnLst/>
              <a:rect l="l" t="t" r="r" b="b"/>
              <a:pathLst>
                <a:path w="127" h="128" extrusionOk="0">
                  <a:moveTo>
                    <a:pt x="63" y="0"/>
                  </a:moveTo>
                  <a:cubicBezTo>
                    <a:pt x="28" y="0"/>
                    <a:pt x="0" y="28"/>
                    <a:pt x="0" y="64"/>
                  </a:cubicBezTo>
                  <a:cubicBezTo>
                    <a:pt x="0" y="99"/>
                    <a:pt x="28" y="128"/>
                    <a:pt x="63" y="128"/>
                  </a:cubicBezTo>
                  <a:cubicBezTo>
                    <a:pt x="99" y="128"/>
                    <a:pt x="127" y="99"/>
                    <a:pt x="127" y="64"/>
                  </a:cubicBezTo>
                  <a:cubicBezTo>
                    <a:pt x="127" y="28"/>
                    <a:pt x="99" y="0"/>
                    <a:pt x="63" y="0"/>
                  </a:cubicBezTo>
                  <a:close/>
                  <a:moveTo>
                    <a:pt x="52" y="104"/>
                  </a:moveTo>
                  <a:cubicBezTo>
                    <a:pt x="25" y="69"/>
                    <a:pt x="25" y="69"/>
                    <a:pt x="25" y="69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52" y="76"/>
                    <a:pt x="52" y="76"/>
                    <a:pt x="52" y="76"/>
                  </a:cubicBezTo>
                  <a:cubicBezTo>
                    <a:pt x="98" y="38"/>
                    <a:pt x="98" y="38"/>
                    <a:pt x="98" y="38"/>
                  </a:cubicBezTo>
                  <a:cubicBezTo>
                    <a:pt x="103" y="44"/>
                    <a:pt x="103" y="44"/>
                    <a:pt x="103" y="44"/>
                  </a:cubicBezTo>
                  <a:lnTo>
                    <a:pt x="52" y="10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18" name="Google Shape;118;p10"/>
            <p:cNvSpPr/>
            <p:nvPr/>
          </p:nvSpPr>
          <p:spPr>
            <a:xfrm>
              <a:off x="4010" y="2615"/>
              <a:ext cx="118" cy="118"/>
            </a:xfrm>
            <a:custGeom>
              <a:avLst/>
              <a:gdLst/>
              <a:ahLst/>
              <a:cxnLst/>
              <a:rect l="l" t="t" r="r" b="b"/>
              <a:pathLst>
                <a:path w="118" h="118" extrusionOk="0">
                  <a:moveTo>
                    <a:pt x="0" y="55"/>
                  </a:moveTo>
                  <a:lnTo>
                    <a:pt x="0" y="16"/>
                  </a:lnTo>
                  <a:lnTo>
                    <a:pt x="48" y="9"/>
                  </a:lnTo>
                  <a:lnTo>
                    <a:pt x="48" y="55"/>
                  </a:lnTo>
                  <a:lnTo>
                    <a:pt x="0" y="55"/>
                  </a:lnTo>
                  <a:close/>
                  <a:moveTo>
                    <a:pt x="55" y="8"/>
                  </a:moveTo>
                  <a:lnTo>
                    <a:pt x="118" y="0"/>
                  </a:lnTo>
                  <a:lnTo>
                    <a:pt x="118" y="55"/>
                  </a:lnTo>
                  <a:lnTo>
                    <a:pt x="55" y="55"/>
                  </a:lnTo>
                  <a:lnTo>
                    <a:pt x="55" y="8"/>
                  </a:lnTo>
                  <a:close/>
                  <a:moveTo>
                    <a:pt x="118" y="62"/>
                  </a:moveTo>
                  <a:lnTo>
                    <a:pt x="118" y="118"/>
                  </a:lnTo>
                  <a:lnTo>
                    <a:pt x="55" y="109"/>
                  </a:lnTo>
                  <a:lnTo>
                    <a:pt x="55" y="62"/>
                  </a:lnTo>
                  <a:lnTo>
                    <a:pt x="118" y="62"/>
                  </a:lnTo>
                  <a:close/>
                  <a:moveTo>
                    <a:pt x="48" y="108"/>
                  </a:moveTo>
                  <a:lnTo>
                    <a:pt x="0" y="102"/>
                  </a:lnTo>
                  <a:lnTo>
                    <a:pt x="0" y="62"/>
                  </a:lnTo>
                  <a:lnTo>
                    <a:pt x="48" y="62"/>
                  </a:lnTo>
                  <a:lnTo>
                    <a:pt x="48" y="10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19" name="Google Shape;119;p10"/>
            <p:cNvSpPr/>
            <p:nvPr/>
          </p:nvSpPr>
          <p:spPr>
            <a:xfrm>
              <a:off x="3881" y="2589"/>
              <a:ext cx="104" cy="104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1" y="42"/>
                  </a:moveTo>
                  <a:cubicBezTo>
                    <a:pt x="11" y="54"/>
                    <a:pt x="18" y="65"/>
                    <a:pt x="29" y="7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2" y="33"/>
                    <a:pt x="11" y="38"/>
                    <a:pt x="11" y="42"/>
                  </a:cubicBezTo>
                  <a:close/>
                  <a:moveTo>
                    <a:pt x="64" y="41"/>
                  </a:moveTo>
                  <a:cubicBezTo>
                    <a:pt x="64" y="37"/>
                    <a:pt x="63" y="34"/>
                    <a:pt x="62" y="32"/>
                  </a:cubicBezTo>
                  <a:cubicBezTo>
                    <a:pt x="60" y="30"/>
                    <a:pt x="59" y="27"/>
                    <a:pt x="59" y="25"/>
                  </a:cubicBezTo>
                  <a:cubicBezTo>
                    <a:pt x="59" y="22"/>
                    <a:pt x="61" y="19"/>
                    <a:pt x="64" y="19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59" y="14"/>
                    <a:pt x="51" y="11"/>
                    <a:pt x="43" y="11"/>
                  </a:cubicBezTo>
                  <a:cubicBezTo>
                    <a:pt x="32" y="11"/>
                    <a:pt x="22" y="17"/>
                    <a:pt x="16" y="25"/>
                  </a:cubicBezTo>
                  <a:cubicBezTo>
                    <a:pt x="17" y="25"/>
                    <a:pt x="18" y="25"/>
                    <a:pt x="18" y="25"/>
                  </a:cubicBezTo>
                  <a:cubicBezTo>
                    <a:pt x="22" y="25"/>
                    <a:pt x="27" y="25"/>
                    <a:pt x="27" y="25"/>
                  </a:cubicBezTo>
                  <a:cubicBezTo>
                    <a:pt x="29" y="25"/>
                    <a:pt x="29" y="27"/>
                    <a:pt x="27" y="27"/>
                  </a:cubicBezTo>
                  <a:cubicBezTo>
                    <a:pt x="27" y="27"/>
                    <a:pt x="25" y="28"/>
                    <a:pt x="23" y="28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5" y="28"/>
                    <a:pt x="34" y="27"/>
                    <a:pt x="34" y="27"/>
                  </a:cubicBezTo>
                  <a:cubicBezTo>
                    <a:pt x="32" y="27"/>
                    <a:pt x="32" y="25"/>
                    <a:pt x="34" y="25"/>
                  </a:cubicBezTo>
                  <a:cubicBezTo>
                    <a:pt x="34" y="25"/>
                    <a:pt x="39" y="25"/>
                    <a:pt x="42" y="25"/>
                  </a:cubicBezTo>
                  <a:cubicBezTo>
                    <a:pt x="46" y="25"/>
                    <a:pt x="51" y="25"/>
                    <a:pt x="51" y="25"/>
                  </a:cubicBezTo>
                  <a:cubicBezTo>
                    <a:pt x="52" y="25"/>
                    <a:pt x="53" y="27"/>
                    <a:pt x="51" y="27"/>
                  </a:cubicBezTo>
                  <a:cubicBezTo>
                    <a:pt x="51" y="27"/>
                    <a:pt x="49" y="28"/>
                    <a:pt x="47" y="28"/>
                  </a:cubicBezTo>
                  <a:cubicBezTo>
                    <a:pt x="59" y="61"/>
                    <a:pt x="59" y="61"/>
                    <a:pt x="59" y="61"/>
                  </a:cubicBezTo>
                  <a:cubicBezTo>
                    <a:pt x="62" y="51"/>
                    <a:pt x="62" y="51"/>
                    <a:pt x="62" y="51"/>
                  </a:cubicBezTo>
                  <a:cubicBezTo>
                    <a:pt x="63" y="46"/>
                    <a:pt x="64" y="43"/>
                    <a:pt x="64" y="41"/>
                  </a:cubicBezTo>
                  <a:close/>
                  <a:moveTo>
                    <a:pt x="43" y="45"/>
                  </a:moveTo>
                  <a:cubicBezTo>
                    <a:pt x="34" y="72"/>
                    <a:pt x="34" y="72"/>
                    <a:pt x="34" y="72"/>
                  </a:cubicBezTo>
                  <a:cubicBezTo>
                    <a:pt x="37" y="73"/>
                    <a:pt x="40" y="73"/>
                    <a:pt x="43" y="73"/>
                  </a:cubicBezTo>
                  <a:cubicBezTo>
                    <a:pt x="47" y="73"/>
                    <a:pt x="50" y="73"/>
                    <a:pt x="53" y="71"/>
                  </a:cubicBezTo>
                  <a:cubicBezTo>
                    <a:pt x="53" y="71"/>
                    <a:pt x="53" y="71"/>
                    <a:pt x="53" y="71"/>
                  </a:cubicBezTo>
                  <a:lnTo>
                    <a:pt x="43" y="45"/>
                  </a:lnTo>
                  <a:close/>
                  <a:moveTo>
                    <a:pt x="71" y="27"/>
                  </a:moveTo>
                  <a:cubicBezTo>
                    <a:pt x="71" y="28"/>
                    <a:pt x="71" y="29"/>
                    <a:pt x="71" y="31"/>
                  </a:cubicBezTo>
                  <a:cubicBezTo>
                    <a:pt x="71" y="34"/>
                    <a:pt x="70" y="37"/>
                    <a:pt x="69" y="42"/>
                  </a:cubicBezTo>
                  <a:cubicBezTo>
                    <a:pt x="59" y="69"/>
                    <a:pt x="59" y="69"/>
                    <a:pt x="59" y="69"/>
                  </a:cubicBezTo>
                  <a:cubicBezTo>
                    <a:pt x="68" y="64"/>
                    <a:pt x="75" y="54"/>
                    <a:pt x="75" y="42"/>
                  </a:cubicBezTo>
                  <a:cubicBezTo>
                    <a:pt x="75" y="37"/>
                    <a:pt x="73" y="32"/>
                    <a:pt x="71" y="27"/>
                  </a:cubicBezTo>
                  <a:close/>
                  <a:moveTo>
                    <a:pt x="43" y="0"/>
                  </a:moveTo>
                  <a:cubicBezTo>
                    <a:pt x="19" y="0"/>
                    <a:pt x="0" y="19"/>
                    <a:pt x="0" y="42"/>
                  </a:cubicBezTo>
                  <a:cubicBezTo>
                    <a:pt x="0" y="66"/>
                    <a:pt x="19" y="85"/>
                    <a:pt x="43" y="85"/>
                  </a:cubicBezTo>
                  <a:cubicBezTo>
                    <a:pt x="66" y="85"/>
                    <a:pt x="85" y="66"/>
                    <a:pt x="85" y="42"/>
                  </a:cubicBezTo>
                  <a:cubicBezTo>
                    <a:pt x="85" y="19"/>
                    <a:pt x="66" y="0"/>
                    <a:pt x="43" y="0"/>
                  </a:cubicBezTo>
                  <a:close/>
                  <a:moveTo>
                    <a:pt x="43" y="79"/>
                  </a:moveTo>
                  <a:cubicBezTo>
                    <a:pt x="22" y="79"/>
                    <a:pt x="6" y="63"/>
                    <a:pt x="6" y="42"/>
                  </a:cubicBezTo>
                  <a:cubicBezTo>
                    <a:pt x="6" y="22"/>
                    <a:pt x="22" y="5"/>
                    <a:pt x="43" y="5"/>
                  </a:cubicBezTo>
                  <a:cubicBezTo>
                    <a:pt x="63" y="5"/>
                    <a:pt x="80" y="22"/>
                    <a:pt x="80" y="42"/>
                  </a:cubicBezTo>
                  <a:cubicBezTo>
                    <a:pt x="80" y="63"/>
                    <a:pt x="63" y="79"/>
                    <a:pt x="43" y="79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20" name="Google Shape;120;p10"/>
            <p:cNvSpPr/>
            <p:nvPr/>
          </p:nvSpPr>
          <p:spPr>
            <a:xfrm>
              <a:off x="4010" y="2780"/>
              <a:ext cx="140" cy="139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110" y="90"/>
                  </a:moveTo>
                  <a:cubicBezTo>
                    <a:pt x="60" y="46"/>
                    <a:pt x="60" y="46"/>
                    <a:pt x="60" y="46"/>
                  </a:cubicBezTo>
                  <a:cubicBezTo>
                    <a:pt x="62" y="42"/>
                    <a:pt x="64" y="37"/>
                    <a:pt x="64" y="32"/>
                  </a:cubicBezTo>
                  <a:cubicBezTo>
                    <a:pt x="64" y="14"/>
                    <a:pt x="49" y="0"/>
                    <a:pt x="32" y="0"/>
                  </a:cubicBezTo>
                  <a:cubicBezTo>
                    <a:pt x="29" y="0"/>
                    <a:pt x="26" y="0"/>
                    <a:pt x="23" y="1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4" y="22"/>
                    <a:pt x="44" y="27"/>
                    <a:pt x="41" y="30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7" y="43"/>
                    <a:pt x="23" y="43"/>
                    <a:pt x="20" y="41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1" y="25"/>
                    <a:pt x="0" y="28"/>
                    <a:pt x="0" y="32"/>
                  </a:cubicBezTo>
                  <a:cubicBezTo>
                    <a:pt x="0" y="49"/>
                    <a:pt x="14" y="63"/>
                    <a:pt x="32" y="63"/>
                  </a:cubicBezTo>
                  <a:cubicBezTo>
                    <a:pt x="37" y="63"/>
                    <a:pt x="42" y="62"/>
                    <a:pt x="47" y="60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93" y="113"/>
                    <a:pt x="97" y="113"/>
                    <a:pt x="100" y="111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4" y="97"/>
                    <a:pt x="113" y="92"/>
                    <a:pt x="110" y="9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21" name="Google Shape;121;p10"/>
            <p:cNvSpPr/>
            <p:nvPr/>
          </p:nvSpPr>
          <p:spPr>
            <a:xfrm>
              <a:off x="3589" y="2647"/>
              <a:ext cx="137" cy="212"/>
            </a:xfrm>
            <a:custGeom>
              <a:avLst/>
              <a:gdLst/>
              <a:ahLst/>
              <a:cxnLst/>
              <a:rect l="l" t="t" r="r" b="b"/>
              <a:pathLst>
                <a:path w="112" h="173" extrusionOk="0">
                  <a:moveTo>
                    <a:pt x="84" y="3"/>
                  </a:moveTo>
                  <a:cubicBezTo>
                    <a:pt x="96" y="0"/>
                    <a:pt x="108" y="8"/>
                    <a:pt x="111" y="20"/>
                  </a:cubicBezTo>
                  <a:cubicBezTo>
                    <a:pt x="112" y="25"/>
                    <a:pt x="112" y="30"/>
                    <a:pt x="110" y="34"/>
                  </a:cubicBezTo>
                  <a:cubicBezTo>
                    <a:pt x="103" y="45"/>
                    <a:pt x="103" y="45"/>
                    <a:pt x="103" y="45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75" y="7"/>
                    <a:pt x="79" y="5"/>
                    <a:pt x="84" y="3"/>
                  </a:cubicBezTo>
                  <a:close/>
                  <a:moveTo>
                    <a:pt x="0" y="131"/>
                  </a:moveTo>
                  <a:cubicBezTo>
                    <a:pt x="1" y="173"/>
                    <a:pt x="1" y="173"/>
                    <a:pt x="1" y="173"/>
                  </a:cubicBezTo>
                  <a:cubicBezTo>
                    <a:pt x="38" y="154"/>
                    <a:pt x="38" y="154"/>
                    <a:pt x="38" y="154"/>
                  </a:cubicBezTo>
                  <a:cubicBezTo>
                    <a:pt x="98" y="53"/>
                    <a:pt x="98" y="53"/>
                    <a:pt x="98" y="53"/>
                  </a:cubicBezTo>
                  <a:cubicBezTo>
                    <a:pt x="60" y="30"/>
                    <a:pt x="60" y="30"/>
                    <a:pt x="60" y="30"/>
                  </a:cubicBezTo>
                  <a:lnTo>
                    <a:pt x="0" y="131"/>
                  </a:lnTo>
                  <a:close/>
                  <a:moveTo>
                    <a:pt x="76" y="58"/>
                  </a:moveTo>
                  <a:cubicBezTo>
                    <a:pt x="30" y="135"/>
                    <a:pt x="30" y="135"/>
                    <a:pt x="30" y="135"/>
                  </a:cubicBezTo>
                  <a:cubicBezTo>
                    <a:pt x="20" y="129"/>
                    <a:pt x="20" y="129"/>
                    <a:pt x="20" y="129"/>
                  </a:cubicBezTo>
                  <a:cubicBezTo>
                    <a:pt x="66" y="52"/>
                    <a:pt x="66" y="52"/>
                    <a:pt x="66" y="52"/>
                  </a:cubicBezTo>
                  <a:lnTo>
                    <a:pt x="76" y="5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22" name="Google Shape;122;p10"/>
            <p:cNvSpPr/>
            <p:nvPr/>
          </p:nvSpPr>
          <p:spPr>
            <a:xfrm>
              <a:off x="3753" y="2655"/>
              <a:ext cx="117" cy="133"/>
            </a:xfrm>
            <a:custGeom>
              <a:avLst/>
              <a:gdLst/>
              <a:ahLst/>
              <a:cxnLst/>
              <a:rect l="l" t="t" r="r" b="b"/>
              <a:pathLst>
                <a:path w="95" h="108" extrusionOk="0">
                  <a:moveTo>
                    <a:pt x="40" y="61"/>
                  </a:moveTo>
                  <a:cubicBezTo>
                    <a:pt x="34" y="54"/>
                    <a:pt x="34" y="54"/>
                    <a:pt x="34" y="54"/>
                  </a:cubicBezTo>
                  <a:cubicBezTo>
                    <a:pt x="13" y="74"/>
                    <a:pt x="13" y="74"/>
                    <a:pt x="13" y="74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40" y="88"/>
                    <a:pt x="40" y="88"/>
                    <a:pt x="40" y="88"/>
                  </a:cubicBezTo>
                  <a:cubicBezTo>
                    <a:pt x="27" y="74"/>
                    <a:pt x="27" y="74"/>
                    <a:pt x="27" y="74"/>
                  </a:cubicBezTo>
                  <a:lnTo>
                    <a:pt x="40" y="61"/>
                  </a:lnTo>
                  <a:close/>
                  <a:moveTo>
                    <a:pt x="54" y="88"/>
                  </a:moveTo>
                  <a:cubicBezTo>
                    <a:pt x="61" y="95"/>
                    <a:pt x="61" y="95"/>
                    <a:pt x="61" y="95"/>
                  </a:cubicBezTo>
                  <a:cubicBezTo>
                    <a:pt x="81" y="74"/>
                    <a:pt x="81" y="74"/>
                    <a:pt x="81" y="7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54" y="61"/>
                    <a:pt x="54" y="61"/>
                    <a:pt x="54" y="61"/>
                  </a:cubicBezTo>
                  <a:cubicBezTo>
                    <a:pt x="68" y="74"/>
                    <a:pt x="68" y="74"/>
                    <a:pt x="68" y="74"/>
                  </a:cubicBezTo>
                  <a:lnTo>
                    <a:pt x="54" y="88"/>
                  </a:lnTo>
                  <a:close/>
                  <a:moveTo>
                    <a:pt x="89" y="21"/>
                  </a:moveTo>
                  <a:cubicBezTo>
                    <a:pt x="74" y="6"/>
                    <a:pt x="74" y="6"/>
                    <a:pt x="74" y="6"/>
                  </a:cubicBezTo>
                  <a:cubicBezTo>
                    <a:pt x="70" y="2"/>
                    <a:pt x="64" y="0"/>
                    <a:pt x="5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5"/>
                    <a:pt x="3" y="108"/>
                    <a:pt x="8" y="108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91" y="108"/>
                    <a:pt x="95" y="105"/>
                    <a:pt x="95" y="100"/>
                  </a:cubicBezTo>
                  <a:cubicBezTo>
                    <a:pt x="95" y="35"/>
                    <a:pt x="95" y="35"/>
                    <a:pt x="95" y="35"/>
                  </a:cubicBezTo>
                  <a:cubicBezTo>
                    <a:pt x="95" y="31"/>
                    <a:pt x="92" y="24"/>
                    <a:pt x="89" y="21"/>
                  </a:cubicBezTo>
                  <a:close/>
                  <a:moveTo>
                    <a:pt x="84" y="26"/>
                  </a:moveTo>
                  <a:cubicBezTo>
                    <a:pt x="84" y="26"/>
                    <a:pt x="85" y="26"/>
                    <a:pt x="85" y="27"/>
                  </a:cubicBezTo>
                  <a:cubicBezTo>
                    <a:pt x="68" y="27"/>
                    <a:pt x="68" y="27"/>
                    <a:pt x="68" y="27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68" y="10"/>
                    <a:pt x="68" y="10"/>
                    <a:pt x="69" y="11"/>
                  </a:cubicBezTo>
                  <a:lnTo>
                    <a:pt x="84" y="26"/>
                  </a:lnTo>
                  <a:close/>
                  <a:moveTo>
                    <a:pt x="88" y="100"/>
                  </a:moveTo>
                  <a:cubicBezTo>
                    <a:pt x="88" y="101"/>
                    <a:pt x="87" y="102"/>
                    <a:pt x="86" y="102"/>
                  </a:cubicBezTo>
                  <a:cubicBezTo>
                    <a:pt x="8" y="102"/>
                    <a:pt x="8" y="102"/>
                    <a:pt x="8" y="102"/>
                  </a:cubicBezTo>
                  <a:cubicBezTo>
                    <a:pt x="7" y="102"/>
                    <a:pt x="6" y="101"/>
                    <a:pt x="6" y="10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7" y="7"/>
                    <a:pt x="8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60" y="7"/>
                    <a:pt x="60" y="7"/>
                    <a:pt x="61" y="7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88" y="34"/>
                    <a:pt x="88" y="34"/>
                    <a:pt x="88" y="34"/>
                  </a:cubicBezTo>
                  <a:cubicBezTo>
                    <a:pt x="88" y="34"/>
                    <a:pt x="88" y="35"/>
                    <a:pt x="88" y="35"/>
                  </a:cubicBezTo>
                  <a:lnTo>
                    <a:pt x="88" y="10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23" name="Google Shape;123;p10"/>
            <p:cNvSpPr/>
            <p:nvPr/>
          </p:nvSpPr>
          <p:spPr>
            <a:xfrm>
              <a:off x="3538" y="1369"/>
              <a:ext cx="154" cy="114"/>
            </a:xfrm>
            <a:custGeom>
              <a:avLst/>
              <a:gdLst/>
              <a:ahLst/>
              <a:cxnLst/>
              <a:rect l="l" t="t" r="r" b="b"/>
              <a:pathLst>
                <a:path w="125" h="93" extrusionOk="0">
                  <a:moveTo>
                    <a:pt x="101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82"/>
                    <a:pt x="11" y="93"/>
                    <a:pt x="23" y="93"/>
                  </a:cubicBezTo>
                  <a:cubicBezTo>
                    <a:pt x="101" y="93"/>
                    <a:pt x="101" y="93"/>
                    <a:pt x="101" y="93"/>
                  </a:cubicBezTo>
                  <a:cubicBezTo>
                    <a:pt x="114" y="93"/>
                    <a:pt x="125" y="82"/>
                    <a:pt x="125" y="70"/>
                  </a:cubicBezTo>
                  <a:cubicBezTo>
                    <a:pt x="125" y="23"/>
                    <a:pt x="125" y="23"/>
                    <a:pt x="125" y="23"/>
                  </a:cubicBezTo>
                  <a:cubicBezTo>
                    <a:pt x="125" y="10"/>
                    <a:pt x="114" y="0"/>
                    <a:pt x="101" y="0"/>
                  </a:cubicBezTo>
                  <a:close/>
                  <a:moveTo>
                    <a:pt x="47" y="77"/>
                  </a:moveTo>
                  <a:cubicBezTo>
                    <a:pt x="47" y="15"/>
                    <a:pt x="47" y="15"/>
                    <a:pt x="47" y="15"/>
                  </a:cubicBezTo>
                  <a:cubicBezTo>
                    <a:pt x="86" y="46"/>
                    <a:pt x="86" y="46"/>
                    <a:pt x="86" y="46"/>
                  </a:cubicBezTo>
                  <a:lnTo>
                    <a:pt x="47" y="7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24" name="Google Shape;124;p10"/>
            <p:cNvSpPr/>
            <p:nvPr/>
          </p:nvSpPr>
          <p:spPr>
            <a:xfrm>
              <a:off x="3348" y="2296"/>
              <a:ext cx="80" cy="81"/>
            </a:xfrm>
            <a:custGeom>
              <a:avLst/>
              <a:gdLst/>
              <a:ahLst/>
              <a:cxnLst/>
              <a:rect l="l" t="t" r="r" b="b"/>
              <a:pathLst>
                <a:path w="65" h="66" extrusionOk="0">
                  <a:moveTo>
                    <a:pt x="61" y="19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5" y="14"/>
                    <a:pt x="65" y="14"/>
                    <a:pt x="65" y="14"/>
                  </a:cubicBezTo>
                  <a:lnTo>
                    <a:pt x="61" y="19"/>
                  </a:lnTo>
                  <a:close/>
                  <a:moveTo>
                    <a:pt x="57" y="23"/>
                  </a:moveTo>
                  <a:cubicBezTo>
                    <a:pt x="55" y="45"/>
                    <a:pt x="55" y="45"/>
                    <a:pt x="55" y="45"/>
                  </a:cubicBezTo>
                  <a:cubicBezTo>
                    <a:pt x="37" y="45"/>
                    <a:pt x="10" y="66"/>
                    <a:pt x="10" y="66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0" y="45"/>
                    <a:pt x="32" y="43"/>
                    <a:pt x="32" y="39"/>
                  </a:cubicBezTo>
                  <a:cubicBezTo>
                    <a:pt x="32" y="36"/>
                    <a:pt x="30" y="33"/>
                    <a:pt x="26" y="33"/>
                  </a:cubicBezTo>
                  <a:cubicBezTo>
                    <a:pt x="23" y="33"/>
                    <a:pt x="20" y="36"/>
                    <a:pt x="20" y="39"/>
                  </a:cubicBezTo>
                  <a:cubicBezTo>
                    <a:pt x="20" y="40"/>
                    <a:pt x="20" y="41"/>
                    <a:pt x="21" y="41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20" y="29"/>
                    <a:pt x="20" y="10"/>
                  </a:cubicBezTo>
                  <a:cubicBezTo>
                    <a:pt x="43" y="8"/>
                    <a:pt x="43" y="8"/>
                    <a:pt x="43" y="8"/>
                  </a:cubicBezTo>
                  <a:lnTo>
                    <a:pt x="57" y="2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25" name="Google Shape;125;p10"/>
            <p:cNvSpPr/>
            <p:nvPr/>
          </p:nvSpPr>
          <p:spPr>
            <a:xfrm>
              <a:off x="3484" y="2201"/>
              <a:ext cx="108" cy="104"/>
            </a:xfrm>
            <a:custGeom>
              <a:avLst/>
              <a:gdLst/>
              <a:ahLst/>
              <a:cxnLst/>
              <a:rect l="l" t="t" r="r" b="b"/>
              <a:pathLst>
                <a:path w="88" h="85" extrusionOk="0">
                  <a:moveTo>
                    <a:pt x="55" y="60"/>
                  </a:moveTo>
                  <a:cubicBezTo>
                    <a:pt x="53" y="60"/>
                    <a:pt x="53" y="54"/>
                    <a:pt x="53" y="54"/>
                  </a:cubicBezTo>
                  <a:cubicBezTo>
                    <a:pt x="53" y="54"/>
                    <a:pt x="59" y="47"/>
                    <a:pt x="61" y="39"/>
                  </a:cubicBezTo>
                  <a:cubicBezTo>
                    <a:pt x="64" y="39"/>
                    <a:pt x="67" y="30"/>
                    <a:pt x="63" y="27"/>
                  </a:cubicBezTo>
                  <a:cubicBezTo>
                    <a:pt x="63" y="23"/>
                    <a:pt x="68" y="0"/>
                    <a:pt x="44" y="0"/>
                  </a:cubicBezTo>
                  <a:cubicBezTo>
                    <a:pt x="21" y="0"/>
                    <a:pt x="25" y="23"/>
                    <a:pt x="25" y="27"/>
                  </a:cubicBezTo>
                  <a:cubicBezTo>
                    <a:pt x="22" y="30"/>
                    <a:pt x="24" y="39"/>
                    <a:pt x="28" y="39"/>
                  </a:cubicBezTo>
                  <a:cubicBezTo>
                    <a:pt x="29" y="47"/>
                    <a:pt x="36" y="54"/>
                    <a:pt x="36" y="54"/>
                  </a:cubicBezTo>
                  <a:cubicBezTo>
                    <a:pt x="36" y="54"/>
                    <a:pt x="35" y="60"/>
                    <a:pt x="33" y="60"/>
                  </a:cubicBezTo>
                  <a:cubicBezTo>
                    <a:pt x="26" y="61"/>
                    <a:pt x="0" y="73"/>
                    <a:pt x="0" y="85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88" y="85"/>
                    <a:pt x="88" y="85"/>
                    <a:pt x="88" y="85"/>
                  </a:cubicBezTo>
                  <a:cubicBezTo>
                    <a:pt x="88" y="73"/>
                    <a:pt x="62" y="61"/>
                    <a:pt x="55" y="6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26" name="Google Shape;126;p10"/>
            <p:cNvSpPr/>
            <p:nvPr/>
          </p:nvSpPr>
          <p:spPr>
            <a:xfrm>
              <a:off x="3158" y="2380"/>
              <a:ext cx="100" cy="102"/>
            </a:xfrm>
            <a:custGeom>
              <a:avLst/>
              <a:gdLst/>
              <a:ahLst/>
              <a:cxnLst/>
              <a:rect l="l" t="t" r="r" b="b"/>
              <a:pathLst>
                <a:path w="82" h="83" extrusionOk="0">
                  <a:moveTo>
                    <a:pt x="41" y="0"/>
                  </a:moveTo>
                  <a:cubicBezTo>
                    <a:pt x="18" y="0"/>
                    <a:pt x="0" y="19"/>
                    <a:pt x="0" y="42"/>
                  </a:cubicBezTo>
                  <a:cubicBezTo>
                    <a:pt x="0" y="64"/>
                    <a:pt x="18" y="83"/>
                    <a:pt x="41" y="83"/>
                  </a:cubicBezTo>
                  <a:cubicBezTo>
                    <a:pt x="64" y="83"/>
                    <a:pt x="82" y="64"/>
                    <a:pt x="82" y="42"/>
                  </a:cubicBezTo>
                  <a:cubicBezTo>
                    <a:pt x="82" y="19"/>
                    <a:pt x="64" y="0"/>
                    <a:pt x="41" y="0"/>
                  </a:cubicBezTo>
                  <a:close/>
                  <a:moveTo>
                    <a:pt x="64" y="55"/>
                  </a:moveTo>
                  <a:cubicBezTo>
                    <a:pt x="65" y="52"/>
                    <a:pt x="66" y="48"/>
                    <a:pt x="66" y="44"/>
                  </a:cubicBezTo>
                  <a:cubicBezTo>
                    <a:pt x="77" y="44"/>
                    <a:pt x="77" y="44"/>
                    <a:pt x="77" y="44"/>
                  </a:cubicBezTo>
                  <a:cubicBezTo>
                    <a:pt x="76" y="48"/>
                    <a:pt x="76" y="52"/>
                    <a:pt x="74" y="55"/>
                  </a:cubicBezTo>
                  <a:lnTo>
                    <a:pt x="64" y="55"/>
                  </a:lnTo>
                  <a:close/>
                  <a:moveTo>
                    <a:pt x="18" y="28"/>
                  </a:moveTo>
                  <a:cubicBezTo>
                    <a:pt x="17" y="31"/>
                    <a:pt x="17" y="35"/>
                    <a:pt x="16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6" y="35"/>
                    <a:pt x="7" y="31"/>
                    <a:pt x="8" y="28"/>
                  </a:cubicBezTo>
                  <a:lnTo>
                    <a:pt x="18" y="28"/>
                  </a:lnTo>
                  <a:close/>
                  <a:moveTo>
                    <a:pt x="59" y="28"/>
                  </a:moveTo>
                  <a:cubicBezTo>
                    <a:pt x="60" y="31"/>
                    <a:pt x="60" y="35"/>
                    <a:pt x="60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4" y="28"/>
                    <a:pt x="44" y="28"/>
                    <a:pt x="44" y="28"/>
                  </a:cubicBezTo>
                  <a:lnTo>
                    <a:pt x="59" y="28"/>
                  </a:lnTo>
                  <a:close/>
                  <a:moveTo>
                    <a:pt x="44" y="22"/>
                  </a:moveTo>
                  <a:cubicBezTo>
                    <a:pt x="44" y="6"/>
                    <a:pt x="44" y="6"/>
                    <a:pt x="44" y="6"/>
                  </a:cubicBezTo>
                  <a:cubicBezTo>
                    <a:pt x="45" y="7"/>
                    <a:pt x="46" y="7"/>
                    <a:pt x="48" y="8"/>
                  </a:cubicBezTo>
                  <a:cubicBezTo>
                    <a:pt x="50" y="10"/>
                    <a:pt x="52" y="12"/>
                    <a:pt x="54" y="15"/>
                  </a:cubicBezTo>
                  <a:cubicBezTo>
                    <a:pt x="55" y="17"/>
                    <a:pt x="56" y="20"/>
                    <a:pt x="57" y="22"/>
                  </a:cubicBezTo>
                  <a:cubicBezTo>
                    <a:pt x="44" y="22"/>
                    <a:pt x="44" y="22"/>
                    <a:pt x="44" y="22"/>
                  </a:cubicBezTo>
                  <a:close/>
                  <a:moveTo>
                    <a:pt x="28" y="15"/>
                  </a:moveTo>
                  <a:cubicBezTo>
                    <a:pt x="30" y="12"/>
                    <a:pt x="32" y="10"/>
                    <a:pt x="35" y="8"/>
                  </a:cubicBezTo>
                  <a:cubicBezTo>
                    <a:pt x="36" y="7"/>
                    <a:pt x="37" y="7"/>
                    <a:pt x="38" y="6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6" y="20"/>
                    <a:pt x="27" y="17"/>
                    <a:pt x="28" y="15"/>
                  </a:cubicBezTo>
                  <a:close/>
                  <a:moveTo>
                    <a:pt x="38" y="28"/>
                  </a:moveTo>
                  <a:cubicBezTo>
                    <a:pt x="38" y="39"/>
                    <a:pt x="38" y="39"/>
                    <a:pt x="38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2" y="35"/>
                    <a:pt x="23" y="31"/>
                    <a:pt x="23" y="28"/>
                  </a:cubicBezTo>
                  <a:lnTo>
                    <a:pt x="38" y="28"/>
                  </a:lnTo>
                  <a:close/>
                  <a:moveTo>
                    <a:pt x="8" y="55"/>
                  </a:moveTo>
                  <a:cubicBezTo>
                    <a:pt x="7" y="52"/>
                    <a:pt x="6" y="48"/>
                    <a:pt x="6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7" y="48"/>
                    <a:pt x="17" y="52"/>
                    <a:pt x="18" y="55"/>
                  </a:cubicBezTo>
                  <a:lnTo>
                    <a:pt x="8" y="55"/>
                  </a:lnTo>
                  <a:close/>
                  <a:moveTo>
                    <a:pt x="22" y="44"/>
                  </a:moveTo>
                  <a:cubicBezTo>
                    <a:pt x="38" y="44"/>
                    <a:pt x="38" y="44"/>
                    <a:pt x="38" y="44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2"/>
                    <a:pt x="22" y="48"/>
                    <a:pt x="22" y="44"/>
                  </a:cubicBezTo>
                  <a:close/>
                  <a:moveTo>
                    <a:pt x="38" y="61"/>
                  </a:moveTo>
                  <a:cubicBezTo>
                    <a:pt x="38" y="77"/>
                    <a:pt x="38" y="77"/>
                    <a:pt x="38" y="77"/>
                  </a:cubicBezTo>
                  <a:cubicBezTo>
                    <a:pt x="37" y="77"/>
                    <a:pt x="36" y="76"/>
                    <a:pt x="35" y="75"/>
                  </a:cubicBezTo>
                  <a:cubicBezTo>
                    <a:pt x="32" y="74"/>
                    <a:pt x="30" y="71"/>
                    <a:pt x="28" y="68"/>
                  </a:cubicBezTo>
                  <a:cubicBezTo>
                    <a:pt x="27" y="66"/>
                    <a:pt x="26" y="63"/>
                    <a:pt x="25" y="61"/>
                  </a:cubicBezTo>
                  <a:cubicBezTo>
                    <a:pt x="38" y="61"/>
                    <a:pt x="38" y="61"/>
                    <a:pt x="38" y="61"/>
                  </a:cubicBezTo>
                  <a:close/>
                  <a:moveTo>
                    <a:pt x="54" y="68"/>
                  </a:moveTo>
                  <a:cubicBezTo>
                    <a:pt x="52" y="71"/>
                    <a:pt x="50" y="74"/>
                    <a:pt x="48" y="75"/>
                  </a:cubicBezTo>
                  <a:cubicBezTo>
                    <a:pt x="46" y="76"/>
                    <a:pt x="45" y="77"/>
                    <a:pt x="44" y="77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57" y="61"/>
                    <a:pt x="57" y="61"/>
                    <a:pt x="57" y="61"/>
                  </a:cubicBezTo>
                  <a:cubicBezTo>
                    <a:pt x="56" y="63"/>
                    <a:pt x="55" y="66"/>
                    <a:pt x="54" y="68"/>
                  </a:cubicBezTo>
                  <a:close/>
                  <a:moveTo>
                    <a:pt x="44" y="55"/>
                  </a:moveTo>
                  <a:cubicBezTo>
                    <a:pt x="44" y="44"/>
                    <a:pt x="44" y="44"/>
                    <a:pt x="44" y="44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60" y="48"/>
                    <a:pt x="60" y="52"/>
                    <a:pt x="59" y="55"/>
                  </a:cubicBezTo>
                  <a:lnTo>
                    <a:pt x="44" y="55"/>
                  </a:lnTo>
                  <a:close/>
                  <a:moveTo>
                    <a:pt x="66" y="39"/>
                  </a:moveTo>
                  <a:cubicBezTo>
                    <a:pt x="66" y="35"/>
                    <a:pt x="65" y="31"/>
                    <a:pt x="64" y="28"/>
                  </a:cubicBezTo>
                  <a:cubicBezTo>
                    <a:pt x="74" y="28"/>
                    <a:pt x="74" y="28"/>
                    <a:pt x="74" y="28"/>
                  </a:cubicBezTo>
                  <a:cubicBezTo>
                    <a:pt x="76" y="31"/>
                    <a:pt x="76" y="35"/>
                    <a:pt x="77" y="39"/>
                  </a:cubicBezTo>
                  <a:lnTo>
                    <a:pt x="66" y="39"/>
                  </a:lnTo>
                  <a:close/>
                  <a:moveTo>
                    <a:pt x="71" y="22"/>
                  </a:moveTo>
                  <a:cubicBezTo>
                    <a:pt x="63" y="22"/>
                    <a:pt x="63" y="22"/>
                    <a:pt x="63" y="22"/>
                  </a:cubicBezTo>
                  <a:cubicBezTo>
                    <a:pt x="61" y="17"/>
                    <a:pt x="59" y="13"/>
                    <a:pt x="57" y="9"/>
                  </a:cubicBezTo>
                  <a:cubicBezTo>
                    <a:pt x="60" y="11"/>
                    <a:pt x="63" y="14"/>
                    <a:pt x="66" y="16"/>
                  </a:cubicBezTo>
                  <a:cubicBezTo>
                    <a:pt x="68" y="18"/>
                    <a:pt x="70" y="20"/>
                    <a:pt x="71" y="22"/>
                  </a:cubicBezTo>
                  <a:close/>
                  <a:moveTo>
                    <a:pt x="16" y="16"/>
                  </a:moveTo>
                  <a:cubicBezTo>
                    <a:pt x="19" y="14"/>
                    <a:pt x="22" y="11"/>
                    <a:pt x="26" y="9"/>
                  </a:cubicBezTo>
                  <a:cubicBezTo>
                    <a:pt x="23" y="13"/>
                    <a:pt x="21" y="17"/>
                    <a:pt x="19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20"/>
                    <a:pt x="14" y="18"/>
                    <a:pt x="16" y="16"/>
                  </a:cubicBezTo>
                  <a:close/>
                  <a:moveTo>
                    <a:pt x="11" y="61"/>
                  </a:moveTo>
                  <a:cubicBezTo>
                    <a:pt x="19" y="61"/>
                    <a:pt x="19" y="61"/>
                    <a:pt x="19" y="61"/>
                  </a:cubicBezTo>
                  <a:cubicBezTo>
                    <a:pt x="21" y="66"/>
                    <a:pt x="23" y="70"/>
                    <a:pt x="26" y="74"/>
                  </a:cubicBezTo>
                  <a:cubicBezTo>
                    <a:pt x="22" y="72"/>
                    <a:pt x="19" y="70"/>
                    <a:pt x="16" y="67"/>
                  </a:cubicBezTo>
                  <a:cubicBezTo>
                    <a:pt x="14" y="65"/>
                    <a:pt x="12" y="63"/>
                    <a:pt x="11" y="61"/>
                  </a:cubicBezTo>
                  <a:close/>
                  <a:moveTo>
                    <a:pt x="66" y="67"/>
                  </a:moveTo>
                  <a:cubicBezTo>
                    <a:pt x="63" y="70"/>
                    <a:pt x="60" y="72"/>
                    <a:pt x="57" y="74"/>
                  </a:cubicBezTo>
                  <a:cubicBezTo>
                    <a:pt x="59" y="70"/>
                    <a:pt x="61" y="66"/>
                    <a:pt x="63" y="61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70" y="63"/>
                    <a:pt x="68" y="65"/>
                    <a:pt x="66" y="67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27" name="Google Shape;127;p10"/>
            <p:cNvSpPr/>
            <p:nvPr/>
          </p:nvSpPr>
          <p:spPr>
            <a:xfrm>
              <a:off x="3457" y="1747"/>
              <a:ext cx="85" cy="90"/>
            </a:xfrm>
            <a:custGeom>
              <a:avLst/>
              <a:gdLst/>
              <a:ahLst/>
              <a:cxnLst/>
              <a:rect l="l" t="t" r="r" b="b"/>
              <a:pathLst>
                <a:path w="69" h="73" extrusionOk="0">
                  <a:moveTo>
                    <a:pt x="6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70"/>
                    <a:pt x="4" y="73"/>
                    <a:pt x="7" y="73"/>
                  </a:cubicBezTo>
                  <a:cubicBezTo>
                    <a:pt x="62" y="73"/>
                    <a:pt x="62" y="73"/>
                    <a:pt x="62" y="73"/>
                  </a:cubicBezTo>
                  <a:cubicBezTo>
                    <a:pt x="66" y="73"/>
                    <a:pt x="69" y="70"/>
                    <a:pt x="69" y="66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69" y="3"/>
                    <a:pt x="66" y="0"/>
                    <a:pt x="62" y="0"/>
                  </a:cubicBezTo>
                  <a:close/>
                  <a:moveTo>
                    <a:pt x="60" y="64"/>
                  </a:moveTo>
                  <a:cubicBezTo>
                    <a:pt x="10" y="64"/>
                    <a:pt x="10" y="64"/>
                    <a:pt x="10" y="64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60" y="9"/>
                    <a:pt x="60" y="9"/>
                    <a:pt x="60" y="9"/>
                  </a:cubicBezTo>
                  <a:lnTo>
                    <a:pt x="60" y="64"/>
                  </a:lnTo>
                  <a:close/>
                  <a:moveTo>
                    <a:pt x="19" y="32"/>
                  </a:moveTo>
                  <a:cubicBezTo>
                    <a:pt x="51" y="32"/>
                    <a:pt x="51" y="32"/>
                    <a:pt x="51" y="32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19" y="36"/>
                    <a:pt x="19" y="36"/>
                    <a:pt x="19" y="36"/>
                  </a:cubicBezTo>
                  <a:lnTo>
                    <a:pt x="19" y="32"/>
                  </a:lnTo>
                  <a:close/>
                  <a:moveTo>
                    <a:pt x="19" y="41"/>
                  </a:moveTo>
                  <a:cubicBezTo>
                    <a:pt x="51" y="41"/>
                    <a:pt x="51" y="41"/>
                    <a:pt x="51" y="41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19" y="46"/>
                    <a:pt x="19" y="46"/>
                    <a:pt x="19" y="46"/>
                  </a:cubicBezTo>
                  <a:lnTo>
                    <a:pt x="19" y="41"/>
                  </a:lnTo>
                  <a:close/>
                  <a:moveTo>
                    <a:pt x="19" y="50"/>
                  </a:moveTo>
                  <a:cubicBezTo>
                    <a:pt x="51" y="50"/>
                    <a:pt x="51" y="50"/>
                    <a:pt x="51" y="50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19" y="55"/>
                    <a:pt x="19" y="55"/>
                    <a:pt x="19" y="55"/>
                  </a:cubicBezTo>
                  <a:lnTo>
                    <a:pt x="19" y="50"/>
                  </a:lnTo>
                  <a:close/>
                  <a:moveTo>
                    <a:pt x="19" y="23"/>
                  </a:moveTo>
                  <a:cubicBezTo>
                    <a:pt x="51" y="23"/>
                    <a:pt x="51" y="23"/>
                    <a:pt x="51" y="23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19" y="27"/>
                    <a:pt x="19" y="27"/>
                    <a:pt x="19" y="27"/>
                  </a:cubicBezTo>
                  <a:lnTo>
                    <a:pt x="19" y="2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28" name="Google Shape;128;p10"/>
            <p:cNvSpPr/>
            <p:nvPr/>
          </p:nvSpPr>
          <p:spPr>
            <a:xfrm>
              <a:off x="3526" y="1211"/>
              <a:ext cx="93" cy="109"/>
            </a:xfrm>
            <a:custGeom>
              <a:avLst/>
              <a:gdLst/>
              <a:ahLst/>
              <a:cxnLst/>
              <a:rect l="l" t="t" r="r" b="b"/>
              <a:pathLst>
                <a:path w="76" h="88" extrusionOk="0">
                  <a:moveTo>
                    <a:pt x="54" y="0"/>
                  </a:moveTo>
                  <a:cubicBezTo>
                    <a:pt x="41" y="22"/>
                    <a:pt x="30" y="11"/>
                    <a:pt x="14" y="28"/>
                  </a:cubicBezTo>
                  <a:cubicBezTo>
                    <a:pt x="0" y="42"/>
                    <a:pt x="5" y="59"/>
                    <a:pt x="17" y="65"/>
                  </a:cubicBezTo>
                  <a:cubicBezTo>
                    <a:pt x="28" y="59"/>
                    <a:pt x="40" y="46"/>
                    <a:pt x="49" y="27"/>
                  </a:cubicBezTo>
                  <a:cubicBezTo>
                    <a:pt x="49" y="27"/>
                    <a:pt x="57" y="51"/>
                    <a:pt x="33" y="74"/>
                  </a:cubicBezTo>
                  <a:cubicBezTo>
                    <a:pt x="45" y="88"/>
                    <a:pt x="64" y="79"/>
                    <a:pt x="70" y="57"/>
                  </a:cubicBezTo>
                  <a:cubicBezTo>
                    <a:pt x="76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8"/>
                    <a:pt x="5" y="83"/>
                    <a:pt x="10" y="83"/>
                  </a:cubicBezTo>
                  <a:cubicBezTo>
                    <a:pt x="15" y="83"/>
                    <a:pt x="36" y="71"/>
                    <a:pt x="47" y="41"/>
                  </a:cubicBezTo>
                  <a:cubicBezTo>
                    <a:pt x="30" y="70"/>
                    <a:pt x="6" y="78"/>
                    <a:pt x="4" y="78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29" name="Google Shape;129;p10"/>
            <p:cNvSpPr/>
            <p:nvPr/>
          </p:nvSpPr>
          <p:spPr>
            <a:xfrm>
              <a:off x="3406" y="1914"/>
              <a:ext cx="94" cy="95"/>
            </a:xfrm>
            <a:custGeom>
              <a:avLst/>
              <a:gdLst/>
              <a:ahLst/>
              <a:cxnLst/>
              <a:rect l="l" t="t" r="r" b="b"/>
              <a:pathLst>
                <a:path w="77" h="77" extrusionOk="0">
                  <a:moveTo>
                    <a:pt x="53" y="3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9" y="1"/>
                    <a:pt x="34" y="0"/>
                    <a:pt x="38" y="0"/>
                  </a:cubicBezTo>
                  <a:cubicBezTo>
                    <a:pt x="43" y="0"/>
                    <a:pt x="48" y="1"/>
                    <a:pt x="53" y="3"/>
                  </a:cubicBezTo>
                  <a:lnTo>
                    <a:pt x="53" y="30"/>
                  </a:lnTo>
                  <a:close/>
                  <a:moveTo>
                    <a:pt x="58" y="53"/>
                  </a:moveTo>
                  <a:cubicBezTo>
                    <a:pt x="58" y="5"/>
                    <a:pt x="58" y="5"/>
                    <a:pt x="58" y="5"/>
                  </a:cubicBezTo>
                  <a:cubicBezTo>
                    <a:pt x="69" y="12"/>
                    <a:pt x="77" y="24"/>
                    <a:pt x="77" y="39"/>
                  </a:cubicBezTo>
                  <a:cubicBezTo>
                    <a:pt x="77" y="44"/>
                    <a:pt x="76" y="48"/>
                    <a:pt x="74" y="53"/>
                  </a:cubicBezTo>
                  <a:lnTo>
                    <a:pt x="58" y="53"/>
                  </a:lnTo>
                  <a:close/>
                  <a:moveTo>
                    <a:pt x="24" y="58"/>
                  </a:moveTo>
                  <a:cubicBezTo>
                    <a:pt x="72" y="58"/>
                    <a:pt x="72" y="58"/>
                    <a:pt x="72" y="58"/>
                  </a:cubicBezTo>
                  <a:cubicBezTo>
                    <a:pt x="65" y="69"/>
                    <a:pt x="53" y="77"/>
                    <a:pt x="38" y="77"/>
                  </a:cubicBezTo>
                  <a:cubicBezTo>
                    <a:pt x="33" y="77"/>
                    <a:pt x="28" y="76"/>
                    <a:pt x="24" y="74"/>
                  </a:cubicBezTo>
                  <a:lnTo>
                    <a:pt x="24" y="58"/>
                  </a:lnTo>
                  <a:close/>
                  <a:moveTo>
                    <a:pt x="32" y="17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0" y="45"/>
                    <a:pt x="0" y="42"/>
                    <a:pt x="0" y="39"/>
                  </a:cubicBezTo>
                  <a:cubicBezTo>
                    <a:pt x="0" y="24"/>
                    <a:pt x="8" y="11"/>
                    <a:pt x="20" y="5"/>
                  </a:cubicBezTo>
                  <a:lnTo>
                    <a:pt x="32" y="17"/>
                  </a:lnTo>
                  <a:close/>
                  <a:moveTo>
                    <a:pt x="19" y="38"/>
                  </a:moveTo>
                  <a:cubicBezTo>
                    <a:pt x="19" y="72"/>
                    <a:pt x="19" y="72"/>
                    <a:pt x="19" y="72"/>
                  </a:cubicBezTo>
                  <a:cubicBezTo>
                    <a:pt x="12" y="68"/>
                    <a:pt x="6" y="61"/>
                    <a:pt x="3" y="54"/>
                  </a:cubicBezTo>
                  <a:lnTo>
                    <a:pt x="19" y="3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30" name="Google Shape;130;p10"/>
            <p:cNvSpPr/>
            <p:nvPr/>
          </p:nvSpPr>
          <p:spPr>
            <a:xfrm>
              <a:off x="3242" y="2169"/>
              <a:ext cx="89" cy="77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18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18" y="9"/>
                    <a:pt x="18" y="9"/>
                    <a:pt x="18" y="9"/>
                  </a:cubicBezTo>
                  <a:lnTo>
                    <a:pt x="18" y="0"/>
                  </a:lnTo>
                  <a:close/>
                  <a:moveTo>
                    <a:pt x="67" y="14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2" y="14"/>
                    <a:pt x="0" y="16"/>
                    <a:pt x="0" y="18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3"/>
                    <a:pt x="2" y="45"/>
                    <a:pt x="4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70" y="45"/>
                    <a:pt x="72" y="43"/>
                    <a:pt x="72" y="41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72" y="16"/>
                    <a:pt x="70" y="14"/>
                    <a:pt x="67" y="14"/>
                  </a:cubicBezTo>
                  <a:close/>
                  <a:moveTo>
                    <a:pt x="49" y="59"/>
                  </a:moveTo>
                  <a:cubicBezTo>
                    <a:pt x="22" y="59"/>
                    <a:pt x="22" y="59"/>
                    <a:pt x="22" y="59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49" y="36"/>
                    <a:pt x="49" y="36"/>
                    <a:pt x="49" y="36"/>
                  </a:cubicBezTo>
                  <a:lnTo>
                    <a:pt x="49" y="59"/>
                  </a:lnTo>
                  <a:close/>
                  <a:moveTo>
                    <a:pt x="68" y="21"/>
                  </a:moveTo>
                  <a:cubicBezTo>
                    <a:pt x="68" y="22"/>
                    <a:pt x="67" y="24"/>
                    <a:pt x="65" y="24"/>
                  </a:cubicBezTo>
                  <a:cubicBezTo>
                    <a:pt x="63" y="24"/>
                    <a:pt x="62" y="22"/>
                    <a:pt x="62" y="21"/>
                  </a:cubicBezTo>
                  <a:cubicBezTo>
                    <a:pt x="62" y="19"/>
                    <a:pt x="63" y="17"/>
                    <a:pt x="65" y="17"/>
                  </a:cubicBezTo>
                  <a:cubicBezTo>
                    <a:pt x="67" y="17"/>
                    <a:pt x="68" y="19"/>
                    <a:pt x="68" y="2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31" name="Google Shape;131;p10"/>
            <p:cNvSpPr/>
            <p:nvPr/>
          </p:nvSpPr>
          <p:spPr>
            <a:xfrm>
              <a:off x="3377" y="2097"/>
              <a:ext cx="89" cy="89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13" y="36"/>
                  </a:moveTo>
                  <a:cubicBezTo>
                    <a:pt x="13" y="35"/>
                    <a:pt x="13" y="34"/>
                    <a:pt x="13" y="33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1"/>
                    <a:pt x="0" y="34"/>
                    <a:pt x="0" y="36"/>
                  </a:cubicBezTo>
                  <a:cubicBezTo>
                    <a:pt x="0" y="46"/>
                    <a:pt x="4" y="55"/>
                    <a:pt x="11" y="62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6" y="47"/>
                    <a:pt x="13" y="42"/>
                    <a:pt x="13" y="36"/>
                  </a:cubicBezTo>
                  <a:close/>
                  <a:moveTo>
                    <a:pt x="58" y="36"/>
                  </a:moveTo>
                  <a:cubicBezTo>
                    <a:pt x="58" y="42"/>
                    <a:pt x="56" y="47"/>
                    <a:pt x="52" y="51"/>
                  </a:cubicBezTo>
                  <a:cubicBezTo>
                    <a:pt x="60" y="62"/>
                    <a:pt x="60" y="62"/>
                    <a:pt x="60" y="62"/>
                  </a:cubicBezTo>
                  <a:cubicBezTo>
                    <a:pt x="67" y="55"/>
                    <a:pt x="72" y="46"/>
                    <a:pt x="72" y="36"/>
                  </a:cubicBezTo>
                  <a:cubicBezTo>
                    <a:pt x="72" y="34"/>
                    <a:pt x="71" y="31"/>
                    <a:pt x="71" y="29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34"/>
                    <a:pt x="58" y="35"/>
                    <a:pt x="58" y="36"/>
                  </a:cubicBezTo>
                  <a:close/>
                  <a:moveTo>
                    <a:pt x="40" y="14"/>
                  </a:moveTo>
                  <a:cubicBezTo>
                    <a:pt x="47" y="15"/>
                    <a:pt x="52" y="19"/>
                    <a:pt x="55" y="25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63" y="10"/>
                    <a:pt x="53" y="2"/>
                    <a:pt x="40" y="0"/>
                  </a:cubicBezTo>
                  <a:lnTo>
                    <a:pt x="40" y="14"/>
                  </a:lnTo>
                  <a:close/>
                  <a:moveTo>
                    <a:pt x="16" y="25"/>
                  </a:moveTo>
                  <a:cubicBezTo>
                    <a:pt x="19" y="19"/>
                    <a:pt x="25" y="15"/>
                    <a:pt x="31" y="14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9" y="2"/>
                    <a:pt x="8" y="10"/>
                    <a:pt x="3" y="21"/>
                  </a:cubicBezTo>
                  <a:lnTo>
                    <a:pt x="16" y="25"/>
                  </a:lnTo>
                  <a:close/>
                  <a:moveTo>
                    <a:pt x="45" y="56"/>
                  </a:moveTo>
                  <a:cubicBezTo>
                    <a:pt x="42" y="58"/>
                    <a:pt x="39" y="58"/>
                    <a:pt x="36" y="58"/>
                  </a:cubicBezTo>
                  <a:cubicBezTo>
                    <a:pt x="32" y="58"/>
                    <a:pt x="29" y="58"/>
                    <a:pt x="26" y="56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24" y="70"/>
                    <a:pt x="30" y="72"/>
                    <a:pt x="36" y="72"/>
                  </a:cubicBezTo>
                  <a:cubicBezTo>
                    <a:pt x="42" y="72"/>
                    <a:pt x="48" y="70"/>
                    <a:pt x="53" y="67"/>
                  </a:cubicBezTo>
                  <a:lnTo>
                    <a:pt x="45" y="56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32" name="Google Shape;132;p10"/>
            <p:cNvSpPr/>
            <p:nvPr/>
          </p:nvSpPr>
          <p:spPr>
            <a:xfrm>
              <a:off x="3557" y="1037"/>
              <a:ext cx="85" cy="8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35" y="0"/>
                  </a:moveTo>
                  <a:cubicBezTo>
                    <a:pt x="16" y="0"/>
                    <a:pt x="0" y="16"/>
                    <a:pt x="0" y="34"/>
                  </a:cubicBezTo>
                  <a:cubicBezTo>
                    <a:pt x="0" y="53"/>
                    <a:pt x="16" y="69"/>
                    <a:pt x="35" y="69"/>
                  </a:cubicBezTo>
                  <a:cubicBezTo>
                    <a:pt x="53" y="69"/>
                    <a:pt x="69" y="53"/>
                    <a:pt x="69" y="34"/>
                  </a:cubicBezTo>
                  <a:cubicBezTo>
                    <a:pt x="69" y="16"/>
                    <a:pt x="53" y="0"/>
                    <a:pt x="35" y="0"/>
                  </a:cubicBezTo>
                  <a:close/>
                  <a:moveTo>
                    <a:pt x="35" y="62"/>
                  </a:moveTo>
                  <a:cubicBezTo>
                    <a:pt x="19" y="62"/>
                    <a:pt x="7" y="50"/>
                    <a:pt x="7" y="34"/>
                  </a:cubicBezTo>
                  <a:cubicBezTo>
                    <a:pt x="7" y="19"/>
                    <a:pt x="19" y="7"/>
                    <a:pt x="35" y="7"/>
                  </a:cubicBezTo>
                  <a:cubicBezTo>
                    <a:pt x="50" y="7"/>
                    <a:pt x="62" y="19"/>
                    <a:pt x="62" y="34"/>
                  </a:cubicBezTo>
                  <a:cubicBezTo>
                    <a:pt x="62" y="50"/>
                    <a:pt x="50" y="62"/>
                    <a:pt x="35" y="62"/>
                  </a:cubicBezTo>
                  <a:close/>
                  <a:moveTo>
                    <a:pt x="22" y="24"/>
                  </a:moveTo>
                  <a:cubicBezTo>
                    <a:pt x="37" y="34"/>
                    <a:pt x="37" y="34"/>
                    <a:pt x="37" y="34"/>
                  </a:cubicBezTo>
                  <a:cubicBezTo>
                    <a:pt x="22" y="45"/>
                    <a:pt x="22" y="45"/>
                    <a:pt x="22" y="45"/>
                  </a:cubicBezTo>
                  <a:lnTo>
                    <a:pt x="22" y="24"/>
                  </a:lnTo>
                  <a:close/>
                  <a:moveTo>
                    <a:pt x="39" y="24"/>
                  </a:moveTo>
                  <a:cubicBezTo>
                    <a:pt x="54" y="34"/>
                    <a:pt x="54" y="34"/>
                    <a:pt x="54" y="34"/>
                  </a:cubicBezTo>
                  <a:cubicBezTo>
                    <a:pt x="39" y="45"/>
                    <a:pt x="39" y="45"/>
                    <a:pt x="39" y="45"/>
                  </a:cubicBezTo>
                  <a:lnTo>
                    <a:pt x="39" y="2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33" name="Google Shape;133;p10"/>
            <p:cNvSpPr/>
            <p:nvPr/>
          </p:nvSpPr>
          <p:spPr>
            <a:xfrm>
              <a:off x="3274" y="1807"/>
              <a:ext cx="94" cy="97"/>
            </a:xfrm>
            <a:custGeom>
              <a:avLst/>
              <a:gdLst/>
              <a:ahLst/>
              <a:cxnLst/>
              <a:rect l="l" t="t" r="r" b="b"/>
              <a:pathLst>
                <a:path w="94" h="97" extrusionOk="0">
                  <a:moveTo>
                    <a:pt x="44" y="97"/>
                  </a:moveTo>
                  <a:lnTo>
                    <a:pt x="44" y="53"/>
                  </a:lnTo>
                  <a:lnTo>
                    <a:pt x="0" y="97"/>
                  </a:lnTo>
                  <a:lnTo>
                    <a:pt x="0" y="0"/>
                  </a:lnTo>
                  <a:lnTo>
                    <a:pt x="44" y="45"/>
                  </a:lnTo>
                  <a:lnTo>
                    <a:pt x="44" y="0"/>
                  </a:lnTo>
                  <a:lnTo>
                    <a:pt x="94" y="49"/>
                  </a:lnTo>
                  <a:lnTo>
                    <a:pt x="44" y="9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34" name="Google Shape;134;p10"/>
            <p:cNvSpPr/>
            <p:nvPr/>
          </p:nvSpPr>
          <p:spPr>
            <a:xfrm>
              <a:off x="3364" y="1468"/>
              <a:ext cx="98" cy="99"/>
            </a:xfrm>
            <a:custGeom>
              <a:avLst/>
              <a:gdLst/>
              <a:ahLst/>
              <a:cxnLst/>
              <a:rect l="l" t="t" r="r" b="b"/>
              <a:pathLst>
                <a:path w="98" h="99" extrusionOk="0">
                  <a:moveTo>
                    <a:pt x="0" y="99"/>
                  </a:moveTo>
                  <a:lnTo>
                    <a:pt x="49" y="99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99"/>
                  </a:lnTo>
                  <a:close/>
                  <a:moveTo>
                    <a:pt x="31" y="13"/>
                  </a:moveTo>
                  <a:lnTo>
                    <a:pt x="43" y="13"/>
                  </a:lnTo>
                  <a:lnTo>
                    <a:pt x="43" y="25"/>
                  </a:lnTo>
                  <a:lnTo>
                    <a:pt x="31" y="25"/>
                  </a:lnTo>
                  <a:lnTo>
                    <a:pt x="31" y="13"/>
                  </a:lnTo>
                  <a:close/>
                  <a:moveTo>
                    <a:pt x="31" y="37"/>
                  </a:moveTo>
                  <a:lnTo>
                    <a:pt x="43" y="37"/>
                  </a:lnTo>
                  <a:lnTo>
                    <a:pt x="43" y="49"/>
                  </a:lnTo>
                  <a:lnTo>
                    <a:pt x="31" y="49"/>
                  </a:lnTo>
                  <a:lnTo>
                    <a:pt x="31" y="37"/>
                  </a:lnTo>
                  <a:close/>
                  <a:moveTo>
                    <a:pt x="31" y="62"/>
                  </a:moveTo>
                  <a:lnTo>
                    <a:pt x="43" y="62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31" y="62"/>
                  </a:lnTo>
                  <a:close/>
                  <a:moveTo>
                    <a:pt x="6" y="13"/>
                  </a:moveTo>
                  <a:lnTo>
                    <a:pt x="18" y="13"/>
                  </a:lnTo>
                  <a:lnTo>
                    <a:pt x="18" y="25"/>
                  </a:lnTo>
                  <a:lnTo>
                    <a:pt x="6" y="25"/>
                  </a:lnTo>
                  <a:lnTo>
                    <a:pt x="6" y="13"/>
                  </a:lnTo>
                  <a:close/>
                  <a:moveTo>
                    <a:pt x="6" y="37"/>
                  </a:moveTo>
                  <a:lnTo>
                    <a:pt x="18" y="37"/>
                  </a:lnTo>
                  <a:lnTo>
                    <a:pt x="18" y="49"/>
                  </a:lnTo>
                  <a:lnTo>
                    <a:pt x="6" y="49"/>
                  </a:lnTo>
                  <a:lnTo>
                    <a:pt x="6" y="37"/>
                  </a:lnTo>
                  <a:close/>
                  <a:moveTo>
                    <a:pt x="6" y="62"/>
                  </a:moveTo>
                  <a:lnTo>
                    <a:pt x="18" y="62"/>
                  </a:lnTo>
                  <a:lnTo>
                    <a:pt x="18" y="74"/>
                  </a:lnTo>
                  <a:lnTo>
                    <a:pt x="6" y="74"/>
                  </a:lnTo>
                  <a:lnTo>
                    <a:pt x="6" y="62"/>
                  </a:lnTo>
                  <a:close/>
                  <a:moveTo>
                    <a:pt x="55" y="31"/>
                  </a:moveTo>
                  <a:lnTo>
                    <a:pt x="98" y="31"/>
                  </a:lnTo>
                  <a:lnTo>
                    <a:pt x="98" y="37"/>
                  </a:lnTo>
                  <a:lnTo>
                    <a:pt x="55" y="37"/>
                  </a:lnTo>
                  <a:lnTo>
                    <a:pt x="55" y="31"/>
                  </a:lnTo>
                  <a:close/>
                  <a:moveTo>
                    <a:pt x="55" y="99"/>
                  </a:moveTo>
                  <a:lnTo>
                    <a:pt x="67" y="99"/>
                  </a:lnTo>
                  <a:lnTo>
                    <a:pt x="67" y="74"/>
                  </a:lnTo>
                  <a:lnTo>
                    <a:pt x="86" y="74"/>
                  </a:lnTo>
                  <a:lnTo>
                    <a:pt x="86" y="99"/>
                  </a:lnTo>
                  <a:lnTo>
                    <a:pt x="98" y="99"/>
                  </a:lnTo>
                  <a:lnTo>
                    <a:pt x="98" y="43"/>
                  </a:lnTo>
                  <a:lnTo>
                    <a:pt x="55" y="43"/>
                  </a:lnTo>
                  <a:lnTo>
                    <a:pt x="55" y="9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35" name="Google Shape;135;p10"/>
            <p:cNvSpPr/>
            <p:nvPr/>
          </p:nvSpPr>
          <p:spPr>
            <a:xfrm>
              <a:off x="3407" y="1634"/>
              <a:ext cx="56" cy="59"/>
            </a:xfrm>
            <a:custGeom>
              <a:avLst/>
              <a:gdLst/>
              <a:ahLst/>
              <a:cxnLst/>
              <a:rect l="l" t="t" r="r" b="b"/>
              <a:pathLst>
                <a:path w="46" h="48" extrusionOk="0">
                  <a:moveTo>
                    <a:pt x="43" y="28"/>
                  </a:moveTo>
                  <a:cubicBezTo>
                    <a:pt x="40" y="24"/>
                    <a:pt x="42" y="18"/>
                    <a:pt x="46" y="1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0" y="8"/>
                    <a:pt x="39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3"/>
                    <a:pt x="17" y="4"/>
                  </a:cubicBezTo>
                  <a:cubicBezTo>
                    <a:pt x="14" y="9"/>
                    <a:pt x="9" y="10"/>
                    <a:pt x="4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2" y="18"/>
                    <a:pt x="3" y="19"/>
                  </a:cubicBezTo>
                  <a:cubicBezTo>
                    <a:pt x="6" y="24"/>
                    <a:pt x="4" y="29"/>
                    <a:pt x="0" y="32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6" y="39"/>
                    <a:pt x="7" y="39"/>
                    <a:pt x="9" y="39"/>
                  </a:cubicBezTo>
                  <a:cubicBezTo>
                    <a:pt x="14" y="39"/>
                    <a:pt x="18" y="43"/>
                    <a:pt x="1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6"/>
                    <a:pt x="28" y="45"/>
                    <a:pt x="29" y="43"/>
                  </a:cubicBezTo>
                  <a:cubicBezTo>
                    <a:pt x="31" y="39"/>
                    <a:pt x="37" y="38"/>
                    <a:pt x="41" y="40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5" y="31"/>
                    <a:pt x="44" y="30"/>
                    <a:pt x="43" y="28"/>
                  </a:cubicBezTo>
                  <a:close/>
                  <a:moveTo>
                    <a:pt x="23" y="34"/>
                  </a:moveTo>
                  <a:cubicBezTo>
                    <a:pt x="18" y="34"/>
                    <a:pt x="13" y="29"/>
                    <a:pt x="13" y="24"/>
                  </a:cubicBezTo>
                  <a:cubicBezTo>
                    <a:pt x="13" y="18"/>
                    <a:pt x="18" y="14"/>
                    <a:pt x="23" y="14"/>
                  </a:cubicBezTo>
                  <a:cubicBezTo>
                    <a:pt x="28" y="14"/>
                    <a:pt x="33" y="18"/>
                    <a:pt x="33" y="24"/>
                  </a:cubicBezTo>
                  <a:cubicBezTo>
                    <a:pt x="33" y="29"/>
                    <a:pt x="28" y="34"/>
                    <a:pt x="23" y="3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36" name="Google Shape;136;p10"/>
            <p:cNvSpPr/>
            <p:nvPr/>
          </p:nvSpPr>
          <p:spPr>
            <a:xfrm>
              <a:off x="3217" y="1628"/>
              <a:ext cx="90" cy="102"/>
            </a:xfrm>
            <a:custGeom>
              <a:avLst/>
              <a:gdLst/>
              <a:ahLst/>
              <a:cxnLst/>
              <a:rect l="l" t="t" r="r" b="b"/>
              <a:pathLst>
                <a:path w="74" h="83" extrusionOk="0">
                  <a:moveTo>
                    <a:pt x="58" y="25"/>
                  </a:moveTo>
                  <a:cubicBezTo>
                    <a:pt x="60" y="24"/>
                    <a:pt x="61" y="23"/>
                    <a:pt x="62" y="21"/>
                  </a:cubicBezTo>
                  <a:cubicBezTo>
                    <a:pt x="65" y="19"/>
                    <a:pt x="67" y="15"/>
                    <a:pt x="68" y="12"/>
                  </a:cubicBezTo>
                  <a:cubicBezTo>
                    <a:pt x="68" y="8"/>
                    <a:pt x="67" y="5"/>
                    <a:pt x="65" y="2"/>
                  </a:cubicBezTo>
                  <a:cubicBezTo>
                    <a:pt x="63" y="1"/>
                    <a:pt x="61" y="0"/>
                    <a:pt x="58" y="0"/>
                  </a:cubicBezTo>
                  <a:cubicBezTo>
                    <a:pt x="54" y="0"/>
                    <a:pt x="49" y="2"/>
                    <a:pt x="46" y="5"/>
                  </a:cubicBezTo>
                  <a:cubicBezTo>
                    <a:pt x="41" y="10"/>
                    <a:pt x="37" y="18"/>
                    <a:pt x="36" y="23"/>
                  </a:cubicBezTo>
                  <a:cubicBezTo>
                    <a:pt x="34" y="18"/>
                    <a:pt x="32" y="11"/>
                    <a:pt x="27" y="6"/>
                  </a:cubicBezTo>
                  <a:cubicBezTo>
                    <a:pt x="24" y="3"/>
                    <a:pt x="21" y="2"/>
                    <a:pt x="18" y="2"/>
                  </a:cubicBezTo>
                  <a:cubicBezTo>
                    <a:pt x="15" y="2"/>
                    <a:pt x="13" y="3"/>
                    <a:pt x="11" y="5"/>
                  </a:cubicBezTo>
                  <a:cubicBezTo>
                    <a:pt x="7" y="9"/>
                    <a:pt x="7" y="16"/>
                    <a:pt x="12" y="21"/>
                  </a:cubicBezTo>
                  <a:cubicBezTo>
                    <a:pt x="14" y="22"/>
                    <a:pt x="16" y="24"/>
                    <a:pt x="18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83"/>
                    <a:pt x="5" y="83"/>
                    <a:pt x="5" y="83"/>
                  </a:cubicBezTo>
                  <a:cubicBezTo>
                    <a:pt x="68" y="83"/>
                    <a:pt x="68" y="83"/>
                    <a:pt x="68" y="83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25"/>
                    <a:pt x="74" y="25"/>
                    <a:pt x="74" y="25"/>
                  </a:cubicBezTo>
                  <a:lnTo>
                    <a:pt x="58" y="25"/>
                  </a:lnTo>
                  <a:close/>
                  <a:moveTo>
                    <a:pt x="50" y="9"/>
                  </a:moveTo>
                  <a:cubicBezTo>
                    <a:pt x="52" y="7"/>
                    <a:pt x="55" y="6"/>
                    <a:pt x="58" y="6"/>
                  </a:cubicBezTo>
                  <a:cubicBezTo>
                    <a:pt x="59" y="6"/>
                    <a:pt x="60" y="6"/>
                    <a:pt x="61" y="7"/>
                  </a:cubicBezTo>
                  <a:cubicBezTo>
                    <a:pt x="63" y="9"/>
                    <a:pt x="62" y="14"/>
                    <a:pt x="58" y="17"/>
                  </a:cubicBezTo>
                  <a:cubicBezTo>
                    <a:pt x="55" y="21"/>
                    <a:pt x="50" y="23"/>
                    <a:pt x="46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3" y="20"/>
                    <a:pt x="46" y="14"/>
                    <a:pt x="50" y="9"/>
                  </a:cubicBezTo>
                  <a:close/>
                  <a:moveTo>
                    <a:pt x="14" y="12"/>
                  </a:moveTo>
                  <a:cubicBezTo>
                    <a:pt x="14" y="11"/>
                    <a:pt x="14" y="10"/>
                    <a:pt x="15" y="9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8"/>
                    <a:pt x="21" y="9"/>
                    <a:pt x="23" y="10"/>
                  </a:cubicBezTo>
                  <a:cubicBezTo>
                    <a:pt x="25" y="13"/>
                    <a:pt x="28" y="17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3" y="22"/>
                    <a:pt x="19" y="19"/>
                    <a:pt x="16" y="16"/>
                  </a:cubicBezTo>
                  <a:cubicBezTo>
                    <a:pt x="15" y="15"/>
                    <a:pt x="14" y="13"/>
                    <a:pt x="14" y="12"/>
                  </a:cubicBezTo>
                  <a:close/>
                  <a:moveTo>
                    <a:pt x="32" y="78"/>
                  </a:moveTo>
                  <a:cubicBezTo>
                    <a:pt x="11" y="78"/>
                    <a:pt x="11" y="78"/>
                    <a:pt x="11" y="78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32" y="43"/>
                    <a:pt x="32" y="43"/>
                    <a:pt x="32" y="43"/>
                  </a:cubicBezTo>
                  <a:lnTo>
                    <a:pt x="32" y="78"/>
                  </a:lnTo>
                  <a:close/>
                  <a:moveTo>
                    <a:pt x="32" y="41"/>
                  </a:moveTo>
                  <a:cubicBezTo>
                    <a:pt x="5" y="41"/>
                    <a:pt x="5" y="41"/>
                    <a:pt x="5" y="41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32" y="30"/>
                    <a:pt x="32" y="30"/>
                    <a:pt x="32" y="30"/>
                  </a:cubicBezTo>
                  <a:lnTo>
                    <a:pt x="32" y="41"/>
                  </a:lnTo>
                  <a:close/>
                  <a:moveTo>
                    <a:pt x="63" y="78"/>
                  </a:moveTo>
                  <a:cubicBezTo>
                    <a:pt x="42" y="78"/>
                    <a:pt x="42" y="78"/>
                    <a:pt x="42" y="78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63" y="43"/>
                    <a:pt x="63" y="43"/>
                    <a:pt x="63" y="43"/>
                  </a:cubicBezTo>
                  <a:lnTo>
                    <a:pt x="63" y="78"/>
                  </a:lnTo>
                  <a:close/>
                  <a:moveTo>
                    <a:pt x="68" y="41"/>
                  </a:moveTo>
                  <a:cubicBezTo>
                    <a:pt x="42" y="41"/>
                    <a:pt x="42" y="41"/>
                    <a:pt x="42" y="41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68" y="30"/>
                    <a:pt x="68" y="30"/>
                    <a:pt x="68" y="30"/>
                  </a:cubicBezTo>
                  <a:lnTo>
                    <a:pt x="68" y="4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37" name="Google Shape;137;p10"/>
            <p:cNvSpPr/>
            <p:nvPr/>
          </p:nvSpPr>
          <p:spPr>
            <a:xfrm>
              <a:off x="3285" y="1992"/>
              <a:ext cx="42" cy="79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23" y="64"/>
                  </a:moveTo>
                  <a:cubicBezTo>
                    <a:pt x="23" y="64"/>
                    <a:pt x="23" y="64"/>
                    <a:pt x="23" y="64"/>
                  </a:cubicBezTo>
                  <a:cubicBezTo>
                    <a:pt x="30" y="63"/>
                    <a:pt x="34" y="56"/>
                    <a:pt x="33" y="49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29" y="27"/>
                    <a:pt x="22" y="23"/>
                    <a:pt x="15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24"/>
                    <a:pt x="14" y="25"/>
                    <a:pt x="14" y="25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6" y="30"/>
                    <a:pt x="16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20" y="29"/>
                    <a:pt x="24" y="31"/>
                    <a:pt x="24" y="35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8" y="54"/>
                    <a:pt x="26" y="58"/>
                    <a:pt x="22" y="58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18" y="59"/>
                    <a:pt x="15" y="57"/>
                    <a:pt x="14" y="53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0" y="46"/>
                    <a:pt x="8" y="45"/>
                    <a:pt x="6" y="43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10" y="61"/>
                    <a:pt x="16" y="65"/>
                    <a:pt x="23" y="64"/>
                  </a:cubicBezTo>
                  <a:close/>
                  <a:moveTo>
                    <a:pt x="19" y="41"/>
                  </a:moveTo>
                  <a:cubicBezTo>
                    <a:pt x="19" y="41"/>
                    <a:pt x="20" y="41"/>
                    <a:pt x="20" y="41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9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4" y="37"/>
                    <a:pt x="10" y="34"/>
                    <a:pt x="10" y="31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1"/>
                    <a:pt x="8" y="8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6" y="6"/>
                    <a:pt x="19" y="9"/>
                    <a:pt x="20" y="12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4" y="20"/>
                    <a:pt x="26" y="21"/>
                    <a:pt x="28" y="22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4" y="5"/>
                    <a:pt x="18" y="0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4" y="3"/>
                    <a:pt x="0" y="10"/>
                    <a:pt x="1" y="16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5" y="38"/>
                    <a:pt x="12" y="43"/>
                    <a:pt x="19" y="4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38" name="Google Shape;138;p10"/>
            <p:cNvSpPr/>
            <p:nvPr/>
          </p:nvSpPr>
          <p:spPr>
            <a:xfrm>
              <a:off x="3315" y="1226"/>
              <a:ext cx="113" cy="113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9" y="17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2" y="74"/>
                    <a:pt x="83" y="80"/>
                    <a:pt x="72" y="80"/>
                  </a:cubicBezTo>
                  <a:cubicBezTo>
                    <a:pt x="61" y="80"/>
                    <a:pt x="52" y="74"/>
                    <a:pt x="52" y="66"/>
                  </a:cubicBezTo>
                  <a:cubicBezTo>
                    <a:pt x="52" y="58"/>
                    <a:pt x="61" y="52"/>
                    <a:pt x="72" y="52"/>
                  </a:cubicBezTo>
                  <a:cubicBezTo>
                    <a:pt x="75" y="52"/>
                    <a:pt x="78" y="52"/>
                    <a:pt x="81" y="53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41" y="34"/>
                    <a:pt x="41" y="34"/>
                    <a:pt x="41" y="34"/>
                  </a:cubicBezTo>
                  <a:cubicBezTo>
                    <a:pt x="41" y="77"/>
                    <a:pt x="41" y="77"/>
                    <a:pt x="41" y="77"/>
                  </a:cubicBezTo>
                  <a:cubicBezTo>
                    <a:pt x="41" y="85"/>
                    <a:pt x="32" y="92"/>
                    <a:pt x="21" y="92"/>
                  </a:cubicBezTo>
                  <a:cubicBezTo>
                    <a:pt x="9" y="92"/>
                    <a:pt x="0" y="85"/>
                    <a:pt x="0" y="77"/>
                  </a:cubicBezTo>
                  <a:cubicBezTo>
                    <a:pt x="0" y="70"/>
                    <a:pt x="9" y="63"/>
                    <a:pt x="21" y="63"/>
                  </a:cubicBezTo>
                  <a:cubicBezTo>
                    <a:pt x="24" y="63"/>
                    <a:pt x="27" y="64"/>
                    <a:pt x="29" y="64"/>
                  </a:cubicBezTo>
                  <a:cubicBezTo>
                    <a:pt x="29" y="34"/>
                    <a:pt x="29" y="34"/>
                    <a:pt x="29" y="34"/>
                  </a:cubicBezTo>
                  <a:lnTo>
                    <a:pt x="29" y="1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39" name="Google Shape;139;p10"/>
            <p:cNvSpPr/>
            <p:nvPr/>
          </p:nvSpPr>
          <p:spPr>
            <a:xfrm>
              <a:off x="3052" y="2198"/>
              <a:ext cx="87" cy="77"/>
            </a:xfrm>
            <a:custGeom>
              <a:avLst/>
              <a:gdLst/>
              <a:ahLst/>
              <a:cxnLst/>
              <a:rect l="l" t="t" r="r" b="b"/>
              <a:pathLst>
                <a:path w="71" h="63" extrusionOk="0">
                  <a:moveTo>
                    <a:pt x="30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46" y="0"/>
                    <a:pt x="59" y="11"/>
                    <a:pt x="59" y="24"/>
                  </a:cubicBezTo>
                  <a:cubicBezTo>
                    <a:pt x="59" y="38"/>
                    <a:pt x="46" y="48"/>
                    <a:pt x="30" y="48"/>
                  </a:cubicBezTo>
                  <a:cubicBezTo>
                    <a:pt x="28" y="48"/>
                    <a:pt x="27" y="48"/>
                    <a:pt x="25" y="48"/>
                  </a:cubicBezTo>
                  <a:cubicBezTo>
                    <a:pt x="19" y="54"/>
                    <a:pt x="11" y="55"/>
                    <a:pt x="4" y="56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8" y="52"/>
                    <a:pt x="11" y="49"/>
                    <a:pt x="11" y="45"/>
                  </a:cubicBezTo>
                  <a:cubicBezTo>
                    <a:pt x="11" y="44"/>
                    <a:pt x="11" y="43"/>
                    <a:pt x="11" y="43"/>
                  </a:cubicBezTo>
                  <a:cubicBezTo>
                    <a:pt x="4" y="39"/>
                    <a:pt x="0" y="32"/>
                    <a:pt x="0" y="24"/>
                  </a:cubicBezTo>
                  <a:cubicBezTo>
                    <a:pt x="0" y="11"/>
                    <a:pt x="13" y="0"/>
                    <a:pt x="30" y="0"/>
                  </a:cubicBezTo>
                  <a:close/>
                  <a:moveTo>
                    <a:pt x="62" y="54"/>
                  </a:moveTo>
                  <a:cubicBezTo>
                    <a:pt x="62" y="57"/>
                    <a:pt x="64" y="60"/>
                    <a:pt x="67" y="62"/>
                  </a:cubicBezTo>
                  <a:cubicBezTo>
                    <a:pt x="67" y="63"/>
                    <a:pt x="67" y="63"/>
                    <a:pt x="67" y="63"/>
                  </a:cubicBezTo>
                  <a:cubicBezTo>
                    <a:pt x="61" y="63"/>
                    <a:pt x="55" y="62"/>
                    <a:pt x="50" y="57"/>
                  </a:cubicBezTo>
                  <a:cubicBezTo>
                    <a:pt x="48" y="57"/>
                    <a:pt x="47" y="57"/>
                    <a:pt x="46" y="57"/>
                  </a:cubicBezTo>
                  <a:cubicBezTo>
                    <a:pt x="40" y="57"/>
                    <a:pt x="34" y="56"/>
                    <a:pt x="30" y="53"/>
                  </a:cubicBezTo>
                  <a:cubicBezTo>
                    <a:pt x="39" y="53"/>
                    <a:pt x="47" y="50"/>
                    <a:pt x="54" y="45"/>
                  </a:cubicBezTo>
                  <a:cubicBezTo>
                    <a:pt x="57" y="42"/>
                    <a:pt x="59" y="39"/>
                    <a:pt x="61" y="36"/>
                  </a:cubicBezTo>
                  <a:cubicBezTo>
                    <a:pt x="63" y="32"/>
                    <a:pt x="64" y="28"/>
                    <a:pt x="64" y="24"/>
                  </a:cubicBezTo>
                  <a:cubicBezTo>
                    <a:pt x="64" y="24"/>
                    <a:pt x="64" y="23"/>
                    <a:pt x="64" y="22"/>
                  </a:cubicBezTo>
                  <a:cubicBezTo>
                    <a:pt x="68" y="26"/>
                    <a:pt x="71" y="31"/>
                    <a:pt x="71" y="37"/>
                  </a:cubicBezTo>
                  <a:cubicBezTo>
                    <a:pt x="71" y="43"/>
                    <a:pt x="67" y="49"/>
                    <a:pt x="62" y="53"/>
                  </a:cubicBezTo>
                  <a:cubicBezTo>
                    <a:pt x="62" y="53"/>
                    <a:pt x="62" y="54"/>
                    <a:pt x="62" y="5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40" name="Google Shape;140;p10"/>
            <p:cNvSpPr/>
            <p:nvPr/>
          </p:nvSpPr>
          <p:spPr>
            <a:xfrm>
              <a:off x="3122" y="2035"/>
              <a:ext cx="80" cy="78"/>
            </a:xfrm>
            <a:custGeom>
              <a:avLst/>
              <a:gdLst/>
              <a:ahLst/>
              <a:cxnLst/>
              <a:rect l="l" t="t" r="r" b="b"/>
              <a:pathLst>
                <a:path w="65" h="64" extrusionOk="0">
                  <a:moveTo>
                    <a:pt x="65" y="24"/>
                  </a:moveTo>
                  <a:cubicBezTo>
                    <a:pt x="41" y="24"/>
                    <a:pt x="41" y="24"/>
                    <a:pt x="41" y="24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45" y="10"/>
                    <a:pt x="39" y="8"/>
                    <a:pt x="33" y="8"/>
                  </a:cubicBezTo>
                  <a:cubicBezTo>
                    <a:pt x="26" y="8"/>
                    <a:pt x="20" y="10"/>
                    <a:pt x="16" y="15"/>
                  </a:cubicBezTo>
                  <a:cubicBezTo>
                    <a:pt x="11" y="20"/>
                    <a:pt x="9" y="26"/>
                    <a:pt x="9" y="32"/>
                  </a:cubicBezTo>
                  <a:cubicBezTo>
                    <a:pt x="9" y="39"/>
                    <a:pt x="11" y="45"/>
                    <a:pt x="16" y="49"/>
                  </a:cubicBezTo>
                  <a:cubicBezTo>
                    <a:pt x="20" y="54"/>
                    <a:pt x="26" y="56"/>
                    <a:pt x="33" y="56"/>
                  </a:cubicBezTo>
                  <a:cubicBezTo>
                    <a:pt x="39" y="56"/>
                    <a:pt x="45" y="54"/>
                    <a:pt x="50" y="49"/>
                  </a:cubicBezTo>
                  <a:cubicBezTo>
                    <a:pt x="50" y="49"/>
                    <a:pt x="51" y="48"/>
                    <a:pt x="51" y="48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1" y="60"/>
                    <a:pt x="43" y="64"/>
                    <a:pt x="33" y="64"/>
                  </a:cubicBezTo>
                  <a:cubicBezTo>
                    <a:pt x="15" y="64"/>
                    <a:pt x="0" y="50"/>
                    <a:pt x="0" y="32"/>
                  </a:cubicBezTo>
                  <a:cubicBezTo>
                    <a:pt x="0" y="14"/>
                    <a:pt x="15" y="0"/>
                    <a:pt x="33" y="0"/>
                  </a:cubicBezTo>
                  <a:cubicBezTo>
                    <a:pt x="42" y="0"/>
                    <a:pt x="50" y="3"/>
                    <a:pt x="56" y="9"/>
                  </a:cubicBezTo>
                  <a:cubicBezTo>
                    <a:pt x="65" y="0"/>
                    <a:pt x="65" y="0"/>
                    <a:pt x="65" y="0"/>
                  </a:cubicBezTo>
                  <a:lnTo>
                    <a:pt x="65" y="2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41" name="Google Shape;141;p10"/>
            <p:cNvSpPr/>
            <p:nvPr/>
          </p:nvSpPr>
          <p:spPr>
            <a:xfrm>
              <a:off x="3175" y="1404"/>
              <a:ext cx="116" cy="102"/>
            </a:xfrm>
            <a:custGeom>
              <a:avLst/>
              <a:gdLst/>
              <a:ahLst/>
              <a:cxnLst/>
              <a:rect l="l" t="t" r="r" b="b"/>
              <a:pathLst>
                <a:path w="95" h="83" extrusionOk="0">
                  <a:moveTo>
                    <a:pt x="95" y="34"/>
                  </a:moveTo>
                  <a:cubicBezTo>
                    <a:pt x="95" y="15"/>
                    <a:pt x="90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57" y="14"/>
                    <a:pt x="31" y="19"/>
                  </a:cubicBezTo>
                  <a:cubicBezTo>
                    <a:pt x="31" y="23"/>
                    <a:pt x="30" y="28"/>
                    <a:pt x="30" y="34"/>
                  </a:cubicBezTo>
                  <a:cubicBezTo>
                    <a:pt x="30" y="40"/>
                    <a:pt x="31" y="45"/>
                    <a:pt x="31" y="49"/>
                  </a:cubicBezTo>
                  <a:cubicBezTo>
                    <a:pt x="57" y="54"/>
                    <a:pt x="75" y="68"/>
                    <a:pt x="75" y="68"/>
                  </a:cubicBezTo>
                  <a:cubicBezTo>
                    <a:pt x="83" y="68"/>
                    <a:pt x="83" y="68"/>
                    <a:pt x="83" y="68"/>
                  </a:cubicBezTo>
                  <a:cubicBezTo>
                    <a:pt x="83" y="68"/>
                    <a:pt x="83" y="68"/>
                    <a:pt x="83" y="68"/>
                  </a:cubicBezTo>
                  <a:cubicBezTo>
                    <a:pt x="90" y="68"/>
                    <a:pt x="95" y="52"/>
                    <a:pt x="95" y="34"/>
                  </a:cubicBezTo>
                  <a:close/>
                  <a:moveTo>
                    <a:pt x="80" y="63"/>
                  </a:moveTo>
                  <a:cubicBezTo>
                    <a:pt x="79" y="63"/>
                    <a:pt x="78" y="62"/>
                    <a:pt x="78" y="61"/>
                  </a:cubicBezTo>
                  <a:cubicBezTo>
                    <a:pt x="77" y="60"/>
                    <a:pt x="76" y="58"/>
                    <a:pt x="75" y="55"/>
                  </a:cubicBezTo>
                  <a:cubicBezTo>
                    <a:pt x="73" y="50"/>
                    <a:pt x="71" y="42"/>
                    <a:pt x="71" y="34"/>
                  </a:cubicBezTo>
                  <a:cubicBezTo>
                    <a:pt x="71" y="26"/>
                    <a:pt x="73" y="18"/>
                    <a:pt x="75" y="13"/>
                  </a:cubicBezTo>
                  <a:cubicBezTo>
                    <a:pt x="76" y="10"/>
                    <a:pt x="77" y="8"/>
                    <a:pt x="78" y="7"/>
                  </a:cubicBezTo>
                  <a:cubicBezTo>
                    <a:pt x="78" y="6"/>
                    <a:pt x="79" y="5"/>
                    <a:pt x="80" y="5"/>
                  </a:cubicBezTo>
                  <a:cubicBezTo>
                    <a:pt x="81" y="5"/>
                    <a:pt x="82" y="6"/>
                    <a:pt x="83" y="7"/>
                  </a:cubicBezTo>
                  <a:cubicBezTo>
                    <a:pt x="84" y="8"/>
                    <a:pt x="85" y="10"/>
                    <a:pt x="86" y="13"/>
                  </a:cubicBezTo>
                  <a:cubicBezTo>
                    <a:pt x="88" y="18"/>
                    <a:pt x="89" y="26"/>
                    <a:pt x="89" y="34"/>
                  </a:cubicBezTo>
                  <a:cubicBezTo>
                    <a:pt x="89" y="42"/>
                    <a:pt x="88" y="50"/>
                    <a:pt x="86" y="55"/>
                  </a:cubicBezTo>
                  <a:cubicBezTo>
                    <a:pt x="85" y="58"/>
                    <a:pt x="84" y="60"/>
                    <a:pt x="83" y="61"/>
                  </a:cubicBezTo>
                  <a:cubicBezTo>
                    <a:pt x="82" y="62"/>
                    <a:pt x="81" y="63"/>
                    <a:pt x="80" y="63"/>
                  </a:cubicBezTo>
                  <a:close/>
                  <a:moveTo>
                    <a:pt x="24" y="34"/>
                  </a:moveTo>
                  <a:cubicBezTo>
                    <a:pt x="24" y="29"/>
                    <a:pt x="24" y="24"/>
                    <a:pt x="25" y="20"/>
                  </a:cubicBezTo>
                  <a:cubicBezTo>
                    <a:pt x="20" y="21"/>
                    <a:pt x="16" y="21"/>
                    <a:pt x="12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5" y="47"/>
                    <a:pt x="5" y="47"/>
                    <a:pt x="12" y="47"/>
                  </a:cubicBezTo>
                  <a:cubicBezTo>
                    <a:pt x="16" y="47"/>
                    <a:pt x="20" y="47"/>
                    <a:pt x="25" y="48"/>
                  </a:cubicBezTo>
                  <a:cubicBezTo>
                    <a:pt x="24" y="43"/>
                    <a:pt x="24" y="39"/>
                    <a:pt x="24" y="34"/>
                  </a:cubicBezTo>
                  <a:close/>
                  <a:moveTo>
                    <a:pt x="34" y="54"/>
                  </a:moveTo>
                  <a:cubicBezTo>
                    <a:pt x="23" y="51"/>
                    <a:pt x="23" y="51"/>
                    <a:pt x="23" y="5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1" y="83"/>
                    <a:pt x="32" y="83"/>
                    <a:pt x="34" y="83"/>
                  </a:cubicBezTo>
                  <a:cubicBezTo>
                    <a:pt x="44" y="78"/>
                    <a:pt x="44" y="78"/>
                    <a:pt x="44" y="78"/>
                  </a:cubicBezTo>
                  <a:cubicBezTo>
                    <a:pt x="46" y="78"/>
                    <a:pt x="47" y="76"/>
                    <a:pt x="46" y="75"/>
                  </a:cubicBezTo>
                  <a:lnTo>
                    <a:pt x="34" y="54"/>
                  </a:lnTo>
                  <a:close/>
                  <a:moveTo>
                    <a:pt x="80" y="45"/>
                  </a:moveTo>
                  <a:cubicBezTo>
                    <a:pt x="80" y="45"/>
                    <a:pt x="80" y="45"/>
                    <a:pt x="79" y="44"/>
                  </a:cubicBezTo>
                  <a:cubicBezTo>
                    <a:pt x="79" y="44"/>
                    <a:pt x="79" y="43"/>
                    <a:pt x="78" y="42"/>
                  </a:cubicBezTo>
                  <a:cubicBezTo>
                    <a:pt x="77" y="40"/>
                    <a:pt x="77" y="37"/>
                    <a:pt x="77" y="34"/>
                  </a:cubicBezTo>
                  <a:cubicBezTo>
                    <a:pt x="77" y="31"/>
                    <a:pt x="77" y="28"/>
                    <a:pt x="78" y="26"/>
                  </a:cubicBezTo>
                  <a:cubicBezTo>
                    <a:pt x="79" y="25"/>
                    <a:pt x="79" y="24"/>
                    <a:pt x="79" y="23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82" y="24"/>
                    <a:pt x="82" y="25"/>
                    <a:pt x="82" y="26"/>
                  </a:cubicBezTo>
                  <a:cubicBezTo>
                    <a:pt x="83" y="28"/>
                    <a:pt x="84" y="31"/>
                    <a:pt x="84" y="34"/>
                  </a:cubicBezTo>
                  <a:cubicBezTo>
                    <a:pt x="84" y="37"/>
                    <a:pt x="83" y="40"/>
                    <a:pt x="82" y="42"/>
                  </a:cubicBezTo>
                  <a:cubicBezTo>
                    <a:pt x="82" y="43"/>
                    <a:pt x="82" y="44"/>
                    <a:pt x="81" y="44"/>
                  </a:cubicBezTo>
                  <a:cubicBezTo>
                    <a:pt x="81" y="45"/>
                    <a:pt x="81" y="45"/>
                    <a:pt x="80" y="4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42" name="Google Shape;142;p10"/>
            <p:cNvSpPr/>
            <p:nvPr/>
          </p:nvSpPr>
          <p:spPr>
            <a:xfrm>
              <a:off x="3413" y="1074"/>
              <a:ext cx="66" cy="65"/>
            </a:xfrm>
            <a:custGeom>
              <a:avLst/>
              <a:gdLst/>
              <a:ahLst/>
              <a:cxnLst/>
              <a:rect l="l" t="t" r="r" b="b"/>
              <a:pathLst>
                <a:path w="54" h="53" extrusionOk="0">
                  <a:moveTo>
                    <a:pt x="27" y="0"/>
                  </a:moveTo>
                  <a:cubicBezTo>
                    <a:pt x="12" y="0"/>
                    <a:pt x="0" y="11"/>
                    <a:pt x="0" y="26"/>
                  </a:cubicBezTo>
                  <a:cubicBezTo>
                    <a:pt x="0" y="41"/>
                    <a:pt x="12" y="53"/>
                    <a:pt x="27" y="53"/>
                  </a:cubicBezTo>
                  <a:cubicBezTo>
                    <a:pt x="42" y="53"/>
                    <a:pt x="54" y="41"/>
                    <a:pt x="54" y="26"/>
                  </a:cubicBezTo>
                  <a:cubicBezTo>
                    <a:pt x="54" y="11"/>
                    <a:pt x="42" y="0"/>
                    <a:pt x="27" y="0"/>
                  </a:cubicBezTo>
                  <a:close/>
                  <a:moveTo>
                    <a:pt x="16" y="43"/>
                  </a:moveTo>
                  <a:cubicBezTo>
                    <a:pt x="16" y="41"/>
                    <a:pt x="17" y="40"/>
                    <a:pt x="17" y="38"/>
                  </a:cubicBezTo>
                  <a:cubicBezTo>
                    <a:pt x="17" y="31"/>
                    <a:pt x="13" y="26"/>
                    <a:pt x="7" y="24"/>
                  </a:cubicBezTo>
                  <a:cubicBezTo>
                    <a:pt x="7" y="19"/>
                    <a:pt x="9" y="15"/>
                    <a:pt x="13" y="12"/>
                  </a:cubicBezTo>
                  <a:cubicBezTo>
                    <a:pt x="16" y="8"/>
                    <a:pt x="21" y="6"/>
                    <a:pt x="27" y="6"/>
                  </a:cubicBezTo>
                  <a:cubicBezTo>
                    <a:pt x="32" y="6"/>
                    <a:pt x="37" y="8"/>
                    <a:pt x="41" y="12"/>
                  </a:cubicBezTo>
                  <a:cubicBezTo>
                    <a:pt x="44" y="15"/>
                    <a:pt x="46" y="19"/>
                    <a:pt x="47" y="24"/>
                  </a:cubicBezTo>
                  <a:cubicBezTo>
                    <a:pt x="41" y="26"/>
                    <a:pt x="37" y="31"/>
                    <a:pt x="37" y="38"/>
                  </a:cubicBezTo>
                  <a:cubicBezTo>
                    <a:pt x="37" y="40"/>
                    <a:pt x="37" y="41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3" y="46"/>
                    <a:pt x="19" y="45"/>
                    <a:pt x="16" y="43"/>
                  </a:cubicBezTo>
                  <a:close/>
                  <a:moveTo>
                    <a:pt x="29" y="33"/>
                  </a:moveTo>
                  <a:cubicBezTo>
                    <a:pt x="30" y="33"/>
                    <a:pt x="30" y="34"/>
                    <a:pt x="30" y="35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9"/>
                    <a:pt x="29" y="40"/>
                    <a:pt x="28" y="4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4" y="40"/>
                    <a:pt x="23" y="39"/>
                    <a:pt x="23" y="38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34"/>
                    <a:pt x="24" y="33"/>
                    <a:pt x="25" y="33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8" y="10"/>
                    <a:pt x="28" y="10"/>
                    <a:pt x="28" y="10"/>
                  </a:cubicBezTo>
                  <a:lnTo>
                    <a:pt x="29" y="3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43" name="Google Shape;143;p10"/>
            <p:cNvSpPr/>
            <p:nvPr/>
          </p:nvSpPr>
          <p:spPr>
            <a:xfrm>
              <a:off x="2859" y="740"/>
              <a:ext cx="295" cy="1141"/>
            </a:xfrm>
            <a:custGeom>
              <a:avLst/>
              <a:gdLst/>
              <a:ahLst/>
              <a:cxnLst/>
              <a:rect l="l" t="t" r="r" b="b"/>
              <a:pathLst>
                <a:path w="240" h="929" extrusionOk="0">
                  <a:moveTo>
                    <a:pt x="154" y="867"/>
                  </a:moveTo>
                  <a:cubicBezTo>
                    <a:pt x="187" y="868"/>
                    <a:pt x="187" y="868"/>
                    <a:pt x="187" y="868"/>
                  </a:cubicBezTo>
                  <a:cubicBezTo>
                    <a:pt x="186" y="860"/>
                    <a:pt x="185" y="858"/>
                    <a:pt x="185" y="850"/>
                  </a:cubicBezTo>
                  <a:cubicBezTo>
                    <a:pt x="185" y="843"/>
                    <a:pt x="191" y="838"/>
                    <a:pt x="198" y="838"/>
                  </a:cubicBezTo>
                  <a:cubicBezTo>
                    <a:pt x="205" y="838"/>
                    <a:pt x="211" y="844"/>
                    <a:pt x="210" y="851"/>
                  </a:cubicBezTo>
                  <a:cubicBezTo>
                    <a:pt x="210" y="861"/>
                    <a:pt x="214" y="866"/>
                    <a:pt x="221" y="871"/>
                  </a:cubicBezTo>
                  <a:cubicBezTo>
                    <a:pt x="221" y="871"/>
                    <a:pt x="221" y="872"/>
                    <a:pt x="221" y="872"/>
                  </a:cubicBezTo>
                  <a:cubicBezTo>
                    <a:pt x="222" y="863"/>
                    <a:pt x="222" y="863"/>
                    <a:pt x="222" y="863"/>
                  </a:cubicBezTo>
                  <a:cubicBezTo>
                    <a:pt x="240" y="864"/>
                    <a:pt x="240" y="864"/>
                    <a:pt x="240" y="864"/>
                  </a:cubicBezTo>
                  <a:cubicBezTo>
                    <a:pt x="237" y="925"/>
                    <a:pt x="237" y="925"/>
                    <a:pt x="237" y="925"/>
                  </a:cubicBezTo>
                  <a:cubicBezTo>
                    <a:pt x="219" y="924"/>
                    <a:pt x="219" y="924"/>
                    <a:pt x="219" y="924"/>
                  </a:cubicBezTo>
                  <a:cubicBezTo>
                    <a:pt x="219" y="919"/>
                    <a:pt x="219" y="919"/>
                    <a:pt x="219" y="919"/>
                  </a:cubicBezTo>
                  <a:cubicBezTo>
                    <a:pt x="213" y="919"/>
                    <a:pt x="212" y="921"/>
                    <a:pt x="209" y="923"/>
                  </a:cubicBezTo>
                  <a:cubicBezTo>
                    <a:pt x="208" y="924"/>
                    <a:pt x="206" y="926"/>
                    <a:pt x="202" y="927"/>
                  </a:cubicBezTo>
                  <a:cubicBezTo>
                    <a:pt x="198" y="929"/>
                    <a:pt x="194" y="929"/>
                    <a:pt x="187" y="929"/>
                  </a:cubicBezTo>
                  <a:cubicBezTo>
                    <a:pt x="182" y="929"/>
                    <a:pt x="182" y="929"/>
                    <a:pt x="182" y="929"/>
                  </a:cubicBezTo>
                  <a:cubicBezTo>
                    <a:pt x="181" y="929"/>
                    <a:pt x="181" y="929"/>
                    <a:pt x="181" y="929"/>
                  </a:cubicBezTo>
                  <a:cubicBezTo>
                    <a:pt x="175" y="929"/>
                    <a:pt x="170" y="924"/>
                    <a:pt x="170" y="918"/>
                  </a:cubicBezTo>
                  <a:cubicBezTo>
                    <a:pt x="170" y="917"/>
                    <a:pt x="171" y="916"/>
                    <a:pt x="171" y="915"/>
                  </a:cubicBezTo>
                  <a:cubicBezTo>
                    <a:pt x="169" y="913"/>
                    <a:pt x="168" y="910"/>
                    <a:pt x="168" y="907"/>
                  </a:cubicBezTo>
                  <a:cubicBezTo>
                    <a:pt x="168" y="906"/>
                    <a:pt x="169" y="905"/>
                    <a:pt x="169" y="904"/>
                  </a:cubicBezTo>
                  <a:cubicBezTo>
                    <a:pt x="167" y="902"/>
                    <a:pt x="166" y="899"/>
                    <a:pt x="166" y="896"/>
                  </a:cubicBezTo>
                  <a:cubicBezTo>
                    <a:pt x="166" y="895"/>
                    <a:pt x="167" y="893"/>
                    <a:pt x="167" y="892"/>
                  </a:cubicBezTo>
                  <a:cubicBezTo>
                    <a:pt x="153" y="891"/>
                    <a:pt x="153" y="891"/>
                    <a:pt x="153" y="891"/>
                  </a:cubicBezTo>
                  <a:cubicBezTo>
                    <a:pt x="147" y="891"/>
                    <a:pt x="141" y="885"/>
                    <a:pt x="142" y="878"/>
                  </a:cubicBezTo>
                  <a:cubicBezTo>
                    <a:pt x="142" y="872"/>
                    <a:pt x="148" y="866"/>
                    <a:pt x="154" y="867"/>
                  </a:cubicBezTo>
                  <a:close/>
                  <a:moveTo>
                    <a:pt x="229" y="919"/>
                  </a:moveTo>
                  <a:cubicBezTo>
                    <a:pt x="230" y="919"/>
                    <a:pt x="232" y="917"/>
                    <a:pt x="232" y="916"/>
                  </a:cubicBezTo>
                  <a:cubicBezTo>
                    <a:pt x="232" y="914"/>
                    <a:pt x="230" y="913"/>
                    <a:pt x="229" y="913"/>
                  </a:cubicBezTo>
                  <a:cubicBezTo>
                    <a:pt x="227" y="912"/>
                    <a:pt x="226" y="914"/>
                    <a:pt x="226" y="915"/>
                  </a:cubicBezTo>
                  <a:cubicBezTo>
                    <a:pt x="226" y="917"/>
                    <a:pt x="227" y="919"/>
                    <a:pt x="229" y="919"/>
                  </a:cubicBezTo>
                  <a:close/>
                  <a:moveTo>
                    <a:pt x="154" y="885"/>
                  </a:moveTo>
                  <a:cubicBezTo>
                    <a:pt x="178" y="886"/>
                    <a:pt x="178" y="886"/>
                    <a:pt x="178" y="886"/>
                  </a:cubicBezTo>
                  <a:cubicBezTo>
                    <a:pt x="179" y="886"/>
                    <a:pt x="179" y="886"/>
                    <a:pt x="179" y="886"/>
                  </a:cubicBezTo>
                  <a:cubicBezTo>
                    <a:pt x="178" y="892"/>
                    <a:pt x="178" y="892"/>
                    <a:pt x="178" y="892"/>
                  </a:cubicBezTo>
                  <a:cubicBezTo>
                    <a:pt x="178" y="892"/>
                    <a:pt x="178" y="892"/>
                    <a:pt x="178" y="892"/>
                  </a:cubicBezTo>
                  <a:cubicBezTo>
                    <a:pt x="175" y="892"/>
                    <a:pt x="173" y="894"/>
                    <a:pt x="173" y="897"/>
                  </a:cubicBezTo>
                  <a:cubicBezTo>
                    <a:pt x="173" y="898"/>
                    <a:pt x="174" y="900"/>
                    <a:pt x="175" y="901"/>
                  </a:cubicBezTo>
                  <a:cubicBezTo>
                    <a:pt x="177" y="903"/>
                    <a:pt x="177" y="903"/>
                    <a:pt x="177" y="903"/>
                  </a:cubicBezTo>
                  <a:cubicBezTo>
                    <a:pt x="176" y="905"/>
                    <a:pt x="176" y="905"/>
                    <a:pt x="176" y="905"/>
                  </a:cubicBezTo>
                  <a:cubicBezTo>
                    <a:pt x="175" y="906"/>
                    <a:pt x="175" y="906"/>
                    <a:pt x="175" y="907"/>
                  </a:cubicBezTo>
                  <a:cubicBezTo>
                    <a:pt x="175" y="909"/>
                    <a:pt x="176" y="910"/>
                    <a:pt x="177" y="911"/>
                  </a:cubicBezTo>
                  <a:cubicBezTo>
                    <a:pt x="179" y="913"/>
                    <a:pt x="179" y="913"/>
                    <a:pt x="179" y="913"/>
                  </a:cubicBezTo>
                  <a:cubicBezTo>
                    <a:pt x="178" y="915"/>
                    <a:pt x="178" y="915"/>
                    <a:pt x="178" y="915"/>
                  </a:cubicBezTo>
                  <a:cubicBezTo>
                    <a:pt x="177" y="916"/>
                    <a:pt x="177" y="917"/>
                    <a:pt x="177" y="918"/>
                  </a:cubicBezTo>
                  <a:cubicBezTo>
                    <a:pt x="177" y="920"/>
                    <a:pt x="179" y="923"/>
                    <a:pt x="182" y="923"/>
                  </a:cubicBezTo>
                  <a:cubicBezTo>
                    <a:pt x="183" y="923"/>
                    <a:pt x="183" y="923"/>
                    <a:pt x="183" y="923"/>
                  </a:cubicBezTo>
                  <a:cubicBezTo>
                    <a:pt x="188" y="923"/>
                    <a:pt x="188" y="923"/>
                    <a:pt x="188" y="923"/>
                  </a:cubicBezTo>
                  <a:cubicBezTo>
                    <a:pt x="200" y="924"/>
                    <a:pt x="202" y="920"/>
                    <a:pt x="205" y="917"/>
                  </a:cubicBezTo>
                  <a:cubicBezTo>
                    <a:pt x="208" y="915"/>
                    <a:pt x="211" y="912"/>
                    <a:pt x="220" y="912"/>
                  </a:cubicBezTo>
                  <a:cubicBezTo>
                    <a:pt x="221" y="880"/>
                    <a:pt x="221" y="880"/>
                    <a:pt x="221" y="880"/>
                  </a:cubicBezTo>
                  <a:cubicBezTo>
                    <a:pt x="219" y="879"/>
                    <a:pt x="218" y="878"/>
                    <a:pt x="217" y="877"/>
                  </a:cubicBezTo>
                  <a:cubicBezTo>
                    <a:pt x="208" y="870"/>
                    <a:pt x="203" y="863"/>
                    <a:pt x="204" y="851"/>
                  </a:cubicBezTo>
                  <a:cubicBezTo>
                    <a:pt x="204" y="848"/>
                    <a:pt x="201" y="845"/>
                    <a:pt x="198" y="845"/>
                  </a:cubicBezTo>
                  <a:cubicBezTo>
                    <a:pt x="195" y="845"/>
                    <a:pt x="192" y="847"/>
                    <a:pt x="192" y="851"/>
                  </a:cubicBezTo>
                  <a:cubicBezTo>
                    <a:pt x="192" y="859"/>
                    <a:pt x="193" y="861"/>
                    <a:pt x="195" y="868"/>
                  </a:cubicBezTo>
                  <a:cubicBezTo>
                    <a:pt x="195" y="871"/>
                    <a:pt x="196" y="873"/>
                    <a:pt x="196" y="874"/>
                  </a:cubicBezTo>
                  <a:cubicBezTo>
                    <a:pt x="155" y="873"/>
                    <a:pt x="155" y="873"/>
                    <a:pt x="155" y="873"/>
                  </a:cubicBezTo>
                  <a:cubicBezTo>
                    <a:pt x="151" y="873"/>
                    <a:pt x="148" y="875"/>
                    <a:pt x="148" y="879"/>
                  </a:cubicBezTo>
                  <a:cubicBezTo>
                    <a:pt x="148" y="882"/>
                    <a:pt x="151" y="885"/>
                    <a:pt x="154" y="885"/>
                  </a:cubicBezTo>
                  <a:close/>
                  <a:moveTo>
                    <a:pt x="24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1"/>
                    <a:pt x="68" y="66"/>
                    <a:pt x="59" y="66"/>
                  </a:cubicBezTo>
                  <a:cubicBezTo>
                    <a:pt x="50" y="66"/>
                    <a:pt x="42" y="61"/>
                    <a:pt x="42" y="54"/>
                  </a:cubicBezTo>
                  <a:cubicBezTo>
                    <a:pt x="42" y="48"/>
                    <a:pt x="50" y="42"/>
                    <a:pt x="59" y="42"/>
                  </a:cubicBezTo>
                  <a:cubicBezTo>
                    <a:pt x="61" y="42"/>
                    <a:pt x="64" y="43"/>
                    <a:pt x="66" y="44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70"/>
                    <a:pt x="26" y="75"/>
                    <a:pt x="16" y="75"/>
                  </a:cubicBezTo>
                  <a:cubicBezTo>
                    <a:pt x="7" y="75"/>
                    <a:pt x="0" y="70"/>
                    <a:pt x="0" y="64"/>
                  </a:cubicBezTo>
                  <a:cubicBezTo>
                    <a:pt x="0" y="57"/>
                    <a:pt x="7" y="52"/>
                    <a:pt x="16" y="52"/>
                  </a:cubicBezTo>
                  <a:cubicBezTo>
                    <a:pt x="19" y="52"/>
                    <a:pt x="21" y="52"/>
                    <a:pt x="24" y="53"/>
                  </a:cubicBezTo>
                  <a:cubicBezTo>
                    <a:pt x="24" y="28"/>
                    <a:pt x="24" y="28"/>
                    <a:pt x="24" y="28"/>
                  </a:cubicBezTo>
                  <a:lnTo>
                    <a:pt x="24" y="1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44" name="Google Shape;144;p10"/>
            <p:cNvSpPr/>
            <p:nvPr/>
          </p:nvSpPr>
          <p:spPr>
            <a:xfrm>
              <a:off x="3047" y="1560"/>
              <a:ext cx="91" cy="9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91"/>
                  </a:moveTo>
                  <a:lnTo>
                    <a:pt x="91" y="46"/>
                  </a:lnTo>
                  <a:lnTo>
                    <a:pt x="63" y="46"/>
                  </a:lnTo>
                  <a:lnTo>
                    <a:pt x="63" y="0"/>
                  </a:lnTo>
                  <a:lnTo>
                    <a:pt x="28" y="0"/>
                  </a:lnTo>
                  <a:lnTo>
                    <a:pt x="28" y="46"/>
                  </a:lnTo>
                  <a:lnTo>
                    <a:pt x="0" y="46"/>
                  </a:lnTo>
                  <a:lnTo>
                    <a:pt x="45" y="9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45" name="Google Shape;145;p10"/>
            <p:cNvSpPr/>
            <p:nvPr/>
          </p:nvSpPr>
          <p:spPr>
            <a:xfrm>
              <a:off x="2946" y="1963"/>
              <a:ext cx="78" cy="77"/>
            </a:xfrm>
            <a:custGeom>
              <a:avLst/>
              <a:gdLst/>
              <a:ahLst/>
              <a:cxnLst/>
              <a:rect l="l" t="t" r="r" b="b"/>
              <a:pathLst>
                <a:path w="63" h="62" extrusionOk="0">
                  <a:moveTo>
                    <a:pt x="32" y="62"/>
                  </a:move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3" y="14"/>
                    <a:pt x="63" y="31"/>
                  </a:cubicBezTo>
                  <a:cubicBezTo>
                    <a:pt x="63" y="48"/>
                    <a:pt x="49" y="62"/>
                    <a:pt x="32" y="62"/>
                  </a:cubicBezTo>
                  <a:close/>
                  <a:moveTo>
                    <a:pt x="58" y="35"/>
                  </a:moveTo>
                  <a:cubicBezTo>
                    <a:pt x="57" y="35"/>
                    <a:pt x="50" y="33"/>
                    <a:pt x="41" y="34"/>
                  </a:cubicBezTo>
                  <a:cubicBezTo>
                    <a:pt x="45" y="44"/>
                    <a:pt x="46" y="52"/>
                    <a:pt x="46" y="53"/>
                  </a:cubicBezTo>
                  <a:cubicBezTo>
                    <a:pt x="52" y="49"/>
                    <a:pt x="57" y="43"/>
                    <a:pt x="58" y="35"/>
                  </a:cubicBezTo>
                  <a:close/>
                  <a:moveTo>
                    <a:pt x="42" y="56"/>
                  </a:moveTo>
                  <a:cubicBezTo>
                    <a:pt x="41" y="53"/>
                    <a:pt x="40" y="45"/>
                    <a:pt x="36" y="3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1" y="41"/>
                    <a:pt x="16" y="51"/>
                    <a:pt x="15" y="52"/>
                  </a:cubicBezTo>
                  <a:cubicBezTo>
                    <a:pt x="20" y="56"/>
                    <a:pt x="25" y="58"/>
                    <a:pt x="32" y="58"/>
                  </a:cubicBezTo>
                  <a:cubicBezTo>
                    <a:pt x="35" y="58"/>
                    <a:pt x="39" y="57"/>
                    <a:pt x="42" y="56"/>
                  </a:cubicBezTo>
                  <a:close/>
                  <a:moveTo>
                    <a:pt x="12" y="49"/>
                  </a:moveTo>
                  <a:cubicBezTo>
                    <a:pt x="12" y="48"/>
                    <a:pt x="20" y="36"/>
                    <a:pt x="33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0"/>
                    <a:pt x="33" y="28"/>
                    <a:pt x="32" y="27"/>
                  </a:cubicBezTo>
                  <a:cubicBezTo>
                    <a:pt x="19" y="31"/>
                    <a:pt x="6" y="30"/>
                    <a:pt x="5" y="30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8"/>
                    <a:pt x="8" y="44"/>
                    <a:pt x="12" y="49"/>
                  </a:cubicBezTo>
                  <a:close/>
                  <a:moveTo>
                    <a:pt x="5" y="26"/>
                  </a:moveTo>
                  <a:cubicBezTo>
                    <a:pt x="7" y="26"/>
                    <a:pt x="18" y="26"/>
                    <a:pt x="30" y="23"/>
                  </a:cubicBezTo>
                  <a:cubicBezTo>
                    <a:pt x="26" y="15"/>
                    <a:pt x="21" y="8"/>
                    <a:pt x="20" y="7"/>
                  </a:cubicBezTo>
                  <a:cubicBezTo>
                    <a:pt x="13" y="11"/>
                    <a:pt x="7" y="18"/>
                    <a:pt x="5" y="26"/>
                  </a:cubicBezTo>
                  <a:close/>
                  <a:moveTo>
                    <a:pt x="25" y="5"/>
                  </a:moveTo>
                  <a:cubicBezTo>
                    <a:pt x="26" y="6"/>
                    <a:pt x="31" y="13"/>
                    <a:pt x="35" y="21"/>
                  </a:cubicBezTo>
                  <a:cubicBezTo>
                    <a:pt x="45" y="17"/>
                    <a:pt x="49" y="12"/>
                    <a:pt x="49" y="11"/>
                  </a:cubicBezTo>
                  <a:cubicBezTo>
                    <a:pt x="44" y="7"/>
                    <a:pt x="38" y="5"/>
                    <a:pt x="32" y="5"/>
                  </a:cubicBezTo>
                  <a:cubicBezTo>
                    <a:pt x="29" y="5"/>
                    <a:pt x="27" y="5"/>
                    <a:pt x="25" y="5"/>
                  </a:cubicBezTo>
                  <a:close/>
                  <a:moveTo>
                    <a:pt x="52" y="14"/>
                  </a:moveTo>
                  <a:cubicBezTo>
                    <a:pt x="52" y="15"/>
                    <a:pt x="47" y="21"/>
                    <a:pt x="37" y="25"/>
                  </a:cubicBezTo>
                  <a:cubicBezTo>
                    <a:pt x="38" y="26"/>
                    <a:pt x="38" y="27"/>
                    <a:pt x="39" y="29"/>
                  </a:cubicBezTo>
                  <a:cubicBezTo>
                    <a:pt x="39" y="29"/>
                    <a:pt x="39" y="30"/>
                    <a:pt x="40" y="30"/>
                  </a:cubicBezTo>
                  <a:cubicBezTo>
                    <a:pt x="48" y="29"/>
                    <a:pt x="57" y="31"/>
                    <a:pt x="58" y="31"/>
                  </a:cubicBezTo>
                  <a:cubicBezTo>
                    <a:pt x="58" y="25"/>
                    <a:pt x="56" y="19"/>
                    <a:pt x="52" y="1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46" name="Google Shape;146;p10"/>
            <p:cNvSpPr/>
            <p:nvPr/>
          </p:nvSpPr>
          <p:spPr>
            <a:xfrm>
              <a:off x="2922" y="2371"/>
              <a:ext cx="80" cy="70"/>
            </a:xfrm>
            <a:custGeom>
              <a:avLst/>
              <a:gdLst/>
              <a:ahLst/>
              <a:cxnLst/>
              <a:rect l="l" t="t" r="r" b="b"/>
              <a:pathLst>
                <a:path w="65" h="57" extrusionOk="0">
                  <a:moveTo>
                    <a:pt x="65" y="18"/>
                  </a:moveTo>
                  <a:cubicBezTo>
                    <a:pt x="65" y="8"/>
                    <a:pt x="57" y="0"/>
                    <a:pt x="47" y="0"/>
                  </a:cubicBezTo>
                  <a:cubicBezTo>
                    <a:pt x="41" y="0"/>
                    <a:pt x="36" y="2"/>
                    <a:pt x="32" y="6"/>
                  </a:cubicBezTo>
                  <a:cubicBezTo>
                    <a:pt x="29" y="2"/>
                    <a:pt x="24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4"/>
                    <a:pt x="2" y="29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8" y="55"/>
                    <a:pt x="30" y="57"/>
                    <a:pt x="32" y="57"/>
                  </a:cubicBezTo>
                  <a:cubicBezTo>
                    <a:pt x="35" y="57"/>
                    <a:pt x="37" y="55"/>
                    <a:pt x="39" y="53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63" y="29"/>
                    <a:pt x="65" y="24"/>
                    <a:pt x="65" y="18"/>
                  </a:cubicBezTo>
                  <a:close/>
                  <a:moveTo>
                    <a:pt x="54" y="26"/>
                  </a:moveTo>
                  <a:cubicBezTo>
                    <a:pt x="33" y="47"/>
                    <a:pt x="33" y="47"/>
                    <a:pt x="33" y="47"/>
                  </a:cubicBezTo>
                  <a:cubicBezTo>
                    <a:pt x="33" y="47"/>
                    <a:pt x="33" y="47"/>
                    <a:pt x="32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9" y="24"/>
                    <a:pt x="8" y="21"/>
                    <a:pt x="8" y="18"/>
                  </a:cubicBezTo>
                  <a:cubicBezTo>
                    <a:pt x="8" y="13"/>
                    <a:pt x="13" y="8"/>
                    <a:pt x="18" y="8"/>
                  </a:cubicBezTo>
                  <a:cubicBezTo>
                    <a:pt x="22" y="8"/>
                    <a:pt x="24" y="9"/>
                    <a:pt x="26" y="11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41" y="9"/>
                    <a:pt x="43" y="8"/>
                    <a:pt x="47" y="8"/>
                  </a:cubicBezTo>
                  <a:cubicBezTo>
                    <a:pt x="52" y="8"/>
                    <a:pt x="57" y="13"/>
                    <a:pt x="57" y="18"/>
                  </a:cubicBezTo>
                  <a:cubicBezTo>
                    <a:pt x="57" y="21"/>
                    <a:pt x="56" y="24"/>
                    <a:pt x="54" y="26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47" name="Google Shape;147;p10"/>
            <p:cNvSpPr/>
            <p:nvPr/>
          </p:nvSpPr>
          <p:spPr>
            <a:xfrm>
              <a:off x="2844" y="2149"/>
              <a:ext cx="79" cy="58"/>
            </a:xfrm>
            <a:custGeom>
              <a:avLst/>
              <a:gdLst/>
              <a:ahLst/>
              <a:cxnLst/>
              <a:rect l="l" t="t" r="r" b="b"/>
              <a:pathLst>
                <a:path w="64" h="47" extrusionOk="0">
                  <a:moveTo>
                    <a:pt x="56" y="8"/>
                  </a:moveTo>
                  <a:cubicBezTo>
                    <a:pt x="56" y="0"/>
                    <a:pt x="56" y="0"/>
                    <a:pt x="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6"/>
                    <a:pt x="2" y="47"/>
                    <a:pt x="4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61" y="47"/>
                    <a:pt x="64" y="45"/>
                    <a:pt x="64" y="41"/>
                  </a:cubicBezTo>
                  <a:cubicBezTo>
                    <a:pt x="64" y="8"/>
                    <a:pt x="64" y="8"/>
                    <a:pt x="64" y="8"/>
                  </a:cubicBezTo>
                  <a:lnTo>
                    <a:pt x="56" y="8"/>
                  </a:lnTo>
                  <a:close/>
                  <a:moveTo>
                    <a:pt x="52" y="43"/>
                  </a:moveTo>
                  <a:cubicBezTo>
                    <a:pt x="4" y="43"/>
                    <a:pt x="4" y="43"/>
                    <a:pt x="4" y="4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2" y="4"/>
                    <a:pt x="52" y="4"/>
                    <a:pt x="52" y="4"/>
                  </a:cubicBezTo>
                  <a:lnTo>
                    <a:pt x="52" y="43"/>
                  </a:lnTo>
                  <a:close/>
                  <a:moveTo>
                    <a:pt x="8" y="12"/>
                  </a:moveTo>
                  <a:cubicBezTo>
                    <a:pt x="48" y="12"/>
                    <a:pt x="48" y="12"/>
                    <a:pt x="48" y="12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8" y="16"/>
                    <a:pt x="8" y="16"/>
                    <a:pt x="8" y="16"/>
                  </a:cubicBezTo>
                  <a:lnTo>
                    <a:pt x="8" y="12"/>
                  </a:lnTo>
                  <a:close/>
                  <a:moveTo>
                    <a:pt x="32" y="20"/>
                  </a:moveTo>
                  <a:cubicBezTo>
                    <a:pt x="48" y="20"/>
                    <a:pt x="48" y="20"/>
                    <a:pt x="48" y="20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32" y="24"/>
                    <a:pt x="32" y="24"/>
                    <a:pt x="32" y="24"/>
                  </a:cubicBezTo>
                  <a:lnTo>
                    <a:pt x="32" y="20"/>
                  </a:lnTo>
                  <a:close/>
                  <a:moveTo>
                    <a:pt x="32" y="28"/>
                  </a:moveTo>
                  <a:cubicBezTo>
                    <a:pt x="48" y="28"/>
                    <a:pt x="48" y="28"/>
                    <a:pt x="48" y="28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32" y="32"/>
                    <a:pt x="32" y="32"/>
                    <a:pt x="32" y="32"/>
                  </a:cubicBezTo>
                  <a:lnTo>
                    <a:pt x="32" y="28"/>
                  </a:lnTo>
                  <a:close/>
                  <a:moveTo>
                    <a:pt x="32" y="36"/>
                  </a:moveTo>
                  <a:cubicBezTo>
                    <a:pt x="44" y="36"/>
                    <a:pt x="44" y="36"/>
                    <a:pt x="44" y="36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32" y="40"/>
                    <a:pt x="32" y="40"/>
                    <a:pt x="32" y="40"/>
                  </a:cubicBezTo>
                  <a:lnTo>
                    <a:pt x="32" y="36"/>
                  </a:lnTo>
                  <a:close/>
                  <a:moveTo>
                    <a:pt x="8" y="20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8" y="2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48" name="Google Shape;148;p10"/>
            <p:cNvSpPr/>
            <p:nvPr/>
          </p:nvSpPr>
          <p:spPr>
            <a:xfrm>
              <a:off x="3037" y="2531"/>
              <a:ext cx="58" cy="59"/>
            </a:xfrm>
            <a:custGeom>
              <a:avLst/>
              <a:gdLst/>
              <a:ahLst/>
              <a:cxnLst/>
              <a:rect l="l" t="t" r="r" b="b"/>
              <a:pathLst>
                <a:path w="47" h="48" extrusionOk="0">
                  <a:moveTo>
                    <a:pt x="43" y="29"/>
                  </a:moveTo>
                  <a:cubicBezTo>
                    <a:pt x="41" y="24"/>
                    <a:pt x="42" y="19"/>
                    <a:pt x="47" y="16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1" y="9"/>
                    <a:pt x="39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1"/>
                    <a:pt x="18" y="3"/>
                    <a:pt x="18" y="5"/>
                  </a:cubicBezTo>
                  <a:cubicBezTo>
                    <a:pt x="15" y="9"/>
                    <a:pt x="9" y="10"/>
                    <a:pt x="5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17"/>
                    <a:pt x="3" y="18"/>
                    <a:pt x="4" y="19"/>
                  </a:cubicBezTo>
                  <a:cubicBezTo>
                    <a:pt x="6" y="24"/>
                    <a:pt x="5" y="29"/>
                    <a:pt x="0" y="32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6" y="39"/>
                    <a:pt x="8" y="39"/>
                    <a:pt x="10" y="39"/>
                  </a:cubicBezTo>
                  <a:cubicBezTo>
                    <a:pt x="15" y="39"/>
                    <a:pt x="19" y="43"/>
                    <a:pt x="19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7"/>
                    <a:pt x="29" y="45"/>
                    <a:pt x="29" y="44"/>
                  </a:cubicBezTo>
                  <a:cubicBezTo>
                    <a:pt x="32" y="39"/>
                    <a:pt x="38" y="38"/>
                    <a:pt x="42" y="4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5" y="31"/>
                    <a:pt x="44" y="30"/>
                    <a:pt x="43" y="29"/>
                  </a:cubicBezTo>
                  <a:close/>
                  <a:moveTo>
                    <a:pt x="23" y="34"/>
                  </a:moveTo>
                  <a:cubicBezTo>
                    <a:pt x="18" y="34"/>
                    <a:pt x="14" y="29"/>
                    <a:pt x="14" y="24"/>
                  </a:cubicBezTo>
                  <a:cubicBezTo>
                    <a:pt x="14" y="19"/>
                    <a:pt x="18" y="14"/>
                    <a:pt x="23" y="14"/>
                  </a:cubicBezTo>
                  <a:cubicBezTo>
                    <a:pt x="29" y="14"/>
                    <a:pt x="33" y="19"/>
                    <a:pt x="33" y="24"/>
                  </a:cubicBezTo>
                  <a:cubicBezTo>
                    <a:pt x="33" y="29"/>
                    <a:pt x="29" y="34"/>
                    <a:pt x="23" y="3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49" name="Google Shape;149;p10"/>
            <p:cNvSpPr/>
            <p:nvPr/>
          </p:nvSpPr>
          <p:spPr>
            <a:xfrm>
              <a:off x="2715" y="2514"/>
              <a:ext cx="96" cy="96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51" y="0"/>
                  </a:moveTo>
                  <a:lnTo>
                    <a:pt x="42" y="10"/>
                  </a:lnTo>
                  <a:lnTo>
                    <a:pt x="51" y="18"/>
                  </a:lnTo>
                  <a:lnTo>
                    <a:pt x="30" y="42"/>
                  </a:lnTo>
                  <a:lnTo>
                    <a:pt x="9" y="42"/>
                  </a:lnTo>
                  <a:lnTo>
                    <a:pt x="25" y="59"/>
                  </a:lnTo>
                  <a:lnTo>
                    <a:pt x="0" y="92"/>
                  </a:lnTo>
                  <a:lnTo>
                    <a:pt x="0" y="96"/>
                  </a:lnTo>
                  <a:lnTo>
                    <a:pt x="4" y="96"/>
                  </a:lnTo>
                  <a:lnTo>
                    <a:pt x="37" y="70"/>
                  </a:lnTo>
                  <a:lnTo>
                    <a:pt x="54" y="87"/>
                  </a:lnTo>
                  <a:lnTo>
                    <a:pt x="54" y="66"/>
                  </a:lnTo>
                  <a:lnTo>
                    <a:pt x="78" y="45"/>
                  </a:lnTo>
                  <a:lnTo>
                    <a:pt x="86" y="54"/>
                  </a:lnTo>
                  <a:lnTo>
                    <a:pt x="96" y="45"/>
                  </a:lnTo>
                  <a:lnTo>
                    <a:pt x="51" y="0"/>
                  </a:lnTo>
                  <a:close/>
                  <a:moveTo>
                    <a:pt x="42" y="51"/>
                  </a:moveTo>
                  <a:lnTo>
                    <a:pt x="36" y="45"/>
                  </a:lnTo>
                  <a:lnTo>
                    <a:pt x="57" y="24"/>
                  </a:lnTo>
                  <a:lnTo>
                    <a:pt x="63" y="31"/>
                  </a:lnTo>
                  <a:lnTo>
                    <a:pt x="42" y="5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50" name="Google Shape;150;p10"/>
            <p:cNvSpPr/>
            <p:nvPr/>
          </p:nvSpPr>
          <p:spPr>
            <a:xfrm>
              <a:off x="2708" y="2294"/>
              <a:ext cx="70" cy="70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45"/>
                    <a:pt x="44" y="57"/>
                    <a:pt x="28" y="57"/>
                  </a:cubicBezTo>
                  <a:cubicBezTo>
                    <a:pt x="13" y="57"/>
                    <a:pt x="0" y="45"/>
                    <a:pt x="0" y="29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44" y="0"/>
                    <a:pt x="57" y="13"/>
                    <a:pt x="57" y="29"/>
                  </a:cubicBezTo>
                  <a:close/>
                  <a:moveTo>
                    <a:pt x="5" y="29"/>
                  </a:moveTo>
                  <a:cubicBezTo>
                    <a:pt x="5" y="42"/>
                    <a:pt x="16" y="52"/>
                    <a:pt x="28" y="52"/>
                  </a:cubicBezTo>
                  <a:cubicBezTo>
                    <a:pt x="41" y="52"/>
                    <a:pt x="52" y="42"/>
                    <a:pt x="52" y="29"/>
                  </a:cubicBezTo>
                  <a:cubicBezTo>
                    <a:pt x="52" y="16"/>
                    <a:pt x="41" y="5"/>
                    <a:pt x="28" y="5"/>
                  </a:cubicBezTo>
                  <a:cubicBezTo>
                    <a:pt x="16" y="5"/>
                    <a:pt x="5" y="16"/>
                    <a:pt x="5" y="29"/>
                  </a:cubicBezTo>
                  <a:close/>
                  <a:moveTo>
                    <a:pt x="31" y="12"/>
                  </a:moveTo>
                  <a:cubicBezTo>
                    <a:pt x="45" y="26"/>
                    <a:pt x="45" y="26"/>
                    <a:pt x="45" y="26"/>
                  </a:cubicBezTo>
                  <a:cubicBezTo>
                    <a:pt x="47" y="28"/>
                    <a:pt x="47" y="30"/>
                    <a:pt x="45" y="31"/>
                  </a:cubicBezTo>
                  <a:cubicBezTo>
                    <a:pt x="44" y="33"/>
                    <a:pt x="42" y="33"/>
                    <a:pt x="40" y="31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45"/>
                    <a:pt x="30" y="47"/>
                    <a:pt x="28" y="47"/>
                  </a:cubicBezTo>
                  <a:cubicBezTo>
                    <a:pt x="26" y="47"/>
                    <a:pt x="25" y="45"/>
                    <a:pt x="25" y="4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5" y="33"/>
                    <a:pt x="13" y="33"/>
                    <a:pt x="12" y="31"/>
                  </a:cubicBezTo>
                  <a:cubicBezTo>
                    <a:pt x="11" y="31"/>
                    <a:pt x="11" y="30"/>
                    <a:pt x="11" y="29"/>
                  </a:cubicBezTo>
                  <a:cubicBezTo>
                    <a:pt x="11" y="28"/>
                    <a:pt x="11" y="27"/>
                    <a:pt x="12" y="26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7" y="11"/>
                    <a:pt x="30" y="11"/>
                    <a:pt x="31" y="12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51" name="Google Shape;151;p10"/>
            <p:cNvSpPr/>
            <p:nvPr/>
          </p:nvSpPr>
          <p:spPr>
            <a:xfrm>
              <a:off x="3164" y="1144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77" h="77" extrusionOk="0">
                  <a:moveTo>
                    <a:pt x="6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1" y="71"/>
                    <a:pt x="6" y="77"/>
                    <a:pt x="13" y="77"/>
                  </a:cubicBezTo>
                  <a:cubicBezTo>
                    <a:pt x="64" y="76"/>
                    <a:pt x="64" y="76"/>
                    <a:pt x="64" y="76"/>
                  </a:cubicBezTo>
                  <a:cubicBezTo>
                    <a:pt x="71" y="76"/>
                    <a:pt x="77" y="71"/>
                    <a:pt x="77" y="64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77" y="5"/>
                    <a:pt x="71" y="0"/>
                    <a:pt x="64" y="0"/>
                  </a:cubicBezTo>
                  <a:close/>
                  <a:moveTo>
                    <a:pt x="25" y="34"/>
                  </a:moveTo>
                  <a:cubicBezTo>
                    <a:pt x="52" y="33"/>
                    <a:pt x="52" y="33"/>
                    <a:pt x="52" y="33"/>
                  </a:cubicBezTo>
                  <a:cubicBezTo>
                    <a:pt x="53" y="35"/>
                    <a:pt x="53" y="36"/>
                    <a:pt x="53" y="38"/>
                  </a:cubicBezTo>
                  <a:cubicBezTo>
                    <a:pt x="53" y="46"/>
                    <a:pt x="47" y="53"/>
                    <a:pt x="39" y="53"/>
                  </a:cubicBezTo>
                  <a:cubicBezTo>
                    <a:pt x="31" y="53"/>
                    <a:pt x="24" y="46"/>
                    <a:pt x="24" y="38"/>
                  </a:cubicBezTo>
                  <a:cubicBezTo>
                    <a:pt x="24" y="37"/>
                    <a:pt x="24" y="35"/>
                    <a:pt x="25" y="34"/>
                  </a:cubicBezTo>
                  <a:close/>
                  <a:moveTo>
                    <a:pt x="67" y="33"/>
                  </a:moveTo>
                  <a:cubicBezTo>
                    <a:pt x="67" y="52"/>
                    <a:pt x="67" y="52"/>
                    <a:pt x="67" y="52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67" y="65"/>
                    <a:pt x="65" y="67"/>
                    <a:pt x="63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2" y="67"/>
                    <a:pt x="10" y="65"/>
                    <a:pt x="10" y="62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5"/>
                    <a:pt x="17" y="37"/>
                    <a:pt x="17" y="38"/>
                  </a:cubicBezTo>
                  <a:cubicBezTo>
                    <a:pt x="17" y="50"/>
                    <a:pt x="27" y="60"/>
                    <a:pt x="39" y="60"/>
                  </a:cubicBezTo>
                  <a:cubicBezTo>
                    <a:pt x="51" y="60"/>
                    <a:pt x="60" y="50"/>
                    <a:pt x="60" y="38"/>
                  </a:cubicBezTo>
                  <a:cubicBezTo>
                    <a:pt x="60" y="36"/>
                    <a:pt x="60" y="35"/>
                    <a:pt x="60" y="33"/>
                  </a:cubicBezTo>
                  <a:cubicBezTo>
                    <a:pt x="67" y="33"/>
                    <a:pt x="67" y="33"/>
                    <a:pt x="67" y="33"/>
                  </a:cubicBezTo>
                  <a:close/>
                  <a:moveTo>
                    <a:pt x="67" y="17"/>
                  </a:moveTo>
                  <a:cubicBezTo>
                    <a:pt x="67" y="18"/>
                    <a:pt x="66" y="19"/>
                    <a:pt x="65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9" y="19"/>
                    <a:pt x="58" y="18"/>
                    <a:pt x="58" y="17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8" y="10"/>
                    <a:pt x="59" y="9"/>
                    <a:pt x="60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6" y="9"/>
                    <a:pt x="67" y="10"/>
                    <a:pt x="67" y="12"/>
                  </a:cubicBezTo>
                  <a:lnTo>
                    <a:pt x="67" y="1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52" name="Google Shape;152;p10"/>
            <p:cNvSpPr/>
            <p:nvPr/>
          </p:nvSpPr>
          <p:spPr>
            <a:xfrm>
              <a:off x="2986" y="1284"/>
              <a:ext cx="97" cy="72"/>
            </a:xfrm>
            <a:custGeom>
              <a:avLst/>
              <a:gdLst/>
              <a:ahLst/>
              <a:cxnLst/>
              <a:rect l="l" t="t" r="r" b="b"/>
              <a:pathLst>
                <a:path w="79" h="59" extrusionOk="0">
                  <a:moveTo>
                    <a:pt x="76" y="3"/>
                  </a:moveTo>
                  <a:cubicBezTo>
                    <a:pt x="65" y="1"/>
                    <a:pt x="53" y="0"/>
                    <a:pt x="40" y="0"/>
                  </a:cubicBezTo>
                  <a:cubicBezTo>
                    <a:pt x="27" y="0"/>
                    <a:pt x="15" y="1"/>
                    <a:pt x="4" y="3"/>
                  </a:cubicBezTo>
                  <a:cubicBezTo>
                    <a:pt x="2" y="11"/>
                    <a:pt x="0" y="20"/>
                    <a:pt x="0" y="30"/>
                  </a:cubicBezTo>
                  <a:cubicBezTo>
                    <a:pt x="0" y="39"/>
                    <a:pt x="2" y="49"/>
                    <a:pt x="4" y="57"/>
                  </a:cubicBezTo>
                  <a:cubicBezTo>
                    <a:pt x="15" y="59"/>
                    <a:pt x="27" y="59"/>
                    <a:pt x="40" y="59"/>
                  </a:cubicBezTo>
                  <a:cubicBezTo>
                    <a:pt x="53" y="59"/>
                    <a:pt x="65" y="59"/>
                    <a:pt x="76" y="57"/>
                  </a:cubicBezTo>
                  <a:cubicBezTo>
                    <a:pt x="78" y="49"/>
                    <a:pt x="79" y="39"/>
                    <a:pt x="79" y="30"/>
                  </a:cubicBezTo>
                  <a:cubicBezTo>
                    <a:pt x="79" y="20"/>
                    <a:pt x="78" y="11"/>
                    <a:pt x="76" y="3"/>
                  </a:cubicBezTo>
                  <a:close/>
                  <a:moveTo>
                    <a:pt x="30" y="45"/>
                  </a:moveTo>
                  <a:cubicBezTo>
                    <a:pt x="30" y="15"/>
                    <a:pt x="30" y="15"/>
                    <a:pt x="30" y="15"/>
                  </a:cubicBezTo>
                  <a:cubicBezTo>
                    <a:pt x="55" y="30"/>
                    <a:pt x="55" y="30"/>
                    <a:pt x="55" y="30"/>
                  </a:cubicBezTo>
                  <a:lnTo>
                    <a:pt x="30" y="4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53" name="Google Shape;153;p10"/>
            <p:cNvSpPr/>
            <p:nvPr/>
          </p:nvSpPr>
          <p:spPr>
            <a:xfrm>
              <a:off x="2763" y="1127"/>
              <a:ext cx="95" cy="76"/>
            </a:xfrm>
            <a:custGeom>
              <a:avLst/>
              <a:gdLst/>
              <a:ahLst/>
              <a:cxnLst/>
              <a:rect l="l" t="t" r="r" b="b"/>
              <a:pathLst>
                <a:path w="77" h="62" extrusionOk="0">
                  <a:moveTo>
                    <a:pt x="77" y="7"/>
                  </a:moveTo>
                  <a:cubicBezTo>
                    <a:pt x="74" y="8"/>
                    <a:pt x="71" y="9"/>
                    <a:pt x="68" y="9"/>
                  </a:cubicBezTo>
                  <a:cubicBezTo>
                    <a:pt x="71" y="7"/>
                    <a:pt x="74" y="4"/>
                    <a:pt x="75" y="1"/>
                  </a:cubicBezTo>
                  <a:cubicBezTo>
                    <a:pt x="72" y="2"/>
                    <a:pt x="68" y="4"/>
                    <a:pt x="65" y="4"/>
                  </a:cubicBezTo>
                  <a:cubicBezTo>
                    <a:pt x="62" y="1"/>
                    <a:pt x="58" y="0"/>
                    <a:pt x="53" y="0"/>
                  </a:cubicBezTo>
                  <a:cubicBezTo>
                    <a:pt x="45" y="0"/>
                    <a:pt x="38" y="7"/>
                    <a:pt x="38" y="15"/>
                  </a:cubicBezTo>
                  <a:cubicBezTo>
                    <a:pt x="38" y="17"/>
                    <a:pt x="38" y="18"/>
                    <a:pt x="38" y="19"/>
                  </a:cubicBezTo>
                  <a:cubicBezTo>
                    <a:pt x="25" y="18"/>
                    <a:pt x="13" y="12"/>
                    <a:pt x="6" y="2"/>
                  </a:cubicBezTo>
                  <a:cubicBezTo>
                    <a:pt x="4" y="5"/>
                    <a:pt x="3" y="7"/>
                    <a:pt x="3" y="10"/>
                  </a:cubicBezTo>
                  <a:cubicBezTo>
                    <a:pt x="3" y="16"/>
                    <a:pt x="6" y="21"/>
                    <a:pt x="10" y="23"/>
                  </a:cubicBezTo>
                  <a:cubicBezTo>
                    <a:pt x="8" y="23"/>
                    <a:pt x="5" y="23"/>
                    <a:pt x="3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9"/>
                    <a:pt x="9" y="36"/>
                    <a:pt x="16" y="37"/>
                  </a:cubicBezTo>
                  <a:cubicBezTo>
                    <a:pt x="15" y="37"/>
                    <a:pt x="13" y="38"/>
                    <a:pt x="12" y="38"/>
                  </a:cubicBezTo>
                  <a:cubicBezTo>
                    <a:pt x="11" y="38"/>
                    <a:pt x="10" y="38"/>
                    <a:pt x="9" y="37"/>
                  </a:cubicBezTo>
                  <a:cubicBezTo>
                    <a:pt x="11" y="44"/>
                    <a:pt x="17" y="48"/>
                    <a:pt x="24" y="48"/>
                  </a:cubicBezTo>
                  <a:cubicBezTo>
                    <a:pt x="18" y="53"/>
                    <a:pt x="11" y="55"/>
                    <a:pt x="4" y="55"/>
                  </a:cubicBezTo>
                  <a:cubicBezTo>
                    <a:pt x="3" y="55"/>
                    <a:pt x="1" y="55"/>
                    <a:pt x="0" y="55"/>
                  </a:cubicBezTo>
                  <a:cubicBezTo>
                    <a:pt x="7" y="59"/>
                    <a:pt x="15" y="62"/>
                    <a:pt x="24" y="62"/>
                  </a:cubicBezTo>
                  <a:cubicBezTo>
                    <a:pt x="53" y="62"/>
                    <a:pt x="69" y="38"/>
                    <a:pt x="69" y="17"/>
                  </a:cubicBezTo>
                  <a:cubicBezTo>
                    <a:pt x="69" y="16"/>
                    <a:pt x="69" y="16"/>
                    <a:pt x="69" y="15"/>
                  </a:cubicBezTo>
                  <a:cubicBezTo>
                    <a:pt x="72" y="13"/>
                    <a:pt x="75" y="10"/>
                    <a:pt x="77" y="7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54" name="Google Shape;154;p10"/>
            <p:cNvSpPr/>
            <p:nvPr/>
          </p:nvSpPr>
          <p:spPr>
            <a:xfrm>
              <a:off x="2887" y="1660"/>
              <a:ext cx="84" cy="82"/>
            </a:xfrm>
            <a:custGeom>
              <a:avLst/>
              <a:gdLst/>
              <a:ahLst/>
              <a:cxnLst/>
              <a:rect l="l" t="t" r="r" b="b"/>
              <a:pathLst>
                <a:path w="68" h="67" extrusionOk="0">
                  <a:moveTo>
                    <a:pt x="34" y="0"/>
                  </a:moveTo>
                  <a:cubicBezTo>
                    <a:pt x="15" y="0"/>
                    <a:pt x="0" y="15"/>
                    <a:pt x="0" y="34"/>
                  </a:cubicBezTo>
                  <a:cubicBezTo>
                    <a:pt x="0" y="52"/>
                    <a:pt x="15" y="67"/>
                    <a:pt x="34" y="67"/>
                  </a:cubicBezTo>
                  <a:cubicBezTo>
                    <a:pt x="53" y="67"/>
                    <a:pt x="68" y="52"/>
                    <a:pt x="68" y="34"/>
                  </a:cubicBezTo>
                  <a:cubicBezTo>
                    <a:pt x="68" y="15"/>
                    <a:pt x="53" y="0"/>
                    <a:pt x="34" y="0"/>
                  </a:cubicBezTo>
                  <a:close/>
                  <a:moveTo>
                    <a:pt x="34" y="61"/>
                  </a:moveTo>
                  <a:cubicBezTo>
                    <a:pt x="19" y="61"/>
                    <a:pt x="7" y="49"/>
                    <a:pt x="7" y="34"/>
                  </a:cubicBezTo>
                  <a:cubicBezTo>
                    <a:pt x="7" y="18"/>
                    <a:pt x="19" y="6"/>
                    <a:pt x="34" y="6"/>
                  </a:cubicBezTo>
                  <a:cubicBezTo>
                    <a:pt x="49" y="6"/>
                    <a:pt x="62" y="18"/>
                    <a:pt x="62" y="34"/>
                  </a:cubicBezTo>
                  <a:cubicBezTo>
                    <a:pt x="62" y="49"/>
                    <a:pt x="49" y="61"/>
                    <a:pt x="34" y="61"/>
                  </a:cubicBezTo>
                  <a:close/>
                  <a:moveTo>
                    <a:pt x="21" y="21"/>
                  </a:moveTo>
                  <a:cubicBezTo>
                    <a:pt x="47" y="21"/>
                    <a:pt x="47" y="21"/>
                    <a:pt x="47" y="21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21" y="46"/>
                    <a:pt x="21" y="46"/>
                    <a:pt x="21" y="46"/>
                  </a:cubicBezTo>
                  <a:lnTo>
                    <a:pt x="21" y="2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55" name="Google Shape;155;p10"/>
            <p:cNvSpPr/>
            <p:nvPr/>
          </p:nvSpPr>
          <p:spPr>
            <a:xfrm>
              <a:off x="2853" y="1420"/>
              <a:ext cx="95" cy="95"/>
            </a:xfrm>
            <a:custGeom>
              <a:avLst/>
              <a:gdLst/>
              <a:ahLst/>
              <a:cxnLst/>
              <a:rect l="l" t="t" r="r" b="b"/>
              <a:pathLst>
                <a:path w="77" h="77" extrusionOk="0">
                  <a:moveTo>
                    <a:pt x="38" y="0"/>
                  </a:moveTo>
                  <a:cubicBezTo>
                    <a:pt x="17" y="0"/>
                    <a:pt x="0" y="17"/>
                    <a:pt x="0" y="39"/>
                  </a:cubicBezTo>
                  <a:cubicBezTo>
                    <a:pt x="0" y="60"/>
                    <a:pt x="17" y="77"/>
                    <a:pt x="38" y="77"/>
                  </a:cubicBezTo>
                  <a:cubicBezTo>
                    <a:pt x="60" y="77"/>
                    <a:pt x="77" y="60"/>
                    <a:pt x="77" y="39"/>
                  </a:cubicBezTo>
                  <a:cubicBezTo>
                    <a:pt x="77" y="17"/>
                    <a:pt x="60" y="0"/>
                    <a:pt x="38" y="0"/>
                  </a:cubicBezTo>
                  <a:close/>
                  <a:moveTo>
                    <a:pt x="24" y="39"/>
                  </a:moveTo>
                  <a:cubicBezTo>
                    <a:pt x="24" y="30"/>
                    <a:pt x="30" y="24"/>
                    <a:pt x="38" y="24"/>
                  </a:cubicBezTo>
                  <a:cubicBezTo>
                    <a:pt x="46" y="24"/>
                    <a:pt x="53" y="30"/>
                    <a:pt x="53" y="39"/>
                  </a:cubicBezTo>
                  <a:cubicBezTo>
                    <a:pt x="53" y="47"/>
                    <a:pt x="46" y="53"/>
                    <a:pt x="38" y="53"/>
                  </a:cubicBezTo>
                  <a:cubicBezTo>
                    <a:pt x="30" y="53"/>
                    <a:pt x="24" y="47"/>
                    <a:pt x="24" y="39"/>
                  </a:cubicBezTo>
                  <a:close/>
                  <a:moveTo>
                    <a:pt x="70" y="52"/>
                  </a:moveTo>
                  <a:cubicBezTo>
                    <a:pt x="70" y="52"/>
                    <a:pt x="70" y="52"/>
                    <a:pt x="70" y="52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57" y="44"/>
                    <a:pt x="58" y="41"/>
                    <a:pt x="58" y="39"/>
                  </a:cubicBezTo>
                  <a:cubicBezTo>
                    <a:pt x="58" y="36"/>
                    <a:pt x="57" y="33"/>
                    <a:pt x="56" y="31"/>
                  </a:cubicBezTo>
                  <a:cubicBezTo>
                    <a:pt x="66" y="27"/>
                    <a:pt x="66" y="27"/>
                    <a:pt x="66" y="27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71" y="30"/>
                    <a:pt x="72" y="34"/>
                    <a:pt x="72" y="39"/>
                  </a:cubicBezTo>
                  <a:cubicBezTo>
                    <a:pt x="72" y="43"/>
                    <a:pt x="71" y="48"/>
                    <a:pt x="70" y="52"/>
                  </a:cubicBezTo>
                  <a:close/>
                  <a:moveTo>
                    <a:pt x="51" y="7"/>
                  </a:moveTo>
                  <a:cubicBezTo>
                    <a:pt x="51" y="7"/>
                    <a:pt x="51" y="7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3" y="20"/>
                    <a:pt x="41" y="19"/>
                    <a:pt x="38" y="19"/>
                  </a:cubicBezTo>
                  <a:cubicBezTo>
                    <a:pt x="36" y="19"/>
                    <a:pt x="33" y="20"/>
                    <a:pt x="31" y="21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9" y="5"/>
                    <a:pt x="34" y="5"/>
                    <a:pt x="38" y="5"/>
                  </a:cubicBezTo>
                  <a:cubicBezTo>
                    <a:pt x="43" y="5"/>
                    <a:pt x="47" y="5"/>
                    <a:pt x="51" y="7"/>
                  </a:cubicBezTo>
                  <a:close/>
                  <a:moveTo>
                    <a:pt x="7" y="26"/>
                  </a:moveTo>
                  <a:cubicBezTo>
                    <a:pt x="14" y="28"/>
                    <a:pt x="14" y="28"/>
                    <a:pt x="14" y="28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19" y="33"/>
                    <a:pt x="19" y="36"/>
                    <a:pt x="19" y="39"/>
                  </a:cubicBezTo>
                  <a:cubicBezTo>
                    <a:pt x="19" y="41"/>
                    <a:pt x="19" y="44"/>
                    <a:pt x="20" y="46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5" y="48"/>
                    <a:pt x="4" y="43"/>
                    <a:pt x="4" y="39"/>
                  </a:cubicBezTo>
                  <a:cubicBezTo>
                    <a:pt x="4" y="34"/>
                    <a:pt x="5" y="30"/>
                    <a:pt x="7" y="26"/>
                  </a:cubicBezTo>
                  <a:close/>
                  <a:moveTo>
                    <a:pt x="25" y="70"/>
                  </a:moveTo>
                  <a:cubicBezTo>
                    <a:pt x="27" y="66"/>
                    <a:pt x="27" y="66"/>
                    <a:pt x="27" y="66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33" y="57"/>
                    <a:pt x="36" y="58"/>
                    <a:pt x="38" y="58"/>
                  </a:cubicBezTo>
                  <a:cubicBezTo>
                    <a:pt x="41" y="58"/>
                    <a:pt x="43" y="57"/>
                    <a:pt x="46" y="56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47" y="72"/>
                    <a:pt x="43" y="73"/>
                    <a:pt x="38" y="73"/>
                  </a:cubicBezTo>
                  <a:cubicBezTo>
                    <a:pt x="34" y="73"/>
                    <a:pt x="29" y="72"/>
                    <a:pt x="25" y="7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2742" y="1872"/>
              <a:ext cx="111" cy="63"/>
            </a:xfrm>
            <a:custGeom>
              <a:avLst/>
              <a:gdLst/>
              <a:ahLst/>
              <a:cxnLst/>
              <a:rect l="l" t="t" r="r" b="b"/>
              <a:pathLst>
                <a:path w="90" h="51" extrusionOk="0">
                  <a:moveTo>
                    <a:pt x="83" y="47"/>
                  </a:moveTo>
                  <a:cubicBezTo>
                    <a:pt x="85" y="37"/>
                    <a:pt x="85" y="37"/>
                    <a:pt x="85" y="37"/>
                  </a:cubicBezTo>
                  <a:cubicBezTo>
                    <a:pt x="86" y="34"/>
                    <a:pt x="87" y="30"/>
                    <a:pt x="87" y="27"/>
                  </a:cubicBezTo>
                  <a:cubicBezTo>
                    <a:pt x="89" y="17"/>
                    <a:pt x="89" y="17"/>
                    <a:pt x="89" y="17"/>
                  </a:cubicBezTo>
                  <a:cubicBezTo>
                    <a:pt x="90" y="15"/>
                    <a:pt x="88" y="12"/>
                    <a:pt x="86" y="11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62" y="0"/>
                    <a:pt x="59" y="1"/>
                    <a:pt x="57" y="4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34"/>
                    <a:pt x="47" y="34"/>
                    <a:pt x="47" y="35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9" y="49"/>
                    <a:pt x="51" y="51"/>
                    <a:pt x="54" y="51"/>
                  </a:cubicBezTo>
                  <a:cubicBezTo>
                    <a:pt x="78" y="51"/>
                    <a:pt x="78" y="51"/>
                    <a:pt x="78" y="51"/>
                  </a:cubicBezTo>
                  <a:cubicBezTo>
                    <a:pt x="80" y="51"/>
                    <a:pt x="83" y="49"/>
                    <a:pt x="83" y="47"/>
                  </a:cubicBezTo>
                  <a:close/>
                  <a:moveTo>
                    <a:pt x="17" y="16"/>
                  </a:moveTo>
                  <a:cubicBezTo>
                    <a:pt x="18" y="12"/>
                    <a:pt x="18" y="12"/>
                    <a:pt x="18" y="12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8" y="23"/>
                    <a:pt x="48" y="23"/>
                    <a:pt x="48" y="23"/>
                  </a:cubicBezTo>
                  <a:lnTo>
                    <a:pt x="17" y="16"/>
                  </a:lnTo>
                  <a:close/>
                  <a:moveTo>
                    <a:pt x="73" y="46"/>
                  </a:moveTo>
                  <a:cubicBezTo>
                    <a:pt x="69" y="45"/>
                    <a:pt x="69" y="45"/>
                    <a:pt x="69" y="45"/>
                  </a:cubicBezTo>
                  <a:cubicBezTo>
                    <a:pt x="67" y="45"/>
                    <a:pt x="67" y="43"/>
                    <a:pt x="67" y="42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3" y="14"/>
                    <a:pt x="74" y="13"/>
                    <a:pt x="75" y="13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81" y="14"/>
                    <a:pt x="82" y="16"/>
                    <a:pt x="82" y="17"/>
                  </a:cubicBezTo>
                  <a:cubicBezTo>
                    <a:pt x="76" y="44"/>
                    <a:pt x="76" y="44"/>
                    <a:pt x="76" y="44"/>
                  </a:cubicBezTo>
                  <a:cubicBezTo>
                    <a:pt x="76" y="45"/>
                    <a:pt x="74" y="46"/>
                    <a:pt x="73" y="46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3026" y="942"/>
              <a:ext cx="80" cy="79"/>
            </a:xfrm>
            <a:custGeom>
              <a:avLst/>
              <a:gdLst/>
              <a:ahLst/>
              <a:cxnLst/>
              <a:rect l="l" t="t" r="r" b="b"/>
              <a:pathLst>
                <a:path w="65" h="64" extrusionOk="0">
                  <a:moveTo>
                    <a:pt x="32" y="0"/>
                  </a:moveTo>
                  <a:cubicBezTo>
                    <a:pt x="15" y="0"/>
                    <a:pt x="0" y="14"/>
                    <a:pt x="0" y="32"/>
                  </a:cubicBezTo>
                  <a:cubicBezTo>
                    <a:pt x="0" y="49"/>
                    <a:pt x="15" y="64"/>
                    <a:pt x="32" y="64"/>
                  </a:cubicBezTo>
                  <a:cubicBezTo>
                    <a:pt x="50" y="64"/>
                    <a:pt x="65" y="49"/>
                    <a:pt x="65" y="32"/>
                  </a:cubicBezTo>
                  <a:cubicBezTo>
                    <a:pt x="65" y="14"/>
                    <a:pt x="50" y="0"/>
                    <a:pt x="32" y="0"/>
                  </a:cubicBezTo>
                  <a:close/>
                  <a:moveTo>
                    <a:pt x="51" y="42"/>
                  </a:moveTo>
                  <a:cubicBezTo>
                    <a:pt x="51" y="40"/>
                    <a:pt x="52" y="37"/>
                    <a:pt x="52" y="34"/>
                  </a:cubicBezTo>
                  <a:cubicBezTo>
                    <a:pt x="60" y="34"/>
                    <a:pt x="60" y="34"/>
                    <a:pt x="60" y="34"/>
                  </a:cubicBezTo>
                  <a:cubicBezTo>
                    <a:pt x="60" y="37"/>
                    <a:pt x="59" y="40"/>
                    <a:pt x="58" y="42"/>
                  </a:cubicBezTo>
                  <a:lnTo>
                    <a:pt x="51" y="42"/>
                  </a:lnTo>
                  <a:close/>
                  <a:moveTo>
                    <a:pt x="14" y="21"/>
                  </a:moveTo>
                  <a:cubicBezTo>
                    <a:pt x="14" y="24"/>
                    <a:pt x="13" y="26"/>
                    <a:pt x="13" y="29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26"/>
                    <a:pt x="6" y="24"/>
                    <a:pt x="7" y="21"/>
                  </a:cubicBezTo>
                  <a:lnTo>
                    <a:pt x="14" y="21"/>
                  </a:lnTo>
                  <a:close/>
                  <a:moveTo>
                    <a:pt x="46" y="21"/>
                  </a:moveTo>
                  <a:cubicBezTo>
                    <a:pt x="47" y="24"/>
                    <a:pt x="47" y="26"/>
                    <a:pt x="47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1"/>
                    <a:pt x="35" y="21"/>
                    <a:pt x="35" y="21"/>
                  </a:cubicBezTo>
                  <a:lnTo>
                    <a:pt x="46" y="21"/>
                  </a:lnTo>
                  <a:close/>
                  <a:moveTo>
                    <a:pt x="35" y="17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36" y="4"/>
                    <a:pt x="37" y="5"/>
                    <a:pt x="38" y="6"/>
                  </a:cubicBezTo>
                  <a:cubicBezTo>
                    <a:pt x="39" y="7"/>
                    <a:pt x="41" y="9"/>
                    <a:pt x="42" y="11"/>
                  </a:cubicBezTo>
                  <a:cubicBezTo>
                    <a:pt x="43" y="13"/>
                    <a:pt x="44" y="15"/>
                    <a:pt x="4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  <a:moveTo>
                    <a:pt x="23" y="11"/>
                  </a:moveTo>
                  <a:cubicBezTo>
                    <a:pt x="24" y="9"/>
                    <a:pt x="26" y="7"/>
                    <a:pt x="27" y="6"/>
                  </a:cubicBezTo>
                  <a:cubicBezTo>
                    <a:pt x="28" y="5"/>
                    <a:pt x="29" y="4"/>
                    <a:pt x="30" y="4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1" y="15"/>
                    <a:pt x="22" y="13"/>
                    <a:pt x="23" y="11"/>
                  </a:cubicBezTo>
                  <a:close/>
                  <a:moveTo>
                    <a:pt x="30" y="21"/>
                  </a:moveTo>
                  <a:cubicBezTo>
                    <a:pt x="30" y="29"/>
                    <a:pt x="30" y="29"/>
                    <a:pt x="30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6"/>
                    <a:pt x="18" y="24"/>
                    <a:pt x="19" y="21"/>
                  </a:cubicBezTo>
                  <a:lnTo>
                    <a:pt x="30" y="21"/>
                  </a:lnTo>
                  <a:close/>
                  <a:moveTo>
                    <a:pt x="7" y="42"/>
                  </a:moveTo>
                  <a:cubicBezTo>
                    <a:pt x="6" y="40"/>
                    <a:pt x="5" y="37"/>
                    <a:pt x="5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7"/>
                    <a:pt x="14" y="40"/>
                    <a:pt x="14" y="42"/>
                  </a:cubicBezTo>
                  <a:lnTo>
                    <a:pt x="7" y="42"/>
                  </a:lnTo>
                  <a:close/>
                  <a:moveTo>
                    <a:pt x="18" y="34"/>
                  </a:moveTo>
                  <a:cubicBezTo>
                    <a:pt x="30" y="34"/>
                    <a:pt x="30" y="34"/>
                    <a:pt x="30" y="34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8" y="40"/>
                    <a:pt x="18" y="37"/>
                    <a:pt x="18" y="34"/>
                  </a:cubicBezTo>
                  <a:close/>
                  <a:moveTo>
                    <a:pt x="30" y="47"/>
                  </a:moveTo>
                  <a:cubicBezTo>
                    <a:pt x="30" y="59"/>
                    <a:pt x="30" y="59"/>
                    <a:pt x="30" y="59"/>
                  </a:cubicBezTo>
                  <a:cubicBezTo>
                    <a:pt x="29" y="59"/>
                    <a:pt x="28" y="58"/>
                    <a:pt x="27" y="58"/>
                  </a:cubicBezTo>
                  <a:cubicBezTo>
                    <a:pt x="26" y="56"/>
                    <a:pt x="24" y="54"/>
                    <a:pt x="23" y="52"/>
                  </a:cubicBezTo>
                  <a:cubicBezTo>
                    <a:pt x="22" y="50"/>
                    <a:pt x="21" y="49"/>
                    <a:pt x="20" y="47"/>
                  </a:cubicBezTo>
                  <a:cubicBezTo>
                    <a:pt x="30" y="47"/>
                    <a:pt x="30" y="47"/>
                    <a:pt x="30" y="47"/>
                  </a:cubicBezTo>
                  <a:close/>
                  <a:moveTo>
                    <a:pt x="42" y="52"/>
                  </a:moveTo>
                  <a:cubicBezTo>
                    <a:pt x="41" y="54"/>
                    <a:pt x="39" y="56"/>
                    <a:pt x="38" y="58"/>
                  </a:cubicBezTo>
                  <a:cubicBezTo>
                    <a:pt x="37" y="58"/>
                    <a:pt x="36" y="59"/>
                    <a:pt x="35" y="59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45" y="47"/>
                    <a:pt x="45" y="47"/>
                    <a:pt x="45" y="47"/>
                  </a:cubicBezTo>
                  <a:cubicBezTo>
                    <a:pt x="44" y="49"/>
                    <a:pt x="43" y="50"/>
                    <a:pt x="42" y="52"/>
                  </a:cubicBezTo>
                  <a:close/>
                  <a:moveTo>
                    <a:pt x="35" y="42"/>
                  </a:moveTo>
                  <a:cubicBezTo>
                    <a:pt x="35" y="34"/>
                    <a:pt x="35" y="34"/>
                    <a:pt x="35" y="34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7"/>
                    <a:pt x="47" y="40"/>
                    <a:pt x="46" y="42"/>
                  </a:cubicBezTo>
                  <a:lnTo>
                    <a:pt x="35" y="42"/>
                  </a:lnTo>
                  <a:close/>
                  <a:moveTo>
                    <a:pt x="52" y="29"/>
                  </a:moveTo>
                  <a:cubicBezTo>
                    <a:pt x="52" y="26"/>
                    <a:pt x="51" y="24"/>
                    <a:pt x="51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9" y="24"/>
                    <a:pt x="60" y="26"/>
                    <a:pt x="60" y="29"/>
                  </a:cubicBezTo>
                  <a:lnTo>
                    <a:pt x="52" y="29"/>
                  </a:lnTo>
                  <a:close/>
                  <a:moveTo>
                    <a:pt x="56" y="17"/>
                  </a:moveTo>
                  <a:cubicBezTo>
                    <a:pt x="50" y="17"/>
                    <a:pt x="50" y="17"/>
                    <a:pt x="50" y="17"/>
                  </a:cubicBezTo>
                  <a:cubicBezTo>
                    <a:pt x="48" y="13"/>
                    <a:pt x="47" y="9"/>
                    <a:pt x="44" y="6"/>
                  </a:cubicBezTo>
                  <a:cubicBezTo>
                    <a:pt x="47" y="8"/>
                    <a:pt x="50" y="10"/>
                    <a:pt x="52" y="12"/>
                  </a:cubicBezTo>
                  <a:cubicBezTo>
                    <a:pt x="54" y="13"/>
                    <a:pt x="55" y="15"/>
                    <a:pt x="56" y="17"/>
                  </a:cubicBezTo>
                  <a:close/>
                  <a:moveTo>
                    <a:pt x="13" y="12"/>
                  </a:moveTo>
                  <a:cubicBezTo>
                    <a:pt x="15" y="10"/>
                    <a:pt x="18" y="8"/>
                    <a:pt x="20" y="6"/>
                  </a:cubicBezTo>
                  <a:cubicBezTo>
                    <a:pt x="18" y="9"/>
                    <a:pt x="17" y="13"/>
                    <a:pt x="15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5"/>
                    <a:pt x="11" y="13"/>
                    <a:pt x="13" y="12"/>
                  </a:cubicBezTo>
                  <a:close/>
                  <a:moveTo>
                    <a:pt x="9" y="47"/>
                  </a:moveTo>
                  <a:cubicBezTo>
                    <a:pt x="15" y="47"/>
                    <a:pt x="15" y="47"/>
                    <a:pt x="15" y="47"/>
                  </a:cubicBezTo>
                  <a:cubicBezTo>
                    <a:pt x="17" y="50"/>
                    <a:pt x="18" y="54"/>
                    <a:pt x="20" y="57"/>
                  </a:cubicBezTo>
                  <a:cubicBezTo>
                    <a:pt x="18" y="55"/>
                    <a:pt x="15" y="54"/>
                    <a:pt x="13" y="51"/>
                  </a:cubicBezTo>
                  <a:cubicBezTo>
                    <a:pt x="11" y="50"/>
                    <a:pt x="10" y="48"/>
                    <a:pt x="9" y="47"/>
                  </a:cubicBezTo>
                  <a:close/>
                  <a:moveTo>
                    <a:pt x="52" y="51"/>
                  </a:moveTo>
                  <a:cubicBezTo>
                    <a:pt x="50" y="54"/>
                    <a:pt x="47" y="55"/>
                    <a:pt x="44" y="57"/>
                  </a:cubicBezTo>
                  <a:cubicBezTo>
                    <a:pt x="47" y="54"/>
                    <a:pt x="48" y="50"/>
                    <a:pt x="50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48"/>
                    <a:pt x="54" y="50"/>
                    <a:pt x="52" y="5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2611" y="1498"/>
              <a:ext cx="81" cy="66"/>
            </a:xfrm>
            <a:custGeom>
              <a:avLst/>
              <a:gdLst/>
              <a:ahLst/>
              <a:cxnLst/>
              <a:rect l="l" t="t" r="r" b="b"/>
              <a:pathLst>
                <a:path w="66" h="54" extrusionOk="0">
                  <a:moveTo>
                    <a:pt x="66" y="29"/>
                  </a:moveTo>
                  <a:cubicBezTo>
                    <a:pt x="58" y="12"/>
                    <a:pt x="58" y="12"/>
                    <a:pt x="58" y="12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6" y="2"/>
                    <a:pt x="44" y="0"/>
                    <a:pt x="4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50"/>
                    <a:pt x="12" y="54"/>
                    <a:pt x="17" y="54"/>
                  </a:cubicBezTo>
                  <a:cubicBezTo>
                    <a:pt x="21" y="54"/>
                    <a:pt x="25" y="50"/>
                    <a:pt x="25" y="45"/>
                  </a:cubicBezTo>
                  <a:cubicBezTo>
                    <a:pt x="25" y="44"/>
                    <a:pt x="25" y="43"/>
                    <a:pt x="24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6" y="43"/>
                    <a:pt x="46" y="44"/>
                    <a:pt x="46" y="45"/>
                  </a:cubicBezTo>
                  <a:cubicBezTo>
                    <a:pt x="46" y="50"/>
                    <a:pt x="49" y="54"/>
                    <a:pt x="54" y="54"/>
                  </a:cubicBezTo>
                  <a:cubicBezTo>
                    <a:pt x="59" y="54"/>
                    <a:pt x="62" y="50"/>
                    <a:pt x="62" y="45"/>
                  </a:cubicBezTo>
                  <a:cubicBezTo>
                    <a:pt x="62" y="44"/>
                    <a:pt x="62" y="43"/>
                    <a:pt x="61" y="41"/>
                  </a:cubicBezTo>
                  <a:cubicBezTo>
                    <a:pt x="66" y="41"/>
                    <a:pt x="66" y="41"/>
                    <a:pt x="66" y="41"/>
                  </a:cubicBezTo>
                  <a:lnTo>
                    <a:pt x="66" y="29"/>
                  </a:lnTo>
                  <a:close/>
                  <a:moveTo>
                    <a:pt x="46" y="2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9" y="29"/>
                    <a:pt x="59" y="29"/>
                    <a:pt x="59" y="29"/>
                  </a:cubicBezTo>
                  <a:lnTo>
                    <a:pt x="46" y="2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2595" y="2003"/>
              <a:ext cx="88" cy="88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6" y="0"/>
                  </a:moveTo>
                  <a:cubicBezTo>
                    <a:pt x="16" y="0"/>
                    <a:pt x="0" y="16"/>
                    <a:pt x="0" y="36"/>
                  </a:cubicBezTo>
                  <a:cubicBezTo>
                    <a:pt x="0" y="56"/>
                    <a:pt x="16" y="72"/>
                    <a:pt x="36" y="72"/>
                  </a:cubicBezTo>
                  <a:cubicBezTo>
                    <a:pt x="56" y="72"/>
                    <a:pt x="72" y="56"/>
                    <a:pt x="72" y="36"/>
                  </a:cubicBezTo>
                  <a:cubicBezTo>
                    <a:pt x="72" y="16"/>
                    <a:pt x="56" y="0"/>
                    <a:pt x="36" y="0"/>
                  </a:cubicBezTo>
                  <a:close/>
                  <a:moveTo>
                    <a:pt x="57" y="31"/>
                  </a:moveTo>
                  <a:cubicBezTo>
                    <a:pt x="55" y="45"/>
                    <a:pt x="42" y="56"/>
                    <a:pt x="38" y="59"/>
                  </a:cubicBezTo>
                  <a:cubicBezTo>
                    <a:pt x="34" y="61"/>
                    <a:pt x="30" y="57"/>
                    <a:pt x="29" y="55"/>
                  </a:cubicBezTo>
                  <a:cubicBezTo>
                    <a:pt x="27" y="52"/>
                    <a:pt x="22" y="35"/>
                    <a:pt x="21" y="33"/>
                  </a:cubicBezTo>
                  <a:cubicBezTo>
                    <a:pt x="20" y="32"/>
                    <a:pt x="16" y="35"/>
                    <a:pt x="16" y="35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5" y="32"/>
                    <a:pt x="22" y="24"/>
                    <a:pt x="28" y="23"/>
                  </a:cubicBezTo>
                  <a:cubicBezTo>
                    <a:pt x="33" y="21"/>
                    <a:pt x="33" y="32"/>
                    <a:pt x="35" y="37"/>
                  </a:cubicBezTo>
                  <a:cubicBezTo>
                    <a:pt x="36" y="43"/>
                    <a:pt x="37" y="46"/>
                    <a:pt x="38" y="46"/>
                  </a:cubicBezTo>
                  <a:cubicBezTo>
                    <a:pt x="39" y="46"/>
                    <a:pt x="42" y="43"/>
                    <a:pt x="44" y="38"/>
                  </a:cubicBezTo>
                  <a:cubicBezTo>
                    <a:pt x="47" y="33"/>
                    <a:pt x="44" y="29"/>
                    <a:pt x="39" y="32"/>
                  </a:cubicBezTo>
                  <a:cubicBezTo>
                    <a:pt x="41" y="20"/>
                    <a:pt x="60" y="18"/>
                    <a:pt x="57" y="3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60" name="Google Shape;160;p10"/>
            <p:cNvSpPr/>
            <p:nvPr/>
          </p:nvSpPr>
          <p:spPr>
            <a:xfrm>
              <a:off x="2460" y="2725"/>
              <a:ext cx="58" cy="5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7"/>
                    <a:pt x="10" y="47"/>
                    <a:pt x="23" y="47"/>
                  </a:cubicBezTo>
                  <a:cubicBezTo>
                    <a:pt x="36" y="47"/>
                    <a:pt x="47" y="37"/>
                    <a:pt x="47" y="24"/>
                  </a:cubicBezTo>
                  <a:cubicBezTo>
                    <a:pt x="47" y="11"/>
                    <a:pt x="36" y="0"/>
                    <a:pt x="23" y="0"/>
                  </a:cubicBezTo>
                  <a:close/>
                  <a:moveTo>
                    <a:pt x="5" y="24"/>
                  </a:moveTo>
                  <a:cubicBezTo>
                    <a:pt x="5" y="14"/>
                    <a:pt x="13" y="6"/>
                    <a:pt x="23" y="6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13" y="41"/>
                    <a:pt x="5" y="33"/>
                    <a:pt x="5" y="2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61" name="Google Shape;161;p10"/>
            <p:cNvSpPr/>
            <p:nvPr/>
          </p:nvSpPr>
          <p:spPr>
            <a:xfrm>
              <a:off x="2482" y="2423"/>
              <a:ext cx="82" cy="76"/>
            </a:xfrm>
            <a:custGeom>
              <a:avLst/>
              <a:gdLst/>
              <a:ahLst/>
              <a:cxnLst/>
              <a:rect l="l" t="t" r="r" b="b"/>
              <a:pathLst>
                <a:path w="67" h="62" extrusionOk="0">
                  <a:moveTo>
                    <a:pt x="34" y="8"/>
                  </a:moveTo>
                  <a:cubicBezTo>
                    <a:pt x="30" y="8"/>
                    <a:pt x="26" y="9"/>
                    <a:pt x="23" y="10"/>
                  </a:cubicBezTo>
                  <a:cubicBezTo>
                    <a:pt x="20" y="11"/>
                    <a:pt x="17" y="12"/>
                    <a:pt x="15" y="14"/>
                  </a:cubicBezTo>
                  <a:cubicBezTo>
                    <a:pt x="11" y="18"/>
                    <a:pt x="8" y="22"/>
                    <a:pt x="8" y="27"/>
                  </a:cubicBezTo>
                  <a:cubicBezTo>
                    <a:pt x="8" y="29"/>
                    <a:pt x="9" y="32"/>
                    <a:pt x="11" y="34"/>
                  </a:cubicBezTo>
                  <a:cubicBezTo>
                    <a:pt x="12" y="37"/>
                    <a:pt x="14" y="39"/>
                    <a:pt x="17" y="41"/>
                  </a:cubicBezTo>
                  <a:cubicBezTo>
                    <a:pt x="19" y="42"/>
                    <a:pt x="20" y="44"/>
                    <a:pt x="21" y="47"/>
                  </a:cubicBezTo>
                  <a:cubicBezTo>
                    <a:pt x="21" y="47"/>
                    <a:pt x="21" y="48"/>
                    <a:pt x="21" y="49"/>
                  </a:cubicBezTo>
                  <a:cubicBezTo>
                    <a:pt x="21" y="49"/>
                    <a:pt x="22" y="48"/>
                    <a:pt x="22" y="48"/>
                  </a:cubicBezTo>
                  <a:cubicBezTo>
                    <a:pt x="24" y="46"/>
                    <a:pt x="26" y="45"/>
                    <a:pt x="28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31" y="46"/>
                    <a:pt x="32" y="46"/>
                    <a:pt x="34" y="46"/>
                  </a:cubicBezTo>
                  <a:cubicBezTo>
                    <a:pt x="37" y="46"/>
                    <a:pt x="41" y="45"/>
                    <a:pt x="44" y="44"/>
                  </a:cubicBezTo>
                  <a:cubicBezTo>
                    <a:pt x="47" y="43"/>
                    <a:pt x="50" y="41"/>
                    <a:pt x="52" y="40"/>
                  </a:cubicBezTo>
                  <a:cubicBezTo>
                    <a:pt x="56" y="36"/>
                    <a:pt x="59" y="32"/>
                    <a:pt x="59" y="27"/>
                  </a:cubicBezTo>
                  <a:cubicBezTo>
                    <a:pt x="59" y="22"/>
                    <a:pt x="56" y="18"/>
                    <a:pt x="52" y="14"/>
                  </a:cubicBezTo>
                  <a:cubicBezTo>
                    <a:pt x="50" y="12"/>
                    <a:pt x="47" y="11"/>
                    <a:pt x="44" y="10"/>
                  </a:cubicBezTo>
                  <a:cubicBezTo>
                    <a:pt x="41" y="9"/>
                    <a:pt x="37" y="8"/>
                    <a:pt x="34" y="8"/>
                  </a:cubicBezTo>
                  <a:close/>
                  <a:moveTo>
                    <a:pt x="34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52" y="0"/>
                    <a:pt x="67" y="12"/>
                    <a:pt x="67" y="27"/>
                  </a:cubicBezTo>
                  <a:cubicBezTo>
                    <a:pt x="67" y="42"/>
                    <a:pt x="52" y="54"/>
                    <a:pt x="34" y="54"/>
                  </a:cubicBezTo>
                  <a:cubicBezTo>
                    <a:pt x="32" y="54"/>
                    <a:pt x="30" y="54"/>
                    <a:pt x="28" y="54"/>
                  </a:cubicBezTo>
                  <a:cubicBezTo>
                    <a:pt x="21" y="61"/>
                    <a:pt x="13" y="62"/>
                    <a:pt x="4" y="62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9" y="58"/>
                    <a:pt x="13" y="54"/>
                    <a:pt x="13" y="50"/>
                  </a:cubicBezTo>
                  <a:cubicBezTo>
                    <a:pt x="13" y="49"/>
                    <a:pt x="13" y="49"/>
                    <a:pt x="12" y="48"/>
                  </a:cubicBezTo>
                  <a:cubicBezTo>
                    <a:pt x="5" y="43"/>
                    <a:pt x="0" y="35"/>
                    <a:pt x="0" y="27"/>
                  </a:cubicBezTo>
                  <a:cubicBezTo>
                    <a:pt x="0" y="12"/>
                    <a:pt x="15" y="0"/>
                    <a:pt x="34" y="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62" name="Google Shape;162;p10"/>
            <p:cNvSpPr/>
            <p:nvPr/>
          </p:nvSpPr>
          <p:spPr>
            <a:xfrm>
              <a:off x="2494" y="1730"/>
              <a:ext cx="80" cy="79"/>
            </a:xfrm>
            <a:custGeom>
              <a:avLst/>
              <a:gdLst/>
              <a:ahLst/>
              <a:cxnLst/>
              <a:rect l="l" t="t" r="r" b="b"/>
              <a:pathLst>
                <a:path w="65" h="64" extrusionOk="0">
                  <a:moveTo>
                    <a:pt x="62" y="36"/>
                  </a:moveTo>
                  <a:cubicBezTo>
                    <a:pt x="62" y="35"/>
                    <a:pt x="62" y="34"/>
                    <a:pt x="62" y="32"/>
                  </a:cubicBezTo>
                  <a:cubicBezTo>
                    <a:pt x="62" y="16"/>
                    <a:pt x="49" y="2"/>
                    <a:pt x="33" y="2"/>
                  </a:cubicBezTo>
                  <a:cubicBezTo>
                    <a:pt x="31" y="2"/>
                    <a:pt x="29" y="3"/>
                    <a:pt x="28" y="3"/>
                  </a:cubicBezTo>
                  <a:cubicBezTo>
                    <a:pt x="25" y="1"/>
                    <a:pt x="22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1"/>
                    <a:pt x="1" y="25"/>
                    <a:pt x="3" y="27"/>
                  </a:cubicBezTo>
                  <a:cubicBezTo>
                    <a:pt x="3" y="29"/>
                    <a:pt x="3" y="31"/>
                    <a:pt x="3" y="32"/>
                  </a:cubicBezTo>
                  <a:cubicBezTo>
                    <a:pt x="3" y="49"/>
                    <a:pt x="16" y="62"/>
                    <a:pt x="33" y="62"/>
                  </a:cubicBezTo>
                  <a:cubicBezTo>
                    <a:pt x="34" y="62"/>
                    <a:pt x="36" y="62"/>
                    <a:pt x="38" y="61"/>
                  </a:cubicBezTo>
                  <a:cubicBezTo>
                    <a:pt x="41" y="63"/>
                    <a:pt x="44" y="64"/>
                    <a:pt x="47" y="64"/>
                  </a:cubicBezTo>
                  <a:cubicBezTo>
                    <a:pt x="57" y="64"/>
                    <a:pt x="65" y="56"/>
                    <a:pt x="65" y="46"/>
                  </a:cubicBezTo>
                  <a:cubicBezTo>
                    <a:pt x="65" y="43"/>
                    <a:pt x="64" y="39"/>
                    <a:pt x="62" y="36"/>
                  </a:cubicBezTo>
                  <a:close/>
                  <a:moveTo>
                    <a:pt x="35" y="54"/>
                  </a:moveTo>
                  <a:cubicBezTo>
                    <a:pt x="26" y="55"/>
                    <a:pt x="21" y="52"/>
                    <a:pt x="17" y="49"/>
                  </a:cubicBezTo>
                  <a:cubicBezTo>
                    <a:pt x="13" y="44"/>
                    <a:pt x="15" y="40"/>
                    <a:pt x="18" y="39"/>
                  </a:cubicBezTo>
                  <a:cubicBezTo>
                    <a:pt x="22" y="39"/>
                    <a:pt x="24" y="43"/>
                    <a:pt x="26" y="45"/>
                  </a:cubicBezTo>
                  <a:cubicBezTo>
                    <a:pt x="28" y="46"/>
                    <a:pt x="36" y="49"/>
                    <a:pt x="40" y="44"/>
                  </a:cubicBezTo>
                  <a:cubicBezTo>
                    <a:pt x="44" y="39"/>
                    <a:pt x="37" y="37"/>
                    <a:pt x="32" y="36"/>
                  </a:cubicBezTo>
                  <a:cubicBezTo>
                    <a:pt x="24" y="35"/>
                    <a:pt x="14" y="31"/>
                    <a:pt x="15" y="23"/>
                  </a:cubicBezTo>
                  <a:cubicBezTo>
                    <a:pt x="16" y="15"/>
                    <a:pt x="22" y="11"/>
                    <a:pt x="28" y="10"/>
                  </a:cubicBezTo>
                  <a:cubicBezTo>
                    <a:pt x="37" y="9"/>
                    <a:pt x="42" y="11"/>
                    <a:pt x="46" y="15"/>
                  </a:cubicBezTo>
                  <a:cubicBezTo>
                    <a:pt x="51" y="19"/>
                    <a:pt x="48" y="24"/>
                    <a:pt x="45" y="24"/>
                  </a:cubicBezTo>
                  <a:cubicBezTo>
                    <a:pt x="42" y="24"/>
                    <a:pt x="39" y="17"/>
                    <a:pt x="32" y="17"/>
                  </a:cubicBezTo>
                  <a:cubicBezTo>
                    <a:pt x="25" y="17"/>
                    <a:pt x="20" y="24"/>
                    <a:pt x="29" y="26"/>
                  </a:cubicBezTo>
                  <a:cubicBezTo>
                    <a:pt x="37" y="29"/>
                    <a:pt x="47" y="29"/>
                    <a:pt x="50" y="37"/>
                  </a:cubicBezTo>
                  <a:cubicBezTo>
                    <a:pt x="53" y="45"/>
                    <a:pt x="45" y="54"/>
                    <a:pt x="35" y="5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63" name="Google Shape;163;p10"/>
            <p:cNvSpPr/>
            <p:nvPr/>
          </p:nvSpPr>
          <p:spPr>
            <a:xfrm>
              <a:off x="2322" y="2132"/>
              <a:ext cx="80" cy="81"/>
            </a:xfrm>
            <a:custGeom>
              <a:avLst/>
              <a:gdLst/>
              <a:ahLst/>
              <a:cxnLst/>
              <a:rect l="l" t="t" r="r" b="b"/>
              <a:pathLst>
                <a:path w="65" h="66" extrusionOk="0">
                  <a:moveTo>
                    <a:pt x="61" y="19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5" y="14"/>
                    <a:pt x="65" y="14"/>
                    <a:pt x="65" y="14"/>
                  </a:cubicBezTo>
                  <a:lnTo>
                    <a:pt x="61" y="19"/>
                  </a:lnTo>
                  <a:close/>
                  <a:moveTo>
                    <a:pt x="57" y="23"/>
                  </a:moveTo>
                  <a:cubicBezTo>
                    <a:pt x="55" y="45"/>
                    <a:pt x="55" y="45"/>
                    <a:pt x="55" y="45"/>
                  </a:cubicBezTo>
                  <a:cubicBezTo>
                    <a:pt x="37" y="45"/>
                    <a:pt x="10" y="66"/>
                    <a:pt x="10" y="66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6" y="45"/>
                    <a:pt x="26" y="45"/>
                  </a:cubicBezTo>
                  <a:cubicBezTo>
                    <a:pt x="30" y="45"/>
                    <a:pt x="33" y="43"/>
                    <a:pt x="33" y="39"/>
                  </a:cubicBezTo>
                  <a:cubicBezTo>
                    <a:pt x="33" y="36"/>
                    <a:pt x="30" y="33"/>
                    <a:pt x="26" y="33"/>
                  </a:cubicBezTo>
                  <a:cubicBezTo>
                    <a:pt x="23" y="33"/>
                    <a:pt x="20" y="36"/>
                    <a:pt x="20" y="39"/>
                  </a:cubicBezTo>
                  <a:cubicBezTo>
                    <a:pt x="20" y="40"/>
                    <a:pt x="20" y="41"/>
                    <a:pt x="21" y="41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20" y="29"/>
                    <a:pt x="20" y="10"/>
                  </a:cubicBezTo>
                  <a:cubicBezTo>
                    <a:pt x="43" y="8"/>
                    <a:pt x="43" y="8"/>
                    <a:pt x="43" y="8"/>
                  </a:cubicBezTo>
                  <a:lnTo>
                    <a:pt x="57" y="2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64" name="Google Shape;164;p10"/>
            <p:cNvSpPr/>
            <p:nvPr/>
          </p:nvSpPr>
          <p:spPr>
            <a:xfrm>
              <a:off x="2223" y="1892"/>
              <a:ext cx="47" cy="63"/>
            </a:xfrm>
            <a:custGeom>
              <a:avLst/>
              <a:gdLst/>
              <a:ahLst/>
              <a:cxnLst/>
              <a:rect l="l" t="t" r="r" b="b"/>
              <a:pathLst>
                <a:path w="38" h="51" extrusionOk="0">
                  <a:moveTo>
                    <a:pt x="38" y="31"/>
                  </a:moveTo>
                  <a:cubicBezTo>
                    <a:pt x="38" y="31"/>
                    <a:pt x="38" y="31"/>
                    <a:pt x="38" y="31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8" y="16"/>
                    <a:pt x="19" y="0"/>
                    <a:pt x="19" y="0"/>
                  </a:cubicBezTo>
                  <a:cubicBezTo>
                    <a:pt x="19" y="0"/>
                    <a:pt x="1" y="16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42"/>
                    <a:pt x="9" y="51"/>
                    <a:pt x="19" y="51"/>
                  </a:cubicBezTo>
                  <a:cubicBezTo>
                    <a:pt x="30" y="51"/>
                    <a:pt x="38" y="42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2"/>
                    <a:pt x="38" y="32"/>
                    <a:pt x="38" y="31"/>
                  </a:cubicBezTo>
                  <a:close/>
                  <a:moveTo>
                    <a:pt x="32" y="32"/>
                  </a:moveTo>
                  <a:cubicBezTo>
                    <a:pt x="32" y="32"/>
                    <a:pt x="32" y="32"/>
                    <a:pt x="32" y="32"/>
                  </a:cubicBezTo>
                  <a:cubicBezTo>
                    <a:pt x="32" y="35"/>
                    <a:pt x="30" y="38"/>
                    <a:pt x="28" y="41"/>
                  </a:cubicBezTo>
                  <a:cubicBezTo>
                    <a:pt x="26" y="43"/>
                    <a:pt x="23" y="44"/>
                    <a:pt x="19" y="44"/>
                  </a:cubicBezTo>
                  <a:cubicBezTo>
                    <a:pt x="19" y="44"/>
                    <a:pt x="18" y="44"/>
                    <a:pt x="17" y="44"/>
                  </a:cubicBezTo>
                  <a:cubicBezTo>
                    <a:pt x="24" y="40"/>
                    <a:pt x="29" y="33"/>
                    <a:pt x="29" y="24"/>
                  </a:cubicBezTo>
                  <a:cubicBezTo>
                    <a:pt x="29" y="23"/>
                    <a:pt x="29" y="22"/>
                    <a:pt x="29" y="21"/>
                  </a:cubicBezTo>
                  <a:cubicBezTo>
                    <a:pt x="31" y="25"/>
                    <a:pt x="32" y="28"/>
                    <a:pt x="32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2"/>
                    <a:pt x="32" y="32"/>
                    <a:pt x="32" y="32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65" name="Google Shape;165;p10"/>
            <p:cNvSpPr/>
            <p:nvPr/>
          </p:nvSpPr>
          <p:spPr>
            <a:xfrm>
              <a:off x="3226" y="2560"/>
              <a:ext cx="74" cy="75"/>
            </a:xfrm>
            <a:custGeom>
              <a:avLst/>
              <a:gdLst/>
              <a:ahLst/>
              <a:cxnLst/>
              <a:rect l="l" t="t" r="r" b="b"/>
              <a:pathLst>
                <a:path w="60" h="61" extrusionOk="0">
                  <a:moveTo>
                    <a:pt x="30" y="0"/>
                  </a:moveTo>
                  <a:cubicBezTo>
                    <a:pt x="13" y="0"/>
                    <a:pt x="0" y="14"/>
                    <a:pt x="0" y="30"/>
                  </a:cubicBezTo>
                  <a:cubicBezTo>
                    <a:pt x="0" y="47"/>
                    <a:pt x="13" y="61"/>
                    <a:pt x="30" y="61"/>
                  </a:cubicBezTo>
                  <a:cubicBezTo>
                    <a:pt x="47" y="61"/>
                    <a:pt x="60" y="47"/>
                    <a:pt x="60" y="30"/>
                  </a:cubicBezTo>
                  <a:cubicBezTo>
                    <a:pt x="60" y="14"/>
                    <a:pt x="47" y="0"/>
                    <a:pt x="30" y="0"/>
                  </a:cubicBezTo>
                  <a:close/>
                  <a:moveTo>
                    <a:pt x="30" y="55"/>
                  </a:moveTo>
                  <a:cubicBezTo>
                    <a:pt x="16" y="55"/>
                    <a:pt x="5" y="44"/>
                    <a:pt x="5" y="30"/>
                  </a:cubicBezTo>
                  <a:cubicBezTo>
                    <a:pt x="5" y="17"/>
                    <a:pt x="16" y="6"/>
                    <a:pt x="30" y="6"/>
                  </a:cubicBezTo>
                  <a:cubicBezTo>
                    <a:pt x="44" y="6"/>
                    <a:pt x="55" y="17"/>
                    <a:pt x="55" y="30"/>
                  </a:cubicBezTo>
                  <a:cubicBezTo>
                    <a:pt x="55" y="44"/>
                    <a:pt x="44" y="55"/>
                    <a:pt x="30" y="55"/>
                  </a:cubicBezTo>
                  <a:close/>
                  <a:moveTo>
                    <a:pt x="26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6" y="23"/>
                    <a:pt x="26" y="23"/>
                    <a:pt x="26" y="23"/>
                  </a:cubicBezTo>
                  <a:lnTo>
                    <a:pt x="26" y="15"/>
                  </a:lnTo>
                  <a:close/>
                  <a:moveTo>
                    <a:pt x="38" y="46"/>
                  </a:moveTo>
                  <a:cubicBezTo>
                    <a:pt x="22" y="46"/>
                    <a:pt x="22" y="46"/>
                    <a:pt x="22" y="46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6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66" name="Google Shape;166;p10"/>
            <p:cNvSpPr/>
            <p:nvPr/>
          </p:nvSpPr>
          <p:spPr>
            <a:xfrm>
              <a:off x="2196" y="2438"/>
              <a:ext cx="101" cy="107"/>
            </a:xfrm>
            <a:custGeom>
              <a:avLst/>
              <a:gdLst/>
              <a:ahLst/>
              <a:cxnLst/>
              <a:rect l="l" t="t" r="r" b="b"/>
              <a:pathLst>
                <a:path w="82" h="87" extrusionOk="0">
                  <a:moveTo>
                    <a:pt x="78" y="2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47" y="0"/>
                    <a:pt x="43" y="0"/>
                    <a:pt x="40" y="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3"/>
                    <a:pt x="4" y="65"/>
                  </a:cubicBezTo>
                  <a:cubicBezTo>
                    <a:pt x="32" y="85"/>
                    <a:pt x="32" y="85"/>
                    <a:pt x="32" y="85"/>
                  </a:cubicBezTo>
                  <a:cubicBezTo>
                    <a:pt x="35" y="87"/>
                    <a:pt x="40" y="87"/>
                    <a:pt x="42" y="84"/>
                  </a:cubicBezTo>
                  <a:cubicBezTo>
                    <a:pt x="80" y="32"/>
                    <a:pt x="80" y="32"/>
                    <a:pt x="80" y="32"/>
                  </a:cubicBezTo>
                  <a:cubicBezTo>
                    <a:pt x="82" y="29"/>
                    <a:pt x="81" y="25"/>
                    <a:pt x="78" y="22"/>
                  </a:cubicBezTo>
                  <a:close/>
                  <a:moveTo>
                    <a:pt x="54" y="9"/>
                  </a:moveTo>
                  <a:cubicBezTo>
                    <a:pt x="70" y="21"/>
                    <a:pt x="70" y="21"/>
                    <a:pt x="70" y="21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53" y="11"/>
                    <a:pt x="53" y="11"/>
                    <a:pt x="53" y="11"/>
                  </a:cubicBezTo>
                  <a:lnTo>
                    <a:pt x="54" y="9"/>
                  </a:lnTo>
                  <a:close/>
                  <a:moveTo>
                    <a:pt x="21" y="71"/>
                  </a:moveTo>
                  <a:cubicBezTo>
                    <a:pt x="19" y="70"/>
                    <a:pt x="18" y="67"/>
                    <a:pt x="20" y="64"/>
                  </a:cubicBezTo>
                  <a:cubicBezTo>
                    <a:pt x="22" y="62"/>
                    <a:pt x="25" y="62"/>
                    <a:pt x="27" y="63"/>
                  </a:cubicBezTo>
                  <a:cubicBezTo>
                    <a:pt x="29" y="65"/>
                    <a:pt x="29" y="68"/>
                    <a:pt x="28" y="70"/>
                  </a:cubicBezTo>
                  <a:cubicBezTo>
                    <a:pt x="26" y="72"/>
                    <a:pt x="23" y="73"/>
                    <a:pt x="21" y="71"/>
                  </a:cubicBezTo>
                  <a:close/>
                  <a:moveTo>
                    <a:pt x="45" y="71"/>
                  </a:moveTo>
                  <a:cubicBezTo>
                    <a:pt x="14" y="48"/>
                    <a:pt x="14" y="48"/>
                    <a:pt x="14" y="48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74" y="31"/>
                    <a:pt x="74" y="31"/>
                    <a:pt x="74" y="31"/>
                  </a:cubicBezTo>
                  <a:lnTo>
                    <a:pt x="45" y="7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67" name="Google Shape;167;p10"/>
            <p:cNvSpPr/>
            <p:nvPr/>
          </p:nvSpPr>
          <p:spPr>
            <a:xfrm>
              <a:off x="2792" y="2724"/>
              <a:ext cx="84" cy="8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54"/>
                    <a:pt x="16" y="69"/>
                    <a:pt x="35" y="69"/>
                  </a:cubicBezTo>
                  <a:cubicBezTo>
                    <a:pt x="54" y="69"/>
                    <a:pt x="69" y="54"/>
                    <a:pt x="69" y="35"/>
                  </a:cubicBezTo>
                  <a:cubicBezTo>
                    <a:pt x="69" y="16"/>
                    <a:pt x="54" y="0"/>
                    <a:pt x="35" y="0"/>
                  </a:cubicBezTo>
                  <a:close/>
                  <a:moveTo>
                    <a:pt x="55" y="30"/>
                  </a:moveTo>
                  <a:cubicBezTo>
                    <a:pt x="53" y="43"/>
                    <a:pt x="40" y="53"/>
                    <a:pt x="36" y="56"/>
                  </a:cubicBezTo>
                  <a:cubicBezTo>
                    <a:pt x="32" y="58"/>
                    <a:pt x="29" y="55"/>
                    <a:pt x="28" y="52"/>
                  </a:cubicBezTo>
                  <a:cubicBezTo>
                    <a:pt x="26" y="49"/>
                    <a:pt x="22" y="33"/>
                    <a:pt x="21" y="32"/>
                  </a:cubicBezTo>
                  <a:cubicBezTo>
                    <a:pt x="19" y="30"/>
                    <a:pt x="16" y="33"/>
                    <a:pt x="16" y="33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4" y="31"/>
                    <a:pt x="21" y="23"/>
                    <a:pt x="27" y="22"/>
                  </a:cubicBezTo>
                  <a:cubicBezTo>
                    <a:pt x="32" y="20"/>
                    <a:pt x="32" y="30"/>
                    <a:pt x="34" y="35"/>
                  </a:cubicBezTo>
                  <a:cubicBezTo>
                    <a:pt x="35" y="41"/>
                    <a:pt x="36" y="44"/>
                    <a:pt x="37" y="44"/>
                  </a:cubicBezTo>
                  <a:cubicBezTo>
                    <a:pt x="38" y="44"/>
                    <a:pt x="40" y="41"/>
                    <a:pt x="43" y="36"/>
                  </a:cubicBezTo>
                  <a:cubicBezTo>
                    <a:pt x="45" y="32"/>
                    <a:pt x="42" y="28"/>
                    <a:pt x="38" y="31"/>
                  </a:cubicBezTo>
                  <a:cubicBezTo>
                    <a:pt x="40" y="20"/>
                    <a:pt x="57" y="17"/>
                    <a:pt x="55" y="3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68" name="Google Shape;168;p10"/>
            <p:cNvSpPr/>
            <p:nvPr/>
          </p:nvSpPr>
          <p:spPr>
            <a:xfrm>
              <a:off x="2467" y="1247"/>
              <a:ext cx="81" cy="71"/>
            </a:xfrm>
            <a:custGeom>
              <a:avLst/>
              <a:gdLst/>
              <a:ahLst/>
              <a:cxnLst/>
              <a:rect l="l" t="t" r="r" b="b"/>
              <a:pathLst>
                <a:path w="66" h="58" extrusionOk="0">
                  <a:moveTo>
                    <a:pt x="66" y="19"/>
                  </a:moveTo>
                  <a:cubicBezTo>
                    <a:pt x="66" y="8"/>
                    <a:pt x="57" y="0"/>
                    <a:pt x="47" y="0"/>
                  </a:cubicBezTo>
                  <a:cubicBezTo>
                    <a:pt x="41" y="0"/>
                    <a:pt x="36" y="2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  <a:cubicBezTo>
                    <a:pt x="8" y="0"/>
                    <a:pt x="0" y="8"/>
                    <a:pt x="0" y="19"/>
                  </a:cubicBezTo>
                  <a:cubicBezTo>
                    <a:pt x="0" y="24"/>
                    <a:pt x="2" y="29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8" y="56"/>
                    <a:pt x="31" y="58"/>
                    <a:pt x="33" y="58"/>
                  </a:cubicBezTo>
                  <a:cubicBezTo>
                    <a:pt x="35" y="58"/>
                    <a:pt x="37" y="56"/>
                    <a:pt x="39" y="54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63" y="29"/>
                    <a:pt x="66" y="24"/>
                    <a:pt x="66" y="19"/>
                  </a:cubicBezTo>
                  <a:close/>
                  <a:moveTo>
                    <a:pt x="54" y="27"/>
                  </a:moveTo>
                  <a:cubicBezTo>
                    <a:pt x="33" y="48"/>
                    <a:pt x="33" y="48"/>
                    <a:pt x="33" y="48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9" y="25"/>
                    <a:pt x="8" y="22"/>
                    <a:pt x="8" y="19"/>
                  </a:cubicBezTo>
                  <a:cubicBezTo>
                    <a:pt x="8" y="13"/>
                    <a:pt x="13" y="8"/>
                    <a:pt x="19" y="8"/>
                  </a:cubicBezTo>
                  <a:cubicBezTo>
                    <a:pt x="22" y="8"/>
                    <a:pt x="24" y="9"/>
                    <a:pt x="27" y="12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41" y="9"/>
                    <a:pt x="44" y="8"/>
                    <a:pt x="47" y="8"/>
                  </a:cubicBezTo>
                  <a:cubicBezTo>
                    <a:pt x="53" y="8"/>
                    <a:pt x="57" y="13"/>
                    <a:pt x="57" y="19"/>
                  </a:cubicBezTo>
                  <a:cubicBezTo>
                    <a:pt x="57" y="22"/>
                    <a:pt x="56" y="25"/>
                    <a:pt x="54" y="27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69" name="Google Shape;169;p10"/>
            <p:cNvSpPr/>
            <p:nvPr/>
          </p:nvSpPr>
          <p:spPr>
            <a:xfrm>
              <a:off x="2224" y="1466"/>
              <a:ext cx="92" cy="108"/>
            </a:xfrm>
            <a:custGeom>
              <a:avLst/>
              <a:gdLst/>
              <a:ahLst/>
              <a:cxnLst/>
              <a:rect l="l" t="t" r="r" b="b"/>
              <a:pathLst>
                <a:path w="75" h="88" extrusionOk="0">
                  <a:moveTo>
                    <a:pt x="54" y="0"/>
                  </a:moveTo>
                  <a:cubicBezTo>
                    <a:pt x="40" y="23"/>
                    <a:pt x="29" y="12"/>
                    <a:pt x="13" y="28"/>
                  </a:cubicBezTo>
                  <a:cubicBezTo>
                    <a:pt x="0" y="42"/>
                    <a:pt x="4" y="59"/>
                    <a:pt x="16" y="65"/>
                  </a:cubicBezTo>
                  <a:cubicBezTo>
                    <a:pt x="28" y="59"/>
                    <a:pt x="40" y="46"/>
                    <a:pt x="48" y="27"/>
                  </a:cubicBezTo>
                  <a:cubicBezTo>
                    <a:pt x="48" y="27"/>
                    <a:pt x="56" y="51"/>
                    <a:pt x="32" y="75"/>
                  </a:cubicBezTo>
                  <a:cubicBezTo>
                    <a:pt x="44" y="88"/>
                    <a:pt x="64" y="79"/>
                    <a:pt x="69" y="57"/>
                  </a:cubicBezTo>
                  <a:cubicBezTo>
                    <a:pt x="75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9"/>
                    <a:pt x="4" y="83"/>
                    <a:pt x="10" y="83"/>
                  </a:cubicBezTo>
                  <a:cubicBezTo>
                    <a:pt x="14" y="83"/>
                    <a:pt x="35" y="71"/>
                    <a:pt x="46" y="41"/>
                  </a:cubicBezTo>
                  <a:cubicBezTo>
                    <a:pt x="30" y="70"/>
                    <a:pt x="5" y="78"/>
                    <a:pt x="4" y="78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70" name="Google Shape;170;p10"/>
            <p:cNvSpPr/>
            <p:nvPr/>
          </p:nvSpPr>
          <p:spPr>
            <a:xfrm>
              <a:off x="1648" y="2519"/>
              <a:ext cx="61" cy="62"/>
            </a:xfrm>
            <a:custGeom>
              <a:avLst/>
              <a:gdLst/>
              <a:ahLst/>
              <a:cxnLst/>
              <a:rect l="l" t="t" r="r" b="b"/>
              <a:pathLst>
                <a:path w="50" h="51" extrusionOk="0">
                  <a:moveTo>
                    <a:pt x="6" y="25"/>
                  </a:moveTo>
                  <a:cubicBezTo>
                    <a:pt x="6" y="32"/>
                    <a:pt x="10" y="39"/>
                    <a:pt x="17" y="4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20"/>
                    <a:pt x="6" y="22"/>
                    <a:pt x="6" y="25"/>
                  </a:cubicBezTo>
                  <a:close/>
                  <a:moveTo>
                    <a:pt x="38" y="24"/>
                  </a:moveTo>
                  <a:cubicBezTo>
                    <a:pt x="38" y="22"/>
                    <a:pt x="37" y="20"/>
                    <a:pt x="36" y="19"/>
                  </a:cubicBezTo>
                  <a:cubicBezTo>
                    <a:pt x="35" y="18"/>
                    <a:pt x="34" y="16"/>
                    <a:pt x="34" y="15"/>
                  </a:cubicBezTo>
                  <a:cubicBezTo>
                    <a:pt x="34" y="13"/>
                    <a:pt x="36" y="11"/>
                    <a:pt x="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4" y="8"/>
                    <a:pt x="30" y="7"/>
                    <a:pt x="25" y="7"/>
                  </a:cubicBezTo>
                  <a:cubicBezTo>
                    <a:pt x="18" y="7"/>
                    <a:pt x="12" y="10"/>
                    <a:pt x="9" y="15"/>
                  </a:cubicBezTo>
                  <a:cubicBezTo>
                    <a:pt x="9" y="15"/>
                    <a:pt x="10" y="15"/>
                    <a:pt x="10" y="15"/>
                  </a:cubicBezTo>
                  <a:cubicBezTo>
                    <a:pt x="12" y="15"/>
                    <a:pt x="15" y="15"/>
                    <a:pt x="15" y="15"/>
                  </a:cubicBezTo>
                  <a:cubicBezTo>
                    <a:pt x="16" y="15"/>
                    <a:pt x="16" y="16"/>
                    <a:pt x="15" y="16"/>
                  </a:cubicBezTo>
                  <a:cubicBezTo>
                    <a:pt x="15" y="16"/>
                    <a:pt x="14" y="16"/>
                    <a:pt x="13" y="16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6"/>
                    <a:pt x="19" y="16"/>
                    <a:pt x="19" y="16"/>
                  </a:cubicBezTo>
                  <a:cubicBezTo>
                    <a:pt x="18" y="16"/>
                    <a:pt x="19" y="15"/>
                    <a:pt x="20" y="15"/>
                  </a:cubicBezTo>
                  <a:cubicBezTo>
                    <a:pt x="20" y="15"/>
                    <a:pt x="23" y="15"/>
                    <a:pt x="25" y="15"/>
                  </a:cubicBezTo>
                  <a:cubicBezTo>
                    <a:pt x="27" y="15"/>
                    <a:pt x="30" y="15"/>
                    <a:pt x="30" y="15"/>
                  </a:cubicBezTo>
                  <a:cubicBezTo>
                    <a:pt x="31" y="15"/>
                    <a:pt x="31" y="16"/>
                    <a:pt x="30" y="16"/>
                  </a:cubicBezTo>
                  <a:cubicBezTo>
                    <a:pt x="30" y="16"/>
                    <a:pt x="29" y="16"/>
                    <a:pt x="28" y="1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7" y="28"/>
                    <a:pt x="38" y="26"/>
                    <a:pt x="38" y="24"/>
                  </a:cubicBezTo>
                  <a:close/>
                  <a:moveTo>
                    <a:pt x="25" y="27"/>
                  </a:moveTo>
                  <a:cubicBezTo>
                    <a:pt x="20" y="43"/>
                    <a:pt x="20" y="43"/>
                    <a:pt x="20" y="43"/>
                  </a:cubicBezTo>
                  <a:cubicBezTo>
                    <a:pt x="21" y="43"/>
                    <a:pt x="23" y="44"/>
                    <a:pt x="25" y="44"/>
                  </a:cubicBezTo>
                  <a:cubicBezTo>
                    <a:pt x="27" y="44"/>
                    <a:pt x="29" y="43"/>
                    <a:pt x="31" y="43"/>
                  </a:cubicBezTo>
                  <a:cubicBezTo>
                    <a:pt x="31" y="43"/>
                    <a:pt x="31" y="42"/>
                    <a:pt x="31" y="42"/>
                  </a:cubicBezTo>
                  <a:lnTo>
                    <a:pt x="25" y="27"/>
                  </a:lnTo>
                  <a:close/>
                  <a:moveTo>
                    <a:pt x="42" y="16"/>
                  </a:moveTo>
                  <a:cubicBezTo>
                    <a:pt x="42" y="17"/>
                    <a:pt x="42" y="17"/>
                    <a:pt x="42" y="18"/>
                  </a:cubicBezTo>
                  <a:cubicBezTo>
                    <a:pt x="42" y="20"/>
                    <a:pt x="41" y="22"/>
                    <a:pt x="40" y="25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40" y="38"/>
                    <a:pt x="44" y="32"/>
                    <a:pt x="44" y="25"/>
                  </a:cubicBezTo>
                  <a:cubicBezTo>
                    <a:pt x="44" y="22"/>
                    <a:pt x="43" y="19"/>
                    <a:pt x="42" y="16"/>
                  </a:cubicBezTo>
                  <a:close/>
                  <a:moveTo>
                    <a:pt x="25" y="0"/>
                  </a:moveTo>
                  <a:cubicBezTo>
                    <a:pt x="11" y="0"/>
                    <a:pt x="0" y="11"/>
                    <a:pt x="0" y="25"/>
                  </a:cubicBezTo>
                  <a:cubicBezTo>
                    <a:pt x="0" y="39"/>
                    <a:pt x="11" y="51"/>
                    <a:pt x="25" y="51"/>
                  </a:cubicBezTo>
                  <a:cubicBezTo>
                    <a:pt x="39" y="51"/>
                    <a:pt x="50" y="39"/>
                    <a:pt x="50" y="25"/>
                  </a:cubicBezTo>
                  <a:cubicBezTo>
                    <a:pt x="50" y="11"/>
                    <a:pt x="39" y="0"/>
                    <a:pt x="25" y="0"/>
                  </a:cubicBezTo>
                  <a:close/>
                  <a:moveTo>
                    <a:pt x="25" y="47"/>
                  </a:moveTo>
                  <a:cubicBezTo>
                    <a:pt x="13" y="47"/>
                    <a:pt x="3" y="37"/>
                    <a:pt x="3" y="25"/>
                  </a:cubicBezTo>
                  <a:cubicBezTo>
                    <a:pt x="3" y="13"/>
                    <a:pt x="13" y="3"/>
                    <a:pt x="25" y="3"/>
                  </a:cubicBezTo>
                  <a:cubicBezTo>
                    <a:pt x="37" y="3"/>
                    <a:pt x="47" y="13"/>
                    <a:pt x="47" y="25"/>
                  </a:cubicBezTo>
                  <a:cubicBezTo>
                    <a:pt x="47" y="37"/>
                    <a:pt x="37" y="47"/>
                    <a:pt x="25" y="47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71" name="Google Shape;171;p10"/>
            <p:cNvSpPr/>
            <p:nvPr/>
          </p:nvSpPr>
          <p:spPr>
            <a:xfrm>
              <a:off x="1857" y="1775"/>
              <a:ext cx="101" cy="101"/>
            </a:xfrm>
            <a:custGeom>
              <a:avLst/>
              <a:gdLst/>
              <a:ahLst/>
              <a:cxnLst/>
              <a:rect l="l" t="t" r="r" b="b"/>
              <a:pathLst>
                <a:path w="82" h="82" extrusionOk="0">
                  <a:moveTo>
                    <a:pt x="79" y="69"/>
                  </a:moveTo>
                  <a:cubicBezTo>
                    <a:pt x="60" y="53"/>
                    <a:pt x="60" y="53"/>
                    <a:pt x="60" y="53"/>
                  </a:cubicBezTo>
                  <a:cubicBezTo>
                    <a:pt x="58" y="51"/>
                    <a:pt x="56" y="50"/>
                    <a:pt x="54" y="50"/>
                  </a:cubicBezTo>
                  <a:cubicBezTo>
                    <a:pt x="58" y="45"/>
                    <a:pt x="61" y="38"/>
                    <a:pt x="61" y="30"/>
                  </a:cubicBezTo>
                  <a:cubicBezTo>
                    <a:pt x="61" y="13"/>
                    <a:pt x="47" y="0"/>
                    <a:pt x="30" y="0"/>
                  </a:cubicBezTo>
                  <a:cubicBezTo>
                    <a:pt x="14" y="0"/>
                    <a:pt x="0" y="13"/>
                    <a:pt x="0" y="30"/>
                  </a:cubicBezTo>
                  <a:cubicBezTo>
                    <a:pt x="0" y="47"/>
                    <a:pt x="14" y="61"/>
                    <a:pt x="30" y="61"/>
                  </a:cubicBezTo>
                  <a:cubicBezTo>
                    <a:pt x="38" y="61"/>
                    <a:pt x="45" y="58"/>
                    <a:pt x="50" y="54"/>
                  </a:cubicBezTo>
                  <a:cubicBezTo>
                    <a:pt x="50" y="55"/>
                    <a:pt x="51" y="58"/>
                    <a:pt x="53" y="60"/>
                  </a:cubicBezTo>
                  <a:cubicBezTo>
                    <a:pt x="69" y="79"/>
                    <a:pt x="69" y="79"/>
                    <a:pt x="69" y="79"/>
                  </a:cubicBezTo>
                  <a:cubicBezTo>
                    <a:pt x="72" y="82"/>
                    <a:pt x="77" y="82"/>
                    <a:pt x="80" y="79"/>
                  </a:cubicBezTo>
                  <a:cubicBezTo>
                    <a:pt x="82" y="77"/>
                    <a:pt x="82" y="72"/>
                    <a:pt x="79" y="69"/>
                  </a:cubicBezTo>
                  <a:close/>
                  <a:moveTo>
                    <a:pt x="30" y="51"/>
                  </a:moveTo>
                  <a:cubicBezTo>
                    <a:pt x="19" y="51"/>
                    <a:pt x="10" y="42"/>
                    <a:pt x="10" y="30"/>
                  </a:cubicBezTo>
                  <a:cubicBezTo>
                    <a:pt x="10" y="19"/>
                    <a:pt x="19" y="10"/>
                    <a:pt x="30" y="10"/>
                  </a:cubicBezTo>
                  <a:cubicBezTo>
                    <a:pt x="42" y="10"/>
                    <a:pt x="51" y="19"/>
                    <a:pt x="51" y="30"/>
                  </a:cubicBezTo>
                  <a:cubicBezTo>
                    <a:pt x="51" y="42"/>
                    <a:pt x="42" y="51"/>
                    <a:pt x="30" y="5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72" name="Google Shape;172;p10"/>
            <p:cNvSpPr/>
            <p:nvPr/>
          </p:nvSpPr>
          <p:spPr>
            <a:xfrm>
              <a:off x="2223" y="1048"/>
              <a:ext cx="76" cy="74"/>
            </a:xfrm>
            <a:custGeom>
              <a:avLst/>
              <a:gdLst/>
              <a:ahLst/>
              <a:cxnLst/>
              <a:rect l="l" t="t" r="r" b="b"/>
              <a:pathLst>
                <a:path w="62" h="60" extrusionOk="0">
                  <a:moveTo>
                    <a:pt x="39" y="42"/>
                  </a:moveTo>
                  <a:cubicBezTo>
                    <a:pt x="37" y="42"/>
                    <a:pt x="37" y="37"/>
                    <a:pt x="37" y="37"/>
                  </a:cubicBezTo>
                  <a:cubicBezTo>
                    <a:pt x="37" y="37"/>
                    <a:pt x="42" y="33"/>
                    <a:pt x="43" y="27"/>
                  </a:cubicBezTo>
                  <a:cubicBezTo>
                    <a:pt x="45" y="27"/>
                    <a:pt x="47" y="21"/>
                    <a:pt x="44" y="19"/>
                  </a:cubicBezTo>
                  <a:cubicBezTo>
                    <a:pt x="44" y="16"/>
                    <a:pt x="48" y="0"/>
                    <a:pt x="31" y="0"/>
                  </a:cubicBezTo>
                  <a:cubicBezTo>
                    <a:pt x="15" y="0"/>
                    <a:pt x="18" y="16"/>
                    <a:pt x="18" y="19"/>
                  </a:cubicBezTo>
                  <a:cubicBezTo>
                    <a:pt x="15" y="21"/>
                    <a:pt x="17" y="27"/>
                    <a:pt x="20" y="27"/>
                  </a:cubicBezTo>
                  <a:cubicBezTo>
                    <a:pt x="21" y="33"/>
                    <a:pt x="25" y="37"/>
                    <a:pt x="25" y="37"/>
                  </a:cubicBezTo>
                  <a:cubicBezTo>
                    <a:pt x="25" y="37"/>
                    <a:pt x="25" y="42"/>
                    <a:pt x="23" y="42"/>
                  </a:cubicBezTo>
                  <a:cubicBezTo>
                    <a:pt x="19" y="43"/>
                    <a:pt x="0" y="51"/>
                    <a:pt x="0" y="6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1"/>
                    <a:pt x="44" y="43"/>
                    <a:pt x="39" y="42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73" name="Google Shape;173;p10"/>
            <p:cNvSpPr/>
            <p:nvPr/>
          </p:nvSpPr>
          <p:spPr>
            <a:xfrm>
              <a:off x="1698" y="1222"/>
              <a:ext cx="93" cy="93"/>
            </a:xfrm>
            <a:custGeom>
              <a:avLst/>
              <a:gdLst/>
              <a:ahLst/>
              <a:cxnLst/>
              <a:rect l="l" t="t" r="r" b="b"/>
              <a:pathLst>
                <a:path w="75" h="75" extrusionOk="0">
                  <a:moveTo>
                    <a:pt x="24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4"/>
                    <a:pt x="75" y="4"/>
                    <a:pt x="75" y="4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0"/>
                    <a:pt x="68" y="65"/>
                    <a:pt x="59" y="65"/>
                  </a:cubicBezTo>
                  <a:cubicBezTo>
                    <a:pt x="50" y="65"/>
                    <a:pt x="42" y="60"/>
                    <a:pt x="42" y="54"/>
                  </a:cubicBezTo>
                  <a:cubicBezTo>
                    <a:pt x="42" y="47"/>
                    <a:pt x="50" y="42"/>
                    <a:pt x="59" y="42"/>
                  </a:cubicBezTo>
                  <a:cubicBezTo>
                    <a:pt x="61" y="42"/>
                    <a:pt x="64" y="42"/>
                    <a:pt x="66" y="43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70"/>
                    <a:pt x="26" y="75"/>
                    <a:pt x="16" y="75"/>
                  </a:cubicBezTo>
                  <a:cubicBezTo>
                    <a:pt x="7" y="75"/>
                    <a:pt x="0" y="70"/>
                    <a:pt x="0" y="63"/>
                  </a:cubicBezTo>
                  <a:cubicBezTo>
                    <a:pt x="0" y="57"/>
                    <a:pt x="7" y="51"/>
                    <a:pt x="16" y="51"/>
                  </a:cubicBezTo>
                  <a:cubicBezTo>
                    <a:pt x="19" y="51"/>
                    <a:pt x="21" y="52"/>
                    <a:pt x="24" y="52"/>
                  </a:cubicBezTo>
                  <a:cubicBezTo>
                    <a:pt x="24" y="28"/>
                    <a:pt x="24" y="28"/>
                    <a:pt x="24" y="28"/>
                  </a:cubicBezTo>
                  <a:lnTo>
                    <a:pt x="24" y="1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74" name="Google Shape;174;p10"/>
            <p:cNvSpPr/>
            <p:nvPr/>
          </p:nvSpPr>
          <p:spPr>
            <a:xfrm>
              <a:off x="1336" y="1472"/>
              <a:ext cx="48" cy="52"/>
            </a:xfrm>
            <a:custGeom>
              <a:avLst/>
              <a:gdLst/>
              <a:ahLst/>
              <a:cxnLst/>
              <a:rect l="l" t="t" r="r" b="b"/>
              <a:pathLst>
                <a:path w="39" h="42" extrusionOk="0">
                  <a:moveTo>
                    <a:pt x="31" y="16"/>
                  </a:moveTo>
                  <a:cubicBezTo>
                    <a:pt x="28" y="16"/>
                    <a:pt x="26" y="17"/>
                    <a:pt x="25" y="19"/>
                  </a:cubicBezTo>
                  <a:cubicBezTo>
                    <a:pt x="24" y="20"/>
                    <a:pt x="23" y="20"/>
                    <a:pt x="22" y="21"/>
                  </a:cubicBezTo>
                  <a:cubicBezTo>
                    <a:pt x="22" y="19"/>
                    <a:pt x="24" y="16"/>
                    <a:pt x="25" y="15"/>
                  </a:cubicBezTo>
                  <a:cubicBezTo>
                    <a:pt x="27" y="13"/>
                    <a:pt x="28" y="11"/>
                    <a:pt x="28" y="9"/>
                  </a:cubicBezTo>
                  <a:cubicBezTo>
                    <a:pt x="27" y="4"/>
                    <a:pt x="24" y="0"/>
                    <a:pt x="19" y="0"/>
                  </a:cubicBezTo>
                  <a:cubicBezTo>
                    <a:pt x="14" y="1"/>
                    <a:pt x="11" y="5"/>
                    <a:pt x="11" y="9"/>
                  </a:cubicBezTo>
                  <a:cubicBezTo>
                    <a:pt x="11" y="12"/>
                    <a:pt x="12" y="14"/>
                    <a:pt x="14" y="15"/>
                  </a:cubicBezTo>
                  <a:cubicBezTo>
                    <a:pt x="15" y="16"/>
                    <a:pt x="17" y="19"/>
                    <a:pt x="18" y="21"/>
                  </a:cubicBezTo>
                  <a:cubicBezTo>
                    <a:pt x="16" y="21"/>
                    <a:pt x="15" y="20"/>
                    <a:pt x="14" y="19"/>
                  </a:cubicBezTo>
                  <a:cubicBezTo>
                    <a:pt x="13" y="18"/>
                    <a:pt x="11" y="17"/>
                    <a:pt x="8" y="17"/>
                  </a:cubicBezTo>
                  <a:cubicBezTo>
                    <a:pt x="4" y="17"/>
                    <a:pt x="0" y="21"/>
                    <a:pt x="0" y="25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1" y="34"/>
                    <a:pt x="13" y="33"/>
                    <a:pt x="15" y="31"/>
                  </a:cubicBezTo>
                  <a:cubicBezTo>
                    <a:pt x="15" y="30"/>
                    <a:pt x="17" y="29"/>
                    <a:pt x="18" y="28"/>
                  </a:cubicBezTo>
                  <a:cubicBezTo>
                    <a:pt x="18" y="34"/>
                    <a:pt x="15" y="39"/>
                    <a:pt x="12" y="41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39"/>
                    <a:pt x="22" y="34"/>
                    <a:pt x="22" y="28"/>
                  </a:cubicBezTo>
                  <a:cubicBezTo>
                    <a:pt x="23" y="29"/>
                    <a:pt x="24" y="30"/>
                    <a:pt x="25" y="31"/>
                  </a:cubicBezTo>
                  <a:cubicBezTo>
                    <a:pt x="27" y="32"/>
                    <a:pt x="29" y="33"/>
                    <a:pt x="31" y="33"/>
                  </a:cubicBezTo>
                  <a:cubicBezTo>
                    <a:pt x="36" y="33"/>
                    <a:pt x="39" y="29"/>
                    <a:pt x="39" y="24"/>
                  </a:cubicBezTo>
                  <a:cubicBezTo>
                    <a:pt x="39" y="20"/>
                    <a:pt x="35" y="16"/>
                    <a:pt x="31" y="16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75" name="Google Shape;175;p10"/>
            <p:cNvSpPr/>
            <p:nvPr/>
          </p:nvSpPr>
          <p:spPr>
            <a:xfrm>
              <a:off x="1888" y="2187"/>
              <a:ext cx="72" cy="71"/>
            </a:xfrm>
            <a:custGeom>
              <a:avLst/>
              <a:gdLst/>
              <a:ahLst/>
              <a:cxnLst/>
              <a:rect l="l" t="t" r="r" b="b"/>
              <a:pathLst>
                <a:path w="59" h="58" extrusionOk="0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6" y="58"/>
                    <a:pt x="59" y="45"/>
                    <a:pt x="59" y="29"/>
                  </a:cubicBezTo>
                  <a:cubicBezTo>
                    <a:pt x="59" y="13"/>
                    <a:pt x="46" y="0"/>
                    <a:pt x="29" y="0"/>
                  </a:cubicBezTo>
                  <a:close/>
                  <a:moveTo>
                    <a:pt x="47" y="25"/>
                  </a:moveTo>
                  <a:cubicBezTo>
                    <a:pt x="45" y="36"/>
                    <a:pt x="34" y="45"/>
                    <a:pt x="31" y="47"/>
                  </a:cubicBezTo>
                  <a:cubicBezTo>
                    <a:pt x="27" y="49"/>
                    <a:pt x="24" y="46"/>
                    <a:pt x="23" y="44"/>
                  </a:cubicBezTo>
                  <a:cubicBezTo>
                    <a:pt x="22" y="41"/>
                    <a:pt x="18" y="28"/>
                    <a:pt x="17" y="26"/>
                  </a:cubicBezTo>
                  <a:cubicBezTo>
                    <a:pt x="16" y="25"/>
                    <a:pt x="13" y="28"/>
                    <a:pt x="13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8" y="19"/>
                    <a:pt x="22" y="18"/>
                  </a:cubicBezTo>
                  <a:cubicBezTo>
                    <a:pt x="27" y="17"/>
                    <a:pt x="27" y="25"/>
                    <a:pt x="28" y="30"/>
                  </a:cubicBezTo>
                  <a:cubicBezTo>
                    <a:pt x="29" y="34"/>
                    <a:pt x="30" y="37"/>
                    <a:pt x="31" y="37"/>
                  </a:cubicBezTo>
                  <a:cubicBezTo>
                    <a:pt x="32" y="37"/>
                    <a:pt x="34" y="34"/>
                    <a:pt x="36" y="30"/>
                  </a:cubicBezTo>
                  <a:cubicBezTo>
                    <a:pt x="38" y="27"/>
                    <a:pt x="36" y="23"/>
                    <a:pt x="32" y="26"/>
                  </a:cubicBezTo>
                  <a:cubicBezTo>
                    <a:pt x="34" y="16"/>
                    <a:pt x="49" y="14"/>
                    <a:pt x="47" y="2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76" name="Google Shape;176;p10"/>
            <p:cNvSpPr/>
            <p:nvPr/>
          </p:nvSpPr>
          <p:spPr>
            <a:xfrm>
              <a:off x="2064" y="2751"/>
              <a:ext cx="53" cy="59"/>
            </a:xfrm>
            <a:custGeom>
              <a:avLst/>
              <a:gdLst/>
              <a:ahLst/>
              <a:cxnLst/>
              <a:rect l="l" t="t" r="r" b="b"/>
              <a:pathLst>
                <a:path w="43" h="48" extrusionOk="0">
                  <a:moveTo>
                    <a:pt x="34" y="14"/>
                  </a:moveTo>
                  <a:cubicBezTo>
                    <a:pt x="35" y="14"/>
                    <a:pt x="36" y="13"/>
                    <a:pt x="36" y="12"/>
                  </a:cubicBezTo>
                  <a:cubicBezTo>
                    <a:pt x="38" y="11"/>
                    <a:pt x="39" y="9"/>
                    <a:pt x="39" y="7"/>
                  </a:cubicBezTo>
                  <a:cubicBezTo>
                    <a:pt x="40" y="5"/>
                    <a:pt x="39" y="3"/>
                    <a:pt x="38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0"/>
                    <a:pt x="29" y="1"/>
                    <a:pt x="27" y="3"/>
                  </a:cubicBezTo>
                  <a:cubicBezTo>
                    <a:pt x="24" y="6"/>
                    <a:pt x="22" y="10"/>
                    <a:pt x="21" y="13"/>
                  </a:cubicBezTo>
                  <a:cubicBezTo>
                    <a:pt x="20" y="10"/>
                    <a:pt x="19" y="6"/>
                    <a:pt x="16" y="3"/>
                  </a:cubicBezTo>
                  <a:cubicBezTo>
                    <a:pt x="14" y="2"/>
                    <a:pt x="12" y="1"/>
                    <a:pt x="10" y="1"/>
                  </a:cubicBezTo>
                  <a:cubicBezTo>
                    <a:pt x="9" y="1"/>
                    <a:pt x="7" y="1"/>
                    <a:pt x="6" y="2"/>
                  </a:cubicBezTo>
                  <a:cubicBezTo>
                    <a:pt x="4" y="5"/>
                    <a:pt x="4" y="9"/>
                    <a:pt x="7" y="12"/>
                  </a:cubicBezTo>
                  <a:cubicBezTo>
                    <a:pt x="8" y="13"/>
                    <a:pt x="9" y="14"/>
                    <a:pt x="1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3" y="14"/>
                    <a:pt x="43" y="14"/>
                    <a:pt x="43" y="14"/>
                  </a:cubicBezTo>
                  <a:lnTo>
                    <a:pt x="34" y="14"/>
                  </a:lnTo>
                  <a:close/>
                  <a:moveTo>
                    <a:pt x="29" y="5"/>
                  </a:moveTo>
                  <a:cubicBezTo>
                    <a:pt x="31" y="4"/>
                    <a:pt x="32" y="3"/>
                    <a:pt x="34" y="3"/>
                  </a:cubicBezTo>
                  <a:cubicBezTo>
                    <a:pt x="34" y="3"/>
                    <a:pt x="35" y="3"/>
                    <a:pt x="35" y="4"/>
                  </a:cubicBezTo>
                  <a:cubicBezTo>
                    <a:pt x="37" y="5"/>
                    <a:pt x="36" y="8"/>
                    <a:pt x="34" y="10"/>
                  </a:cubicBezTo>
                  <a:cubicBezTo>
                    <a:pt x="32" y="12"/>
                    <a:pt x="29" y="13"/>
                    <a:pt x="27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5" y="12"/>
                    <a:pt x="27" y="8"/>
                    <a:pt x="29" y="5"/>
                  </a:cubicBezTo>
                  <a:close/>
                  <a:moveTo>
                    <a:pt x="8" y="7"/>
                  </a:moveTo>
                  <a:cubicBezTo>
                    <a:pt x="8" y="6"/>
                    <a:pt x="8" y="5"/>
                    <a:pt x="9" y="5"/>
                  </a:cubicBezTo>
                  <a:cubicBezTo>
                    <a:pt x="9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5"/>
                    <a:pt x="13" y="6"/>
                  </a:cubicBezTo>
                  <a:cubicBezTo>
                    <a:pt x="15" y="7"/>
                    <a:pt x="16" y="10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4" y="12"/>
                    <a:pt x="11" y="11"/>
                    <a:pt x="9" y="9"/>
                  </a:cubicBezTo>
                  <a:cubicBezTo>
                    <a:pt x="9" y="9"/>
                    <a:pt x="8" y="8"/>
                    <a:pt x="8" y="7"/>
                  </a:cubicBezTo>
                  <a:close/>
                  <a:moveTo>
                    <a:pt x="18" y="45"/>
                  </a:moveTo>
                  <a:cubicBezTo>
                    <a:pt x="6" y="45"/>
                    <a:pt x="6" y="45"/>
                    <a:pt x="6" y="4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18" y="25"/>
                    <a:pt x="18" y="25"/>
                    <a:pt x="18" y="25"/>
                  </a:cubicBezTo>
                  <a:lnTo>
                    <a:pt x="18" y="45"/>
                  </a:lnTo>
                  <a:close/>
                  <a:moveTo>
                    <a:pt x="18" y="24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18" y="17"/>
                    <a:pt x="18" y="17"/>
                    <a:pt x="18" y="17"/>
                  </a:cubicBezTo>
                  <a:lnTo>
                    <a:pt x="18" y="24"/>
                  </a:lnTo>
                  <a:close/>
                  <a:moveTo>
                    <a:pt x="37" y="45"/>
                  </a:moveTo>
                  <a:cubicBezTo>
                    <a:pt x="25" y="45"/>
                    <a:pt x="25" y="45"/>
                    <a:pt x="25" y="4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37" y="25"/>
                    <a:pt x="37" y="25"/>
                    <a:pt x="37" y="25"/>
                  </a:cubicBezTo>
                  <a:lnTo>
                    <a:pt x="37" y="45"/>
                  </a:lnTo>
                  <a:close/>
                  <a:moveTo>
                    <a:pt x="40" y="24"/>
                  </a:moveTo>
                  <a:cubicBezTo>
                    <a:pt x="25" y="24"/>
                    <a:pt x="25" y="24"/>
                    <a:pt x="25" y="24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40" y="17"/>
                    <a:pt x="40" y="17"/>
                    <a:pt x="40" y="17"/>
                  </a:cubicBezTo>
                  <a:lnTo>
                    <a:pt x="40" y="2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77" name="Google Shape;177;p10"/>
            <p:cNvSpPr/>
            <p:nvPr/>
          </p:nvSpPr>
          <p:spPr>
            <a:xfrm>
              <a:off x="3988" y="2920"/>
              <a:ext cx="146" cy="131"/>
            </a:xfrm>
            <a:custGeom>
              <a:avLst/>
              <a:gdLst/>
              <a:ahLst/>
              <a:cxnLst/>
              <a:rect l="l" t="t" r="r" b="b"/>
              <a:pathLst>
                <a:path w="119" h="106" extrusionOk="0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77" y="0"/>
                    <a:pt x="99" y="18"/>
                    <a:pt x="99" y="40"/>
                  </a:cubicBezTo>
                  <a:cubicBezTo>
                    <a:pt x="99" y="62"/>
                    <a:pt x="77" y="80"/>
                    <a:pt x="50" y="80"/>
                  </a:cubicBezTo>
                  <a:cubicBezTo>
                    <a:pt x="47" y="80"/>
                    <a:pt x="44" y="80"/>
                    <a:pt x="42" y="80"/>
                  </a:cubicBezTo>
                  <a:cubicBezTo>
                    <a:pt x="31" y="91"/>
                    <a:pt x="19" y="92"/>
                    <a:pt x="7" y="93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13" y="87"/>
                    <a:pt x="19" y="81"/>
                    <a:pt x="19" y="74"/>
                  </a:cubicBezTo>
                  <a:cubicBezTo>
                    <a:pt x="19" y="73"/>
                    <a:pt x="19" y="72"/>
                    <a:pt x="18" y="71"/>
                  </a:cubicBezTo>
                  <a:cubicBezTo>
                    <a:pt x="7" y="64"/>
                    <a:pt x="0" y="53"/>
                    <a:pt x="0" y="40"/>
                  </a:cubicBezTo>
                  <a:cubicBezTo>
                    <a:pt x="0" y="18"/>
                    <a:pt x="22" y="0"/>
                    <a:pt x="50" y="0"/>
                  </a:cubicBezTo>
                  <a:close/>
                  <a:moveTo>
                    <a:pt x="103" y="90"/>
                  </a:moveTo>
                  <a:cubicBezTo>
                    <a:pt x="103" y="96"/>
                    <a:pt x="107" y="101"/>
                    <a:pt x="113" y="104"/>
                  </a:cubicBezTo>
                  <a:cubicBezTo>
                    <a:pt x="113" y="106"/>
                    <a:pt x="113" y="106"/>
                    <a:pt x="113" y="106"/>
                  </a:cubicBezTo>
                  <a:cubicBezTo>
                    <a:pt x="102" y="106"/>
                    <a:pt x="92" y="104"/>
                    <a:pt x="83" y="95"/>
                  </a:cubicBezTo>
                  <a:cubicBezTo>
                    <a:pt x="81" y="95"/>
                    <a:pt x="79" y="95"/>
                    <a:pt x="76" y="95"/>
                  </a:cubicBezTo>
                  <a:cubicBezTo>
                    <a:pt x="66" y="95"/>
                    <a:pt x="57" y="93"/>
                    <a:pt x="50" y="88"/>
                  </a:cubicBezTo>
                  <a:cubicBezTo>
                    <a:pt x="65" y="88"/>
                    <a:pt x="79" y="83"/>
                    <a:pt x="90" y="75"/>
                  </a:cubicBezTo>
                  <a:cubicBezTo>
                    <a:pt x="95" y="70"/>
                    <a:pt x="100" y="65"/>
                    <a:pt x="103" y="59"/>
                  </a:cubicBezTo>
                  <a:cubicBezTo>
                    <a:pt x="106" y="53"/>
                    <a:pt x="107" y="47"/>
                    <a:pt x="107" y="40"/>
                  </a:cubicBezTo>
                  <a:cubicBezTo>
                    <a:pt x="107" y="39"/>
                    <a:pt x="107" y="38"/>
                    <a:pt x="107" y="37"/>
                  </a:cubicBezTo>
                  <a:cubicBezTo>
                    <a:pt x="115" y="43"/>
                    <a:pt x="119" y="52"/>
                    <a:pt x="119" y="61"/>
                  </a:cubicBezTo>
                  <a:cubicBezTo>
                    <a:pt x="119" y="72"/>
                    <a:pt x="113" y="81"/>
                    <a:pt x="103" y="88"/>
                  </a:cubicBezTo>
                  <a:cubicBezTo>
                    <a:pt x="103" y="89"/>
                    <a:pt x="103" y="89"/>
                    <a:pt x="103" y="9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78" name="Google Shape;178;p10"/>
            <p:cNvSpPr/>
            <p:nvPr/>
          </p:nvSpPr>
          <p:spPr>
            <a:xfrm>
              <a:off x="3902" y="2731"/>
              <a:ext cx="86" cy="86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54"/>
                    <a:pt x="16" y="70"/>
                    <a:pt x="35" y="70"/>
                  </a:cubicBezTo>
                  <a:cubicBezTo>
                    <a:pt x="54" y="70"/>
                    <a:pt x="70" y="54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29" y="56"/>
                  </a:moveTo>
                  <a:cubicBezTo>
                    <a:pt x="14" y="38"/>
                    <a:pt x="14" y="38"/>
                    <a:pt x="14" y="38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7" y="24"/>
                    <a:pt x="57" y="24"/>
                    <a:pt x="57" y="24"/>
                  </a:cubicBezTo>
                  <a:lnTo>
                    <a:pt x="29" y="56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79" name="Google Shape;179;p10"/>
            <p:cNvSpPr/>
            <p:nvPr/>
          </p:nvSpPr>
          <p:spPr>
            <a:xfrm>
              <a:off x="3486" y="2874"/>
              <a:ext cx="105" cy="120"/>
            </a:xfrm>
            <a:custGeom>
              <a:avLst/>
              <a:gdLst/>
              <a:ahLst/>
              <a:cxnLst/>
              <a:rect l="l" t="t" r="r" b="b"/>
              <a:pathLst>
                <a:path w="86" h="98" extrusionOk="0">
                  <a:moveTo>
                    <a:pt x="55" y="14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9" y="28"/>
                    <a:pt x="62" y="30"/>
                    <a:pt x="65" y="33"/>
                  </a:cubicBezTo>
                  <a:cubicBezTo>
                    <a:pt x="71" y="39"/>
                    <a:pt x="74" y="47"/>
                    <a:pt x="74" y="55"/>
                  </a:cubicBezTo>
                  <a:cubicBezTo>
                    <a:pt x="74" y="63"/>
                    <a:pt x="71" y="71"/>
                    <a:pt x="65" y="76"/>
                  </a:cubicBezTo>
                  <a:cubicBezTo>
                    <a:pt x="59" y="82"/>
                    <a:pt x="51" y="85"/>
                    <a:pt x="43" y="85"/>
                  </a:cubicBezTo>
                  <a:cubicBezTo>
                    <a:pt x="35" y="85"/>
                    <a:pt x="27" y="82"/>
                    <a:pt x="22" y="76"/>
                  </a:cubicBezTo>
                  <a:cubicBezTo>
                    <a:pt x="16" y="71"/>
                    <a:pt x="13" y="63"/>
                    <a:pt x="13" y="55"/>
                  </a:cubicBezTo>
                  <a:cubicBezTo>
                    <a:pt x="13" y="47"/>
                    <a:pt x="16" y="39"/>
                    <a:pt x="22" y="33"/>
                  </a:cubicBezTo>
                  <a:cubicBezTo>
                    <a:pt x="24" y="30"/>
                    <a:pt x="27" y="28"/>
                    <a:pt x="31" y="27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13" y="19"/>
                    <a:pt x="0" y="35"/>
                    <a:pt x="0" y="55"/>
                  </a:cubicBezTo>
                  <a:cubicBezTo>
                    <a:pt x="0" y="78"/>
                    <a:pt x="20" y="98"/>
                    <a:pt x="43" y="98"/>
                  </a:cubicBezTo>
                  <a:cubicBezTo>
                    <a:pt x="67" y="98"/>
                    <a:pt x="86" y="78"/>
                    <a:pt x="86" y="55"/>
                  </a:cubicBezTo>
                  <a:cubicBezTo>
                    <a:pt x="86" y="35"/>
                    <a:pt x="73" y="19"/>
                    <a:pt x="55" y="14"/>
                  </a:cubicBezTo>
                  <a:close/>
                  <a:moveTo>
                    <a:pt x="37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37" y="49"/>
                    <a:pt x="37" y="49"/>
                    <a:pt x="37" y="49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80" name="Google Shape;180;p10"/>
            <p:cNvSpPr/>
            <p:nvPr/>
          </p:nvSpPr>
          <p:spPr>
            <a:xfrm>
              <a:off x="3354" y="2998"/>
              <a:ext cx="143" cy="118"/>
            </a:xfrm>
            <a:custGeom>
              <a:avLst/>
              <a:gdLst/>
              <a:ahLst/>
              <a:cxnLst/>
              <a:rect l="l" t="t" r="r" b="b"/>
              <a:pathLst>
                <a:path w="116" h="96" extrusionOk="0">
                  <a:moveTo>
                    <a:pt x="57" y="1"/>
                  </a:moveTo>
                  <a:cubicBezTo>
                    <a:pt x="53" y="0"/>
                    <a:pt x="48" y="3"/>
                    <a:pt x="48" y="8"/>
                  </a:cubicBezTo>
                  <a:cubicBezTo>
                    <a:pt x="47" y="12"/>
                    <a:pt x="50" y="17"/>
                    <a:pt x="55" y="18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1" y="84"/>
                    <a:pt x="0" y="89"/>
                    <a:pt x="3" y="93"/>
                  </a:cubicBezTo>
                  <a:cubicBezTo>
                    <a:pt x="4" y="95"/>
                    <a:pt x="6" y="96"/>
                    <a:pt x="8" y="96"/>
                  </a:cubicBezTo>
                  <a:cubicBezTo>
                    <a:pt x="10" y="96"/>
                    <a:pt x="13" y="96"/>
                    <a:pt x="15" y="95"/>
                  </a:cubicBezTo>
                  <a:cubicBezTo>
                    <a:pt x="95" y="36"/>
                    <a:pt x="95" y="36"/>
                    <a:pt x="95" y="36"/>
                  </a:cubicBezTo>
                  <a:cubicBezTo>
                    <a:pt x="90" y="66"/>
                    <a:pt x="90" y="66"/>
                    <a:pt x="90" y="66"/>
                  </a:cubicBezTo>
                  <a:cubicBezTo>
                    <a:pt x="90" y="71"/>
                    <a:pt x="93" y="75"/>
                    <a:pt x="97" y="76"/>
                  </a:cubicBezTo>
                  <a:cubicBezTo>
                    <a:pt x="102" y="76"/>
                    <a:pt x="106" y="73"/>
                    <a:pt x="107" y="69"/>
                  </a:cubicBezTo>
                  <a:cubicBezTo>
                    <a:pt x="116" y="10"/>
                    <a:pt x="116" y="10"/>
                    <a:pt x="116" y="10"/>
                  </a:cubicBezTo>
                  <a:lnTo>
                    <a:pt x="57" y="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81" name="Google Shape;181;p10"/>
            <p:cNvSpPr/>
            <p:nvPr/>
          </p:nvSpPr>
          <p:spPr>
            <a:xfrm>
              <a:off x="3672" y="2822"/>
              <a:ext cx="123" cy="130"/>
            </a:xfrm>
            <a:custGeom>
              <a:avLst/>
              <a:gdLst/>
              <a:ahLst/>
              <a:cxnLst/>
              <a:rect l="l" t="t" r="r" b="b"/>
              <a:pathLst>
                <a:path w="100" h="106" extrusionOk="0">
                  <a:moveTo>
                    <a:pt x="9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2"/>
                    <a:pt x="4" y="106"/>
                    <a:pt x="10" y="106"/>
                  </a:cubicBezTo>
                  <a:cubicBezTo>
                    <a:pt x="90" y="106"/>
                    <a:pt x="90" y="106"/>
                    <a:pt x="90" y="106"/>
                  </a:cubicBezTo>
                  <a:cubicBezTo>
                    <a:pt x="95" y="106"/>
                    <a:pt x="100" y="102"/>
                    <a:pt x="100" y="9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0" y="4"/>
                    <a:pt x="95" y="0"/>
                    <a:pt x="90" y="0"/>
                  </a:cubicBezTo>
                  <a:close/>
                  <a:moveTo>
                    <a:pt x="86" y="93"/>
                  </a:moveTo>
                  <a:cubicBezTo>
                    <a:pt x="13" y="93"/>
                    <a:pt x="13" y="93"/>
                    <a:pt x="13" y="9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6" y="13"/>
                    <a:pt x="86" y="13"/>
                    <a:pt x="86" y="13"/>
                  </a:cubicBezTo>
                  <a:lnTo>
                    <a:pt x="86" y="93"/>
                  </a:lnTo>
                  <a:close/>
                  <a:moveTo>
                    <a:pt x="26" y="47"/>
                  </a:moveTo>
                  <a:cubicBezTo>
                    <a:pt x="73" y="47"/>
                    <a:pt x="73" y="47"/>
                    <a:pt x="73" y="47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26" y="53"/>
                    <a:pt x="26" y="53"/>
                    <a:pt x="26" y="53"/>
                  </a:cubicBezTo>
                  <a:lnTo>
                    <a:pt x="26" y="47"/>
                  </a:lnTo>
                  <a:close/>
                  <a:moveTo>
                    <a:pt x="26" y="60"/>
                  </a:moveTo>
                  <a:cubicBezTo>
                    <a:pt x="73" y="60"/>
                    <a:pt x="73" y="60"/>
                    <a:pt x="73" y="60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26" y="66"/>
                    <a:pt x="26" y="66"/>
                    <a:pt x="26" y="66"/>
                  </a:cubicBezTo>
                  <a:lnTo>
                    <a:pt x="26" y="60"/>
                  </a:lnTo>
                  <a:close/>
                  <a:moveTo>
                    <a:pt x="26" y="73"/>
                  </a:moveTo>
                  <a:cubicBezTo>
                    <a:pt x="73" y="73"/>
                    <a:pt x="73" y="73"/>
                    <a:pt x="73" y="73"/>
                  </a:cubicBezTo>
                  <a:cubicBezTo>
                    <a:pt x="73" y="80"/>
                    <a:pt x="73" y="80"/>
                    <a:pt x="73" y="80"/>
                  </a:cubicBezTo>
                  <a:cubicBezTo>
                    <a:pt x="26" y="80"/>
                    <a:pt x="26" y="80"/>
                    <a:pt x="26" y="80"/>
                  </a:cubicBezTo>
                  <a:lnTo>
                    <a:pt x="26" y="73"/>
                  </a:lnTo>
                  <a:close/>
                  <a:moveTo>
                    <a:pt x="26" y="33"/>
                  </a:moveTo>
                  <a:cubicBezTo>
                    <a:pt x="73" y="33"/>
                    <a:pt x="73" y="33"/>
                    <a:pt x="73" y="33"/>
                  </a:cubicBezTo>
                  <a:cubicBezTo>
                    <a:pt x="73" y="40"/>
                    <a:pt x="73" y="40"/>
                    <a:pt x="73" y="40"/>
                  </a:cubicBezTo>
                  <a:cubicBezTo>
                    <a:pt x="26" y="40"/>
                    <a:pt x="26" y="40"/>
                    <a:pt x="26" y="40"/>
                  </a:cubicBezTo>
                  <a:lnTo>
                    <a:pt x="26" y="3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82" name="Google Shape;182;p10"/>
            <p:cNvSpPr/>
            <p:nvPr/>
          </p:nvSpPr>
          <p:spPr>
            <a:xfrm>
              <a:off x="3827" y="2838"/>
              <a:ext cx="140" cy="140"/>
            </a:xfrm>
            <a:custGeom>
              <a:avLst/>
              <a:gdLst/>
              <a:ahLst/>
              <a:cxnLst/>
              <a:rect l="l" t="t" r="r" b="b"/>
              <a:pathLst>
                <a:path w="114" h="114" extrusionOk="0">
                  <a:moveTo>
                    <a:pt x="86" y="72"/>
                  </a:moveTo>
                  <a:cubicBezTo>
                    <a:pt x="66" y="52"/>
                    <a:pt x="66" y="52"/>
                    <a:pt x="66" y="52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16" y="2"/>
                    <a:pt x="8" y="0"/>
                    <a:pt x="4" y="4"/>
                  </a:cubicBezTo>
                  <a:cubicBezTo>
                    <a:pt x="0" y="8"/>
                    <a:pt x="2" y="16"/>
                    <a:pt x="7" y="21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" y="100"/>
                    <a:pt x="2" y="100"/>
                    <a:pt x="2" y="100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72" y="86"/>
                    <a:pt x="72" y="86"/>
                    <a:pt x="72" y="86"/>
                  </a:cubicBezTo>
                  <a:cubicBezTo>
                    <a:pt x="72" y="114"/>
                    <a:pt x="72" y="114"/>
                    <a:pt x="72" y="114"/>
                  </a:cubicBezTo>
                  <a:cubicBezTo>
                    <a:pt x="86" y="114"/>
                    <a:pt x="86" y="114"/>
                    <a:pt x="86" y="114"/>
                  </a:cubicBezTo>
                  <a:cubicBezTo>
                    <a:pt x="93" y="93"/>
                    <a:pt x="93" y="93"/>
                    <a:pt x="93" y="93"/>
                  </a:cubicBezTo>
                  <a:cubicBezTo>
                    <a:pt x="114" y="86"/>
                    <a:pt x="114" y="86"/>
                    <a:pt x="114" y="86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86" y="72"/>
                    <a:pt x="86" y="72"/>
                    <a:pt x="86" y="72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83" name="Google Shape;183;p10"/>
            <p:cNvSpPr/>
            <p:nvPr/>
          </p:nvSpPr>
          <p:spPr>
            <a:xfrm>
              <a:off x="3836" y="3011"/>
              <a:ext cx="132" cy="109"/>
            </a:xfrm>
            <a:custGeom>
              <a:avLst/>
              <a:gdLst/>
              <a:ahLst/>
              <a:cxnLst/>
              <a:rect l="l" t="t" r="r" b="b"/>
              <a:pathLst>
                <a:path w="108" h="88" extrusionOk="0">
                  <a:moveTo>
                    <a:pt x="108" y="10"/>
                  </a:moveTo>
                  <a:cubicBezTo>
                    <a:pt x="104" y="12"/>
                    <a:pt x="100" y="13"/>
                    <a:pt x="96" y="14"/>
                  </a:cubicBezTo>
                  <a:cubicBezTo>
                    <a:pt x="100" y="11"/>
                    <a:pt x="104" y="7"/>
                    <a:pt x="105" y="2"/>
                  </a:cubicBezTo>
                  <a:cubicBezTo>
                    <a:pt x="101" y="4"/>
                    <a:pt x="96" y="6"/>
                    <a:pt x="91" y="7"/>
                  </a:cubicBezTo>
                  <a:cubicBezTo>
                    <a:pt x="87" y="3"/>
                    <a:pt x="81" y="0"/>
                    <a:pt x="75" y="0"/>
                  </a:cubicBezTo>
                  <a:cubicBezTo>
                    <a:pt x="63" y="0"/>
                    <a:pt x="53" y="10"/>
                    <a:pt x="53" y="22"/>
                  </a:cubicBezTo>
                  <a:cubicBezTo>
                    <a:pt x="53" y="24"/>
                    <a:pt x="53" y="26"/>
                    <a:pt x="54" y="27"/>
                  </a:cubicBezTo>
                  <a:cubicBezTo>
                    <a:pt x="35" y="26"/>
                    <a:pt x="19" y="17"/>
                    <a:pt x="8" y="4"/>
                  </a:cubicBezTo>
                  <a:cubicBezTo>
                    <a:pt x="6" y="7"/>
                    <a:pt x="5" y="11"/>
                    <a:pt x="5" y="15"/>
                  </a:cubicBezTo>
                  <a:cubicBezTo>
                    <a:pt x="5" y="23"/>
                    <a:pt x="9" y="30"/>
                    <a:pt x="15" y="34"/>
                  </a:cubicBezTo>
                  <a:cubicBezTo>
                    <a:pt x="11" y="33"/>
                    <a:pt x="8" y="33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42"/>
                    <a:pt x="12" y="51"/>
                    <a:pt x="23" y="53"/>
                  </a:cubicBezTo>
                  <a:cubicBezTo>
                    <a:pt x="21" y="53"/>
                    <a:pt x="19" y="54"/>
                    <a:pt x="17" y="54"/>
                  </a:cubicBezTo>
                  <a:cubicBezTo>
                    <a:pt x="15" y="54"/>
                    <a:pt x="14" y="53"/>
                    <a:pt x="13" y="53"/>
                  </a:cubicBezTo>
                  <a:cubicBezTo>
                    <a:pt x="15" y="62"/>
                    <a:pt x="23" y="68"/>
                    <a:pt x="33" y="69"/>
                  </a:cubicBezTo>
                  <a:cubicBezTo>
                    <a:pt x="26" y="74"/>
                    <a:pt x="16" y="78"/>
                    <a:pt x="6" y="78"/>
                  </a:cubicBezTo>
                  <a:cubicBezTo>
                    <a:pt x="4" y="78"/>
                    <a:pt x="2" y="78"/>
                    <a:pt x="0" y="78"/>
                  </a:cubicBezTo>
                  <a:cubicBezTo>
                    <a:pt x="10" y="84"/>
                    <a:pt x="22" y="88"/>
                    <a:pt x="34" y="88"/>
                  </a:cubicBezTo>
                  <a:cubicBezTo>
                    <a:pt x="75" y="88"/>
                    <a:pt x="97" y="54"/>
                    <a:pt x="97" y="25"/>
                  </a:cubicBezTo>
                  <a:cubicBezTo>
                    <a:pt x="97" y="24"/>
                    <a:pt x="97" y="23"/>
                    <a:pt x="97" y="22"/>
                  </a:cubicBezTo>
                  <a:cubicBezTo>
                    <a:pt x="102" y="19"/>
                    <a:pt x="105" y="15"/>
                    <a:pt x="108" y="1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84" name="Google Shape;184;p10"/>
            <p:cNvSpPr/>
            <p:nvPr/>
          </p:nvSpPr>
          <p:spPr>
            <a:xfrm>
              <a:off x="4032" y="3079"/>
              <a:ext cx="93" cy="97"/>
            </a:xfrm>
            <a:custGeom>
              <a:avLst/>
              <a:gdLst/>
              <a:ahLst/>
              <a:cxnLst/>
              <a:rect l="l" t="t" r="r" b="b"/>
              <a:pathLst>
                <a:path w="93" h="97" extrusionOk="0">
                  <a:moveTo>
                    <a:pt x="49" y="0"/>
                  </a:moveTo>
                  <a:lnTo>
                    <a:pt x="49" y="44"/>
                  </a:lnTo>
                  <a:lnTo>
                    <a:pt x="93" y="0"/>
                  </a:lnTo>
                  <a:lnTo>
                    <a:pt x="93" y="97"/>
                  </a:lnTo>
                  <a:lnTo>
                    <a:pt x="49" y="53"/>
                  </a:lnTo>
                  <a:lnTo>
                    <a:pt x="49" y="97"/>
                  </a:lnTo>
                  <a:lnTo>
                    <a:pt x="0" y="48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85" name="Google Shape;185;p10"/>
            <p:cNvSpPr/>
            <p:nvPr/>
          </p:nvSpPr>
          <p:spPr>
            <a:xfrm>
              <a:off x="3864" y="3097"/>
              <a:ext cx="140" cy="142"/>
            </a:xfrm>
            <a:custGeom>
              <a:avLst/>
              <a:gdLst/>
              <a:ahLst/>
              <a:cxnLst/>
              <a:rect l="l" t="t" r="r" b="b"/>
              <a:pathLst>
                <a:path w="114" h="115" extrusionOk="0">
                  <a:moveTo>
                    <a:pt x="0" y="83"/>
                  </a:moveTo>
                  <a:cubicBezTo>
                    <a:pt x="10" y="94"/>
                    <a:pt x="10" y="94"/>
                    <a:pt x="10" y="94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51" y="95"/>
                    <a:pt x="51" y="95"/>
                    <a:pt x="51" y="95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74" y="98"/>
                    <a:pt x="74" y="98"/>
                    <a:pt x="74" y="98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20" y="63"/>
                    <a:pt x="20" y="63"/>
                    <a:pt x="20" y="63"/>
                  </a:cubicBezTo>
                  <a:lnTo>
                    <a:pt x="0" y="83"/>
                  </a:lnTo>
                  <a:close/>
                  <a:moveTo>
                    <a:pt x="84" y="31"/>
                  </a:moveTo>
                  <a:cubicBezTo>
                    <a:pt x="65" y="13"/>
                    <a:pt x="41" y="27"/>
                    <a:pt x="26" y="40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88" y="74"/>
                    <a:pt x="102" y="50"/>
                    <a:pt x="84" y="31"/>
                  </a:cubicBezTo>
                  <a:close/>
                  <a:moveTo>
                    <a:pt x="93" y="36"/>
                  </a:moveTo>
                  <a:cubicBezTo>
                    <a:pt x="79" y="22"/>
                    <a:pt x="79" y="22"/>
                    <a:pt x="79" y="22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14" y="15"/>
                    <a:pt x="114" y="15"/>
                    <a:pt x="114" y="15"/>
                  </a:cubicBezTo>
                  <a:lnTo>
                    <a:pt x="93" y="36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86" name="Google Shape;186;p10"/>
            <p:cNvSpPr/>
            <p:nvPr/>
          </p:nvSpPr>
          <p:spPr>
            <a:xfrm>
              <a:off x="3521" y="2982"/>
              <a:ext cx="141" cy="139"/>
            </a:xfrm>
            <a:custGeom>
              <a:avLst/>
              <a:gdLst/>
              <a:ahLst/>
              <a:cxnLst/>
              <a:rect l="l" t="t" r="r" b="b"/>
              <a:pathLst>
                <a:path w="115" h="113" extrusionOk="0">
                  <a:moveTo>
                    <a:pt x="110" y="37"/>
                  </a:moveTo>
                  <a:cubicBezTo>
                    <a:pt x="104" y="16"/>
                    <a:pt x="93" y="0"/>
                    <a:pt x="86" y="2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7" y="5"/>
                    <a:pt x="60" y="26"/>
                    <a:pt x="32" y="40"/>
                  </a:cubicBezTo>
                  <a:cubicBezTo>
                    <a:pt x="33" y="45"/>
                    <a:pt x="34" y="50"/>
                    <a:pt x="36" y="57"/>
                  </a:cubicBezTo>
                  <a:cubicBezTo>
                    <a:pt x="37" y="64"/>
                    <a:pt x="39" y="69"/>
                    <a:pt x="42" y="74"/>
                  </a:cubicBezTo>
                  <a:cubicBezTo>
                    <a:pt x="73" y="72"/>
                    <a:pt x="98" y="82"/>
                    <a:pt x="98" y="82"/>
                  </a:cubicBezTo>
                  <a:cubicBezTo>
                    <a:pt x="106" y="79"/>
                    <a:pt x="106" y="79"/>
                    <a:pt x="106" y="79"/>
                  </a:cubicBezTo>
                  <a:cubicBezTo>
                    <a:pt x="106" y="79"/>
                    <a:pt x="106" y="79"/>
                    <a:pt x="106" y="79"/>
                  </a:cubicBezTo>
                  <a:cubicBezTo>
                    <a:pt x="114" y="77"/>
                    <a:pt x="115" y="58"/>
                    <a:pt x="110" y="37"/>
                  </a:cubicBezTo>
                  <a:close/>
                  <a:moveTo>
                    <a:pt x="102" y="74"/>
                  </a:moveTo>
                  <a:cubicBezTo>
                    <a:pt x="101" y="75"/>
                    <a:pt x="99" y="74"/>
                    <a:pt x="99" y="73"/>
                  </a:cubicBezTo>
                  <a:cubicBezTo>
                    <a:pt x="97" y="72"/>
                    <a:pt x="95" y="70"/>
                    <a:pt x="93" y="68"/>
                  </a:cubicBezTo>
                  <a:cubicBezTo>
                    <a:pt x="89" y="62"/>
                    <a:pt x="85" y="54"/>
                    <a:pt x="83" y="44"/>
                  </a:cubicBezTo>
                  <a:cubicBezTo>
                    <a:pt x="80" y="35"/>
                    <a:pt x="79" y="26"/>
                    <a:pt x="80" y="19"/>
                  </a:cubicBezTo>
                  <a:cubicBezTo>
                    <a:pt x="80" y="16"/>
                    <a:pt x="81" y="13"/>
                    <a:pt x="82" y="11"/>
                  </a:cubicBezTo>
                  <a:cubicBezTo>
                    <a:pt x="82" y="10"/>
                    <a:pt x="83" y="9"/>
                    <a:pt x="84" y="9"/>
                  </a:cubicBezTo>
                  <a:cubicBezTo>
                    <a:pt x="85" y="9"/>
                    <a:pt x="87" y="9"/>
                    <a:pt x="87" y="10"/>
                  </a:cubicBezTo>
                  <a:cubicBezTo>
                    <a:pt x="89" y="11"/>
                    <a:pt x="91" y="13"/>
                    <a:pt x="93" y="16"/>
                  </a:cubicBezTo>
                  <a:cubicBezTo>
                    <a:pt x="97" y="21"/>
                    <a:pt x="101" y="30"/>
                    <a:pt x="103" y="39"/>
                  </a:cubicBezTo>
                  <a:cubicBezTo>
                    <a:pt x="106" y="48"/>
                    <a:pt x="107" y="57"/>
                    <a:pt x="106" y="64"/>
                  </a:cubicBezTo>
                  <a:cubicBezTo>
                    <a:pt x="105" y="67"/>
                    <a:pt x="105" y="70"/>
                    <a:pt x="104" y="72"/>
                  </a:cubicBezTo>
                  <a:cubicBezTo>
                    <a:pt x="103" y="73"/>
                    <a:pt x="103" y="74"/>
                    <a:pt x="102" y="74"/>
                  </a:cubicBezTo>
                  <a:close/>
                  <a:moveTo>
                    <a:pt x="28" y="59"/>
                  </a:moveTo>
                  <a:cubicBezTo>
                    <a:pt x="27" y="53"/>
                    <a:pt x="26" y="48"/>
                    <a:pt x="25" y="43"/>
                  </a:cubicBezTo>
                  <a:cubicBezTo>
                    <a:pt x="20" y="45"/>
                    <a:pt x="16" y="46"/>
                    <a:pt x="11" y="48"/>
                  </a:cubicBezTo>
                  <a:cubicBezTo>
                    <a:pt x="4" y="50"/>
                    <a:pt x="4" y="50"/>
                    <a:pt x="4" y="5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11" y="79"/>
                    <a:pt x="11" y="79"/>
                    <a:pt x="19" y="77"/>
                  </a:cubicBezTo>
                  <a:cubicBezTo>
                    <a:pt x="24" y="76"/>
                    <a:pt x="28" y="75"/>
                    <a:pt x="34" y="74"/>
                  </a:cubicBezTo>
                  <a:cubicBezTo>
                    <a:pt x="32" y="70"/>
                    <a:pt x="30" y="64"/>
                    <a:pt x="28" y="59"/>
                  </a:cubicBezTo>
                  <a:close/>
                  <a:moveTo>
                    <a:pt x="47" y="78"/>
                  </a:moveTo>
                  <a:cubicBezTo>
                    <a:pt x="32" y="79"/>
                    <a:pt x="32" y="79"/>
                    <a:pt x="32" y="79"/>
                  </a:cubicBezTo>
                  <a:cubicBezTo>
                    <a:pt x="50" y="111"/>
                    <a:pt x="50" y="111"/>
                    <a:pt x="50" y="111"/>
                  </a:cubicBezTo>
                  <a:cubicBezTo>
                    <a:pt x="51" y="112"/>
                    <a:pt x="53" y="113"/>
                    <a:pt x="54" y="112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2"/>
                    <a:pt x="67" y="100"/>
                    <a:pt x="66" y="99"/>
                  </a:cubicBezTo>
                  <a:lnTo>
                    <a:pt x="47" y="78"/>
                  </a:lnTo>
                  <a:close/>
                  <a:moveTo>
                    <a:pt x="96" y="54"/>
                  </a:moveTo>
                  <a:cubicBezTo>
                    <a:pt x="96" y="54"/>
                    <a:pt x="95" y="54"/>
                    <a:pt x="95" y="54"/>
                  </a:cubicBezTo>
                  <a:cubicBezTo>
                    <a:pt x="94" y="53"/>
                    <a:pt x="94" y="53"/>
                    <a:pt x="93" y="52"/>
                  </a:cubicBezTo>
                  <a:cubicBezTo>
                    <a:pt x="91" y="49"/>
                    <a:pt x="90" y="46"/>
                    <a:pt x="89" y="43"/>
                  </a:cubicBezTo>
                  <a:cubicBezTo>
                    <a:pt x="88" y="39"/>
                    <a:pt x="88" y="36"/>
                    <a:pt x="88" y="33"/>
                  </a:cubicBezTo>
                  <a:cubicBezTo>
                    <a:pt x="88" y="32"/>
                    <a:pt x="88" y="31"/>
                    <a:pt x="89" y="30"/>
                  </a:cubicBezTo>
                  <a:cubicBezTo>
                    <a:pt x="89" y="30"/>
                    <a:pt x="89" y="29"/>
                    <a:pt x="90" y="29"/>
                  </a:cubicBezTo>
                  <a:cubicBezTo>
                    <a:pt x="90" y="29"/>
                    <a:pt x="90" y="29"/>
                    <a:pt x="91" y="29"/>
                  </a:cubicBezTo>
                  <a:cubicBezTo>
                    <a:pt x="91" y="30"/>
                    <a:pt x="92" y="31"/>
                    <a:pt x="93" y="32"/>
                  </a:cubicBezTo>
                  <a:cubicBezTo>
                    <a:pt x="94" y="34"/>
                    <a:pt x="96" y="37"/>
                    <a:pt x="97" y="41"/>
                  </a:cubicBezTo>
                  <a:cubicBezTo>
                    <a:pt x="98" y="44"/>
                    <a:pt x="98" y="48"/>
                    <a:pt x="98" y="50"/>
                  </a:cubicBezTo>
                  <a:cubicBezTo>
                    <a:pt x="98" y="52"/>
                    <a:pt x="98" y="53"/>
                    <a:pt x="97" y="53"/>
                  </a:cubicBezTo>
                  <a:cubicBezTo>
                    <a:pt x="97" y="54"/>
                    <a:pt x="97" y="54"/>
                    <a:pt x="96" y="5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87" name="Google Shape;187;p10"/>
            <p:cNvSpPr/>
            <p:nvPr/>
          </p:nvSpPr>
          <p:spPr>
            <a:xfrm>
              <a:off x="3688" y="2986"/>
              <a:ext cx="129" cy="130"/>
            </a:xfrm>
            <a:custGeom>
              <a:avLst/>
              <a:gdLst/>
              <a:ahLst/>
              <a:cxnLst/>
              <a:rect l="l" t="t" r="r" b="b"/>
              <a:pathLst>
                <a:path w="105" h="106" extrusionOk="0">
                  <a:moveTo>
                    <a:pt x="100" y="30"/>
                  </a:moveTo>
                  <a:cubicBezTo>
                    <a:pt x="91" y="29"/>
                    <a:pt x="82" y="28"/>
                    <a:pt x="71" y="27"/>
                  </a:cubicBezTo>
                  <a:cubicBezTo>
                    <a:pt x="88" y="10"/>
                    <a:pt x="88" y="10"/>
                    <a:pt x="88" y="10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57" y="27"/>
                    <a:pt x="54" y="27"/>
                    <a:pt x="52" y="27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27" y="27"/>
                    <a:pt x="15" y="28"/>
                    <a:pt x="4" y="30"/>
                  </a:cubicBezTo>
                  <a:cubicBezTo>
                    <a:pt x="1" y="41"/>
                    <a:pt x="0" y="53"/>
                    <a:pt x="0" y="66"/>
                  </a:cubicBezTo>
                  <a:cubicBezTo>
                    <a:pt x="0" y="79"/>
                    <a:pt x="1" y="91"/>
                    <a:pt x="4" y="102"/>
                  </a:cubicBezTo>
                  <a:cubicBezTo>
                    <a:pt x="19" y="104"/>
                    <a:pt x="35" y="106"/>
                    <a:pt x="52" y="106"/>
                  </a:cubicBezTo>
                  <a:cubicBezTo>
                    <a:pt x="69" y="106"/>
                    <a:pt x="86" y="104"/>
                    <a:pt x="100" y="102"/>
                  </a:cubicBezTo>
                  <a:cubicBezTo>
                    <a:pt x="103" y="91"/>
                    <a:pt x="105" y="79"/>
                    <a:pt x="105" y="66"/>
                  </a:cubicBezTo>
                  <a:cubicBezTo>
                    <a:pt x="105" y="53"/>
                    <a:pt x="103" y="41"/>
                    <a:pt x="100" y="30"/>
                  </a:cubicBezTo>
                  <a:close/>
                  <a:moveTo>
                    <a:pt x="88" y="90"/>
                  </a:moveTo>
                  <a:cubicBezTo>
                    <a:pt x="77" y="92"/>
                    <a:pt x="65" y="92"/>
                    <a:pt x="52" y="92"/>
                  </a:cubicBezTo>
                  <a:cubicBezTo>
                    <a:pt x="39" y="92"/>
                    <a:pt x="27" y="92"/>
                    <a:pt x="16" y="90"/>
                  </a:cubicBezTo>
                  <a:cubicBezTo>
                    <a:pt x="14" y="83"/>
                    <a:pt x="13" y="75"/>
                    <a:pt x="13" y="66"/>
                  </a:cubicBezTo>
                  <a:cubicBezTo>
                    <a:pt x="13" y="58"/>
                    <a:pt x="14" y="49"/>
                    <a:pt x="16" y="42"/>
                  </a:cubicBezTo>
                  <a:cubicBezTo>
                    <a:pt x="27" y="41"/>
                    <a:pt x="39" y="40"/>
                    <a:pt x="52" y="40"/>
                  </a:cubicBezTo>
                  <a:cubicBezTo>
                    <a:pt x="65" y="40"/>
                    <a:pt x="77" y="41"/>
                    <a:pt x="88" y="42"/>
                  </a:cubicBezTo>
                  <a:cubicBezTo>
                    <a:pt x="90" y="49"/>
                    <a:pt x="92" y="58"/>
                    <a:pt x="92" y="66"/>
                  </a:cubicBezTo>
                  <a:cubicBezTo>
                    <a:pt x="92" y="75"/>
                    <a:pt x="90" y="83"/>
                    <a:pt x="88" y="9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88" name="Google Shape;188;p10"/>
            <p:cNvSpPr/>
            <p:nvPr/>
          </p:nvSpPr>
          <p:spPr>
            <a:xfrm>
              <a:off x="3670" y="3140"/>
              <a:ext cx="157" cy="89"/>
            </a:xfrm>
            <a:custGeom>
              <a:avLst/>
              <a:gdLst/>
              <a:ahLst/>
              <a:cxnLst/>
              <a:rect l="l" t="t" r="r" b="b"/>
              <a:pathLst>
                <a:path w="128" h="72" extrusionOk="0">
                  <a:moveTo>
                    <a:pt x="128" y="51"/>
                  </a:moveTo>
                  <a:cubicBezTo>
                    <a:pt x="128" y="40"/>
                    <a:pt x="121" y="32"/>
                    <a:pt x="112" y="29"/>
                  </a:cubicBezTo>
                  <a:cubicBezTo>
                    <a:pt x="111" y="13"/>
                    <a:pt x="98" y="0"/>
                    <a:pt x="82" y="0"/>
                  </a:cubicBezTo>
                  <a:cubicBezTo>
                    <a:pt x="72" y="0"/>
                    <a:pt x="64" y="5"/>
                    <a:pt x="58" y="12"/>
                  </a:cubicBezTo>
                  <a:cubicBezTo>
                    <a:pt x="55" y="8"/>
                    <a:pt x="51" y="5"/>
                    <a:pt x="45" y="5"/>
                  </a:cubicBezTo>
                  <a:cubicBezTo>
                    <a:pt x="36" y="5"/>
                    <a:pt x="29" y="13"/>
                    <a:pt x="29" y="22"/>
                  </a:cubicBezTo>
                  <a:cubicBezTo>
                    <a:pt x="29" y="23"/>
                    <a:pt x="29" y="24"/>
                    <a:pt x="29" y="24"/>
                  </a:cubicBezTo>
                  <a:cubicBezTo>
                    <a:pt x="27" y="24"/>
                    <a:pt x="26" y="24"/>
                    <a:pt x="24" y="24"/>
                  </a:cubicBezTo>
                  <a:cubicBezTo>
                    <a:pt x="11" y="24"/>
                    <a:pt x="0" y="35"/>
                    <a:pt x="0" y="48"/>
                  </a:cubicBezTo>
                  <a:cubicBezTo>
                    <a:pt x="0" y="62"/>
                    <a:pt x="11" y="72"/>
                    <a:pt x="24" y="72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18" y="72"/>
                    <a:pt x="128" y="63"/>
                    <a:pt x="128" y="5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89" name="Google Shape;189;p10"/>
            <p:cNvSpPr/>
            <p:nvPr/>
          </p:nvSpPr>
          <p:spPr>
            <a:xfrm>
              <a:off x="3524" y="3140"/>
              <a:ext cx="108" cy="89"/>
            </a:xfrm>
            <a:custGeom>
              <a:avLst/>
              <a:gdLst/>
              <a:ahLst/>
              <a:cxnLst/>
              <a:rect l="l" t="t" r="r" b="b"/>
              <a:pathLst>
                <a:path w="88" h="72" extrusionOk="0">
                  <a:moveTo>
                    <a:pt x="0" y="0"/>
                  </a:moveTo>
                  <a:cubicBezTo>
                    <a:pt x="0" y="72"/>
                    <a:pt x="0" y="72"/>
                    <a:pt x="0" y="72"/>
                  </a:cubicBezTo>
                  <a:cubicBezTo>
                    <a:pt x="88" y="72"/>
                    <a:pt x="88" y="72"/>
                    <a:pt x="88" y="72"/>
                  </a:cubicBezTo>
                  <a:cubicBezTo>
                    <a:pt x="88" y="0"/>
                    <a:pt x="88" y="0"/>
                    <a:pt x="88" y="0"/>
                  </a:cubicBezTo>
                  <a:lnTo>
                    <a:pt x="0" y="0"/>
                  </a:lnTo>
                  <a:close/>
                  <a:moveTo>
                    <a:pt x="83" y="67"/>
                  </a:moveTo>
                  <a:cubicBezTo>
                    <a:pt x="5" y="67"/>
                    <a:pt x="5" y="67"/>
                    <a:pt x="5" y="6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83" y="6"/>
                    <a:pt x="83" y="6"/>
                    <a:pt x="83" y="6"/>
                  </a:cubicBezTo>
                  <a:lnTo>
                    <a:pt x="83" y="67"/>
                  </a:lnTo>
                  <a:close/>
                  <a:moveTo>
                    <a:pt x="61" y="20"/>
                  </a:moveTo>
                  <a:cubicBezTo>
                    <a:pt x="61" y="24"/>
                    <a:pt x="64" y="28"/>
                    <a:pt x="69" y="28"/>
                  </a:cubicBezTo>
                  <a:cubicBezTo>
                    <a:pt x="74" y="28"/>
                    <a:pt x="77" y="24"/>
                    <a:pt x="77" y="20"/>
                  </a:cubicBezTo>
                  <a:cubicBezTo>
                    <a:pt x="77" y="15"/>
                    <a:pt x="74" y="11"/>
                    <a:pt x="69" y="11"/>
                  </a:cubicBezTo>
                  <a:cubicBezTo>
                    <a:pt x="64" y="11"/>
                    <a:pt x="61" y="15"/>
                    <a:pt x="61" y="20"/>
                  </a:cubicBezTo>
                  <a:close/>
                  <a:moveTo>
                    <a:pt x="77" y="61"/>
                  </a:moveTo>
                  <a:cubicBezTo>
                    <a:pt x="11" y="61"/>
                    <a:pt x="11" y="61"/>
                    <a:pt x="11" y="61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61" y="36"/>
                    <a:pt x="61" y="36"/>
                    <a:pt x="61" y="36"/>
                  </a:cubicBezTo>
                  <a:lnTo>
                    <a:pt x="77" y="6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90" name="Google Shape;190;p10"/>
            <p:cNvSpPr/>
            <p:nvPr/>
          </p:nvSpPr>
          <p:spPr>
            <a:xfrm>
              <a:off x="3366" y="3121"/>
              <a:ext cx="105" cy="105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57" y="58"/>
                  </a:moveTo>
                  <a:cubicBezTo>
                    <a:pt x="64" y="51"/>
                    <a:pt x="73" y="47"/>
                    <a:pt x="82" y="47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76" y="59"/>
                    <a:pt x="70" y="62"/>
                    <a:pt x="66" y="67"/>
                  </a:cubicBezTo>
                  <a:cubicBezTo>
                    <a:pt x="61" y="71"/>
                    <a:pt x="59" y="78"/>
                    <a:pt x="59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7" y="75"/>
                    <a:pt x="50" y="66"/>
                    <a:pt x="57" y="58"/>
                  </a:cubicBezTo>
                  <a:close/>
                  <a:moveTo>
                    <a:pt x="24" y="85"/>
                  </a:moveTo>
                  <a:cubicBezTo>
                    <a:pt x="23" y="69"/>
                    <a:pt x="29" y="54"/>
                    <a:pt x="39" y="42"/>
                  </a:cubicBezTo>
                  <a:cubicBezTo>
                    <a:pt x="50" y="31"/>
                    <a:pt x="65" y="24"/>
                    <a:pt x="81" y="23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69" y="36"/>
                    <a:pt x="57" y="41"/>
                    <a:pt x="48" y="50"/>
                  </a:cubicBezTo>
                  <a:cubicBezTo>
                    <a:pt x="40" y="60"/>
                    <a:pt x="35" y="72"/>
                    <a:pt x="36" y="85"/>
                  </a:cubicBezTo>
                  <a:lnTo>
                    <a:pt x="24" y="85"/>
                  </a:lnTo>
                  <a:close/>
                  <a:moveTo>
                    <a:pt x="49" y="7"/>
                  </a:moveTo>
                  <a:cubicBezTo>
                    <a:pt x="59" y="2"/>
                    <a:pt x="69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61" y="12"/>
                    <a:pt x="44" y="20"/>
                    <a:pt x="31" y="34"/>
                  </a:cubicBezTo>
                  <a:cubicBezTo>
                    <a:pt x="18" y="48"/>
                    <a:pt x="11" y="66"/>
                    <a:pt x="12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75"/>
                    <a:pt x="1" y="65"/>
                    <a:pt x="5" y="54"/>
                  </a:cubicBezTo>
                  <a:cubicBezTo>
                    <a:pt x="9" y="44"/>
                    <a:pt x="14" y="34"/>
                    <a:pt x="22" y="26"/>
                  </a:cubicBezTo>
                  <a:cubicBezTo>
                    <a:pt x="30" y="18"/>
                    <a:pt x="39" y="11"/>
                    <a:pt x="49" y="7"/>
                  </a:cubicBezTo>
                  <a:close/>
                  <a:moveTo>
                    <a:pt x="75" y="83"/>
                  </a:moveTo>
                  <a:cubicBezTo>
                    <a:pt x="77" y="85"/>
                    <a:pt x="81" y="85"/>
                    <a:pt x="83" y="83"/>
                  </a:cubicBezTo>
                  <a:cubicBezTo>
                    <a:pt x="85" y="80"/>
                    <a:pt x="85" y="76"/>
                    <a:pt x="83" y="74"/>
                  </a:cubicBezTo>
                  <a:cubicBezTo>
                    <a:pt x="80" y="72"/>
                    <a:pt x="77" y="72"/>
                    <a:pt x="74" y="75"/>
                  </a:cubicBezTo>
                  <a:cubicBezTo>
                    <a:pt x="72" y="77"/>
                    <a:pt x="72" y="81"/>
                    <a:pt x="75" y="83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91" name="Google Shape;191;p10"/>
            <p:cNvSpPr/>
            <p:nvPr/>
          </p:nvSpPr>
          <p:spPr>
            <a:xfrm>
              <a:off x="1907" y="1484"/>
              <a:ext cx="59" cy="80"/>
            </a:xfrm>
            <a:custGeom>
              <a:avLst/>
              <a:gdLst/>
              <a:ahLst/>
              <a:cxnLst/>
              <a:rect l="l" t="t" r="r" b="b"/>
              <a:pathLst>
                <a:path w="48" h="65" extrusionOk="0">
                  <a:moveTo>
                    <a:pt x="46" y="8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4"/>
                    <a:pt x="1" y="65"/>
                    <a:pt x="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9"/>
                    <a:pt x="48" y="8"/>
                    <a:pt x="46" y="8"/>
                  </a:cubicBezTo>
                  <a:close/>
                  <a:moveTo>
                    <a:pt x="32" y="61"/>
                  </a:moveTo>
                  <a:cubicBezTo>
                    <a:pt x="32" y="49"/>
                    <a:pt x="32" y="49"/>
                    <a:pt x="32" y="49"/>
                  </a:cubicBezTo>
                  <a:cubicBezTo>
                    <a:pt x="44" y="49"/>
                    <a:pt x="44" y="49"/>
                    <a:pt x="44" y="49"/>
                  </a:cubicBezTo>
                  <a:lnTo>
                    <a:pt x="32" y="61"/>
                  </a:lnTo>
                  <a:close/>
                  <a:moveTo>
                    <a:pt x="40" y="8"/>
                  </a:moveTo>
                  <a:cubicBezTo>
                    <a:pt x="32" y="8"/>
                    <a:pt x="32" y="8"/>
                    <a:pt x="32" y="8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2"/>
                    <a:pt x="30" y="0"/>
                    <a:pt x="28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8" y="0"/>
                    <a:pt x="16" y="2"/>
                    <a:pt x="16" y="4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40" y="16"/>
                    <a:pt x="40" y="16"/>
                    <a:pt x="40" y="16"/>
                  </a:cubicBezTo>
                  <a:lnTo>
                    <a:pt x="40" y="8"/>
                  </a:lnTo>
                  <a:close/>
                  <a:moveTo>
                    <a:pt x="28" y="8"/>
                  </a:moveTo>
                  <a:cubicBezTo>
                    <a:pt x="20" y="8"/>
                    <a:pt x="20" y="8"/>
                    <a:pt x="20" y="8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lnTo>
                    <a:pt x="28" y="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92" name="Google Shape;192;p10"/>
            <p:cNvSpPr/>
            <p:nvPr/>
          </p:nvSpPr>
          <p:spPr>
            <a:xfrm>
              <a:off x="1423" y="1972"/>
              <a:ext cx="81" cy="81"/>
            </a:xfrm>
            <a:custGeom>
              <a:avLst/>
              <a:gdLst/>
              <a:ahLst/>
              <a:cxnLst/>
              <a:rect l="l" t="t" r="r" b="b"/>
              <a:pathLst>
                <a:path w="66" h="66" extrusionOk="0">
                  <a:moveTo>
                    <a:pt x="55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1"/>
                    <a:pt x="0" y="5"/>
                    <a:pt x="0" y="11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1" y="61"/>
                    <a:pt x="6" y="66"/>
                    <a:pt x="12" y="66"/>
                  </a:cubicBezTo>
                  <a:cubicBezTo>
                    <a:pt x="55" y="66"/>
                    <a:pt x="55" y="66"/>
                    <a:pt x="55" y="66"/>
                  </a:cubicBezTo>
                  <a:cubicBezTo>
                    <a:pt x="61" y="66"/>
                    <a:pt x="66" y="61"/>
                    <a:pt x="66" y="55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6" y="5"/>
                    <a:pt x="61" y="0"/>
                    <a:pt x="55" y="0"/>
                  </a:cubicBezTo>
                  <a:close/>
                  <a:moveTo>
                    <a:pt x="22" y="29"/>
                  </a:moveTo>
                  <a:cubicBezTo>
                    <a:pt x="45" y="29"/>
                    <a:pt x="45" y="29"/>
                    <a:pt x="45" y="29"/>
                  </a:cubicBezTo>
                  <a:cubicBezTo>
                    <a:pt x="46" y="30"/>
                    <a:pt x="46" y="32"/>
                    <a:pt x="46" y="33"/>
                  </a:cubicBezTo>
                  <a:cubicBezTo>
                    <a:pt x="46" y="40"/>
                    <a:pt x="40" y="46"/>
                    <a:pt x="33" y="46"/>
                  </a:cubicBezTo>
                  <a:cubicBezTo>
                    <a:pt x="27" y="46"/>
                    <a:pt x="21" y="40"/>
                    <a:pt x="21" y="33"/>
                  </a:cubicBezTo>
                  <a:cubicBezTo>
                    <a:pt x="21" y="32"/>
                    <a:pt x="21" y="30"/>
                    <a:pt x="22" y="29"/>
                  </a:cubicBezTo>
                  <a:close/>
                  <a:moveTo>
                    <a:pt x="58" y="29"/>
                  </a:moveTo>
                  <a:cubicBezTo>
                    <a:pt x="58" y="45"/>
                    <a:pt x="58" y="45"/>
                    <a:pt x="58" y="45"/>
                  </a:cubicBezTo>
                  <a:cubicBezTo>
                    <a:pt x="58" y="53"/>
                    <a:pt x="58" y="53"/>
                    <a:pt x="58" y="53"/>
                  </a:cubicBezTo>
                  <a:cubicBezTo>
                    <a:pt x="58" y="56"/>
                    <a:pt x="56" y="57"/>
                    <a:pt x="54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1" y="58"/>
                    <a:pt x="9" y="56"/>
                    <a:pt x="9" y="54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30"/>
                    <a:pt x="15" y="32"/>
                    <a:pt x="15" y="33"/>
                  </a:cubicBezTo>
                  <a:cubicBezTo>
                    <a:pt x="15" y="43"/>
                    <a:pt x="23" y="52"/>
                    <a:pt x="33" y="52"/>
                  </a:cubicBezTo>
                  <a:cubicBezTo>
                    <a:pt x="44" y="52"/>
                    <a:pt x="52" y="43"/>
                    <a:pt x="52" y="33"/>
                  </a:cubicBezTo>
                  <a:cubicBezTo>
                    <a:pt x="52" y="32"/>
                    <a:pt x="52" y="30"/>
                    <a:pt x="51" y="29"/>
                  </a:cubicBezTo>
                  <a:cubicBezTo>
                    <a:pt x="58" y="29"/>
                    <a:pt x="58" y="29"/>
                    <a:pt x="58" y="29"/>
                  </a:cubicBezTo>
                  <a:close/>
                  <a:moveTo>
                    <a:pt x="58" y="15"/>
                  </a:moveTo>
                  <a:cubicBezTo>
                    <a:pt x="58" y="16"/>
                    <a:pt x="57" y="17"/>
                    <a:pt x="56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1" y="17"/>
                    <a:pt x="50" y="16"/>
                    <a:pt x="50" y="15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50" y="8"/>
                    <a:pt x="52" y="8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7" y="8"/>
                    <a:pt x="58" y="9"/>
                    <a:pt x="58" y="10"/>
                  </a:cubicBezTo>
                  <a:lnTo>
                    <a:pt x="58" y="1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93" name="Google Shape;193;p10"/>
            <p:cNvSpPr/>
            <p:nvPr/>
          </p:nvSpPr>
          <p:spPr>
            <a:xfrm>
              <a:off x="1440" y="960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61" h="61" extrusionOk="0">
                  <a:moveTo>
                    <a:pt x="30" y="0"/>
                  </a:moveTo>
                  <a:cubicBezTo>
                    <a:pt x="14" y="0"/>
                    <a:pt x="0" y="14"/>
                    <a:pt x="0" y="30"/>
                  </a:cubicBezTo>
                  <a:cubicBezTo>
                    <a:pt x="0" y="47"/>
                    <a:pt x="14" y="61"/>
                    <a:pt x="30" y="61"/>
                  </a:cubicBezTo>
                  <a:cubicBezTo>
                    <a:pt x="47" y="61"/>
                    <a:pt x="61" y="47"/>
                    <a:pt x="61" y="30"/>
                  </a:cubicBezTo>
                  <a:cubicBezTo>
                    <a:pt x="61" y="14"/>
                    <a:pt x="47" y="0"/>
                    <a:pt x="30" y="0"/>
                  </a:cubicBezTo>
                  <a:close/>
                  <a:moveTo>
                    <a:pt x="30" y="55"/>
                  </a:moveTo>
                  <a:cubicBezTo>
                    <a:pt x="17" y="55"/>
                    <a:pt x="6" y="44"/>
                    <a:pt x="6" y="30"/>
                  </a:cubicBezTo>
                  <a:cubicBezTo>
                    <a:pt x="6" y="17"/>
                    <a:pt x="17" y="6"/>
                    <a:pt x="30" y="6"/>
                  </a:cubicBezTo>
                  <a:cubicBezTo>
                    <a:pt x="44" y="6"/>
                    <a:pt x="55" y="17"/>
                    <a:pt x="55" y="30"/>
                  </a:cubicBezTo>
                  <a:cubicBezTo>
                    <a:pt x="55" y="44"/>
                    <a:pt x="44" y="55"/>
                    <a:pt x="30" y="55"/>
                  </a:cubicBezTo>
                  <a:close/>
                  <a:moveTo>
                    <a:pt x="27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15"/>
                  </a:lnTo>
                  <a:close/>
                  <a:moveTo>
                    <a:pt x="38" y="46"/>
                  </a:moveTo>
                  <a:cubicBezTo>
                    <a:pt x="23" y="46"/>
                    <a:pt x="23" y="46"/>
                    <a:pt x="23" y="46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6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94" name="Google Shape;194;p10"/>
            <p:cNvSpPr/>
            <p:nvPr/>
          </p:nvSpPr>
          <p:spPr>
            <a:xfrm>
              <a:off x="1471" y="2896"/>
              <a:ext cx="87" cy="76"/>
            </a:xfrm>
            <a:custGeom>
              <a:avLst/>
              <a:gdLst/>
              <a:ahLst/>
              <a:cxnLst/>
              <a:rect l="l" t="t" r="r" b="b"/>
              <a:pathLst>
                <a:path w="87" h="76" extrusionOk="0">
                  <a:moveTo>
                    <a:pt x="58" y="10"/>
                  </a:moveTo>
                  <a:lnTo>
                    <a:pt x="31" y="0"/>
                  </a:lnTo>
                  <a:lnTo>
                    <a:pt x="0" y="10"/>
                  </a:lnTo>
                  <a:lnTo>
                    <a:pt x="0" y="76"/>
                  </a:lnTo>
                  <a:lnTo>
                    <a:pt x="31" y="65"/>
                  </a:lnTo>
                  <a:lnTo>
                    <a:pt x="58" y="76"/>
                  </a:lnTo>
                  <a:lnTo>
                    <a:pt x="87" y="65"/>
                  </a:lnTo>
                  <a:lnTo>
                    <a:pt x="87" y="0"/>
                  </a:lnTo>
                  <a:lnTo>
                    <a:pt x="58" y="10"/>
                  </a:lnTo>
                  <a:close/>
                  <a:moveTo>
                    <a:pt x="33" y="6"/>
                  </a:moveTo>
                  <a:lnTo>
                    <a:pt x="55" y="15"/>
                  </a:lnTo>
                  <a:lnTo>
                    <a:pt x="55" y="69"/>
                  </a:lnTo>
                  <a:lnTo>
                    <a:pt x="33" y="60"/>
                  </a:lnTo>
                  <a:lnTo>
                    <a:pt x="33" y="6"/>
                  </a:lnTo>
                  <a:close/>
                  <a:moveTo>
                    <a:pt x="6" y="15"/>
                  </a:moveTo>
                  <a:lnTo>
                    <a:pt x="28" y="6"/>
                  </a:lnTo>
                  <a:lnTo>
                    <a:pt x="28" y="60"/>
                  </a:lnTo>
                  <a:lnTo>
                    <a:pt x="6" y="67"/>
                  </a:lnTo>
                  <a:lnTo>
                    <a:pt x="6" y="15"/>
                  </a:lnTo>
                  <a:close/>
                  <a:moveTo>
                    <a:pt x="82" y="61"/>
                  </a:moveTo>
                  <a:lnTo>
                    <a:pt x="60" y="69"/>
                  </a:lnTo>
                  <a:lnTo>
                    <a:pt x="60" y="15"/>
                  </a:lnTo>
                  <a:lnTo>
                    <a:pt x="82" y="7"/>
                  </a:lnTo>
                  <a:lnTo>
                    <a:pt x="82" y="6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95" name="Google Shape;195;p10"/>
            <p:cNvSpPr/>
            <p:nvPr/>
          </p:nvSpPr>
          <p:spPr>
            <a:xfrm>
              <a:off x="2534" y="832"/>
              <a:ext cx="57" cy="5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3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0"/>
                  </a:lnTo>
                  <a:close/>
                  <a:moveTo>
                    <a:pt x="26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26" y="3"/>
                    <a:pt x="26" y="3"/>
                    <a:pt x="26" y="3"/>
                  </a:cubicBezTo>
                  <a:lnTo>
                    <a:pt x="26" y="0"/>
                  </a:lnTo>
                  <a:close/>
                  <a:moveTo>
                    <a:pt x="43" y="15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5"/>
                    <a:pt x="0" y="16"/>
                    <a:pt x="0" y="18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5"/>
                    <a:pt x="2" y="47"/>
                    <a:pt x="4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9" y="47"/>
                    <a:pt x="21" y="45"/>
                    <a:pt x="21" y="43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5"/>
                    <a:pt x="28" y="47"/>
                    <a:pt x="30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5" y="47"/>
                    <a:pt x="47" y="45"/>
                    <a:pt x="47" y="43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47" y="16"/>
                    <a:pt x="45" y="15"/>
                    <a:pt x="43" y="15"/>
                  </a:cubicBezTo>
                  <a:close/>
                  <a:moveTo>
                    <a:pt x="16" y="44"/>
                  </a:moveTo>
                  <a:cubicBezTo>
                    <a:pt x="5" y="44"/>
                    <a:pt x="5" y="44"/>
                    <a:pt x="5" y="44"/>
                  </a:cubicBezTo>
                  <a:cubicBezTo>
                    <a:pt x="4" y="44"/>
                    <a:pt x="3" y="43"/>
                    <a:pt x="3" y="42"/>
                  </a:cubicBezTo>
                  <a:cubicBezTo>
                    <a:pt x="3" y="41"/>
                    <a:pt x="4" y="41"/>
                    <a:pt x="5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7" y="41"/>
                    <a:pt x="18" y="41"/>
                    <a:pt x="18" y="42"/>
                  </a:cubicBezTo>
                  <a:cubicBezTo>
                    <a:pt x="18" y="43"/>
                    <a:pt x="17" y="44"/>
                    <a:pt x="16" y="44"/>
                  </a:cubicBezTo>
                  <a:close/>
                  <a:moveTo>
                    <a:pt x="25" y="23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1" y="23"/>
                    <a:pt x="21" y="23"/>
                    <a:pt x="21" y="22"/>
                  </a:cubicBezTo>
                  <a:cubicBezTo>
                    <a:pt x="21" y="21"/>
                    <a:pt x="21" y="21"/>
                    <a:pt x="22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6" y="21"/>
                    <a:pt x="26" y="21"/>
                    <a:pt x="26" y="22"/>
                  </a:cubicBezTo>
                  <a:cubicBezTo>
                    <a:pt x="26" y="23"/>
                    <a:pt x="26" y="23"/>
                    <a:pt x="25" y="23"/>
                  </a:cubicBezTo>
                  <a:close/>
                  <a:moveTo>
                    <a:pt x="42" y="44"/>
                  </a:moveTo>
                  <a:cubicBezTo>
                    <a:pt x="31" y="44"/>
                    <a:pt x="31" y="44"/>
                    <a:pt x="31" y="44"/>
                  </a:cubicBezTo>
                  <a:cubicBezTo>
                    <a:pt x="30" y="44"/>
                    <a:pt x="29" y="43"/>
                    <a:pt x="29" y="42"/>
                  </a:cubicBezTo>
                  <a:cubicBezTo>
                    <a:pt x="29" y="41"/>
                    <a:pt x="30" y="41"/>
                    <a:pt x="31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3" y="41"/>
                    <a:pt x="44" y="41"/>
                    <a:pt x="44" y="42"/>
                  </a:cubicBezTo>
                  <a:cubicBezTo>
                    <a:pt x="44" y="43"/>
                    <a:pt x="43" y="44"/>
                    <a:pt x="42" y="4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96" name="Google Shape;196;p10"/>
            <p:cNvSpPr/>
            <p:nvPr/>
          </p:nvSpPr>
          <p:spPr>
            <a:xfrm>
              <a:off x="1852" y="819"/>
              <a:ext cx="71" cy="72"/>
            </a:xfrm>
            <a:custGeom>
              <a:avLst/>
              <a:gdLst/>
              <a:ahLst/>
              <a:cxnLst/>
              <a:rect l="l" t="t" r="r" b="b"/>
              <a:pathLst>
                <a:path w="58" h="58" extrusionOk="0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  <a:moveTo>
                    <a:pt x="29" y="53"/>
                  </a:moveTo>
                  <a:cubicBezTo>
                    <a:pt x="16" y="53"/>
                    <a:pt x="5" y="42"/>
                    <a:pt x="5" y="29"/>
                  </a:cubicBezTo>
                  <a:cubicBezTo>
                    <a:pt x="5" y="16"/>
                    <a:pt x="16" y="6"/>
                    <a:pt x="29" y="6"/>
                  </a:cubicBezTo>
                  <a:cubicBezTo>
                    <a:pt x="42" y="6"/>
                    <a:pt x="53" y="16"/>
                    <a:pt x="53" y="29"/>
                  </a:cubicBezTo>
                  <a:cubicBezTo>
                    <a:pt x="53" y="42"/>
                    <a:pt x="42" y="53"/>
                    <a:pt x="29" y="53"/>
                  </a:cubicBezTo>
                  <a:close/>
                  <a:moveTo>
                    <a:pt x="18" y="18"/>
                  </a:moveTo>
                  <a:cubicBezTo>
                    <a:pt x="40" y="18"/>
                    <a:pt x="40" y="18"/>
                    <a:pt x="40" y="18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18" y="40"/>
                    <a:pt x="18" y="40"/>
                    <a:pt x="18" y="40"/>
                  </a:cubicBezTo>
                  <a:lnTo>
                    <a:pt x="18" y="1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1108" y="2334"/>
              <a:ext cx="70" cy="62"/>
            </a:xfrm>
            <a:custGeom>
              <a:avLst/>
              <a:gdLst/>
              <a:ahLst/>
              <a:cxnLst/>
              <a:rect l="l" t="t" r="r" b="b"/>
              <a:pathLst>
                <a:path w="57" h="50" extrusionOk="0"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37" y="0"/>
                    <a:pt x="47" y="8"/>
                    <a:pt x="47" y="19"/>
                  </a:cubicBezTo>
                  <a:cubicBezTo>
                    <a:pt x="47" y="30"/>
                    <a:pt x="37" y="38"/>
                    <a:pt x="24" y="38"/>
                  </a:cubicBezTo>
                  <a:cubicBezTo>
                    <a:pt x="23" y="38"/>
                    <a:pt x="21" y="38"/>
                    <a:pt x="20" y="38"/>
                  </a:cubicBezTo>
                  <a:cubicBezTo>
                    <a:pt x="15" y="43"/>
                    <a:pt x="9" y="44"/>
                    <a:pt x="3" y="44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6" y="41"/>
                    <a:pt x="9" y="38"/>
                    <a:pt x="9" y="35"/>
                  </a:cubicBezTo>
                  <a:cubicBezTo>
                    <a:pt x="9" y="35"/>
                    <a:pt x="9" y="34"/>
                    <a:pt x="9" y="34"/>
                  </a:cubicBezTo>
                  <a:cubicBezTo>
                    <a:pt x="4" y="30"/>
                    <a:pt x="0" y="25"/>
                    <a:pt x="0" y="19"/>
                  </a:cubicBezTo>
                  <a:cubicBezTo>
                    <a:pt x="0" y="8"/>
                    <a:pt x="11" y="0"/>
                    <a:pt x="24" y="0"/>
                  </a:cubicBezTo>
                  <a:close/>
                  <a:moveTo>
                    <a:pt x="49" y="43"/>
                  </a:moveTo>
                  <a:cubicBezTo>
                    <a:pt x="49" y="45"/>
                    <a:pt x="51" y="48"/>
                    <a:pt x="54" y="49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49" y="50"/>
                    <a:pt x="44" y="49"/>
                    <a:pt x="40" y="45"/>
                  </a:cubicBezTo>
                  <a:cubicBezTo>
                    <a:pt x="39" y="45"/>
                    <a:pt x="38" y="45"/>
                    <a:pt x="36" y="45"/>
                  </a:cubicBezTo>
                  <a:cubicBezTo>
                    <a:pt x="32" y="45"/>
                    <a:pt x="27" y="44"/>
                    <a:pt x="24" y="42"/>
                  </a:cubicBezTo>
                  <a:cubicBezTo>
                    <a:pt x="31" y="42"/>
                    <a:pt x="38" y="40"/>
                    <a:pt x="43" y="35"/>
                  </a:cubicBezTo>
                  <a:cubicBezTo>
                    <a:pt x="45" y="33"/>
                    <a:pt x="47" y="31"/>
                    <a:pt x="49" y="28"/>
                  </a:cubicBezTo>
                  <a:cubicBezTo>
                    <a:pt x="50" y="25"/>
                    <a:pt x="51" y="22"/>
                    <a:pt x="51" y="19"/>
                  </a:cubicBezTo>
                  <a:cubicBezTo>
                    <a:pt x="51" y="18"/>
                    <a:pt x="51" y="18"/>
                    <a:pt x="51" y="17"/>
                  </a:cubicBezTo>
                  <a:cubicBezTo>
                    <a:pt x="55" y="20"/>
                    <a:pt x="57" y="24"/>
                    <a:pt x="57" y="29"/>
                  </a:cubicBezTo>
                  <a:cubicBezTo>
                    <a:pt x="57" y="34"/>
                    <a:pt x="54" y="39"/>
                    <a:pt x="49" y="42"/>
                  </a:cubicBezTo>
                  <a:cubicBezTo>
                    <a:pt x="49" y="42"/>
                    <a:pt x="49" y="42"/>
                    <a:pt x="49" y="43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98" name="Google Shape;198;p10"/>
            <p:cNvSpPr/>
            <p:nvPr/>
          </p:nvSpPr>
          <p:spPr>
            <a:xfrm>
              <a:off x="3247" y="673"/>
              <a:ext cx="89" cy="88"/>
            </a:xfrm>
            <a:custGeom>
              <a:avLst/>
              <a:gdLst/>
              <a:ahLst/>
              <a:cxnLst/>
              <a:rect l="l" t="t" r="r" b="b"/>
              <a:pathLst>
                <a:path w="72" h="71" extrusionOk="0">
                  <a:moveTo>
                    <a:pt x="14" y="35"/>
                  </a:moveTo>
                  <a:cubicBezTo>
                    <a:pt x="14" y="34"/>
                    <a:pt x="14" y="34"/>
                    <a:pt x="14" y="33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1"/>
                    <a:pt x="0" y="33"/>
                    <a:pt x="0" y="35"/>
                  </a:cubicBezTo>
                  <a:cubicBezTo>
                    <a:pt x="0" y="46"/>
                    <a:pt x="4" y="55"/>
                    <a:pt x="11" y="62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16" y="46"/>
                    <a:pt x="14" y="41"/>
                    <a:pt x="14" y="35"/>
                  </a:cubicBezTo>
                  <a:close/>
                  <a:moveTo>
                    <a:pt x="58" y="35"/>
                  </a:moveTo>
                  <a:cubicBezTo>
                    <a:pt x="58" y="41"/>
                    <a:pt x="56" y="46"/>
                    <a:pt x="53" y="50"/>
                  </a:cubicBezTo>
                  <a:cubicBezTo>
                    <a:pt x="61" y="62"/>
                    <a:pt x="61" y="62"/>
                    <a:pt x="61" y="62"/>
                  </a:cubicBezTo>
                  <a:cubicBezTo>
                    <a:pt x="68" y="55"/>
                    <a:pt x="72" y="46"/>
                    <a:pt x="72" y="35"/>
                  </a:cubicBezTo>
                  <a:cubicBezTo>
                    <a:pt x="72" y="33"/>
                    <a:pt x="72" y="31"/>
                    <a:pt x="71" y="29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34"/>
                    <a:pt x="58" y="34"/>
                    <a:pt x="58" y="35"/>
                  </a:cubicBezTo>
                  <a:close/>
                  <a:moveTo>
                    <a:pt x="40" y="13"/>
                  </a:moveTo>
                  <a:cubicBezTo>
                    <a:pt x="47" y="15"/>
                    <a:pt x="52" y="19"/>
                    <a:pt x="56" y="24"/>
                  </a:cubicBezTo>
                  <a:cubicBezTo>
                    <a:pt x="68" y="20"/>
                    <a:pt x="68" y="20"/>
                    <a:pt x="68" y="20"/>
                  </a:cubicBezTo>
                  <a:cubicBezTo>
                    <a:pt x="63" y="9"/>
                    <a:pt x="53" y="1"/>
                    <a:pt x="40" y="0"/>
                  </a:cubicBezTo>
                  <a:lnTo>
                    <a:pt x="40" y="13"/>
                  </a:lnTo>
                  <a:close/>
                  <a:moveTo>
                    <a:pt x="16" y="24"/>
                  </a:moveTo>
                  <a:cubicBezTo>
                    <a:pt x="20" y="19"/>
                    <a:pt x="25" y="15"/>
                    <a:pt x="31" y="13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9" y="1"/>
                    <a:pt x="9" y="9"/>
                    <a:pt x="3" y="20"/>
                  </a:cubicBezTo>
                  <a:lnTo>
                    <a:pt x="16" y="24"/>
                  </a:lnTo>
                  <a:close/>
                  <a:moveTo>
                    <a:pt x="45" y="56"/>
                  </a:moveTo>
                  <a:cubicBezTo>
                    <a:pt x="42" y="57"/>
                    <a:pt x="39" y="58"/>
                    <a:pt x="36" y="58"/>
                  </a:cubicBezTo>
                  <a:cubicBezTo>
                    <a:pt x="33" y="58"/>
                    <a:pt x="30" y="57"/>
                    <a:pt x="27" y="56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24" y="70"/>
                    <a:pt x="30" y="71"/>
                    <a:pt x="36" y="71"/>
                  </a:cubicBezTo>
                  <a:cubicBezTo>
                    <a:pt x="42" y="71"/>
                    <a:pt x="48" y="70"/>
                    <a:pt x="53" y="67"/>
                  </a:cubicBezTo>
                  <a:lnTo>
                    <a:pt x="45" y="56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2762" y="463"/>
              <a:ext cx="97" cy="74"/>
            </a:xfrm>
            <a:custGeom>
              <a:avLst/>
              <a:gdLst/>
              <a:ahLst/>
              <a:cxnLst/>
              <a:rect l="l" t="t" r="r" b="b"/>
              <a:pathLst>
                <a:path w="79" h="60" extrusionOk="0">
                  <a:moveTo>
                    <a:pt x="76" y="3"/>
                  </a:moveTo>
                  <a:cubicBezTo>
                    <a:pt x="65" y="1"/>
                    <a:pt x="52" y="0"/>
                    <a:pt x="40" y="0"/>
                  </a:cubicBezTo>
                  <a:cubicBezTo>
                    <a:pt x="27" y="0"/>
                    <a:pt x="14" y="1"/>
                    <a:pt x="3" y="3"/>
                  </a:cubicBezTo>
                  <a:cubicBezTo>
                    <a:pt x="1" y="11"/>
                    <a:pt x="0" y="20"/>
                    <a:pt x="0" y="30"/>
                  </a:cubicBezTo>
                  <a:cubicBezTo>
                    <a:pt x="0" y="40"/>
                    <a:pt x="1" y="49"/>
                    <a:pt x="3" y="57"/>
                  </a:cubicBezTo>
                  <a:cubicBezTo>
                    <a:pt x="14" y="59"/>
                    <a:pt x="27" y="60"/>
                    <a:pt x="40" y="60"/>
                  </a:cubicBezTo>
                  <a:cubicBezTo>
                    <a:pt x="52" y="60"/>
                    <a:pt x="65" y="59"/>
                    <a:pt x="76" y="57"/>
                  </a:cubicBezTo>
                  <a:cubicBezTo>
                    <a:pt x="78" y="49"/>
                    <a:pt x="79" y="40"/>
                    <a:pt x="79" y="30"/>
                  </a:cubicBezTo>
                  <a:cubicBezTo>
                    <a:pt x="79" y="20"/>
                    <a:pt x="78" y="11"/>
                    <a:pt x="76" y="3"/>
                  </a:cubicBezTo>
                  <a:close/>
                  <a:moveTo>
                    <a:pt x="30" y="45"/>
                  </a:moveTo>
                  <a:cubicBezTo>
                    <a:pt x="30" y="15"/>
                    <a:pt x="30" y="15"/>
                    <a:pt x="30" y="15"/>
                  </a:cubicBezTo>
                  <a:cubicBezTo>
                    <a:pt x="54" y="30"/>
                    <a:pt x="54" y="30"/>
                    <a:pt x="54" y="30"/>
                  </a:cubicBezTo>
                  <a:lnTo>
                    <a:pt x="30" y="4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3300" y="914"/>
              <a:ext cx="73" cy="71"/>
            </a:xfrm>
            <a:custGeom>
              <a:avLst/>
              <a:gdLst/>
              <a:ahLst/>
              <a:cxnLst/>
              <a:rect l="l" t="t" r="r" b="b"/>
              <a:pathLst>
                <a:path w="59" h="58" extrusionOk="0">
                  <a:moveTo>
                    <a:pt x="30" y="0"/>
                  </a:moveTo>
                  <a:cubicBezTo>
                    <a:pt x="14" y="0"/>
                    <a:pt x="0" y="13"/>
                    <a:pt x="0" y="29"/>
                  </a:cubicBezTo>
                  <a:cubicBezTo>
                    <a:pt x="0" y="45"/>
                    <a:pt x="14" y="58"/>
                    <a:pt x="30" y="58"/>
                  </a:cubicBezTo>
                  <a:cubicBezTo>
                    <a:pt x="46" y="58"/>
                    <a:pt x="59" y="45"/>
                    <a:pt x="59" y="29"/>
                  </a:cubicBezTo>
                  <a:cubicBezTo>
                    <a:pt x="59" y="13"/>
                    <a:pt x="46" y="0"/>
                    <a:pt x="30" y="0"/>
                  </a:cubicBezTo>
                  <a:close/>
                  <a:moveTo>
                    <a:pt x="47" y="25"/>
                  </a:moveTo>
                  <a:cubicBezTo>
                    <a:pt x="45" y="36"/>
                    <a:pt x="34" y="45"/>
                    <a:pt x="31" y="47"/>
                  </a:cubicBezTo>
                  <a:cubicBezTo>
                    <a:pt x="28" y="49"/>
                    <a:pt x="25" y="46"/>
                    <a:pt x="24" y="44"/>
                  </a:cubicBezTo>
                  <a:cubicBezTo>
                    <a:pt x="22" y="42"/>
                    <a:pt x="19" y="28"/>
                    <a:pt x="18" y="26"/>
                  </a:cubicBezTo>
                  <a:cubicBezTo>
                    <a:pt x="17" y="25"/>
                    <a:pt x="14" y="28"/>
                    <a:pt x="14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8" y="19"/>
                    <a:pt x="23" y="18"/>
                  </a:cubicBezTo>
                  <a:cubicBezTo>
                    <a:pt x="28" y="17"/>
                    <a:pt x="28" y="25"/>
                    <a:pt x="29" y="30"/>
                  </a:cubicBezTo>
                  <a:cubicBezTo>
                    <a:pt x="30" y="34"/>
                    <a:pt x="31" y="37"/>
                    <a:pt x="32" y="37"/>
                  </a:cubicBezTo>
                  <a:cubicBezTo>
                    <a:pt x="33" y="37"/>
                    <a:pt x="34" y="34"/>
                    <a:pt x="36" y="30"/>
                  </a:cubicBezTo>
                  <a:cubicBezTo>
                    <a:pt x="39" y="27"/>
                    <a:pt x="36" y="23"/>
                    <a:pt x="32" y="26"/>
                  </a:cubicBezTo>
                  <a:cubicBezTo>
                    <a:pt x="34" y="16"/>
                    <a:pt x="49" y="14"/>
                    <a:pt x="47" y="2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201" name="Google Shape;201;p10"/>
            <p:cNvSpPr/>
            <p:nvPr/>
          </p:nvSpPr>
          <p:spPr>
            <a:xfrm>
              <a:off x="2182" y="429"/>
              <a:ext cx="92" cy="92"/>
            </a:xfrm>
            <a:custGeom>
              <a:avLst/>
              <a:gdLst/>
              <a:ahLst/>
              <a:cxnLst/>
              <a:rect l="l" t="t" r="r" b="b"/>
              <a:pathLst>
                <a:path w="75" h="75" extrusionOk="0">
                  <a:moveTo>
                    <a:pt x="23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1"/>
                    <a:pt x="68" y="66"/>
                    <a:pt x="59" y="66"/>
                  </a:cubicBezTo>
                  <a:cubicBezTo>
                    <a:pt x="50" y="66"/>
                    <a:pt x="42" y="61"/>
                    <a:pt x="42" y="54"/>
                  </a:cubicBezTo>
                  <a:cubicBezTo>
                    <a:pt x="42" y="48"/>
                    <a:pt x="50" y="43"/>
                    <a:pt x="59" y="43"/>
                  </a:cubicBezTo>
                  <a:cubicBezTo>
                    <a:pt x="61" y="43"/>
                    <a:pt x="64" y="43"/>
                    <a:pt x="66" y="44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70"/>
                    <a:pt x="25" y="75"/>
                    <a:pt x="16" y="75"/>
                  </a:cubicBezTo>
                  <a:cubicBezTo>
                    <a:pt x="7" y="75"/>
                    <a:pt x="0" y="70"/>
                    <a:pt x="0" y="64"/>
                  </a:cubicBezTo>
                  <a:cubicBezTo>
                    <a:pt x="0" y="57"/>
                    <a:pt x="7" y="52"/>
                    <a:pt x="16" y="52"/>
                  </a:cubicBezTo>
                  <a:cubicBezTo>
                    <a:pt x="19" y="52"/>
                    <a:pt x="21" y="52"/>
                    <a:pt x="23" y="53"/>
                  </a:cubicBezTo>
                  <a:cubicBezTo>
                    <a:pt x="23" y="28"/>
                    <a:pt x="23" y="28"/>
                    <a:pt x="23" y="28"/>
                  </a:cubicBezTo>
                  <a:lnTo>
                    <a:pt x="23" y="1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1044" y="1151"/>
              <a:ext cx="67" cy="68"/>
            </a:xfrm>
            <a:custGeom>
              <a:avLst/>
              <a:gdLst/>
              <a:ahLst/>
              <a:cxnLst/>
              <a:rect l="l" t="t" r="r" b="b"/>
              <a:pathLst>
                <a:path w="55" h="55" extrusionOk="0">
                  <a:moveTo>
                    <a:pt x="46" y="0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4" y="1"/>
                    <a:pt x="0" y="5"/>
                    <a:pt x="0" y="10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51"/>
                    <a:pt x="4" y="55"/>
                    <a:pt x="9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51" y="55"/>
                    <a:pt x="55" y="51"/>
                    <a:pt x="55" y="46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5" y="4"/>
                    <a:pt x="51" y="0"/>
                    <a:pt x="46" y="0"/>
                  </a:cubicBezTo>
                  <a:close/>
                  <a:moveTo>
                    <a:pt x="18" y="25"/>
                  </a:moveTo>
                  <a:cubicBezTo>
                    <a:pt x="37" y="24"/>
                    <a:pt x="37" y="24"/>
                    <a:pt x="37" y="24"/>
                  </a:cubicBezTo>
                  <a:cubicBezTo>
                    <a:pt x="38" y="25"/>
                    <a:pt x="38" y="27"/>
                    <a:pt x="38" y="28"/>
                  </a:cubicBezTo>
                  <a:cubicBezTo>
                    <a:pt x="38" y="34"/>
                    <a:pt x="33" y="38"/>
                    <a:pt x="28" y="38"/>
                  </a:cubicBezTo>
                  <a:cubicBezTo>
                    <a:pt x="22" y="38"/>
                    <a:pt x="17" y="34"/>
                    <a:pt x="17" y="28"/>
                  </a:cubicBezTo>
                  <a:cubicBezTo>
                    <a:pt x="17" y="27"/>
                    <a:pt x="17" y="26"/>
                    <a:pt x="18" y="25"/>
                  </a:cubicBezTo>
                  <a:close/>
                  <a:moveTo>
                    <a:pt x="48" y="24"/>
                  </a:moveTo>
                  <a:cubicBezTo>
                    <a:pt x="48" y="38"/>
                    <a:pt x="48" y="38"/>
                    <a:pt x="48" y="38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48" y="47"/>
                    <a:pt x="47" y="48"/>
                    <a:pt x="45" y="48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9" y="49"/>
                    <a:pt x="7" y="47"/>
                    <a:pt x="7" y="45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6"/>
                    <a:pt x="12" y="27"/>
                    <a:pt x="12" y="28"/>
                  </a:cubicBezTo>
                  <a:cubicBezTo>
                    <a:pt x="12" y="37"/>
                    <a:pt x="19" y="43"/>
                    <a:pt x="28" y="43"/>
                  </a:cubicBezTo>
                  <a:cubicBezTo>
                    <a:pt x="36" y="43"/>
                    <a:pt x="43" y="36"/>
                    <a:pt x="43" y="28"/>
                  </a:cubicBezTo>
                  <a:cubicBezTo>
                    <a:pt x="43" y="27"/>
                    <a:pt x="43" y="25"/>
                    <a:pt x="43" y="24"/>
                  </a:cubicBezTo>
                  <a:cubicBezTo>
                    <a:pt x="48" y="24"/>
                    <a:pt x="48" y="24"/>
                    <a:pt x="48" y="24"/>
                  </a:cubicBezTo>
                  <a:close/>
                  <a:moveTo>
                    <a:pt x="48" y="12"/>
                  </a:moveTo>
                  <a:cubicBezTo>
                    <a:pt x="48" y="13"/>
                    <a:pt x="47" y="14"/>
                    <a:pt x="46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4"/>
                    <a:pt x="41" y="13"/>
                    <a:pt x="41" y="12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8"/>
                    <a:pt x="42" y="7"/>
                    <a:pt x="43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7" y="7"/>
                    <a:pt x="48" y="8"/>
                    <a:pt x="48" y="9"/>
                  </a:cubicBezTo>
                  <a:lnTo>
                    <a:pt x="48" y="12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203" name="Google Shape;203;p10"/>
            <p:cNvSpPr/>
            <p:nvPr/>
          </p:nvSpPr>
          <p:spPr>
            <a:xfrm>
              <a:off x="1237" y="1"/>
              <a:ext cx="64" cy="55"/>
            </a:xfrm>
            <a:custGeom>
              <a:avLst/>
              <a:gdLst/>
              <a:ahLst/>
              <a:cxnLst/>
              <a:rect l="l" t="t" r="r" b="b"/>
              <a:pathLst>
                <a:path w="52" h="45" extrusionOk="0">
                  <a:moveTo>
                    <a:pt x="52" y="14"/>
                  </a:moveTo>
                  <a:cubicBezTo>
                    <a:pt x="52" y="6"/>
                    <a:pt x="46" y="0"/>
                    <a:pt x="37" y="0"/>
                  </a:cubicBezTo>
                  <a:cubicBezTo>
                    <a:pt x="33" y="0"/>
                    <a:pt x="29" y="2"/>
                    <a:pt x="26" y="5"/>
                  </a:cubicBezTo>
                  <a:cubicBezTo>
                    <a:pt x="24" y="2"/>
                    <a:pt x="20" y="0"/>
                    <a:pt x="15" y="0"/>
                  </a:cubicBezTo>
                  <a:cubicBezTo>
                    <a:pt x="7" y="0"/>
                    <a:pt x="0" y="6"/>
                    <a:pt x="0" y="14"/>
                  </a:cubicBezTo>
                  <a:cubicBezTo>
                    <a:pt x="0" y="19"/>
                    <a:pt x="2" y="23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3" y="43"/>
                    <a:pt x="25" y="45"/>
                    <a:pt x="26" y="45"/>
                  </a:cubicBezTo>
                  <a:cubicBezTo>
                    <a:pt x="28" y="45"/>
                    <a:pt x="30" y="43"/>
                    <a:pt x="31" y="42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50" y="23"/>
                    <a:pt x="52" y="19"/>
                    <a:pt x="52" y="14"/>
                  </a:cubicBezTo>
                  <a:close/>
                  <a:moveTo>
                    <a:pt x="43" y="21"/>
                  </a:moveTo>
                  <a:cubicBezTo>
                    <a:pt x="27" y="37"/>
                    <a:pt x="27" y="37"/>
                    <a:pt x="27" y="37"/>
                  </a:cubicBezTo>
                  <a:cubicBezTo>
                    <a:pt x="27" y="37"/>
                    <a:pt x="26" y="37"/>
                    <a:pt x="26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8" y="19"/>
                    <a:pt x="7" y="17"/>
                    <a:pt x="7" y="14"/>
                  </a:cubicBezTo>
                  <a:cubicBezTo>
                    <a:pt x="7" y="10"/>
                    <a:pt x="11" y="6"/>
                    <a:pt x="15" y="6"/>
                  </a:cubicBezTo>
                  <a:cubicBezTo>
                    <a:pt x="18" y="6"/>
                    <a:pt x="20" y="7"/>
                    <a:pt x="22" y="9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3" y="7"/>
                    <a:pt x="35" y="6"/>
                    <a:pt x="37" y="6"/>
                  </a:cubicBezTo>
                  <a:cubicBezTo>
                    <a:pt x="42" y="6"/>
                    <a:pt x="46" y="10"/>
                    <a:pt x="46" y="14"/>
                  </a:cubicBezTo>
                  <a:cubicBezTo>
                    <a:pt x="46" y="17"/>
                    <a:pt x="45" y="19"/>
                    <a:pt x="43" y="2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1615" y="383"/>
              <a:ext cx="101" cy="102"/>
            </a:xfrm>
            <a:custGeom>
              <a:avLst/>
              <a:gdLst/>
              <a:ahLst/>
              <a:cxnLst/>
              <a:rect l="l" t="t" r="r" b="b"/>
              <a:pathLst>
                <a:path w="82" h="83" extrusionOk="0">
                  <a:moveTo>
                    <a:pt x="79" y="70"/>
                  </a:moveTo>
                  <a:cubicBezTo>
                    <a:pt x="59" y="53"/>
                    <a:pt x="59" y="53"/>
                    <a:pt x="59" y="53"/>
                  </a:cubicBezTo>
                  <a:cubicBezTo>
                    <a:pt x="57" y="52"/>
                    <a:pt x="55" y="51"/>
                    <a:pt x="54" y="51"/>
                  </a:cubicBezTo>
                  <a:cubicBezTo>
                    <a:pt x="58" y="46"/>
                    <a:pt x="61" y="39"/>
                    <a:pt x="61" y="31"/>
                  </a:cubicBezTo>
                  <a:cubicBezTo>
                    <a:pt x="61" y="14"/>
                    <a:pt x="47" y="0"/>
                    <a:pt x="30" y="0"/>
                  </a:cubicBezTo>
                  <a:cubicBezTo>
                    <a:pt x="13" y="0"/>
                    <a:pt x="0" y="14"/>
                    <a:pt x="0" y="31"/>
                  </a:cubicBezTo>
                  <a:cubicBezTo>
                    <a:pt x="0" y="48"/>
                    <a:pt x="13" y="62"/>
                    <a:pt x="30" y="62"/>
                  </a:cubicBezTo>
                  <a:cubicBezTo>
                    <a:pt x="38" y="62"/>
                    <a:pt x="45" y="59"/>
                    <a:pt x="50" y="54"/>
                  </a:cubicBezTo>
                  <a:cubicBezTo>
                    <a:pt x="50" y="56"/>
                    <a:pt x="51" y="58"/>
                    <a:pt x="53" y="60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72" y="83"/>
                    <a:pt x="77" y="83"/>
                    <a:pt x="79" y="80"/>
                  </a:cubicBezTo>
                  <a:cubicBezTo>
                    <a:pt x="82" y="77"/>
                    <a:pt x="82" y="73"/>
                    <a:pt x="79" y="70"/>
                  </a:cubicBezTo>
                  <a:close/>
                  <a:moveTo>
                    <a:pt x="30" y="51"/>
                  </a:moveTo>
                  <a:cubicBezTo>
                    <a:pt x="19" y="51"/>
                    <a:pt x="10" y="42"/>
                    <a:pt x="10" y="31"/>
                  </a:cubicBezTo>
                  <a:cubicBezTo>
                    <a:pt x="10" y="20"/>
                    <a:pt x="19" y="11"/>
                    <a:pt x="30" y="11"/>
                  </a:cubicBezTo>
                  <a:cubicBezTo>
                    <a:pt x="42" y="11"/>
                    <a:pt x="51" y="20"/>
                    <a:pt x="51" y="31"/>
                  </a:cubicBezTo>
                  <a:cubicBezTo>
                    <a:pt x="51" y="42"/>
                    <a:pt x="42" y="51"/>
                    <a:pt x="30" y="5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1174" y="514"/>
              <a:ext cx="84" cy="89"/>
            </a:xfrm>
            <a:custGeom>
              <a:avLst/>
              <a:gdLst/>
              <a:ahLst/>
              <a:cxnLst/>
              <a:rect l="l" t="t" r="r" b="b"/>
              <a:pathLst>
                <a:path w="68" h="73" extrusionOk="0">
                  <a:moveTo>
                    <a:pt x="6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70"/>
                    <a:pt x="3" y="73"/>
                    <a:pt x="6" y="73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5" y="73"/>
                    <a:pt x="68" y="70"/>
                    <a:pt x="68" y="66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3"/>
                    <a:pt x="65" y="0"/>
                    <a:pt x="61" y="0"/>
                  </a:cubicBezTo>
                  <a:close/>
                  <a:moveTo>
                    <a:pt x="59" y="64"/>
                  </a:moveTo>
                  <a:cubicBezTo>
                    <a:pt x="9" y="64"/>
                    <a:pt x="9" y="64"/>
                    <a:pt x="9" y="64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59" y="9"/>
                    <a:pt x="59" y="9"/>
                    <a:pt x="59" y="9"/>
                  </a:cubicBezTo>
                  <a:lnTo>
                    <a:pt x="59" y="64"/>
                  </a:lnTo>
                  <a:close/>
                  <a:moveTo>
                    <a:pt x="18" y="32"/>
                  </a:moveTo>
                  <a:cubicBezTo>
                    <a:pt x="50" y="32"/>
                    <a:pt x="50" y="32"/>
                    <a:pt x="50" y="32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18" y="36"/>
                    <a:pt x="18" y="36"/>
                    <a:pt x="18" y="36"/>
                  </a:cubicBezTo>
                  <a:lnTo>
                    <a:pt x="18" y="32"/>
                  </a:lnTo>
                  <a:close/>
                  <a:moveTo>
                    <a:pt x="18" y="41"/>
                  </a:moveTo>
                  <a:cubicBezTo>
                    <a:pt x="50" y="41"/>
                    <a:pt x="50" y="41"/>
                    <a:pt x="50" y="41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18" y="45"/>
                    <a:pt x="18" y="45"/>
                    <a:pt x="18" y="45"/>
                  </a:cubicBezTo>
                  <a:lnTo>
                    <a:pt x="18" y="41"/>
                  </a:lnTo>
                  <a:close/>
                  <a:moveTo>
                    <a:pt x="18" y="50"/>
                  </a:moveTo>
                  <a:cubicBezTo>
                    <a:pt x="50" y="50"/>
                    <a:pt x="50" y="50"/>
                    <a:pt x="50" y="50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18" y="54"/>
                    <a:pt x="18" y="54"/>
                    <a:pt x="18" y="54"/>
                  </a:cubicBezTo>
                  <a:lnTo>
                    <a:pt x="18" y="50"/>
                  </a:lnTo>
                  <a:close/>
                  <a:moveTo>
                    <a:pt x="18" y="23"/>
                  </a:moveTo>
                  <a:cubicBezTo>
                    <a:pt x="50" y="23"/>
                    <a:pt x="50" y="23"/>
                    <a:pt x="50" y="23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18" y="27"/>
                    <a:pt x="18" y="27"/>
                    <a:pt x="18" y="27"/>
                  </a:cubicBezTo>
                  <a:lnTo>
                    <a:pt x="18" y="2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  <p:sp>
          <p:nvSpPr>
            <p:cNvPr id="206" name="Google Shape;206;p10"/>
            <p:cNvSpPr/>
            <p:nvPr/>
          </p:nvSpPr>
          <p:spPr>
            <a:xfrm>
              <a:off x="1848" y="80"/>
              <a:ext cx="67" cy="66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27" y="0"/>
                  </a:moveTo>
                  <a:cubicBezTo>
                    <a:pt x="12" y="0"/>
                    <a:pt x="0" y="13"/>
                    <a:pt x="0" y="27"/>
                  </a:cubicBezTo>
                  <a:cubicBezTo>
                    <a:pt x="0" y="42"/>
                    <a:pt x="12" y="54"/>
                    <a:pt x="27" y="54"/>
                  </a:cubicBezTo>
                  <a:cubicBezTo>
                    <a:pt x="42" y="54"/>
                    <a:pt x="54" y="42"/>
                    <a:pt x="54" y="27"/>
                  </a:cubicBezTo>
                  <a:cubicBezTo>
                    <a:pt x="54" y="13"/>
                    <a:pt x="42" y="0"/>
                    <a:pt x="27" y="0"/>
                  </a:cubicBezTo>
                  <a:close/>
                  <a:moveTo>
                    <a:pt x="43" y="24"/>
                  </a:moveTo>
                  <a:cubicBezTo>
                    <a:pt x="41" y="34"/>
                    <a:pt x="31" y="42"/>
                    <a:pt x="28" y="44"/>
                  </a:cubicBezTo>
                  <a:cubicBezTo>
                    <a:pt x="25" y="46"/>
                    <a:pt x="22" y="43"/>
                    <a:pt x="21" y="41"/>
                  </a:cubicBezTo>
                  <a:cubicBezTo>
                    <a:pt x="20" y="39"/>
                    <a:pt x="17" y="26"/>
                    <a:pt x="16" y="25"/>
                  </a:cubicBezTo>
                  <a:cubicBezTo>
                    <a:pt x="15" y="24"/>
                    <a:pt x="12" y="26"/>
                    <a:pt x="12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6" y="18"/>
                    <a:pt x="20" y="17"/>
                  </a:cubicBezTo>
                  <a:cubicBezTo>
                    <a:pt x="25" y="16"/>
                    <a:pt x="25" y="24"/>
                    <a:pt x="26" y="28"/>
                  </a:cubicBezTo>
                  <a:cubicBezTo>
                    <a:pt x="27" y="32"/>
                    <a:pt x="28" y="35"/>
                    <a:pt x="28" y="35"/>
                  </a:cubicBezTo>
                  <a:cubicBezTo>
                    <a:pt x="29" y="35"/>
                    <a:pt x="31" y="32"/>
                    <a:pt x="33" y="29"/>
                  </a:cubicBezTo>
                  <a:cubicBezTo>
                    <a:pt x="35" y="25"/>
                    <a:pt x="33" y="22"/>
                    <a:pt x="29" y="24"/>
                  </a:cubicBezTo>
                  <a:cubicBezTo>
                    <a:pt x="31" y="16"/>
                    <a:pt x="45" y="13"/>
                    <a:pt x="43" y="2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endParaRPr>
            </a:p>
          </p:txBody>
        </p:sp>
      </p:grpSp>
      <p:sp>
        <p:nvSpPr>
          <p:cNvPr id="207" name="Google Shape;207;p10"/>
          <p:cNvSpPr txBox="1"/>
          <p:nvPr/>
        </p:nvSpPr>
        <p:spPr>
          <a:xfrm>
            <a:off x="7738824" y="5199599"/>
            <a:ext cx="8838446" cy="239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600">
                <a:solidFill>
                  <a:srgbClr val="009A4E"/>
                </a:solidFill>
                <a:latin typeface="Lato Black" panose="020F0502020204030203"/>
                <a:ea typeface="Lato Black" panose="020F0502020204030203"/>
                <a:cs typeface="Lato Black" panose="020F0502020204030203"/>
                <a:sym typeface="Lato Black" panose="020F0502020204030203"/>
              </a:rPr>
              <a:t>SEDIDCO</a:t>
            </a:r>
            <a:endParaRPr sz="16600">
              <a:solidFill>
                <a:srgbClr val="009A4E"/>
              </a:solidFill>
              <a:latin typeface="Lato Black" panose="020F0502020204030203"/>
              <a:ea typeface="Lato Black" panose="020F0502020204030203"/>
              <a:cs typeface="Lato Black" panose="020F0502020204030203"/>
              <a:sym typeface="Lato Black" panose="020F0502020204030203"/>
            </a:endParaRPr>
          </a:p>
        </p:txBody>
      </p:sp>
      <p:sp>
        <p:nvSpPr>
          <p:cNvPr id="208" name="Google Shape;208;p10"/>
          <p:cNvSpPr txBox="1"/>
          <p:nvPr/>
        </p:nvSpPr>
        <p:spPr>
          <a:xfrm>
            <a:off x="5651579" y="7446740"/>
            <a:ext cx="13117310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rPr>
              <a:t>CÔNG TY CỔ PHẦN ĐẦU TƯ VÀ PHÁT TRIỂN GIÁO DỤC PHƯƠNG NAM</a:t>
            </a:r>
            <a:endParaRPr sz="3200">
              <a:solidFill>
                <a:schemeClr val="dk1"/>
              </a:solidFill>
              <a:latin typeface="Lato Light" panose="020F0502020204030203"/>
              <a:ea typeface="Lato Light" panose="020F0502020204030203"/>
              <a:cs typeface="Lato Light" panose="020F0502020204030203"/>
              <a:sym typeface="Lato Light" panose="020F0502020204030203"/>
            </a:endParaRPr>
          </a:p>
        </p:txBody>
      </p:sp>
      <p:cxnSp>
        <p:nvCxnSpPr>
          <p:cNvPr id="209" name="Google Shape;209;p10"/>
          <p:cNvCxnSpPr/>
          <p:nvPr/>
        </p:nvCxnSpPr>
        <p:spPr>
          <a:xfrm>
            <a:off x="10846673" y="8476720"/>
            <a:ext cx="2677953" cy="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0" name="Google Shape;210;p10"/>
          <p:cNvCxnSpPr/>
          <p:nvPr/>
        </p:nvCxnSpPr>
        <p:spPr>
          <a:xfrm>
            <a:off x="7563140" y="4914844"/>
            <a:ext cx="9245019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1" name="Google Shape;211;p10"/>
          <p:cNvSpPr txBox="1">
            <a:spLocks noGrp="1"/>
          </p:cNvSpPr>
          <p:nvPr>
            <p:ph type="subTitle" idx="1"/>
          </p:nvPr>
        </p:nvSpPr>
        <p:spPr>
          <a:xfrm>
            <a:off x="2019300" y="9141124"/>
            <a:ext cx="20749157" cy="937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/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2pPr>
            <a:lvl3pPr lvl="2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3pPr>
            <a:lvl4pPr lvl="3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4pPr>
            <a:lvl5pPr lvl="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6pPr>
            <a:lvl7pPr lvl="6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7pPr>
            <a:lvl8pPr lvl="7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8pPr>
            <a:lvl9pPr lvl="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Big Image Placeholder">
  <p:cSld name="6_Big Image Placeholder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"/>
          <p:cNvSpPr/>
          <p:nvPr/>
        </p:nvSpPr>
        <p:spPr>
          <a:xfrm>
            <a:off x="0" y="0"/>
            <a:ext cx="24377649" cy="137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Lato Light" panose="020F0502020204030203"/>
              <a:ea typeface="Lato Light" panose="020F0502020204030203"/>
              <a:cs typeface="Lato Light" panose="020F0502020204030203"/>
              <a:sym typeface="Lato Light" panose="020F0502020204030203"/>
            </a:endParaRPr>
          </a:p>
        </p:txBody>
      </p:sp>
      <p:sp>
        <p:nvSpPr>
          <p:cNvPr id="214" name="Google Shape;214;p11"/>
          <p:cNvSpPr>
            <a:spLocks noGrp="1"/>
          </p:cNvSpPr>
          <p:nvPr>
            <p:ph type="pic" idx="2"/>
          </p:nvPr>
        </p:nvSpPr>
        <p:spPr>
          <a:xfrm>
            <a:off x="1" y="0"/>
            <a:ext cx="13565281" cy="1371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/>
          <p:cNvSpPr/>
          <p:nvPr userDrawn="1"/>
        </p:nvSpPr>
        <p:spPr>
          <a:xfrm>
            <a:off x="15319539" y="7449880"/>
            <a:ext cx="9058111" cy="6333024"/>
          </a:xfrm>
          <a:custGeom>
            <a:avLst/>
            <a:gdLst>
              <a:gd name="connsiteX0" fmla="*/ 4530235 w 4530235"/>
              <a:gd name="connsiteY0" fmla="*/ 0 h 3166512"/>
              <a:gd name="connsiteX1" fmla="*/ 4530235 w 4530235"/>
              <a:gd name="connsiteY1" fmla="*/ 3166512 h 3166512"/>
              <a:gd name="connsiteX2" fmla="*/ 0 w 4530235"/>
              <a:gd name="connsiteY2" fmla="*/ 3166512 h 3166512"/>
              <a:gd name="connsiteX3" fmla="*/ 8629 w 4530235"/>
              <a:gd name="connsiteY3" fmla="*/ 3148262 h 3166512"/>
              <a:gd name="connsiteX4" fmla="*/ 897444 w 4530235"/>
              <a:gd name="connsiteY4" fmla="*/ 2027274 h 3166512"/>
              <a:gd name="connsiteX5" fmla="*/ 3172812 w 4530235"/>
              <a:gd name="connsiteY5" fmla="*/ 2059172 h 3166512"/>
              <a:gd name="connsiteX6" fmla="*/ 3342933 w 4530235"/>
              <a:gd name="connsiteY6" fmla="*/ 581246 h 3166512"/>
              <a:gd name="connsiteX7" fmla="*/ 4518022 w 4530235"/>
              <a:gd name="connsiteY7" fmla="*/ 2043 h 3166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0235" h="3166512">
                <a:moveTo>
                  <a:pt x="4530235" y="0"/>
                </a:moveTo>
                <a:lnTo>
                  <a:pt x="4530235" y="3166512"/>
                </a:lnTo>
                <a:lnTo>
                  <a:pt x="0" y="3166512"/>
                </a:lnTo>
                <a:lnTo>
                  <a:pt x="8629" y="3148262"/>
                </a:lnTo>
                <a:cubicBezTo>
                  <a:pt x="219065" y="2717837"/>
                  <a:pt x="543026" y="2202269"/>
                  <a:pt x="897444" y="2027274"/>
                </a:cubicBezTo>
                <a:cubicBezTo>
                  <a:pt x="1464514" y="1747283"/>
                  <a:pt x="2765231" y="2300177"/>
                  <a:pt x="3172812" y="2059172"/>
                </a:cubicBezTo>
                <a:cubicBezTo>
                  <a:pt x="3580393" y="1818167"/>
                  <a:pt x="3071803" y="926804"/>
                  <a:pt x="3342933" y="581246"/>
                </a:cubicBezTo>
                <a:cubicBezTo>
                  <a:pt x="3549457" y="318029"/>
                  <a:pt x="4135386" y="76402"/>
                  <a:pt x="4518022" y="2043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" name="Rectangle: Rounded Corners 2"/>
          <p:cNvSpPr/>
          <p:nvPr userDrawn="1"/>
        </p:nvSpPr>
        <p:spPr>
          <a:xfrm>
            <a:off x="22260643" y="3850104"/>
            <a:ext cx="1828324" cy="5358064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alpha val="7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4" name="Rectangle: Rounded Corners 3"/>
          <p:cNvSpPr/>
          <p:nvPr userDrawn="1"/>
        </p:nvSpPr>
        <p:spPr>
          <a:xfrm flipH="1">
            <a:off x="1507349" y="2556910"/>
            <a:ext cx="738176" cy="4591216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alpha val="7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alphaModFix amt="2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06374">
            <a:off x="13636268" y="694492"/>
            <a:ext cx="8930116" cy="7896022"/>
          </a:xfrm>
          <a:prstGeom prst="rect">
            <a:avLst/>
          </a:prstGeom>
        </p:spPr>
      </p:pic>
      <p:grpSp>
        <p:nvGrpSpPr>
          <p:cNvPr id="6" name="Group 5"/>
          <p:cNvGrpSpPr/>
          <p:nvPr userDrawn="1"/>
        </p:nvGrpSpPr>
        <p:grpSpPr>
          <a:xfrm>
            <a:off x="320057" y="326404"/>
            <a:ext cx="5561147" cy="4562380"/>
            <a:chOff x="160070" y="163202"/>
            <a:chExt cx="2781298" cy="2281190"/>
          </a:xfrm>
          <a:solidFill>
            <a:srgbClr val="FFFFFF">
              <a:alpha val="40000"/>
            </a:srgbClr>
          </a:solidFill>
        </p:grpSpPr>
        <p:sp>
          <p:nvSpPr>
            <p:cNvPr id="7" name="Freeform: Shape 6"/>
            <p:cNvSpPr/>
            <p:nvPr/>
          </p:nvSpPr>
          <p:spPr>
            <a:xfrm>
              <a:off x="160070" y="163845"/>
              <a:ext cx="140381" cy="140381"/>
            </a:xfrm>
            <a:custGeom>
              <a:avLst/>
              <a:gdLst>
                <a:gd name="connsiteX0" fmla="*/ 53340 w 76200"/>
                <a:gd name="connsiteY0" fmla="*/ 11081 h 76200"/>
                <a:gd name="connsiteX1" fmla="*/ 42863 w 76200"/>
                <a:gd name="connsiteY1" fmla="*/ 22511 h 76200"/>
                <a:gd name="connsiteX2" fmla="*/ 32385 w 76200"/>
                <a:gd name="connsiteY2" fmla="*/ 11081 h 76200"/>
                <a:gd name="connsiteX3" fmla="*/ 11430 w 76200"/>
                <a:gd name="connsiteY3" fmla="*/ 11081 h 76200"/>
                <a:gd name="connsiteX4" fmla="*/ 11430 w 76200"/>
                <a:gd name="connsiteY4" fmla="*/ 31083 h 76200"/>
                <a:gd name="connsiteX5" fmla="*/ 21908 w 76200"/>
                <a:gd name="connsiteY5" fmla="*/ 41561 h 76200"/>
                <a:gd name="connsiteX6" fmla="*/ 11430 w 76200"/>
                <a:gd name="connsiteY6" fmla="*/ 52991 h 76200"/>
                <a:gd name="connsiteX7" fmla="*/ 11430 w 76200"/>
                <a:gd name="connsiteY7" fmla="*/ 72993 h 76200"/>
                <a:gd name="connsiteX8" fmla="*/ 32385 w 76200"/>
                <a:gd name="connsiteY8" fmla="*/ 73946 h 76200"/>
                <a:gd name="connsiteX9" fmla="*/ 42863 w 76200"/>
                <a:gd name="connsiteY9" fmla="*/ 63468 h 76200"/>
                <a:gd name="connsiteX10" fmla="*/ 53340 w 76200"/>
                <a:gd name="connsiteY10" fmla="*/ 73946 h 76200"/>
                <a:gd name="connsiteX11" fmla="*/ 74295 w 76200"/>
                <a:gd name="connsiteY11" fmla="*/ 73946 h 76200"/>
                <a:gd name="connsiteX12" fmla="*/ 74295 w 76200"/>
                <a:gd name="connsiteY12" fmla="*/ 53943 h 76200"/>
                <a:gd name="connsiteX13" fmla="*/ 63818 w 76200"/>
                <a:gd name="connsiteY13" fmla="*/ 42513 h 76200"/>
                <a:gd name="connsiteX14" fmla="*/ 74295 w 76200"/>
                <a:gd name="connsiteY14" fmla="*/ 32036 h 76200"/>
                <a:gd name="connsiteX15" fmla="*/ 74295 w 76200"/>
                <a:gd name="connsiteY15" fmla="*/ 11081 h 76200"/>
                <a:gd name="connsiteX16" fmla="*/ 53340 w 76200"/>
                <a:gd name="connsiteY16" fmla="*/ 11081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3340" y="11081"/>
                  </a:moveTo>
                  <a:lnTo>
                    <a:pt x="42863" y="22511"/>
                  </a:lnTo>
                  <a:lnTo>
                    <a:pt x="32385" y="11081"/>
                  </a:lnTo>
                  <a:cubicBezTo>
                    <a:pt x="26670" y="6318"/>
                    <a:pt x="17145" y="6318"/>
                    <a:pt x="11430" y="11081"/>
                  </a:cubicBezTo>
                  <a:cubicBezTo>
                    <a:pt x="5715" y="15843"/>
                    <a:pt x="5715" y="26321"/>
                    <a:pt x="11430" y="31083"/>
                  </a:cubicBezTo>
                  <a:lnTo>
                    <a:pt x="21908" y="41561"/>
                  </a:lnTo>
                  <a:lnTo>
                    <a:pt x="11430" y="52991"/>
                  </a:lnTo>
                  <a:cubicBezTo>
                    <a:pt x="5715" y="58706"/>
                    <a:pt x="5715" y="68231"/>
                    <a:pt x="11430" y="72993"/>
                  </a:cubicBezTo>
                  <a:cubicBezTo>
                    <a:pt x="17145" y="77756"/>
                    <a:pt x="26670" y="79661"/>
                    <a:pt x="32385" y="73946"/>
                  </a:cubicBezTo>
                  <a:lnTo>
                    <a:pt x="42863" y="63468"/>
                  </a:lnTo>
                  <a:lnTo>
                    <a:pt x="53340" y="73946"/>
                  </a:lnTo>
                  <a:cubicBezTo>
                    <a:pt x="59055" y="79661"/>
                    <a:pt x="68580" y="79661"/>
                    <a:pt x="74295" y="73946"/>
                  </a:cubicBezTo>
                  <a:cubicBezTo>
                    <a:pt x="80010" y="68231"/>
                    <a:pt x="80010" y="58706"/>
                    <a:pt x="74295" y="53943"/>
                  </a:cubicBezTo>
                  <a:lnTo>
                    <a:pt x="63818" y="42513"/>
                  </a:lnTo>
                  <a:lnTo>
                    <a:pt x="74295" y="32036"/>
                  </a:lnTo>
                  <a:cubicBezTo>
                    <a:pt x="80010" y="26321"/>
                    <a:pt x="80010" y="16796"/>
                    <a:pt x="74295" y="11081"/>
                  </a:cubicBezTo>
                  <a:cubicBezTo>
                    <a:pt x="68580" y="5366"/>
                    <a:pt x="59055" y="6318"/>
                    <a:pt x="53340" y="110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8" name="Freeform: Shape 7"/>
            <p:cNvSpPr/>
            <p:nvPr/>
          </p:nvSpPr>
          <p:spPr>
            <a:xfrm>
              <a:off x="491721" y="163202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4295 h 76200"/>
                <a:gd name="connsiteX11" fmla="*/ 72390 w 76200"/>
                <a:gd name="connsiteY11" fmla="*/ 74295 h 76200"/>
                <a:gd name="connsiteX12" fmla="*/ 72390 w 76200"/>
                <a:gd name="connsiteY12" fmla="*/ 54293 h 76200"/>
                <a:gd name="connsiteX13" fmla="*/ 61913 w 76200"/>
                <a:gd name="connsiteY13" fmla="*/ 43815 h 76200"/>
                <a:gd name="connsiteX14" fmla="*/ 72390 w 76200"/>
                <a:gd name="connsiteY14" fmla="*/ 33338 h 76200"/>
                <a:gd name="connsiteX15" fmla="*/ 72390 w 76200"/>
                <a:gd name="connsiteY15" fmla="*/ 13335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8" y="74295"/>
                  </a:lnTo>
                  <a:cubicBezTo>
                    <a:pt x="58103" y="80010"/>
                    <a:pt x="67628" y="80010"/>
                    <a:pt x="72390" y="74295"/>
                  </a:cubicBezTo>
                  <a:cubicBezTo>
                    <a:pt x="77153" y="68580"/>
                    <a:pt x="78105" y="59055"/>
                    <a:pt x="72390" y="54293"/>
                  </a:cubicBezTo>
                  <a:lnTo>
                    <a:pt x="61913" y="43815"/>
                  </a:lnTo>
                  <a:lnTo>
                    <a:pt x="72390" y="33338"/>
                  </a:lnTo>
                  <a:cubicBezTo>
                    <a:pt x="78105" y="27623"/>
                    <a:pt x="78105" y="18098"/>
                    <a:pt x="72390" y="13335"/>
                  </a:cubicBezTo>
                  <a:cubicBezTo>
                    <a:pt x="66675" y="8573"/>
                    <a:pt x="58103" y="6668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9" name="Freeform: Shape 8"/>
            <p:cNvSpPr/>
            <p:nvPr/>
          </p:nvSpPr>
          <p:spPr>
            <a:xfrm>
              <a:off x="821614" y="163202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4295 h 76200"/>
                <a:gd name="connsiteX11" fmla="*/ 73342 w 76200"/>
                <a:gd name="connsiteY11" fmla="*/ 74295 h 76200"/>
                <a:gd name="connsiteX12" fmla="*/ 73342 w 76200"/>
                <a:gd name="connsiteY12" fmla="*/ 54293 h 76200"/>
                <a:gd name="connsiteX13" fmla="*/ 62865 w 76200"/>
                <a:gd name="connsiteY13" fmla="*/ 43815 h 76200"/>
                <a:gd name="connsiteX14" fmla="*/ 73342 w 76200"/>
                <a:gd name="connsiteY14" fmla="*/ 33338 h 76200"/>
                <a:gd name="connsiteX15" fmla="*/ 73342 w 76200"/>
                <a:gd name="connsiteY15" fmla="*/ 13335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7153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4295"/>
                  </a:lnTo>
                  <a:cubicBezTo>
                    <a:pt x="58103" y="80010"/>
                    <a:pt x="67628" y="80010"/>
                    <a:pt x="73342" y="74295"/>
                  </a:cubicBezTo>
                  <a:cubicBezTo>
                    <a:pt x="79058" y="68580"/>
                    <a:pt x="79058" y="59055"/>
                    <a:pt x="73342" y="54293"/>
                  </a:cubicBezTo>
                  <a:lnTo>
                    <a:pt x="62865" y="43815"/>
                  </a:lnTo>
                  <a:lnTo>
                    <a:pt x="73342" y="33338"/>
                  </a:lnTo>
                  <a:cubicBezTo>
                    <a:pt x="79058" y="27623"/>
                    <a:pt x="79058" y="18098"/>
                    <a:pt x="73342" y="13335"/>
                  </a:cubicBezTo>
                  <a:cubicBezTo>
                    <a:pt x="67628" y="6668"/>
                    <a:pt x="58103" y="6668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0" name="Freeform: Shape 9"/>
            <p:cNvSpPr/>
            <p:nvPr/>
          </p:nvSpPr>
          <p:spPr>
            <a:xfrm>
              <a:off x="1151509" y="163202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2863 h 76200"/>
                <a:gd name="connsiteX6" fmla="*/ 11430 w 76200"/>
                <a:gd name="connsiteY6" fmla="*/ 53340 h 76200"/>
                <a:gd name="connsiteX7" fmla="*/ 11430 w 76200"/>
                <a:gd name="connsiteY7" fmla="*/ 73343 h 76200"/>
                <a:gd name="connsiteX8" fmla="*/ 31433 w 76200"/>
                <a:gd name="connsiteY8" fmla="*/ 73343 h 76200"/>
                <a:gd name="connsiteX9" fmla="*/ 41910 w 76200"/>
                <a:gd name="connsiteY9" fmla="*/ 62865 h 76200"/>
                <a:gd name="connsiteX10" fmla="*/ 52388 w 76200"/>
                <a:gd name="connsiteY10" fmla="*/ 74295 h 76200"/>
                <a:gd name="connsiteX11" fmla="*/ 72390 w 76200"/>
                <a:gd name="connsiteY11" fmla="*/ 74295 h 76200"/>
                <a:gd name="connsiteX12" fmla="*/ 72390 w 76200"/>
                <a:gd name="connsiteY12" fmla="*/ 54293 h 76200"/>
                <a:gd name="connsiteX13" fmla="*/ 61913 w 76200"/>
                <a:gd name="connsiteY13" fmla="*/ 43815 h 76200"/>
                <a:gd name="connsiteX14" fmla="*/ 72390 w 76200"/>
                <a:gd name="connsiteY14" fmla="*/ 33338 h 76200"/>
                <a:gd name="connsiteX15" fmla="*/ 73343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3"/>
                  </a:cubicBezTo>
                  <a:lnTo>
                    <a:pt x="21908" y="42863"/>
                  </a:lnTo>
                  <a:lnTo>
                    <a:pt x="11430" y="53340"/>
                  </a:lnTo>
                  <a:cubicBezTo>
                    <a:pt x="5715" y="59055"/>
                    <a:pt x="5715" y="68580"/>
                    <a:pt x="11430" y="73343"/>
                  </a:cubicBezTo>
                  <a:cubicBezTo>
                    <a:pt x="17145" y="78105"/>
                    <a:pt x="26670" y="79058"/>
                    <a:pt x="31433" y="73343"/>
                  </a:cubicBezTo>
                  <a:lnTo>
                    <a:pt x="41910" y="62865"/>
                  </a:lnTo>
                  <a:lnTo>
                    <a:pt x="52388" y="74295"/>
                  </a:lnTo>
                  <a:cubicBezTo>
                    <a:pt x="58102" y="80010"/>
                    <a:pt x="67627" y="80010"/>
                    <a:pt x="72390" y="74295"/>
                  </a:cubicBezTo>
                  <a:cubicBezTo>
                    <a:pt x="78105" y="68580"/>
                    <a:pt x="78105" y="59055"/>
                    <a:pt x="72390" y="54293"/>
                  </a:cubicBezTo>
                  <a:lnTo>
                    <a:pt x="61913" y="43815"/>
                  </a:lnTo>
                  <a:lnTo>
                    <a:pt x="72390" y="33338"/>
                  </a:lnTo>
                  <a:cubicBezTo>
                    <a:pt x="79058" y="26670"/>
                    <a:pt x="79058" y="17145"/>
                    <a:pt x="73343" y="11430"/>
                  </a:cubicBezTo>
                  <a:cubicBezTo>
                    <a:pt x="67627" y="6668"/>
                    <a:pt x="58102" y="6668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1" name="Freeform: Shape 10"/>
            <p:cNvSpPr/>
            <p:nvPr/>
          </p:nvSpPr>
          <p:spPr>
            <a:xfrm>
              <a:off x="1481405" y="163202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4295 h 76200"/>
                <a:gd name="connsiteX11" fmla="*/ 72390 w 76200"/>
                <a:gd name="connsiteY11" fmla="*/ 74295 h 76200"/>
                <a:gd name="connsiteX12" fmla="*/ 72390 w 76200"/>
                <a:gd name="connsiteY12" fmla="*/ 54293 h 76200"/>
                <a:gd name="connsiteX13" fmla="*/ 61913 w 76200"/>
                <a:gd name="connsiteY13" fmla="*/ 43815 h 76200"/>
                <a:gd name="connsiteX14" fmla="*/ 72390 w 76200"/>
                <a:gd name="connsiteY14" fmla="*/ 33338 h 76200"/>
                <a:gd name="connsiteX15" fmla="*/ 72390 w 76200"/>
                <a:gd name="connsiteY15" fmla="*/ 13335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4295"/>
                  </a:lnTo>
                  <a:cubicBezTo>
                    <a:pt x="58103" y="80010"/>
                    <a:pt x="67628" y="80010"/>
                    <a:pt x="72390" y="74295"/>
                  </a:cubicBezTo>
                  <a:cubicBezTo>
                    <a:pt x="77153" y="68580"/>
                    <a:pt x="78105" y="59055"/>
                    <a:pt x="72390" y="54293"/>
                  </a:cubicBezTo>
                  <a:lnTo>
                    <a:pt x="61913" y="43815"/>
                  </a:lnTo>
                  <a:lnTo>
                    <a:pt x="72390" y="33338"/>
                  </a:lnTo>
                  <a:cubicBezTo>
                    <a:pt x="78105" y="27623"/>
                    <a:pt x="78105" y="18098"/>
                    <a:pt x="72390" y="13335"/>
                  </a:cubicBezTo>
                  <a:cubicBezTo>
                    <a:pt x="66675" y="8573"/>
                    <a:pt x="58103" y="6668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" name="Freeform: Shape 11"/>
            <p:cNvSpPr/>
            <p:nvPr/>
          </p:nvSpPr>
          <p:spPr>
            <a:xfrm>
              <a:off x="1813055" y="163202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4295 h 76200"/>
                <a:gd name="connsiteX11" fmla="*/ 72390 w 76200"/>
                <a:gd name="connsiteY11" fmla="*/ 74295 h 76200"/>
                <a:gd name="connsiteX12" fmla="*/ 72390 w 76200"/>
                <a:gd name="connsiteY12" fmla="*/ 54293 h 76200"/>
                <a:gd name="connsiteX13" fmla="*/ 61913 w 76200"/>
                <a:gd name="connsiteY13" fmla="*/ 43815 h 76200"/>
                <a:gd name="connsiteX14" fmla="*/ 72390 w 76200"/>
                <a:gd name="connsiteY14" fmla="*/ 33338 h 76200"/>
                <a:gd name="connsiteX15" fmla="*/ 72390 w 76200"/>
                <a:gd name="connsiteY15" fmla="*/ 13335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8" y="74295"/>
                  </a:lnTo>
                  <a:cubicBezTo>
                    <a:pt x="58103" y="80010"/>
                    <a:pt x="67628" y="80010"/>
                    <a:pt x="72390" y="74295"/>
                  </a:cubicBezTo>
                  <a:cubicBezTo>
                    <a:pt x="77153" y="68580"/>
                    <a:pt x="78105" y="59055"/>
                    <a:pt x="72390" y="54293"/>
                  </a:cubicBezTo>
                  <a:lnTo>
                    <a:pt x="61913" y="43815"/>
                  </a:lnTo>
                  <a:lnTo>
                    <a:pt x="72390" y="33338"/>
                  </a:lnTo>
                  <a:cubicBezTo>
                    <a:pt x="78105" y="27623"/>
                    <a:pt x="78105" y="18098"/>
                    <a:pt x="72390" y="13335"/>
                  </a:cubicBezTo>
                  <a:cubicBezTo>
                    <a:pt x="66675" y="8573"/>
                    <a:pt x="57150" y="6668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3" name="Freeform: Shape 12"/>
            <p:cNvSpPr/>
            <p:nvPr/>
          </p:nvSpPr>
          <p:spPr>
            <a:xfrm>
              <a:off x="2142951" y="163202"/>
              <a:ext cx="140381" cy="140381"/>
            </a:xfrm>
            <a:custGeom>
              <a:avLst/>
              <a:gdLst>
                <a:gd name="connsiteX0" fmla="*/ 52387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7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2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7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7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7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2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6668"/>
                    <a:pt x="52387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4" name="Freeform: Shape 13"/>
            <p:cNvSpPr/>
            <p:nvPr/>
          </p:nvSpPr>
          <p:spPr>
            <a:xfrm>
              <a:off x="2472846" y="163202"/>
              <a:ext cx="140381" cy="140381"/>
            </a:xfrm>
            <a:custGeom>
              <a:avLst/>
              <a:gdLst>
                <a:gd name="connsiteX0" fmla="*/ 52387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7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2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7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7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7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2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6668"/>
                    <a:pt x="52387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5" name="Freeform: Shape 14"/>
            <p:cNvSpPr/>
            <p:nvPr/>
          </p:nvSpPr>
          <p:spPr>
            <a:xfrm>
              <a:off x="2800987" y="163202"/>
              <a:ext cx="140381" cy="140381"/>
            </a:xfrm>
            <a:custGeom>
              <a:avLst/>
              <a:gdLst>
                <a:gd name="connsiteX0" fmla="*/ 53340 w 76200"/>
                <a:gd name="connsiteY0" fmla="*/ 11430 h 76200"/>
                <a:gd name="connsiteX1" fmla="*/ 42862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7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2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3340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3340" y="11430"/>
                  </a:moveTo>
                  <a:lnTo>
                    <a:pt x="42862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7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2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8" y="6668"/>
                    <a:pt x="59055" y="6668"/>
                    <a:pt x="53340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6" name="Freeform: Shape 15"/>
            <p:cNvSpPr/>
            <p:nvPr/>
          </p:nvSpPr>
          <p:spPr>
            <a:xfrm>
              <a:off x="161824" y="431681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3343 w 76200"/>
                <a:gd name="connsiteY14" fmla="*/ 31432 h 76200"/>
                <a:gd name="connsiteX15" fmla="*/ 73343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7153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3343" y="31432"/>
                  </a:lnTo>
                  <a:cubicBezTo>
                    <a:pt x="79058" y="25718"/>
                    <a:pt x="79058" y="16193"/>
                    <a:pt x="73343" y="11430"/>
                  </a:cubicBezTo>
                  <a:cubicBezTo>
                    <a:pt x="67628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7" name="Freeform: Shape 16"/>
            <p:cNvSpPr/>
            <p:nvPr/>
          </p:nvSpPr>
          <p:spPr>
            <a:xfrm>
              <a:off x="491721" y="431681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7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2"/>
                  </a:cubicBezTo>
                  <a:lnTo>
                    <a:pt x="21907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821614" y="431681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7153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8" y="5715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1151509" y="431681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7153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2" y="78105"/>
                    <a:pt x="67627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7" y="5715"/>
                    <a:pt x="58102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1481405" y="431681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1813055" y="431681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7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2"/>
                  </a:cubicBezTo>
                  <a:lnTo>
                    <a:pt x="21907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7"/>
                    <a:pt x="57150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22" name="Freeform: Shape 21"/>
            <p:cNvSpPr/>
            <p:nvPr/>
          </p:nvSpPr>
          <p:spPr>
            <a:xfrm>
              <a:off x="2142951" y="431681"/>
              <a:ext cx="140381" cy="140381"/>
            </a:xfrm>
            <a:custGeom>
              <a:avLst/>
              <a:gdLst>
                <a:gd name="connsiteX0" fmla="*/ 52387 w 76200"/>
                <a:gd name="connsiteY0" fmla="*/ 11430 h 76200"/>
                <a:gd name="connsiteX1" fmla="*/ 41910 w 76200"/>
                <a:gd name="connsiteY1" fmla="*/ 21907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7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2 h 76200"/>
                <a:gd name="connsiteX10" fmla="*/ 52387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2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7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7" y="11430"/>
                  </a:moveTo>
                  <a:lnTo>
                    <a:pt x="41910" y="21907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2"/>
                  </a:cubicBezTo>
                  <a:lnTo>
                    <a:pt x="21907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2"/>
                  </a:lnTo>
                  <a:lnTo>
                    <a:pt x="52387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2" y="41910"/>
                  </a:lnTo>
                  <a:lnTo>
                    <a:pt x="72390" y="31432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5715"/>
                    <a:pt x="58103" y="5715"/>
                    <a:pt x="52387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23" name="Freeform: Shape 22"/>
            <p:cNvSpPr/>
            <p:nvPr/>
          </p:nvSpPr>
          <p:spPr>
            <a:xfrm>
              <a:off x="2472846" y="431681"/>
              <a:ext cx="140381" cy="140381"/>
            </a:xfrm>
            <a:custGeom>
              <a:avLst/>
              <a:gdLst>
                <a:gd name="connsiteX0" fmla="*/ 52387 w 76200"/>
                <a:gd name="connsiteY0" fmla="*/ 11430 h 76200"/>
                <a:gd name="connsiteX1" fmla="*/ 41910 w 76200"/>
                <a:gd name="connsiteY1" fmla="*/ 21907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7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2 h 76200"/>
                <a:gd name="connsiteX10" fmla="*/ 52387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2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7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7" y="11430"/>
                  </a:moveTo>
                  <a:lnTo>
                    <a:pt x="41910" y="21907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2"/>
                  </a:cubicBezTo>
                  <a:lnTo>
                    <a:pt x="21907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2"/>
                  </a:lnTo>
                  <a:lnTo>
                    <a:pt x="52387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2" y="41910"/>
                  </a:lnTo>
                  <a:lnTo>
                    <a:pt x="72390" y="31432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5715"/>
                    <a:pt x="58103" y="5715"/>
                    <a:pt x="52387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161824" y="69840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3343 w 76200"/>
                <a:gd name="connsiteY11" fmla="*/ 74295 h 76200"/>
                <a:gd name="connsiteX12" fmla="*/ 73343 w 76200"/>
                <a:gd name="connsiteY12" fmla="*/ 54293 h 76200"/>
                <a:gd name="connsiteX13" fmla="*/ 62865 w 76200"/>
                <a:gd name="connsiteY13" fmla="*/ 43815 h 76200"/>
                <a:gd name="connsiteX14" fmla="*/ 73343 w 76200"/>
                <a:gd name="connsiteY14" fmla="*/ 32385 h 76200"/>
                <a:gd name="connsiteX15" fmla="*/ 73343 w 76200"/>
                <a:gd name="connsiteY15" fmla="*/ 12383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7153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9058"/>
                    <a:pt x="67628" y="79058"/>
                    <a:pt x="73343" y="74295"/>
                  </a:cubicBezTo>
                  <a:cubicBezTo>
                    <a:pt x="79058" y="69533"/>
                    <a:pt x="79058" y="59055"/>
                    <a:pt x="73343" y="54293"/>
                  </a:cubicBezTo>
                  <a:lnTo>
                    <a:pt x="62865" y="43815"/>
                  </a:lnTo>
                  <a:lnTo>
                    <a:pt x="73343" y="32385"/>
                  </a:lnTo>
                  <a:cubicBezTo>
                    <a:pt x="79058" y="26670"/>
                    <a:pt x="79058" y="17145"/>
                    <a:pt x="73343" y="12383"/>
                  </a:cubicBezTo>
                  <a:cubicBezTo>
                    <a:pt x="67628" y="7620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491721" y="69840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821614" y="69840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7153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8" y="5715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1151509" y="69840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7153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2" y="78105"/>
                    <a:pt x="67627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7" y="5715"/>
                    <a:pt x="58102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28" name="Freeform: Shape 27"/>
            <p:cNvSpPr/>
            <p:nvPr/>
          </p:nvSpPr>
          <p:spPr>
            <a:xfrm>
              <a:off x="1481405" y="69840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29" name="Freeform: Shape 28"/>
            <p:cNvSpPr/>
            <p:nvPr/>
          </p:nvSpPr>
          <p:spPr>
            <a:xfrm>
              <a:off x="1811302" y="698403"/>
              <a:ext cx="140381" cy="140381"/>
            </a:xfrm>
            <a:custGeom>
              <a:avLst/>
              <a:gdLst>
                <a:gd name="connsiteX0" fmla="*/ 53340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3340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3340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5715"/>
                    <a:pt x="53340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30" name="Freeform: Shape 29"/>
            <p:cNvSpPr/>
            <p:nvPr/>
          </p:nvSpPr>
          <p:spPr>
            <a:xfrm>
              <a:off x="2142951" y="698403"/>
              <a:ext cx="140381" cy="140381"/>
            </a:xfrm>
            <a:custGeom>
              <a:avLst/>
              <a:gdLst>
                <a:gd name="connsiteX0" fmla="*/ 52387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7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2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7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7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7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2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5715"/>
                    <a:pt x="58103" y="5715"/>
                    <a:pt x="52387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31" name="Freeform: Shape 30"/>
            <p:cNvSpPr/>
            <p:nvPr/>
          </p:nvSpPr>
          <p:spPr>
            <a:xfrm>
              <a:off x="161824" y="96688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3343 w 76200"/>
                <a:gd name="connsiteY14" fmla="*/ 31433 h 76200"/>
                <a:gd name="connsiteX15" fmla="*/ 73343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2"/>
                    <a:pt x="5715" y="67627"/>
                    <a:pt x="11430" y="72390"/>
                  </a:cubicBezTo>
                  <a:cubicBezTo>
                    <a:pt x="17145" y="77152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3343" y="31433"/>
                  </a:lnTo>
                  <a:cubicBezTo>
                    <a:pt x="79058" y="25718"/>
                    <a:pt x="79058" y="16193"/>
                    <a:pt x="73343" y="11430"/>
                  </a:cubicBezTo>
                  <a:cubicBezTo>
                    <a:pt x="67628" y="6668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32" name="Freeform: Shape 31"/>
            <p:cNvSpPr/>
            <p:nvPr/>
          </p:nvSpPr>
          <p:spPr>
            <a:xfrm>
              <a:off x="491721" y="96688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2"/>
                    <a:pt x="5715" y="67627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33" name="Freeform: Shape 32"/>
            <p:cNvSpPr/>
            <p:nvPr/>
          </p:nvSpPr>
          <p:spPr>
            <a:xfrm>
              <a:off x="821614" y="96688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2"/>
                    <a:pt x="5715" y="67627"/>
                    <a:pt x="11430" y="72390"/>
                  </a:cubicBezTo>
                  <a:cubicBezTo>
                    <a:pt x="17145" y="77152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8" y="5715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34" name="Freeform: Shape 33"/>
            <p:cNvSpPr/>
            <p:nvPr/>
          </p:nvSpPr>
          <p:spPr>
            <a:xfrm>
              <a:off x="1151509" y="96688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2"/>
                    <a:pt x="5715" y="67627"/>
                    <a:pt x="11430" y="72390"/>
                  </a:cubicBezTo>
                  <a:cubicBezTo>
                    <a:pt x="17145" y="77152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2" y="78105"/>
                    <a:pt x="67627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7" y="5715"/>
                    <a:pt x="58102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35" name="Freeform: Shape 34"/>
            <p:cNvSpPr/>
            <p:nvPr/>
          </p:nvSpPr>
          <p:spPr>
            <a:xfrm>
              <a:off x="1481405" y="96688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2"/>
                    <a:pt x="5715" y="67627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36" name="Freeform: Shape 35"/>
            <p:cNvSpPr/>
            <p:nvPr/>
          </p:nvSpPr>
          <p:spPr>
            <a:xfrm>
              <a:off x="1813055" y="96688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2"/>
                    <a:pt x="5715" y="67627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7150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37" name="Freeform: Shape 36"/>
            <p:cNvSpPr/>
            <p:nvPr/>
          </p:nvSpPr>
          <p:spPr>
            <a:xfrm>
              <a:off x="161824" y="1233607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3343 w 76200"/>
                <a:gd name="connsiteY14" fmla="*/ 32385 h 76200"/>
                <a:gd name="connsiteX15" fmla="*/ 73343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3343" y="32385"/>
                  </a:lnTo>
                  <a:cubicBezTo>
                    <a:pt x="79058" y="26670"/>
                    <a:pt x="79058" y="17145"/>
                    <a:pt x="73343" y="11430"/>
                  </a:cubicBezTo>
                  <a:cubicBezTo>
                    <a:pt x="67628" y="5715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38" name="Freeform: Shape 37"/>
            <p:cNvSpPr/>
            <p:nvPr/>
          </p:nvSpPr>
          <p:spPr>
            <a:xfrm>
              <a:off x="491721" y="1233607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39" name="Freeform: Shape 38"/>
            <p:cNvSpPr/>
            <p:nvPr/>
          </p:nvSpPr>
          <p:spPr>
            <a:xfrm>
              <a:off x="821614" y="1233607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8" y="5715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40" name="Freeform: Shape 39"/>
            <p:cNvSpPr/>
            <p:nvPr/>
          </p:nvSpPr>
          <p:spPr>
            <a:xfrm>
              <a:off x="1151509" y="1233607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2" y="78105"/>
                    <a:pt x="67627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7" y="5715"/>
                    <a:pt x="58102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41" name="Freeform: Shape 40"/>
            <p:cNvSpPr/>
            <p:nvPr/>
          </p:nvSpPr>
          <p:spPr>
            <a:xfrm>
              <a:off x="1481405" y="1233607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42" name="Freeform: Shape 41"/>
            <p:cNvSpPr/>
            <p:nvPr/>
          </p:nvSpPr>
          <p:spPr>
            <a:xfrm>
              <a:off x="160070" y="1500330"/>
              <a:ext cx="140381" cy="140381"/>
            </a:xfrm>
            <a:custGeom>
              <a:avLst/>
              <a:gdLst>
                <a:gd name="connsiteX0" fmla="*/ 53340 w 76200"/>
                <a:gd name="connsiteY0" fmla="*/ 11430 h 76200"/>
                <a:gd name="connsiteX1" fmla="*/ 42863 w 76200"/>
                <a:gd name="connsiteY1" fmla="*/ 21907 h 76200"/>
                <a:gd name="connsiteX2" fmla="*/ 32385 w 76200"/>
                <a:gd name="connsiteY2" fmla="*/ 11430 h 76200"/>
                <a:gd name="connsiteX3" fmla="*/ 12383 w 76200"/>
                <a:gd name="connsiteY3" fmla="*/ 11430 h 76200"/>
                <a:gd name="connsiteX4" fmla="*/ 12383 w 76200"/>
                <a:gd name="connsiteY4" fmla="*/ 31432 h 76200"/>
                <a:gd name="connsiteX5" fmla="*/ 22860 w 76200"/>
                <a:gd name="connsiteY5" fmla="*/ 41910 h 76200"/>
                <a:gd name="connsiteX6" fmla="*/ 11430 w 76200"/>
                <a:gd name="connsiteY6" fmla="*/ 53340 h 76200"/>
                <a:gd name="connsiteX7" fmla="*/ 11430 w 76200"/>
                <a:gd name="connsiteY7" fmla="*/ 73342 h 76200"/>
                <a:gd name="connsiteX8" fmla="*/ 31433 w 76200"/>
                <a:gd name="connsiteY8" fmla="*/ 73342 h 76200"/>
                <a:gd name="connsiteX9" fmla="*/ 41910 w 76200"/>
                <a:gd name="connsiteY9" fmla="*/ 62865 h 76200"/>
                <a:gd name="connsiteX10" fmla="*/ 52388 w 76200"/>
                <a:gd name="connsiteY10" fmla="*/ 73342 h 76200"/>
                <a:gd name="connsiteX11" fmla="*/ 72390 w 76200"/>
                <a:gd name="connsiteY11" fmla="*/ 73342 h 76200"/>
                <a:gd name="connsiteX12" fmla="*/ 72390 w 76200"/>
                <a:gd name="connsiteY12" fmla="*/ 53340 h 76200"/>
                <a:gd name="connsiteX13" fmla="*/ 61913 w 76200"/>
                <a:gd name="connsiteY13" fmla="*/ 42863 h 76200"/>
                <a:gd name="connsiteX14" fmla="*/ 74295 w 76200"/>
                <a:gd name="connsiteY14" fmla="*/ 32385 h 76200"/>
                <a:gd name="connsiteX15" fmla="*/ 74295 w 76200"/>
                <a:gd name="connsiteY15" fmla="*/ 12382 h 76200"/>
                <a:gd name="connsiteX16" fmla="*/ 53340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3340" y="11430"/>
                  </a:moveTo>
                  <a:lnTo>
                    <a:pt x="42863" y="21907"/>
                  </a:lnTo>
                  <a:lnTo>
                    <a:pt x="32385" y="11430"/>
                  </a:lnTo>
                  <a:cubicBezTo>
                    <a:pt x="26670" y="5715"/>
                    <a:pt x="17145" y="5715"/>
                    <a:pt x="12383" y="11430"/>
                  </a:cubicBezTo>
                  <a:cubicBezTo>
                    <a:pt x="7620" y="17145"/>
                    <a:pt x="6668" y="26670"/>
                    <a:pt x="12383" y="31432"/>
                  </a:cubicBezTo>
                  <a:lnTo>
                    <a:pt x="22860" y="41910"/>
                  </a:lnTo>
                  <a:lnTo>
                    <a:pt x="11430" y="53340"/>
                  </a:lnTo>
                  <a:cubicBezTo>
                    <a:pt x="5715" y="59055"/>
                    <a:pt x="5715" y="68580"/>
                    <a:pt x="11430" y="73342"/>
                  </a:cubicBezTo>
                  <a:cubicBezTo>
                    <a:pt x="17145" y="79057"/>
                    <a:pt x="26670" y="79057"/>
                    <a:pt x="31433" y="73342"/>
                  </a:cubicBezTo>
                  <a:lnTo>
                    <a:pt x="41910" y="62865"/>
                  </a:lnTo>
                  <a:lnTo>
                    <a:pt x="52388" y="73342"/>
                  </a:lnTo>
                  <a:cubicBezTo>
                    <a:pt x="58103" y="79057"/>
                    <a:pt x="67628" y="79057"/>
                    <a:pt x="72390" y="73342"/>
                  </a:cubicBezTo>
                  <a:cubicBezTo>
                    <a:pt x="78105" y="67628"/>
                    <a:pt x="78105" y="58103"/>
                    <a:pt x="72390" y="53340"/>
                  </a:cubicBezTo>
                  <a:lnTo>
                    <a:pt x="61913" y="42863"/>
                  </a:lnTo>
                  <a:lnTo>
                    <a:pt x="74295" y="32385"/>
                  </a:lnTo>
                  <a:cubicBezTo>
                    <a:pt x="80010" y="26670"/>
                    <a:pt x="80010" y="17145"/>
                    <a:pt x="74295" y="12382"/>
                  </a:cubicBezTo>
                  <a:cubicBezTo>
                    <a:pt x="68580" y="7620"/>
                    <a:pt x="59055" y="6667"/>
                    <a:pt x="53340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43" name="Freeform: Shape 42"/>
            <p:cNvSpPr/>
            <p:nvPr/>
          </p:nvSpPr>
          <p:spPr>
            <a:xfrm>
              <a:off x="491721" y="1500330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7 w 76200"/>
                <a:gd name="connsiteY5" fmla="*/ 41910 h 76200"/>
                <a:gd name="connsiteX6" fmla="*/ 11430 w 76200"/>
                <a:gd name="connsiteY6" fmla="*/ 53340 h 76200"/>
                <a:gd name="connsiteX7" fmla="*/ 11430 w 76200"/>
                <a:gd name="connsiteY7" fmla="*/ 73342 h 76200"/>
                <a:gd name="connsiteX8" fmla="*/ 31432 w 76200"/>
                <a:gd name="connsiteY8" fmla="*/ 73342 h 76200"/>
                <a:gd name="connsiteX9" fmla="*/ 41910 w 76200"/>
                <a:gd name="connsiteY9" fmla="*/ 62865 h 76200"/>
                <a:gd name="connsiteX10" fmla="*/ 52388 w 76200"/>
                <a:gd name="connsiteY10" fmla="*/ 73342 h 76200"/>
                <a:gd name="connsiteX11" fmla="*/ 72390 w 76200"/>
                <a:gd name="connsiteY11" fmla="*/ 73342 h 76200"/>
                <a:gd name="connsiteX12" fmla="*/ 72390 w 76200"/>
                <a:gd name="connsiteY12" fmla="*/ 53340 h 76200"/>
                <a:gd name="connsiteX13" fmla="*/ 61913 w 76200"/>
                <a:gd name="connsiteY13" fmla="*/ 42863 h 76200"/>
                <a:gd name="connsiteX14" fmla="*/ 72390 w 76200"/>
                <a:gd name="connsiteY14" fmla="*/ 32385 h 76200"/>
                <a:gd name="connsiteX15" fmla="*/ 72390 w 76200"/>
                <a:gd name="connsiteY15" fmla="*/ 12382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2"/>
                  </a:cubicBezTo>
                  <a:lnTo>
                    <a:pt x="21907" y="41910"/>
                  </a:lnTo>
                  <a:lnTo>
                    <a:pt x="11430" y="53340"/>
                  </a:lnTo>
                  <a:cubicBezTo>
                    <a:pt x="5715" y="59055"/>
                    <a:pt x="5715" y="68580"/>
                    <a:pt x="11430" y="73342"/>
                  </a:cubicBezTo>
                  <a:cubicBezTo>
                    <a:pt x="17145" y="79057"/>
                    <a:pt x="26670" y="79057"/>
                    <a:pt x="31432" y="73342"/>
                  </a:cubicBezTo>
                  <a:lnTo>
                    <a:pt x="41910" y="62865"/>
                  </a:lnTo>
                  <a:lnTo>
                    <a:pt x="52388" y="73342"/>
                  </a:lnTo>
                  <a:cubicBezTo>
                    <a:pt x="58103" y="79057"/>
                    <a:pt x="67628" y="79057"/>
                    <a:pt x="72390" y="73342"/>
                  </a:cubicBezTo>
                  <a:cubicBezTo>
                    <a:pt x="78105" y="67628"/>
                    <a:pt x="78105" y="58103"/>
                    <a:pt x="72390" y="53340"/>
                  </a:cubicBezTo>
                  <a:lnTo>
                    <a:pt x="61913" y="42863"/>
                  </a:lnTo>
                  <a:lnTo>
                    <a:pt x="72390" y="32385"/>
                  </a:lnTo>
                  <a:cubicBezTo>
                    <a:pt x="78105" y="26670"/>
                    <a:pt x="78105" y="17145"/>
                    <a:pt x="72390" y="12382"/>
                  </a:cubicBezTo>
                  <a:cubicBezTo>
                    <a:pt x="66675" y="7620"/>
                    <a:pt x="58103" y="6667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44" name="Freeform: Shape 43"/>
            <p:cNvSpPr/>
            <p:nvPr/>
          </p:nvSpPr>
          <p:spPr>
            <a:xfrm>
              <a:off x="821614" y="1500330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3340 h 76200"/>
                <a:gd name="connsiteX7" fmla="*/ 11430 w 76200"/>
                <a:gd name="connsiteY7" fmla="*/ 73342 h 76200"/>
                <a:gd name="connsiteX8" fmla="*/ 31433 w 76200"/>
                <a:gd name="connsiteY8" fmla="*/ 73342 h 76200"/>
                <a:gd name="connsiteX9" fmla="*/ 41910 w 76200"/>
                <a:gd name="connsiteY9" fmla="*/ 62865 h 76200"/>
                <a:gd name="connsiteX10" fmla="*/ 52388 w 76200"/>
                <a:gd name="connsiteY10" fmla="*/ 73342 h 76200"/>
                <a:gd name="connsiteX11" fmla="*/ 72390 w 76200"/>
                <a:gd name="connsiteY11" fmla="*/ 73342 h 76200"/>
                <a:gd name="connsiteX12" fmla="*/ 72390 w 76200"/>
                <a:gd name="connsiteY12" fmla="*/ 53340 h 76200"/>
                <a:gd name="connsiteX13" fmla="*/ 61913 w 76200"/>
                <a:gd name="connsiteY13" fmla="*/ 42863 h 76200"/>
                <a:gd name="connsiteX14" fmla="*/ 72390 w 76200"/>
                <a:gd name="connsiteY14" fmla="*/ 32385 h 76200"/>
                <a:gd name="connsiteX15" fmla="*/ 72390 w 76200"/>
                <a:gd name="connsiteY15" fmla="*/ 12382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3340"/>
                  </a:lnTo>
                  <a:cubicBezTo>
                    <a:pt x="5715" y="59055"/>
                    <a:pt x="5715" y="68580"/>
                    <a:pt x="11430" y="73342"/>
                  </a:cubicBezTo>
                  <a:cubicBezTo>
                    <a:pt x="17145" y="79057"/>
                    <a:pt x="26670" y="79057"/>
                    <a:pt x="31433" y="73342"/>
                  </a:cubicBezTo>
                  <a:lnTo>
                    <a:pt x="41910" y="62865"/>
                  </a:lnTo>
                  <a:lnTo>
                    <a:pt x="52388" y="73342"/>
                  </a:lnTo>
                  <a:cubicBezTo>
                    <a:pt x="58103" y="79057"/>
                    <a:pt x="67628" y="79057"/>
                    <a:pt x="72390" y="73342"/>
                  </a:cubicBezTo>
                  <a:cubicBezTo>
                    <a:pt x="78105" y="67628"/>
                    <a:pt x="78105" y="58103"/>
                    <a:pt x="72390" y="53340"/>
                  </a:cubicBezTo>
                  <a:lnTo>
                    <a:pt x="61913" y="42863"/>
                  </a:lnTo>
                  <a:lnTo>
                    <a:pt x="72390" y="32385"/>
                  </a:lnTo>
                  <a:cubicBezTo>
                    <a:pt x="78105" y="26670"/>
                    <a:pt x="78105" y="17145"/>
                    <a:pt x="72390" y="12382"/>
                  </a:cubicBezTo>
                  <a:cubicBezTo>
                    <a:pt x="67628" y="6667"/>
                    <a:pt x="58103" y="6667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45" name="Freeform: Shape 44"/>
            <p:cNvSpPr/>
            <p:nvPr/>
          </p:nvSpPr>
          <p:spPr>
            <a:xfrm>
              <a:off x="1151509" y="1500330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3340 h 76200"/>
                <a:gd name="connsiteX7" fmla="*/ 11430 w 76200"/>
                <a:gd name="connsiteY7" fmla="*/ 73342 h 76200"/>
                <a:gd name="connsiteX8" fmla="*/ 31433 w 76200"/>
                <a:gd name="connsiteY8" fmla="*/ 73342 h 76200"/>
                <a:gd name="connsiteX9" fmla="*/ 41910 w 76200"/>
                <a:gd name="connsiteY9" fmla="*/ 62865 h 76200"/>
                <a:gd name="connsiteX10" fmla="*/ 52388 w 76200"/>
                <a:gd name="connsiteY10" fmla="*/ 73342 h 76200"/>
                <a:gd name="connsiteX11" fmla="*/ 72390 w 76200"/>
                <a:gd name="connsiteY11" fmla="*/ 73342 h 76200"/>
                <a:gd name="connsiteX12" fmla="*/ 72390 w 76200"/>
                <a:gd name="connsiteY12" fmla="*/ 53340 h 76200"/>
                <a:gd name="connsiteX13" fmla="*/ 61913 w 76200"/>
                <a:gd name="connsiteY13" fmla="*/ 42863 h 76200"/>
                <a:gd name="connsiteX14" fmla="*/ 72390 w 76200"/>
                <a:gd name="connsiteY14" fmla="*/ 32385 h 76200"/>
                <a:gd name="connsiteX15" fmla="*/ 72390 w 76200"/>
                <a:gd name="connsiteY15" fmla="*/ 12382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3340"/>
                  </a:lnTo>
                  <a:cubicBezTo>
                    <a:pt x="5715" y="59055"/>
                    <a:pt x="5715" y="68580"/>
                    <a:pt x="11430" y="73342"/>
                  </a:cubicBezTo>
                  <a:cubicBezTo>
                    <a:pt x="17145" y="79057"/>
                    <a:pt x="26670" y="79057"/>
                    <a:pt x="31433" y="73342"/>
                  </a:cubicBezTo>
                  <a:lnTo>
                    <a:pt x="41910" y="62865"/>
                  </a:lnTo>
                  <a:lnTo>
                    <a:pt x="52388" y="73342"/>
                  </a:lnTo>
                  <a:cubicBezTo>
                    <a:pt x="58102" y="79057"/>
                    <a:pt x="67627" y="79057"/>
                    <a:pt x="72390" y="73342"/>
                  </a:cubicBezTo>
                  <a:cubicBezTo>
                    <a:pt x="78105" y="67628"/>
                    <a:pt x="78105" y="58103"/>
                    <a:pt x="72390" y="53340"/>
                  </a:cubicBezTo>
                  <a:lnTo>
                    <a:pt x="61913" y="42863"/>
                  </a:lnTo>
                  <a:lnTo>
                    <a:pt x="72390" y="32385"/>
                  </a:lnTo>
                  <a:cubicBezTo>
                    <a:pt x="78105" y="26670"/>
                    <a:pt x="78105" y="17145"/>
                    <a:pt x="72390" y="12382"/>
                  </a:cubicBezTo>
                  <a:cubicBezTo>
                    <a:pt x="67627" y="6667"/>
                    <a:pt x="58102" y="6667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46" name="Freeform: Shape 45"/>
            <p:cNvSpPr/>
            <p:nvPr/>
          </p:nvSpPr>
          <p:spPr>
            <a:xfrm>
              <a:off x="161824" y="1768810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3342 h 76200"/>
                <a:gd name="connsiteX9" fmla="*/ 41910 w 76200"/>
                <a:gd name="connsiteY9" fmla="*/ 62865 h 76200"/>
                <a:gd name="connsiteX10" fmla="*/ 52388 w 76200"/>
                <a:gd name="connsiteY10" fmla="*/ 73342 h 76200"/>
                <a:gd name="connsiteX11" fmla="*/ 73343 w 76200"/>
                <a:gd name="connsiteY11" fmla="*/ 73342 h 76200"/>
                <a:gd name="connsiteX12" fmla="*/ 73343 w 76200"/>
                <a:gd name="connsiteY12" fmla="*/ 53340 h 76200"/>
                <a:gd name="connsiteX13" fmla="*/ 62865 w 76200"/>
                <a:gd name="connsiteY13" fmla="*/ 42862 h 76200"/>
                <a:gd name="connsiteX14" fmla="*/ 73343 w 76200"/>
                <a:gd name="connsiteY14" fmla="*/ 31432 h 76200"/>
                <a:gd name="connsiteX15" fmla="*/ 73343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6193" y="79057"/>
                    <a:pt x="25718" y="79057"/>
                    <a:pt x="31433" y="73342"/>
                  </a:cubicBezTo>
                  <a:lnTo>
                    <a:pt x="41910" y="62865"/>
                  </a:lnTo>
                  <a:lnTo>
                    <a:pt x="52388" y="73342"/>
                  </a:lnTo>
                  <a:cubicBezTo>
                    <a:pt x="58103" y="79057"/>
                    <a:pt x="67628" y="79057"/>
                    <a:pt x="73343" y="73342"/>
                  </a:cubicBezTo>
                  <a:cubicBezTo>
                    <a:pt x="79058" y="67628"/>
                    <a:pt x="79058" y="58103"/>
                    <a:pt x="73343" y="53340"/>
                  </a:cubicBezTo>
                  <a:lnTo>
                    <a:pt x="62865" y="42862"/>
                  </a:lnTo>
                  <a:lnTo>
                    <a:pt x="73343" y="31432"/>
                  </a:lnTo>
                  <a:cubicBezTo>
                    <a:pt x="79058" y="25717"/>
                    <a:pt x="79058" y="16192"/>
                    <a:pt x="73343" y="11430"/>
                  </a:cubicBezTo>
                  <a:cubicBezTo>
                    <a:pt x="67628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47" name="Freeform: Shape 46"/>
            <p:cNvSpPr/>
            <p:nvPr/>
          </p:nvSpPr>
          <p:spPr>
            <a:xfrm>
              <a:off x="491721" y="1768810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7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2"/>
                  </a:cubicBezTo>
                  <a:lnTo>
                    <a:pt x="21907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7"/>
                    <a:pt x="78105" y="16192"/>
                    <a:pt x="72390" y="11430"/>
                  </a:cubicBezTo>
                  <a:cubicBezTo>
                    <a:pt x="66675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48" name="Freeform: Shape 47"/>
            <p:cNvSpPr/>
            <p:nvPr/>
          </p:nvSpPr>
          <p:spPr>
            <a:xfrm>
              <a:off x="821614" y="1768810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7"/>
                    <a:pt x="78105" y="16192"/>
                    <a:pt x="72390" y="11430"/>
                  </a:cubicBezTo>
                  <a:cubicBezTo>
                    <a:pt x="67628" y="5715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49" name="Freeform: Shape 48"/>
            <p:cNvSpPr/>
            <p:nvPr/>
          </p:nvSpPr>
          <p:spPr>
            <a:xfrm>
              <a:off x="161824" y="2035532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7"/>
                    <a:pt x="78105" y="16192"/>
                    <a:pt x="72390" y="11430"/>
                  </a:cubicBezTo>
                  <a:cubicBezTo>
                    <a:pt x="66675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50" name="Freeform: Shape 49"/>
            <p:cNvSpPr/>
            <p:nvPr/>
          </p:nvSpPr>
          <p:spPr>
            <a:xfrm>
              <a:off x="491721" y="2035532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2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7"/>
                    <a:pt x="78105" y="16192"/>
                    <a:pt x="72390" y="11430"/>
                  </a:cubicBezTo>
                  <a:cubicBezTo>
                    <a:pt x="66675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51" name="Freeform: Shape 50"/>
            <p:cNvSpPr/>
            <p:nvPr/>
          </p:nvSpPr>
          <p:spPr>
            <a:xfrm>
              <a:off x="161824" y="2304011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7"/>
                    <a:pt x="78105" y="16192"/>
                    <a:pt x="72390" y="11430"/>
                  </a:cubicBezTo>
                  <a:cubicBezTo>
                    <a:pt x="66675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</p:grpSp>
      <p:sp>
        <p:nvSpPr>
          <p:cNvPr id="52" name="Cross 51"/>
          <p:cNvSpPr/>
          <p:nvPr userDrawn="1"/>
        </p:nvSpPr>
        <p:spPr>
          <a:xfrm rot="1642289">
            <a:off x="4014260" y="8219342"/>
            <a:ext cx="591926" cy="592080"/>
          </a:xfrm>
          <a:prstGeom prst="plus">
            <a:avLst>
              <a:gd name="adj" fmla="val 43777"/>
            </a:avLst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53" name="Isosceles Triangle 52"/>
          <p:cNvSpPr/>
          <p:nvPr userDrawn="1"/>
        </p:nvSpPr>
        <p:spPr>
          <a:xfrm rot="12056913">
            <a:off x="8559194" y="11487174"/>
            <a:ext cx="502273" cy="433106"/>
          </a:xfrm>
          <a:prstGeom prst="triangle">
            <a:avLst/>
          </a:prstGeom>
          <a:solidFill>
            <a:schemeClr val="bg1">
              <a:alpha val="72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54" name="Cross 53"/>
          <p:cNvSpPr/>
          <p:nvPr userDrawn="1"/>
        </p:nvSpPr>
        <p:spPr>
          <a:xfrm rot="1642289">
            <a:off x="22237112" y="1127408"/>
            <a:ext cx="591926" cy="592080"/>
          </a:xfrm>
          <a:prstGeom prst="plus">
            <a:avLst>
              <a:gd name="adj" fmla="val 43777"/>
            </a:avLst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55" name="Freeform: Shape 54"/>
          <p:cNvSpPr/>
          <p:nvPr userDrawn="1"/>
        </p:nvSpPr>
        <p:spPr>
          <a:xfrm rot="12816686">
            <a:off x="3456866" y="4343826"/>
            <a:ext cx="709525" cy="1089914"/>
          </a:xfrm>
          <a:custGeom>
            <a:avLst/>
            <a:gdLst>
              <a:gd name="connsiteX0" fmla="*/ 345263 w 354855"/>
              <a:gd name="connsiteY0" fmla="*/ 315279 h 544956"/>
              <a:gd name="connsiteX1" fmla="*/ 219796 w 354855"/>
              <a:gd name="connsiteY1" fmla="*/ 31395 h 544956"/>
              <a:gd name="connsiteX2" fmla="*/ 43636 w 354855"/>
              <a:gd name="connsiteY2" fmla="*/ 17454 h 544956"/>
              <a:gd name="connsiteX3" fmla="*/ 52508 w 354855"/>
              <a:gd name="connsiteY3" fmla="*/ 113772 h 544956"/>
              <a:gd name="connsiteX4" fmla="*/ 248945 w 354855"/>
              <a:gd name="connsiteY4" fmla="*/ 307675 h 544956"/>
              <a:gd name="connsiteX5" fmla="*/ 240074 w 354855"/>
              <a:gd name="connsiteY5" fmla="*/ 492707 h 544956"/>
              <a:gd name="connsiteX6" fmla="*/ 274292 w 354855"/>
              <a:gd name="connsiteY6" fmla="*/ 543401 h 544956"/>
              <a:gd name="connsiteX7" fmla="*/ 289500 w 354855"/>
              <a:gd name="connsiteY7" fmla="*/ 544668 h 544956"/>
              <a:gd name="connsiteX8" fmla="*/ 338927 w 354855"/>
              <a:gd name="connsiteY8" fmla="*/ 501579 h 544956"/>
              <a:gd name="connsiteX9" fmla="*/ 345263 w 354855"/>
              <a:gd name="connsiteY9" fmla="*/ 315279 h 54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4855" h="544956">
                <a:moveTo>
                  <a:pt x="345263" y="315279"/>
                </a:moveTo>
                <a:cubicBezTo>
                  <a:pt x="350333" y="188545"/>
                  <a:pt x="347798" y="88425"/>
                  <a:pt x="219796" y="31395"/>
                </a:cubicBezTo>
                <a:cubicBezTo>
                  <a:pt x="183044" y="14920"/>
                  <a:pt x="72785" y="-289"/>
                  <a:pt x="43636" y="17454"/>
                </a:cubicBezTo>
                <a:cubicBezTo>
                  <a:pt x="5616" y="38999"/>
                  <a:pt x="-12127" y="85891"/>
                  <a:pt x="52508" y="113772"/>
                </a:cubicBezTo>
                <a:cubicBezTo>
                  <a:pt x="209658" y="107435"/>
                  <a:pt x="247678" y="134050"/>
                  <a:pt x="248945" y="307675"/>
                </a:cubicBezTo>
                <a:cubicBezTo>
                  <a:pt x="248945" y="392587"/>
                  <a:pt x="245143" y="445816"/>
                  <a:pt x="240074" y="492707"/>
                </a:cubicBezTo>
                <a:cubicBezTo>
                  <a:pt x="237539" y="518054"/>
                  <a:pt x="248945" y="540866"/>
                  <a:pt x="274292" y="543401"/>
                </a:cubicBezTo>
                <a:lnTo>
                  <a:pt x="289500" y="544668"/>
                </a:lnTo>
                <a:cubicBezTo>
                  <a:pt x="314847" y="547203"/>
                  <a:pt x="337659" y="528193"/>
                  <a:pt x="338927" y="501579"/>
                </a:cubicBezTo>
                <a:lnTo>
                  <a:pt x="345263" y="315279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800"/>
          </a:p>
        </p:txBody>
      </p:sp>
      <p:sp>
        <p:nvSpPr>
          <p:cNvPr id="56" name="Freeform: Shape 55"/>
          <p:cNvSpPr/>
          <p:nvPr userDrawn="1"/>
        </p:nvSpPr>
        <p:spPr>
          <a:xfrm rot="10800000">
            <a:off x="47412" y="0"/>
            <a:ext cx="15957737" cy="13269556"/>
          </a:xfrm>
          <a:custGeom>
            <a:avLst/>
            <a:gdLst>
              <a:gd name="connsiteX0" fmla="*/ 4530235 w 4530235"/>
              <a:gd name="connsiteY0" fmla="*/ 0 h 3166512"/>
              <a:gd name="connsiteX1" fmla="*/ 4530235 w 4530235"/>
              <a:gd name="connsiteY1" fmla="*/ 3166512 h 3166512"/>
              <a:gd name="connsiteX2" fmla="*/ 0 w 4530235"/>
              <a:gd name="connsiteY2" fmla="*/ 3166512 h 3166512"/>
              <a:gd name="connsiteX3" fmla="*/ 8629 w 4530235"/>
              <a:gd name="connsiteY3" fmla="*/ 3148262 h 3166512"/>
              <a:gd name="connsiteX4" fmla="*/ 897444 w 4530235"/>
              <a:gd name="connsiteY4" fmla="*/ 2027274 h 3166512"/>
              <a:gd name="connsiteX5" fmla="*/ 3172812 w 4530235"/>
              <a:gd name="connsiteY5" fmla="*/ 2059172 h 3166512"/>
              <a:gd name="connsiteX6" fmla="*/ 3342933 w 4530235"/>
              <a:gd name="connsiteY6" fmla="*/ 581246 h 3166512"/>
              <a:gd name="connsiteX7" fmla="*/ 4518022 w 4530235"/>
              <a:gd name="connsiteY7" fmla="*/ 2043 h 3166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0235" h="3166512">
                <a:moveTo>
                  <a:pt x="4530235" y="0"/>
                </a:moveTo>
                <a:lnTo>
                  <a:pt x="4530235" y="3166512"/>
                </a:lnTo>
                <a:lnTo>
                  <a:pt x="0" y="3166512"/>
                </a:lnTo>
                <a:lnTo>
                  <a:pt x="8629" y="3148262"/>
                </a:lnTo>
                <a:cubicBezTo>
                  <a:pt x="219065" y="2717837"/>
                  <a:pt x="543026" y="2202269"/>
                  <a:pt x="897444" y="2027274"/>
                </a:cubicBezTo>
                <a:cubicBezTo>
                  <a:pt x="1464514" y="1747283"/>
                  <a:pt x="2765231" y="2300177"/>
                  <a:pt x="3172812" y="2059172"/>
                </a:cubicBezTo>
                <a:cubicBezTo>
                  <a:pt x="3580393" y="1818167"/>
                  <a:pt x="3071803" y="926804"/>
                  <a:pt x="3342933" y="581246"/>
                </a:cubicBezTo>
                <a:cubicBezTo>
                  <a:pt x="3549457" y="318029"/>
                  <a:pt x="4135386" y="76402"/>
                  <a:pt x="4518022" y="2043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/>
          <p:nvPr/>
        </p:nvSpPr>
        <p:spPr>
          <a:xfrm>
            <a:off x="22701688" y="419728"/>
            <a:ext cx="1529913" cy="1430828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>
              <a:solidFill>
                <a:schemeClr val="dk1"/>
              </a:solidFill>
              <a:latin typeface="Lato Light" panose="020F0502020204030203"/>
              <a:ea typeface="Lato Light" panose="020F0502020204030203"/>
              <a:cs typeface="Lato Light" panose="020F0502020204030203"/>
              <a:sym typeface="Lato Light" panose="020F0502020204030203"/>
            </a:endParaRPr>
          </a:p>
        </p:txBody>
      </p:sp>
      <p:sp>
        <p:nvSpPr>
          <p:cNvPr id="11" name="Google Shape;11;p7"/>
          <p:cNvSpPr txBox="1">
            <a:spLocks noGrp="1"/>
          </p:cNvSpPr>
          <p:nvPr>
            <p:ph type="title"/>
          </p:nvPr>
        </p:nvSpPr>
        <p:spPr>
          <a:xfrm>
            <a:off x="1510316" y="645742"/>
            <a:ext cx="21025723" cy="1991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ato" panose="020F0502020204030203"/>
              <a:buNone/>
              <a:defRPr sz="6000" b="0" i="0" u="none" strike="noStrike" cap="none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7"/>
          <p:cNvSpPr txBox="1"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4800" b="0" i="0" u="none" strike="noStrike" cap="none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 panose="020B0604020202020204"/>
              <a:buNone/>
              <a:defRPr sz="4000" b="0" i="0" u="none" strike="noStrike" cap="none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Char char="•"/>
              <a:defRPr sz="3600" b="0" i="0" u="none" strike="noStrike" cap="none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Char char="•"/>
              <a:defRPr sz="3600" b="0" i="0" u="none" strike="noStrike" cap="none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Char char="•"/>
              <a:defRPr sz="3600" b="0" i="0" u="none" strike="noStrike" cap="none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Char char="•"/>
              <a:defRPr sz="3600" b="0" i="0" u="none" strike="noStrike" cap="none">
                <a:solidFill>
                  <a:schemeClr val="dk1"/>
                </a:solidFill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defRPr>
            </a:lvl9pPr>
          </a:lstStyle>
          <a:p/>
        </p:txBody>
      </p:sp>
      <p:cxnSp>
        <p:nvCxnSpPr>
          <p:cNvPr id="13" name="Google Shape;13;p7"/>
          <p:cNvCxnSpPr/>
          <p:nvPr/>
        </p:nvCxnSpPr>
        <p:spPr>
          <a:xfrm>
            <a:off x="0" y="2210635"/>
            <a:ext cx="24377649" cy="0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audio4.wav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7.GIF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41.png"/><Relationship Id="rId2" Type="http://schemas.microsoft.com/office/2007/relationships/media" Target="../media/audio6.wav"/><Relationship Id="rId1" Type="http://schemas.openxmlformats.org/officeDocument/2006/relationships/audio" Target="../media/audio6.wav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1.wav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.png"/><Relationship Id="rId3" Type="http://schemas.microsoft.com/office/2007/relationships/hdphoto" Target="../media/image12.wdp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0.jpeg"/><Relationship Id="rId3" Type="http://schemas.openxmlformats.org/officeDocument/2006/relationships/image" Target="../media/image5.jpeg"/><Relationship Id="rId2" Type="http://schemas.openxmlformats.org/officeDocument/2006/relationships/image" Target="../media/image19.jpeg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microsoft.com/office/2007/relationships/media" Target="../media/media2.mp3"/><Relationship Id="rId7" Type="http://schemas.openxmlformats.org/officeDocument/2006/relationships/audio" Target="../media/media2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8" Type="http://schemas.openxmlformats.org/officeDocument/2006/relationships/notesSlide" Target="../notesSlides/notesSlide6.xml"/><Relationship Id="rId27" Type="http://schemas.openxmlformats.org/officeDocument/2006/relationships/slideLayout" Target="../slideLayouts/slideLayout1.xml"/><Relationship Id="rId26" Type="http://schemas.openxmlformats.org/officeDocument/2006/relationships/audio" Target="../media/audio4.wav"/><Relationship Id="rId25" Type="http://schemas.openxmlformats.org/officeDocument/2006/relationships/audio" Target="../media/audio3.wav"/><Relationship Id="rId24" Type="http://schemas.openxmlformats.org/officeDocument/2006/relationships/audio" Target="../media/audio2.wav"/><Relationship Id="rId23" Type="http://schemas.openxmlformats.org/officeDocument/2006/relationships/image" Target="../media/image29.png"/><Relationship Id="rId22" Type="http://schemas.openxmlformats.org/officeDocument/2006/relationships/image" Target="../media/image28.png"/><Relationship Id="rId21" Type="http://schemas.microsoft.com/office/2007/relationships/hdphoto" Target="../media/image12.wdp"/><Relationship Id="rId20" Type="http://schemas.openxmlformats.org/officeDocument/2006/relationships/image" Target="../media/image10.png"/><Relationship Id="rId2" Type="http://schemas.openxmlformats.org/officeDocument/2006/relationships/image" Target="../media/image21.png"/><Relationship Id="rId19" Type="http://schemas.openxmlformats.org/officeDocument/2006/relationships/image" Target="../media/image13.png"/><Relationship Id="rId18" Type="http://schemas.openxmlformats.org/officeDocument/2006/relationships/image" Target="../media/image27.png"/><Relationship Id="rId17" Type="http://schemas.microsoft.com/office/2007/relationships/media" Target="../media/media5.mp3"/><Relationship Id="rId16" Type="http://schemas.openxmlformats.org/officeDocument/2006/relationships/audio" Target="../media/media5.mp3"/><Relationship Id="rId15" Type="http://schemas.openxmlformats.org/officeDocument/2006/relationships/image" Target="../media/image26.png"/><Relationship Id="rId14" Type="http://schemas.microsoft.com/office/2007/relationships/media" Target="../media/media4.mp3"/><Relationship Id="rId13" Type="http://schemas.openxmlformats.org/officeDocument/2006/relationships/audio" Target="../media/media4.mp3"/><Relationship Id="rId12" Type="http://schemas.openxmlformats.org/officeDocument/2006/relationships/image" Target="../media/image25.png"/><Relationship Id="rId11" Type="http://schemas.microsoft.com/office/2007/relationships/media" Target="../media/media3.mp3"/><Relationship Id="rId10" Type="http://schemas.openxmlformats.org/officeDocument/2006/relationships/audio" Target="../media/media3.mp3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9" Type="http://schemas.microsoft.com/office/2007/relationships/media" Target="../media/media8.mp3"/><Relationship Id="rId8" Type="http://schemas.openxmlformats.org/officeDocument/2006/relationships/audio" Target="../media/media8.mp3"/><Relationship Id="rId7" Type="http://schemas.openxmlformats.org/officeDocument/2006/relationships/image" Target="../media/image32.png"/><Relationship Id="rId6" Type="http://schemas.microsoft.com/office/2007/relationships/media" Target="../media/media7.mp3"/><Relationship Id="rId5" Type="http://schemas.openxmlformats.org/officeDocument/2006/relationships/audio" Target="../media/media7.mp3"/><Relationship Id="rId4" Type="http://schemas.openxmlformats.org/officeDocument/2006/relationships/image" Target="../media/image31.png"/><Relationship Id="rId3" Type="http://schemas.microsoft.com/office/2007/relationships/media" Target="../media/media6.mp3"/><Relationship Id="rId2" Type="http://schemas.openxmlformats.org/officeDocument/2006/relationships/audio" Target="../media/media6.mp3"/><Relationship Id="rId16" Type="http://schemas.openxmlformats.org/officeDocument/2006/relationships/notesSlide" Target="../notesSlides/notesSlide7.xml"/><Relationship Id="rId15" Type="http://schemas.openxmlformats.org/officeDocument/2006/relationships/slideLayout" Target="../slideLayouts/slideLayout1.xml"/><Relationship Id="rId14" Type="http://schemas.openxmlformats.org/officeDocument/2006/relationships/audio" Target="../media/audio5.wav"/><Relationship Id="rId13" Type="http://schemas.microsoft.com/office/2007/relationships/media" Target="../media/media10.mp3"/><Relationship Id="rId12" Type="http://schemas.openxmlformats.org/officeDocument/2006/relationships/audio" Target="../media/media10.mp3"/><Relationship Id="rId11" Type="http://schemas.microsoft.com/office/2007/relationships/media" Target="../media/media9.mp3"/><Relationship Id="rId10" Type="http://schemas.openxmlformats.org/officeDocument/2006/relationships/audio" Target="../media/media9.mp3"/><Relationship Id="rId1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3.png"/><Relationship Id="rId3" Type="http://schemas.openxmlformats.org/officeDocument/2006/relationships/image" Target="../media/image31.png"/><Relationship Id="rId2" Type="http://schemas.microsoft.com/office/2007/relationships/media" Target="../media/media11.mp3"/><Relationship Id="rId1" Type="http://schemas.openxmlformats.org/officeDocument/2006/relationships/audio" Target="../media/media11.mp3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1.xml"/><Relationship Id="rId7" Type="http://schemas.openxmlformats.org/officeDocument/2006/relationships/audio" Target="../media/audio3.wav"/><Relationship Id="rId6" Type="http://schemas.openxmlformats.org/officeDocument/2006/relationships/audio" Target="../media/audio1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3" Type="http://schemas.openxmlformats.org/officeDocument/2006/relationships/image" Target="../media/image31.png"/><Relationship Id="rId2" Type="http://schemas.microsoft.com/office/2007/relationships/media" Target="../media/media12.mp3"/><Relationship Id="rId1" Type="http://schemas.openxmlformats.org/officeDocument/2006/relationships/audio" Target="../media/media1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"/>
          <p:cNvSpPr/>
          <p:nvPr/>
        </p:nvSpPr>
        <p:spPr>
          <a:xfrm>
            <a:off x="382307" y="149"/>
            <a:ext cx="23613035" cy="13070540"/>
          </a:xfrm>
          <a:prstGeom prst="roundRect">
            <a:avLst>
              <a:gd name="adj" fmla="val 596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 panose="020F0502020204030203"/>
              <a:ea typeface="Lato Light" panose="020F0502020204030203"/>
              <a:cs typeface="Lato Light" panose="020F0502020204030203"/>
              <a:sym typeface="Lato Light" panose="020F0502020204030203"/>
            </a:endParaRPr>
          </a:p>
        </p:txBody>
      </p:sp>
      <p:sp>
        <p:nvSpPr>
          <p:cNvPr id="220" name="Google Shape;220;p1"/>
          <p:cNvSpPr/>
          <p:nvPr/>
        </p:nvSpPr>
        <p:spPr>
          <a:xfrm>
            <a:off x="0" y="10300447"/>
            <a:ext cx="4047565" cy="3415553"/>
          </a:xfrm>
          <a:prstGeom prst="rtTriangle">
            <a:avLst/>
          </a:prstGeom>
          <a:solidFill>
            <a:srgbClr val="D6E3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 panose="020F0502020204030203"/>
              <a:ea typeface="Lato Light" panose="020F0502020204030203"/>
              <a:cs typeface="Lato Light" panose="020F0502020204030203"/>
              <a:sym typeface="Lato Light" panose="020F0502020204030203"/>
            </a:endParaRPr>
          </a:p>
        </p:txBody>
      </p:sp>
      <p:sp>
        <p:nvSpPr>
          <p:cNvPr id="222" name="Google Shape;222;p1"/>
          <p:cNvSpPr/>
          <p:nvPr/>
        </p:nvSpPr>
        <p:spPr>
          <a:xfrm rot="10800000">
            <a:off x="20783548" y="0"/>
            <a:ext cx="3726705" cy="3676093"/>
          </a:xfrm>
          <a:prstGeom prst="rtTriangle">
            <a:avLst/>
          </a:prstGeom>
          <a:solidFill>
            <a:srgbClr val="D6E3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 panose="020F0502020204030203"/>
              <a:ea typeface="Lato Light" panose="020F0502020204030203"/>
              <a:cs typeface="Lato Light" panose="020F0502020204030203"/>
              <a:sym typeface="Lato Light" panose="020F0502020204030203"/>
            </a:endParaRPr>
          </a:p>
        </p:txBody>
      </p:sp>
      <p:sp>
        <p:nvSpPr>
          <p:cNvPr id="224" name="Google Shape;224;p1"/>
          <p:cNvSpPr/>
          <p:nvPr/>
        </p:nvSpPr>
        <p:spPr>
          <a:xfrm>
            <a:off x="12736195" y="7632065"/>
            <a:ext cx="10569575" cy="325691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 panose="020F0502020204030203"/>
              <a:ea typeface="Lato Light" panose="020F0502020204030203"/>
              <a:cs typeface="Lato Light" panose="020F0502020204030203"/>
              <a:sym typeface="Lato Light" panose="020F0502020204030203"/>
            </a:endParaRPr>
          </a:p>
        </p:txBody>
      </p:sp>
      <p:sp>
        <p:nvSpPr>
          <p:cNvPr id="225" name="Google Shape;225;p1"/>
          <p:cNvSpPr/>
          <p:nvPr/>
        </p:nvSpPr>
        <p:spPr>
          <a:xfrm>
            <a:off x="16548699" y="11226810"/>
            <a:ext cx="3812242" cy="101693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 panose="020F0502020204030203"/>
                <a:ea typeface="Lato Light" panose="020F0502020204030203"/>
                <a:cs typeface="Lato Light" panose="020F0502020204030203"/>
                <a:sym typeface="Lato Light" panose="020F0502020204030203"/>
              </a:rPr>
              <a:t>Vocabulary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 Light" panose="020F0502020204030203"/>
              <a:ea typeface="Lato Light" panose="020F0502020204030203"/>
              <a:cs typeface="Lato Light" panose="020F0502020204030203"/>
              <a:sym typeface="Lato Light" panose="020F0502020204030203"/>
            </a:endParaRPr>
          </a:p>
        </p:txBody>
      </p:sp>
      <p:sp>
        <p:nvSpPr>
          <p:cNvPr id="226" name="Google Shape;226;p1"/>
          <p:cNvSpPr txBox="1"/>
          <p:nvPr/>
        </p:nvSpPr>
        <p:spPr>
          <a:xfrm>
            <a:off x="12456795" y="7997190"/>
            <a:ext cx="10848975" cy="2526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lack" panose="020F0502020204030203"/>
                <a:sym typeface="Lato Black" panose="020F0502020204030203"/>
              </a:rPr>
              <a:t>Unit </a:t>
            </a:r>
            <a:r>
              <a:rPr lang="en-US" sz="8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lack" panose="020F0502020204030203"/>
                <a:sym typeface="Lato Black" panose="020F0502020204030203"/>
              </a:rPr>
              <a:t>6:::: :;:;;</a:t>
            </a:r>
            <a:r>
              <a:rPr lang="en-US" sz="8800" b="1" dirty="0" err="1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lack" panose="020F0502020204030203"/>
                <a:sym typeface="Lato Black" panose="020F0502020204030203"/>
              </a:rPr>
              <a:t>- </a:t>
            </a:r>
            <a:r>
              <a:rPr lang="en-US" sz="8800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lack" panose="020F0502020204030203"/>
                <a:sym typeface="Lato Black" panose="020F0502020204030203"/>
              </a:rPr>
              <a:t>Money</a:t>
            </a:r>
            <a:endParaRPr lang="en-US" sz="8800" b="1" dirty="0" smtClean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 Black" panose="020F0502020204030203"/>
              <a:sym typeface="Lato Black" panose="020F0502020204030203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lack" panose="020F0502020204030203"/>
                <a:sym typeface="Lato Black" panose="020F0502020204030203"/>
              </a:rPr>
              <a:t>6A- </a:t>
            </a:r>
            <a:r>
              <a:rPr lang="en-US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lack" panose="020F0502020204030203"/>
                <a:sym typeface="Lato Black" panose="020F0502020204030203"/>
              </a:rPr>
              <a:t>Spending power</a:t>
            </a:r>
            <a:endParaRPr lang="en-US" sz="8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 Black" panose="020F0502020204030203"/>
              <a:sym typeface="Lato Black" panose="020F0502020204030203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61925" y="167640"/>
            <a:ext cx="7847965" cy="7649210"/>
          </a:xfrm>
          <a:prstGeom prst="roundRect">
            <a:avLst/>
          </a:prstGeom>
          <a:blipFill rotWithShape="1">
            <a:blip r:embed="rId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161290" y="7997190"/>
            <a:ext cx="12574905" cy="5415915"/>
          </a:xfrm>
          <a:prstGeom prst="roundRect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7096740" y="0"/>
            <a:ext cx="7280910" cy="4421505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8415655" y="168275"/>
            <a:ext cx="8133080" cy="4948555"/>
          </a:xfrm>
          <a:prstGeom prst="roundRect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61925" y="167640"/>
            <a:ext cx="7847965" cy="7649210"/>
          </a:xfrm>
          <a:prstGeom prst="roundRect">
            <a:avLst/>
          </a:prstGeom>
          <a:blipFill rotWithShape="1">
            <a:blip r:embed="rId1"/>
            <a:stretch>
              <a:fillRect/>
            </a:stretch>
          </a:blipFill>
          <a:ln w="76200">
            <a:gradFill>
              <a:gsLst>
                <a:gs pos="0">
                  <a:srgbClr val="7B32B2"/>
                </a:gs>
                <a:gs pos="100000">
                  <a:srgbClr val="401A5D"/>
                </a:gs>
              </a:gsLst>
            </a:gra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35" y="7997190"/>
            <a:ext cx="12735560" cy="5597525"/>
          </a:xfrm>
          <a:prstGeom prst="roundRect">
            <a:avLst/>
          </a:prstGeom>
          <a:blipFill rotWithShape="1">
            <a:blip r:embed="rId2"/>
            <a:stretch>
              <a:fillRect/>
            </a:stretch>
          </a:blipFill>
          <a:ln w="76200">
            <a:gradFill>
              <a:gsLst>
                <a:gs pos="0">
                  <a:srgbClr val="7B32B2"/>
                </a:gs>
                <a:gs pos="100000">
                  <a:srgbClr val="401A5D"/>
                </a:gs>
              </a:gsLst>
            </a:gra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6838930" y="0"/>
            <a:ext cx="7538720" cy="5530850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  <a:ln w="76200">
            <a:gradFill>
              <a:gsLst>
                <a:gs pos="0">
                  <a:srgbClr val="7B32B2"/>
                </a:gs>
                <a:gs pos="100000">
                  <a:srgbClr val="401A5D"/>
                </a:gs>
              </a:gsLst>
            </a:gra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8166735" y="168275"/>
            <a:ext cx="8545195" cy="5362575"/>
          </a:xfrm>
          <a:prstGeom prst="roundRect">
            <a:avLst/>
          </a:prstGeom>
          <a:blipFill rotWithShape="1">
            <a:blip r:embed="rId4"/>
            <a:stretch>
              <a:fillRect/>
            </a:stretch>
          </a:blipFill>
          <a:ln w="76200">
            <a:gradFill>
              <a:gsLst>
                <a:gs pos="0">
                  <a:srgbClr val="7B32B2"/>
                </a:gs>
                <a:gs pos="100000">
                  <a:srgbClr val="401A5D"/>
                </a:gs>
              </a:gsLst>
            </a:gra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0" name="Rectangles 9"/>
          <p:cNvSpPr/>
          <p:nvPr/>
        </p:nvSpPr>
        <p:spPr>
          <a:xfrm>
            <a:off x="8415655" y="5862320"/>
            <a:ext cx="15456535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7200" b="1">
                <a:ln w="381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WELCOME TO OUR CLASS - 10A1</a:t>
            </a:r>
            <a:endParaRPr lang="en-US" altLang="zh-CN" sz="7200" b="1">
              <a:ln w="38100" cmpd="sng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/>
          <p:nvPr/>
        </p:nvSpPr>
        <p:spPr>
          <a:xfrm>
            <a:off x="2755900" y="435610"/>
            <a:ext cx="18853150" cy="170434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 panose="020F0502020204030203"/>
              <a:ea typeface="Lato Light" panose="020F0502020204030203"/>
              <a:cs typeface="Lato Light" panose="020F0502020204030203"/>
              <a:sym typeface="Lato Light" panose="020F0502020204030203"/>
            </a:endParaRPr>
          </a:p>
        </p:txBody>
      </p:sp>
      <p:sp>
        <p:nvSpPr>
          <p:cNvPr id="258" name="Google Shape;258;p4"/>
          <p:cNvSpPr txBox="1"/>
          <p:nvPr/>
        </p:nvSpPr>
        <p:spPr>
          <a:xfrm>
            <a:off x="2755265" y="424180"/>
            <a:ext cx="18853785" cy="1751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 smtClean="0">
                <a:solidFill>
                  <a:srgbClr val="FFFF00"/>
                </a:solidFill>
                <a:highlight>
                  <a:srgbClr val="FF00FF"/>
                </a:highlight>
                <a:latin typeface="+mn-lt"/>
                <a:ea typeface="Lato Black" panose="020F0502020204030203"/>
                <a:cs typeface="Lato Black" panose="020F0502020204030203"/>
                <a:sym typeface="Lato Black" panose="020F0502020204030203"/>
              </a:rPr>
              <a:t>7. VOCABULARY</a:t>
            </a:r>
            <a:r>
              <a:rPr lang="en-US" sz="6000" b="1" dirty="0" smtClean="0">
                <a:solidFill>
                  <a:schemeClr val="bg1"/>
                </a:solidFill>
                <a:latin typeface="+mn-lt"/>
                <a:ea typeface="Lato Black" panose="020F0502020204030203"/>
                <a:cs typeface="Lato Black" panose="020F0502020204030203"/>
                <a:sym typeface="Lato Black" panose="020F0502020204030203"/>
              </a:rPr>
              <a:t>. Complete definitions 1-8 </a:t>
            </a:r>
            <a:endParaRPr lang="en-US" sz="6000" b="1" dirty="0" smtClean="0">
              <a:solidFill>
                <a:schemeClr val="bg1"/>
              </a:solidFill>
              <a:latin typeface="+mn-lt"/>
              <a:ea typeface="Lato Black" panose="020F0502020204030203"/>
              <a:cs typeface="Lato Black" panose="020F0502020204030203"/>
              <a:sym typeface="Lato Black" panose="020F0502020204030203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 smtClean="0">
                <a:solidFill>
                  <a:schemeClr val="bg1"/>
                </a:solidFill>
                <a:latin typeface="+mn-lt"/>
                <a:ea typeface="Lato Black" panose="020F0502020204030203"/>
                <a:cs typeface="Lato Black" panose="020F0502020204030203"/>
                <a:sym typeface="Lato Black" panose="020F0502020204030203"/>
              </a:rPr>
              <a:t>with the words and phrases below.</a:t>
            </a:r>
            <a:endParaRPr lang="en-US" sz="6000" b="1" dirty="0" smtClean="0">
              <a:solidFill>
                <a:schemeClr val="bg1"/>
              </a:solidFill>
              <a:latin typeface="+mn-lt"/>
              <a:ea typeface="Lato Black" panose="020F0502020204030203"/>
              <a:cs typeface="Lato Black" panose="020F0502020204030203"/>
              <a:sym typeface="Lato Black" panose="020F0502020204030203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83915" y="2575560"/>
            <a:ext cx="17191355" cy="21348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839" y="5110094"/>
            <a:ext cx="11840321" cy="63720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1654"/>
          <a:stretch>
            <a:fillRect/>
          </a:stretch>
        </p:blipFill>
        <p:spPr>
          <a:xfrm>
            <a:off x="12583160" y="5146040"/>
            <a:ext cx="11172825" cy="6372225"/>
          </a:xfrm>
          <a:prstGeom prst="rect">
            <a:avLst/>
          </a:prstGeom>
        </p:spPr>
      </p:pic>
      <p:sp>
        <p:nvSpPr>
          <p:cNvPr id="20" name="TextBox 2"/>
          <p:cNvSpPr txBox="1"/>
          <p:nvPr/>
        </p:nvSpPr>
        <p:spPr>
          <a:xfrm>
            <a:off x="13577570" y="9784080"/>
            <a:ext cx="2390140" cy="922020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F0"/>
            </a:solidFill>
            <a:prstDash val="dashDot"/>
          </a:ln>
        </p:spPr>
        <p:txBody>
          <a:bodyPr wrap="square" rtlCol="0">
            <a:spAutoFit/>
          </a:bodyPr>
          <a:p>
            <a:r>
              <a:rPr lang="en-US" sz="5000" dirty="0" smtClean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receipt</a:t>
            </a:r>
            <a:r>
              <a:rPr lang="en-US" sz="5400" dirty="0" smtClean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endParaRPr lang="en-US" sz="5400" dirty="0" smtClean="0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1" name="TextBox 2"/>
          <p:cNvSpPr txBox="1"/>
          <p:nvPr/>
        </p:nvSpPr>
        <p:spPr>
          <a:xfrm>
            <a:off x="2268220" y="8298180"/>
            <a:ext cx="2887345" cy="860425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F0"/>
            </a:solidFill>
            <a:prstDash val="dashDot"/>
          </a:ln>
        </p:spPr>
        <p:txBody>
          <a:bodyPr wrap="square" rtlCol="0">
            <a:spAutoFit/>
          </a:bodyPr>
          <a:p>
            <a:r>
              <a:rPr lang="en-US" sz="5000" dirty="0" smtClean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price tag</a:t>
            </a:r>
            <a:r>
              <a:rPr lang="en-US" sz="4800" dirty="0" smtClean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endParaRPr lang="en-US" sz="4800" dirty="0" smtClean="0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3" name="TextBox 2"/>
          <p:cNvSpPr txBox="1"/>
          <p:nvPr/>
        </p:nvSpPr>
        <p:spPr>
          <a:xfrm>
            <a:off x="16661130" y="8105140"/>
            <a:ext cx="2297430" cy="922020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F0"/>
            </a:solidFill>
            <a:prstDash val="dashDot"/>
          </a:ln>
        </p:spPr>
        <p:txBody>
          <a:bodyPr wrap="square" rtlCol="0">
            <a:spAutoFit/>
          </a:bodyPr>
          <a:p>
            <a:r>
              <a:rPr lang="en-US" sz="5000" dirty="0" smtClean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refund</a:t>
            </a:r>
            <a:r>
              <a:rPr lang="en-US" sz="5400" dirty="0" smtClean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endParaRPr lang="en-US" sz="5400" dirty="0" smtClean="0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4" name="TextBox 2"/>
          <p:cNvSpPr txBox="1"/>
          <p:nvPr/>
        </p:nvSpPr>
        <p:spPr>
          <a:xfrm>
            <a:off x="19246215" y="6570345"/>
            <a:ext cx="2600960" cy="860425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F0"/>
            </a:solidFill>
            <a:prstDash val="dashDot"/>
          </a:ln>
        </p:spPr>
        <p:txBody>
          <a:bodyPr wrap="square" rtlCol="0">
            <a:spAutoFit/>
          </a:bodyPr>
          <a:p>
            <a:r>
              <a:rPr lang="en-US" sz="5000" dirty="0" smtClean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coupons</a:t>
            </a:r>
            <a:endParaRPr lang="en-US" sz="5000" dirty="0" smtClean="0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5" name="TextBox 2"/>
          <p:cNvSpPr txBox="1"/>
          <p:nvPr/>
        </p:nvSpPr>
        <p:spPr>
          <a:xfrm>
            <a:off x="6284595" y="9784080"/>
            <a:ext cx="1416050" cy="860425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F0"/>
            </a:solidFill>
            <a:prstDash val="dashDot"/>
          </a:ln>
        </p:spPr>
        <p:txBody>
          <a:bodyPr wrap="square" rtlCol="0">
            <a:spAutoFit/>
          </a:bodyPr>
          <a:p>
            <a:r>
              <a:rPr lang="en-US" sz="5000" dirty="0" smtClean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sale </a:t>
            </a:r>
            <a:endParaRPr lang="en-US" sz="5000" dirty="0" smtClean="0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6" name="TextBox 2"/>
          <p:cNvSpPr txBox="1"/>
          <p:nvPr/>
        </p:nvSpPr>
        <p:spPr>
          <a:xfrm>
            <a:off x="7393305" y="6755765"/>
            <a:ext cx="2508250" cy="860425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F0"/>
            </a:solidFill>
            <a:prstDash val="dashDot"/>
          </a:ln>
        </p:spPr>
        <p:txBody>
          <a:bodyPr wrap="square" rtlCol="0">
            <a:spAutoFit/>
          </a:bodyPr>
          <a:p>
            <a:r>
              <a:rPr lang="en-US" sz="5000" dirty="0" smtClean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bargain </a:t>
            </a:r>
            <a:endParaRPr lang="en-US" sz="5000" dirty="0" smtClean="0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7" name="TextBox 2"/>
          <p:cNvSpPr txBox="1"/>
          <p:nvPr/>
        </p:nvSpPr>
        <p:spPr>
          <a:xfrm>
            <a:off x="17559020" y="5013960"/>
            <a:ext cx="2682240" cy="860425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F0"/>
            </a:solidFill>
            <a:prstDash val="dashDot"/>
          </a:ln>
        </p:spPr>
        <p:txBody>
          <a:bodyPr wrap="square" rtlCol="0">
            <a:spAutoFit/>
          </a:bodyPr>
          <a:p>
            <a:r>
              <a:rPr lang="en-US" sz="5000" dirty="0" smtClean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discount </a:t>
            </a:r>
            <a:endParaRPr lang="en-US" sz="5000" dirty="0" smtClean="0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9" name="TextBox 2"/>
          <p:cNvSpPr txBox="1"/>
          <p:nvPr/>
        </p:nvSpPr>
        <p:spPr>
          <a:xfrm>
            <a:off x="529590" y="5833745"/>
            <a:ext cx="4434205" cy="922020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F0"/>
            </a:solidFill>
            <a:prstDash val="dashDot"/>
          </a:ln>
        </p:spPr>
        <p:txBody>
          <a:bodyPr wrap="square" rtlCol="0">
            <a:spAutoFit/>
          </a:bodyPr>
          <a:p>
            <a:r>
              <a:rPr lang="en-US" sz="5000" dirty="0" smtClean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 special offer</a:t>
            </a:r>
            <a:r>
              <a:rPr lang="en-US" sz="5400" dirty="0" smtClean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endParaRPr lang="en-US" sz="5400" dirty="0" smtClean="0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  <p:bldP spid="34" grpId="0" bldLvl="0" animBg="1"/>
      <p:bldP spid="35" grpId="0" bldLvl="0" animBg="1"/>
      <p:bldP spid="36" grpId="0" bldLvl="0" animBg="1"/>
      <p:bldP spid="37" grpId="0" bldLvl="0" animBg="1"/>
      <p:bldP spid="39" grpId="0" bldLvl="0" animBg="1"/>
      <p:bldP spid="20" grpId="0" bldLvl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rified GIPHY Artist Tolly Dolly Posh - Inclusion Sticker Pack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718737" y="665583"/>
            <a:ext cx="18817144" cy="1107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/>
          <p:nvPr/>
        </p:nvSpPr>
        <p:spPr>
          <a:xfrm>
            <a:off x="1410510" y="435690"/>
            <a:ext cx="21556629" cy="196176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 panose="020F0502020204030203"/>
              <a:ea typeface="Lato Light" panose="020F0502020204030203"/>
              <a:cs typeface="Lato Light" panose="020F0502020204030203"/>
              <a:sym typeface="Lato Light" panose="020F0502020204030203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5329" y="2397451"/>
            <a:ext cx="12058651" cy="3699813"/>
          </a:xfrm>
          <a:prstGeom prst="rect">
            <a:avLst/>
          </a:prstGeom>
        </p:spPr>
      </p:pic>
      <p:sp>
        <p:nvSpPr>
          <p:cNvPr id="258" name="Google Shape;258;p4"/>
          <p:cNvSpPr txBox="1"/>
          <p:nvPr/>
        </p:nvSpPr>
        <p:spPr>
          <a:xfrm>
            <a:off x="1410510" y="476967"/>
            <a:ext cx="21435203" cy="1920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rgbClr val="FFFF00"/>
                </a:solidFill>
                <a:latin typeface="+mn-lt"/>
                <a:ea typeface="Lato Black" panose="020F0502020204030203"/>
                <a:cs typeface="Lato Black" panose="020F0502020204030203"/>
                <a:sym typeface="Lato Black" panose="020F0502020204030203"/>
              </a:rPr>
              <a:t>8.</a:t>
            </a:r>
            <a:r>
              <a:rPr lang="en-US" sz="4400" b="1" dirty="0" smtClean="0">
                <a:solidFill>
                  <a:schemeClr val="bg1"/>
                </a:solidFill>
                <a:latin typeface="+mn-lt"/>
                <a:ea typeface="Lato Black" panose="020F0502020204030203"/>
                <a:cs typeface="Lato Black" panose="020F0502020204030203"/>
                <a:sym typeface="Lato Black" panose="020F0502020204030203"/>
              </a:rPr>
              <a:t> Read the </a:t>
            </a:r>
            <a:r>
              <a:rPr lang="en-US" sz="4400" b="1" dirty="0" smtClean="0">
                <a:solidFill>
                  <a:srgbClr val="FFFF00"/>
                </a:solidFill>
                <a:latin typeface="+mn-lt"/>
                <a:ea typeface="Lato Black" panose="020F0502020204030203"/>
                <a:cs typeface="Lato Black" panose="020F0502020204030203"/>
                <a:sym typeface="Lato Black" panose="020F0502020204030203"/>
              </a:rPr>
              <a:t>Recycle! box. </a:t>
            </a:r>
            <a:r>
              <a:rPr lang="en-US" sz="4400" b="1" dirty="0" smtClean="0">
                <a:solidFill>
                  <a:schemeClr val="bg1"/>
                </a:solidFill>
                <a:latin typeface="+mn-lt"/>
                <a:ea typeface="Lato Black" panose="020F0502020204030203"/>
                <a:cs typeface="Lato Black" panose="020F0502020204030203"/>
                <a:sym typeface="Lato Black" panose="020F0502020204030203"/>
              </a:rPr>
              <a:t>Look at the questionnaire below and complete the questions with the present perfect form of the verbs in brackets and ever. Then do the questionnaire in pairs.</a:t>
            </a:r>
            <a:endParaRPr lang="en-US" sz="4400" b="1" dirty="0" smtClean="0">
              <a:solidFill>
                <a:schemeClr val="bg1"/>
              </a:solidFill>
              <a:latin typeface="+mn-lt"/>
              <a:ea typeface="Lato Black" panose="020F0502020204030203"/>
              <a:cs typeface="Lato Black" panose="020F0502020204030203"/>
              <a:sym typeface="Lato Black" panose="020F0502020204030203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105" y="6246495"/>
            <a:ext cx="10788650" cy="665226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2736160" y="7838595"/>
            <a:ext cx="10283928" cy="11988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latin typeface="Berlin Sans FB" panose="020E0602020502020306" charset="0"/>
                <a:cs typeface="Berlin Sans FB" panose="020E0602020502020306" charset="0"/>
              </a:rPr>
              <a:t>6. Have you ever </a:t>
            </a:r>
            <a:r>
              <a:rPr lang="en-US" sz="3600" u="sng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Berlin Sans FB" panose="020E0602020502020306" charset="0"/>
                <a:cs typeface="Berlin Sans FB" panose="020E0602020502020306" charset="0"/>
              </a:rPr>
              <a:t>checked</a:t>
            </a:r>
            <a:r>
              <a:rPr lang="en-US" sz="3600" dirty="0" smtClean="0">
                <a:latin typeface="Berlin Sans FB" panose="020E0602020502020306" charset="0"/>
                <a:cs typeface="Berlin Sans FB" panose="020E0602020502020306" charset="0"/>
              </a:rPr>
              <a:t> the price of the product and then put it back?</a:t>
            </a:r>
            <a:endParaRPr lang="en-US" sz="3600" dirty="0" smtClean="0">
              <a:latin typeface="Berlin Sans FB" panose="020E0602020502020306" charset="0"/>
              <a:cs typeface="Berlin Sans FB" panose="020E060202050202030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736159" y="8946214"/>
            <a:ext cx="10291940" cy="11988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Berlin Sans FB" panose="020E0602020502020306" charset="0"/>
                <a:cs typeface="Berlin Sans FB" panose="020E0602020502020306" charset="0"/>
              </a:rPr>
              <a:t>7</a:t>
            </a:r>
            <a:r>
              <a:rPr lang="en-US" sz="3600" dirty="0" smtClean="0">
                <a:latin typeface="Berlin Sans FB" panose="020E0602020502020306" charset="0"/>
                <a:cs typeface="Berlin Sans FB" panose="020E0602020502020306" charset="0"/>
              </a:rPr>
              <a:t>. Have you ever </a:t>
            </a:r>
            <a:r>
              <a:rPr lang="en-US" sz="3600" u="sng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Berlin Sans FB" panose="020E0602020502020306" charset="0"/>
                <a:cs typeface="Berlin Sans FB" panose="020E0602020502020306" charset="0"/>
              </a:rPr>
              <a:t>bought </a:t>
            </a:r>
            <a:r>
              <a:rPr lang="en-US" sz="3600" dirty="0" smtClean="0">
                <a:latin typeface="Berlin Sans FB" panose="020E0602020502020306" charset="0"/>
                <a:cs typeface="Berlin Sans FB" panose="020E0602020502020306" charset="0"/>
              </a:rPr>
              <a:t>something that you never used it?</a:t>
            </a:r>
            <a:endParaRPr lang="en-US" sz="3600" dirty="0" smtClean="0">
              <a:latin typeface="Berlin Sans FB" panose="020E0602020502020306" charset="0"/>
              <a:cs typeface="Berlin Sans FB" panose="020E0602020502020306" charset="0"/>
            </a:endParaRPr>
          </a:p>
        </p:txBody>
      </p:sp>
      <p:sp>
        <p:nvSpPr>
          <p:cNvPr id="9" name="TextBox 22"/>
          <p:cNvSpPr txBox="1"/>
          <p:nvPr/>
        </p:nvSpPr>
        <p:spPr>
          <a:xfrm>
            <a:off x="12736195" y="5440680"/>
            <a:ext cx="10222865" cy="11988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 algn="just"/>
            <a:r>
              <a:rPr lang="en-US" sz="3600" dirty="0" smtClean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4. Have you ever </a:t>
            </a:r>
            <a:r>
              <a:rPr lang="en-US" sz="3600" u="sng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</a:rPr>
              <a:t>waited</a:t>
            </a:r>
            <a:r>
              <a:rPr lang="en-US" sz="3600" dirty="0" smtClean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 for something to be in sale before buying it?</a:t>
            </a:r>
            <a:endParaRPr lang="en-US" sz="3600" dirty="0" smtClean="0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0" name="TextBox 23"/>
          <p:cNvSpPr txBox="1"/>
          <p:nvPr/>
        </p:nvSpPr>
        <p:spPr>
          <a:xfrm>
            <a:off x="12736160" y="6639702"/>
            <a:ext cx="10291939" cy="11988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 algn="just"/>
            <a:r>
              <a:rPr lang="en-US" sz="3600" dirty="0" smtClean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5. Have you ever </a:t>
            </a:r>
            <a:r>
              <a:rPr lang="en-US" sz="3600" u="sng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</a:rPr>
              <a:t>seen</a:t>
            </a:r>
            <a:r>
              <a:rPr lang="en-US" sz="3600" dirty="0" smtClean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 something in a shop and then looked for it online to save money?</a:t>
            </a:r>
            <a:endParaRPr lang="en-US" sz="3600" dirty="0" smtClean="0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1" name="TextBox 21"/>
          <p:cNvSpPr txBox="1"/>
          <p:nvPr/>
        </p:nvSpPr>
        <p:spPr>
          <a:xfrm>
            <a:off x="12719650" y="4241484"/>
            <a:ext cx="10283928" cy="11988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 algn="just"/>
            <a:r>
              <a:rPr lang="en-US" sz="3600" dirty="0" smtClean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3. Have you ever </a:t>
            </a:r>
            <a:r>
              <a:rPr lang="en-US" sz="3600" u="sng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</a:rPr>
              <a:t>compared</a:t>
            </a:r>
            <a:r>
              <a:rPr lang="en-US" sz="3600" dirty="0" smtClean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 prices in two or three shops before buying something?</a:t>
            </a:r>
            <a:endParaRPr lang="en-US" sz="3600" dirty="0" smtClean="0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2" name="TextBox 13"/>
          <p:cNvSpPr txBox="1"/>
          <p:nvPr/>
        </p:nvSpPr>
        <p:spPr>
          <a:xfrm>
            <a:off x="12675200" y="2397897"/>
            <a:ext cx="10283928" cy="6451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 algn="just"/>
            <a:r>
              <a:rPr lang="en-US" sz="3600" dirty="0" smtClean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1. Have you ever </a:t>
            </a:r>
            <a:r>
              <a:rPr lang="en-US" sz="3600" u="sng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</a:rPr>
              <a:t>asked</a:t>
            </a:r>
            <a:r>
              <a:rPr lang="en-US" sz="36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for a discount in a shop?</a:t>
            </a:r>
            <a:endParaRPr lang="en-US" sz="3600" dirty="0" smtClean="0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3" name="TextBox 20"/>
          <p:cNvSpPr txBox="1"/>
          <p:nvPr/>
        </p:nvSpPr>
        <p:spPr>
          <a:xfrm>
            <a:off x="12736160" y="3043009"/>
            <a:ext cx="10291939" cy="11988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 algn="just"/>
            <a:r>
              <a:rPr lang="en-US" sz="3600" dirty="0" smtClean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2. Have you ever</a:t>
            </a:r>
            <a:r>
              <a:rPr lang="en-US" sz="3600" u="sng" dirty="0" smtClean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sz="3600" u="sng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</a:rPr>
              <a:t>used </a:t>
            </a:r>
            <a:r>
              <a:rPr lang="en-US" sz="3600" dirty="0" smtClean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coupons from magazines to get money off ?</a:t>
            </a:r>
            <a:r>
              <a:rPr lang="en-US" sz="3600" u="sng" dirty="0" smtClean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endParaRPr lang="en-US" sz="3600" u="sng" dirty="0" smtClean="0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5" name="Cloud Callout 14"/>
          <p:cNvSpPr/>
          <p:nvPr/>
        </p:nvSpPr>
        <p:spPr>
          <a:xfrm>
            <a:off x="12136755" y="9682480"/>
            <a:ext cx="12240260" cy="4032885"/>
          </a:xfrm>
          <a:prstGeom prst="cloudCallou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6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5745539" y="1709923"/>
            <a:ext cx="12936368" cy="10070705"/>
            <a:chOff x="2850668" y="983600"/>
            <a:chExt cx="6469869" cy="5036664"/>
          </a:xfrm>
        </p:grpSpPr>
        <p:sp>
          <p:nvSpPr>
            <p:cNvPr id="20" name="Freeform: Shape 19"/>
            <p:cNvSpPr/>
            <p:nvPr/>
          </p:nvSpPr>
          <p:spPr>
            <a:xfrm flipH="1">
              <a:off x="3251088" y="1127983"/>
              <a:ext cx="5918025" cy="4892281"/>
            </a:xfrm>
            <a:custGeom>
              <a:avLst/>
              <a:gdLst>
                <a:gd name="connsiteX0" fmla="*/ 5411991 w 6155406"/>
                <a:gd name="connsiteY0" fmla="*/ 104032 h 4892281"/>
                <a:gd name="connsiteX1" fmla="*/ 6065232 w 6155406"/>
                <a:gd name="connsiteY1" fmla="*/ 757273 h 4892281"/>
                <a:gd name="connsiteX2" fmla="*/ 6065232 w 6155406"/>
                <a:gd name="connsiteY2" fmla="*/ 2390328 h 4892281"/>
                <a:gd name="connsiteX3" fmla="*/ 6065232 w 6155406"/>
                <a:gd name="connsiteY3" fmla="*/ 3370156 h 4892281"/>
                <a:gd name="connsiteX4" fmla="*/ 5411991 w 6155406"/>
                <a:gd name="connsiteY4" fmla="*/ 4023397 h 4892281"/>
                <a:gd name="connsiteX5" fmla="*/ 2590341 w 6155406"/>
                <a:gd name="connsiteY5" fmla="*/ 4023397 h 4892281"/>
                <a:gd name="connsiteX6" fmla="*/ 1112202 w 6155406"/>
                <a:gd name="connsiteY6" fmla="*/ 4753418 h 4892281"/>
                <a:gd name="connsiteX7" fmla="*/ 1101102 w 6155406"/>
                <a:gd name="connsiteY7" fmla="*/ 4023397 h 4892281"/>
                <a:gd name="connsiteX8" fmla="*/ 761517 w 6155406"/>
                <a:gd name="connsiteY8" fmla="*/ 4023397 h 4892281"/>
                <a:gd name="connsiteX9" fmla="*/ 108276 w 6155406"/>
                <a:gd name="connsiteY9" fmla="*/ 3370156 h 4892281"/>
                <a:gd name="connsiteX10" fmla="*/ 108276 w 6155406"/>
                <a:gd name="connsiteY10" fmla="*/ 2390328 h 4892281"/>
                <a:gd name="connsiteX11" fmla="*/ 108276 w 6155406"/>
                <a:gd name="connsiteY11" fmla="*/ 757273 h 4892281"/>
                <a:gd name="connsiteX12" fmla="*/ 761517 w 6155406"/>
                <a:gd name="connsiteY12" fmla="*/ 104032 h 4892281"/>
                <a:gd name="connsiteX13" fmla="*/ 1101102 w 6155406"/>
                <a:gd name="connsiteY13" fmla="*/ 104032 h 4892281"/>
                <a:gd name="connsiteX14" fmla="*/ 2590341 w 6155406"/>
                <a:gd name="connsiteY14" fmla="*/ 104032 h 4892281"/>
                <a:gd name="connsiteX15" fmla="*/ 5468039 w 6155406"/>
                <a:gd name="connsiteY15" fmla="*/ 0 h 4892281"/>
                <a:gd name="connsiteX16" fmla="*/ 2564753 w 6155406"/>
                <a:gd name="connsiteY16" fmla="*/ 0 h 4892281"/>
                <a:gd name="connsiteX17" fmla="*/ 1025901 w 6155406"/>
                <a:gd name="connsiteY17" fmla="*/ 0 h 4892281"/>
                <a:gd name="connsiteX18" fmla="*/ 687367 w 6155406"/>
                <a:gd name="connsiteY18" fmla="*/ 0 h 4892281"/>
                <a:gd name="connsiteX19" fmla="*/ 0 w 6155406"/>
                <a:gd name="connsiteY19" fmla="*/ 687367 h 4892281"/>
                <a:gd name="connsiteX20" fmla="*/ 0 w 6155406"/>
                <a:gd name="connsiteY20" fmla="*/ 2405738 h 4892281"/>
                <a:gd name="connsiteX21" fmla="*/ 0 w 6155406"/>
                <a:gd name="connsiteY21" fmla="*/ 3436755 h 4892281"/>
                <a:gd name="connsiteX22" fmla="*/ 687367 w 6155406"/>
                <a:gd name="connsiteY22" fmla="*/ 4124122 h 4892281"/>
                <a:gd name="connsiteX23" fmla="*/ 1025901 w 6155406"/>
                <a:gd name="connsiteY23" fmla="*/ 4124122 h 4892281"/>
                <a:gd name="connsiteX24" fmla="*/ 1037371 w 6155406"/>
                <a:gd name="connsiteY24" fmla="*/ 4892281 h 4892281"/>
                <a:gd name="connsiteX25" fmla="*/ 2564753 w 6155406"/>
                <a:gd name="connsiteY25" fmla="*/ 4124122 h 4892281"/>
                <a:gd name="connsiteX26" fmla="*/ 5468039 w 6155406"/>
                <a:gd name="connsiteY26" fmla="*/ 4124122 h 4892281"/>
                <a:gd name="connsiteX27" fmla="*/ 6155406 w 6155406"/>
                <a:gd name="connsiteY27" fmla="*/ 3436755 h 4892281"/>
                <a:gd name="connsiteX28" fmla="*/ 6155406 w 6155406"/>
                <a:gd name="connsiteY28" fmla="*/ 2405738 h 4892281"/>
                <a:gd name="connsiteX29" fmla="*/ 6155406 w 6155406"/>
                <a:gd name="connsiteY29" fmla="*/ 687367 h 4892281"/>
                <a:gd name="connsiteX30" fmla="*/ 5468039 w 6155406"/>
                <a:gd name="connsiteY30" fmla="*/ 0 h 4892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155406" h="4892281">
                  <a:moveTo>
                    <a:pt x="5411991" y="104032"/>
                  </a:moveTo>
                  <a:cubicBezTo>
                    <a:pt x="5772766" y="104032"/>
                    <a:pt x="6065232" y="396498"/>
                    <a:pt x="6065232" y="757273"/>
                  </a:cubicBezTo>
                  <a:lnTo>
                    <a:pt x="6065232" y="2390328"/>
                  </a:lnTo>
                  <a:lnTo>
                    <a:pt x="6065232" y="3370156"/>
                  </a:lnTo>
                  <a:cubicBezTo>
                    <a:pt x="6065232" y="3730931"/>
                    <a:pt x="5772766" y="4023397"/>
                    <a:pt x="5411991" y="4023397"/>
                  </a:cubicBezTo>
                  <a:lnTo>
                    <a:pt x="2590341" y="4023397"/>
                  </a:lnTo>
                  <a:lnTo>
                    <a:pt x="1112202" y="4753418"/>
                  </a:lnTo>
                  <a:lnTo>
                    <a:pt x="1101102" y="4023397"/>
                  </a:lnTo>
                  <a:lnTo>
                    <a:pt x="761517" y="4023397"/>
                  </a:lnTo>
                  <a:cubicBezTo>
                    <a:pt x="400742" y="4023397"/>
                    <a:pt x="108276" y="3730931"/>
                    <a:pt x="108276" y="3370156"/>
                  </a:cubicBezTo>
                  <a:lnTo>
                    <a:pt x="108276" y="2390328"/>
                  </a:lnTo>
                  <a:lnTo>
                    <a:pt x="108276" y="757273"/>
                  </a:lnTo>
                  <a:cubicBezTo>
                    <a:pt x="108276" y="396498"/>
                    <a:pt x="400742" y="104032"/>
                    <a:pt x="761517" y="104032"/>
                  </a:cubicBezTo>
                  <a:lnTo>
                    <a:pt x="1101102" y="104032"/>
                  </a:lnTo>
                  <a:lnTo>
                    <a:pt x="2590341" y="104032"/>
                  </a:lnTo>
                  <a:close/>
                  <a:moveTo>
                    <a:pt x="5468039" y="0"/>
                  </a:moveTo>
                  <a:lnTo>
                    <a:pt x="2564753" y="0"/>
                  </a:lnTo>
                  <a:lnTo>
                    <a:pt x="1025901" y="0"/>
                  </a:lnTo>
                  <a:lnTo>
                    <a:pt x="687367" y="0"/>
                  </a:lnTo>
                  <a:cubicBezTo>
                    <a:pt x="307745" y="0"/>
                    <a:pt x="0" y="307745"/>
                    <a:pt x="0" y="687367"/>
                  </a:cubicBezTo>
                  <a:lnTo>
                    <a:pt x="0" y="2405738"/>
                  </a:lnTo>
                  <a:lnTo>
                    <a:pt x="0" y="3436755"/>
                  </a:lnTo>
                  <a:cubicBezTo>
                    <a:pt x="0" y="3816377"/>
                    <a:pt x="307745" y="4124122"/>
                    <a:pt x="687367" y="4124122"/>
                  </a:cubicBezTo>
                  <a:lnTo>
                    <a:pt x="1025901" y="4124122"/>
                  </a:lnTo>
                  <a:lnTo>
                    <a:pt x="1037371" y="4892281"/>
                  </a:lnTo>
                  <a:lnTo>
                    <a:pt x="2564753" y="4124122"/>
                  </a:lnTo>
                  <a:lnTo>
                    <a:pt x="5468039" y="4124122"/>
                  </a:lnTo>
                  <a:cubicBezTo>
                    <a:pt x="5847661" y="4124122"/>
                    <a:pt x="6155406" y="3816377"/>
                    <a:pt x="6155406" y="3436755"/>
                  </a:cubicBezTo>
                  <a:lnTo>
                    <a:pt x="6155406" y="2405738"/>
                  </a:lnTo>
                  <a:lnTo>
                    <a:pt x="6155406" y="687367"/>
                  </a:lnTo>
                  <a:cubicBezTo>
                    <a:pt x="6155406" y="307745"/>
                    <a:pt x="5847661" y="0"/>
                    <a:pt x="5468039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825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8" name="Freeform: Shape 7"/>
            <p:cNvSpPr/>
            <p:nvPr/>
          </p:nvSpPr>
          <p:spPr>
            <a:xfrm>
              <a:off x="2850668" y="983600"/>
              <a:ext cx="6469869" cy="4260858"/>
            </a:xfrm>
            <a:custGeom>
              <a:avLst/>
              <a:gdLst>
                <a:gd name="connsiteX0" fmla="*/ 2609967 w 4714507"/>
                <a:gd name="connsiteY0" fmla="*/ 3201250 h 3244394"/>
                <a:gd name="connsiteX1" fmla="*/ 4026854 w 4714507"/>
                <a:gd name="connsiteY1" fmla="*/ 3094793 h 3244394"/>
                <a:gd name="connsiteX2" fmla="*/ 4502107 w 4714507"/>
                <a:gd name="connsiteY2" fmla="*/ 2689244 h 3244394"/>
                <a:gd name="connsiteX3" fmla="*/ 4632643 w 4714507"/>
                <a:gd name="connsiteY3" fmla="*/ 2164565 h 3244394"/>
                <a:gd name="connsiteX4" fmla="*/ 4706149 w 4714507"/>
                <a:gd name="connsiteY4" fmla="*/ 1646222 h 3244394"/>
                <a:gd name="connsiteX5" fmla="*/ 4678267 w 4714507"/>
                <a:gd name="connsiteY5" fmla="*/ 819916 h 3244394"/>
                <a:gd name="connsiteX6" fmla="*/ 4310739 w 4714507"/>
                <a:gd name="connsiteY6" fmla="*/ 21490 h 3244394"/>
                <a:gd name="connsiteX7" fmla="*/ 3142250 w 4714507"/>
                <a:gd name="connsiteY7" fmla="*/ 231869 h 3244394"/>
                <a:gd name="connsiteX8" fmla="*/ 1607501 w 4714507"/>
                <a:gd name="connsiteY8" fmla="*/ 220463 h 3244394"/>
                <a:gd name="connsiteX9" fmla="*/ 342694 w 4714507"/>
                <a:gd name="connsiteY9" fmla="*/ 334524 h 3244394"/>
                <a:gd name="connsiteX10" fmla="*/ 212158 w 4714507"/>
                <a:gd name="connsiteY10" fmla="*/ 1572716 h 3244394"/>
                <a:gd name="connsiteX11" fmla="*/ 436478 w 4714507"/>
                <a:gd name="connsiteY11" fmla="*/ 2397756 h 3244394"/>
                <a:gd name="connsiteX12" fmla="*/ 778660 w 4714507"/>
                <a:gd name="connsiteY12" fmla="*/ 3145487 h 3244394"/>
                <a:gd name="connsiteX13" fmla="*/ 1563144 w 4714507"/>
                <a:gd name="connsiteY13" fmla="*/ 3170834 h 3244394"/>
                <a:gd name="connsiteX14" fmla="*/ 2609967 w 4714507"/>
                <a:gd name="connsiteY14" fmla="*/ 3201250 h 3244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14507" h="3244394">
                  <a:moveTo>
                    <a:pt x="2609967" y="3201250"/>
                  </a:moveTo>
                  <a:cubicBezTo>
                    <a:pt x="3177736" y="3272221"/>
                    <a:pt x="3595958" y="3234201"/>
                    <a:pt x="4026854" y="3094793"/>
                  </a:cubicBezTo>
                  <a:cubicBezTo>
                    <a:pt x="4215688" y="3033961"/>
                    <a:pt x="4388046" y="2866672"/>
                    <a:pt x="4502107" y="2689244"/>
                  </a:cubicBezTo>
                  <a:cubicBezTo>
                    <a:pt x="4583217" y="2563777"/>
                    <a:pt x="4604762" y="2314111"/>
                    <a:pt x="4632643" y="2164565"/>
                  </a:cubicBezTo>
                  <a:cubicBezTo>
                    <a:pt x="4663060" y="2001078"/>
                    <a:pt x="4689673" y="1812244"/>
                    <a:pt x="4706149" y="1646222"/>
                  </a:cubicBezTo>
                  <a:cubicBezTo>
                    <a:pt x="4734030" y="1367407"/>
                    <a:pt x="4644049" y="1098731"/>
                    <a:pt x="4678267" y="819916"/>
                  </a:cubicBezTo>
                  <a:cubicBezTo>
                    <a:pt x="4722624" y="453654"/>
                    <a:pt x="4797397" y="86125"/>
                    <a:pt x="4310739" y="21490"/>
                  </a:cubicBezTo>
                  <a:cubicBezTo>
                    <a:pt x="3914061" y="-31738"/>
                    <a:pt x="3526255" y="169769"/>
                    <a:pt x="3142250" y="231869"/>
                  </a:cubicBezTo>
                  <a:cubicBezTo>
                    <a:pt x="2639116" y="314246"/>
                    <a:pt x="2111902" y="255949"/>
                    <a:pt x="1607501" y="220463"/>
                  </a:cubicBezTo>
                  <a:cubicBezTo>
                    <a:pt x="1205753" y="192582"/>
                    <a:pt x="708956" y="124145"/>
                    <a:pt x="342694" y="334524"/>
                  </a:cubicBezTo>
                  <a:cubicBezTo>
                    <a:pt x="-152836" y="619676"/>
                    <a:pt x="1780" y="1158296"/>
                    <a:pt x="212158" y="1572716"/>
                  </a:cubicBezTo>
                  <a:cubicBezTo>
                    <a:pt x="355368" y="1855334"/>
                    <a:pt x="355368" y="2102465"/>
                    <a:pt x="436478" y="2397756"/>
                  </a:cubicBezTo>
                  <a:cubicBezTo>
                    <a:pt x="494775" y="2611936"/>
                    <a:pt x="593628" y="3018753"/>
                    <a:pt x="778660" y="3145487"/>
                  </a:cubicBezTo>
                  <a:cubicBezTo>
                    <a:pt x="995375" y="3295034"/>
                    <a:pt x="1319814" y="3196181"/>
                    <a:pt x="1563144" y="3170834"/>
                  </a:cubicBezTo>
                  <a:cubicBezTo>
                    <a:pt x="1912930" y="3135348"/>
                    <a:pt x="2257646" y="3156893"/>
                    <a:pt x="2609967" y="3201250"/>
                  </a:cubicBezTo>
                  <a:close/>
                </a:path>
              </a:pathLst>
            </a:custGeom>
            <a:solidFill>
              <a:schemeClr val="bg1"/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24" name="Freeform: Shape 23"/>
            <p:cNvSpPr/>
            <p:nvPr/>
          </p:nvSpPr>
          <p:spPr>
            <a:xfrm flipH="1">
              <a:off x="3251088" y="1127984"/>
              <a:ext cx="1888958" cy="3438215"/>
            </a:xfrm>
            <a:custGeom>
              <a:avLst/>
              <a:gdLst>
                <a:gd name="connsiteX0" fmla="*/ 1201591 w 1888958"/>
                <a:gd name="connsiteY0" fmla="*/ 0 h 3438215"/>
                <a:gd name="connsiteX1" fmla="*/ 0 w 1888958"/>
                <a:gd name="connsiteY1" fmla="*/ 0 h 3438215"/>
                <a:gd name="connsiteX2" fmla="*/ 0 w 1888958"/>
                <a:gd name="connsiteY2" fmla="*/ 104032 h 3438215"/>
                <a:gd name="connsiteX3" fmla="*/ 1145543 w 1888958"/>
                <a:gd name="connsiteY3" fmla="*/ 104032 h 3438215"/>
                <a:gd name="connsiteX4" fmla="*/ 1798784 w 1888958"/>
                <a:gd name="connsiteY4" fmla="*/ 757273 h 3438215"/>
                <a:gd name="connsiteX5" fmla="*/ 1798784 w 1888958"/>
                <a:gd name="connsiteY5" fmla="*/ 2390328 h 3438215"/>
                <a:gd name="connsiteX6" fmla="*/ 1798784 w 1888958"/>
                <a:gd name="connsiteY6" fmla="*/ 3370156 h 3438215"/>
                <a:gd name="connsiteX7" fmla="*/ 1791923 w 1888958"/>
                <a:gd name="connsiteY7" fmla="*/ 3438215 h 3438215"/>
                <a:gd name="connsiteX8" fmla="*/ 1888811 w 1888958"/>
                <a:gd name="connsiteY8" fmla="*/ 3438215 h 3438215"/>
                <a:gd name="connsiteX9" fmla="*/ 1888958 w 1888958"/>
                <a:gd name="connsiteY9" fmla="*/ 3436755 h 3438215"/>
                <a:gd name="connsiteX10" fmla="*/ 1888958 w 1888958"/>
                <a:gd name="connsiteY10" fmla="*/ 2405738 h 3438215"/>
                <a:gd name="connsiteX11" fmla="*/ 1888958 w 1888958"/>
                <a:gd name="connsiteY11" fmla="*/ 687367 h 3438215"/>
                <a:gd name="connsiteX12" fmla="*/ 1201591 w 1888958"/>
                <a:gd name="connsiteY12" fmla="*/ 0 h 3438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88958" h="3438215">
                  <a:moveTo>
                    <a:pt x="1201591" y="0"/>
                  </a:moveTo>
                  <a:lnTo>
                    <a:pt x="0" y="0"/>
                  </a:lnTo>
                  <a:lnTo>
                    <a:pt x="0" y="104032"/>
                  </a:lnTo>
                  <a:lnTo>
                    <a:pt x="1145543" y="104032"/>
                  </a:lnTo>
                  <a:cubicBezTo>
                    <a:pt x="1506318" y="104032"/>
                    <a:pt x="1798784" y="396498"/>
                    <a:pt x="1798784" y="757273"/>
                  </a:cubicBezTo>
                  <a:lnTo>
                    <a:pt x="1798784" y="2390328"/>
                  </a:lnTo>
                  <a:lnTo>
                    <a:pt x="1798784" y="3370156"/>
                  </a:lnTo>
                  <a:lnTo>
                    <a:pt x="1791923" y="3438215"/>
                  </a:lnTo>
                  <a:lnTo>
                    <a:pt x="1888811" y="3438215"/>
                  </a:lnTo>
                  <a:lnTo>
                    <a:pt x="1888958" y="3436755"/>
                  </a:lnTo>
                  <a:lnTo>
                    <a:pt x="1888958" y="2405738"/>
                  </a:lnTo>
                  <a:lnTo>
                    <a:pt x="1888958" y="687367"/>
                  </a:lnTo>
                  <a:cubicBezTo>
                    <a:pt x="1888958" y="307745"/>
                    <a:pt x="1581213" y="0"/>
                    <a:pt x="1201591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825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sp>
        <p:nvSpPr>
          <p:cNvPr id="9" name="Freeform: Shape 8"/>
          <p:cNvSpPr/>
          <p:nvPr/>
        </p:nvSpPr>
        <p:spPr>
          <a:xfrm rot="21006484">
            <a:off x="4666474" y="2536600"/>
            <a:ext cx="813552" cy="949143"/>
          </a:xfrm>
          <a:custGeom>
            <a:avLst/>
            <a:gdLst>
              <a:gd name="connsiteX0" fmla="*/ 149012 w 380202"/>
              <a:gd name="connsiteY0" fmla="*/ 378104 h 443569"/>
              <a:gd name="connsiteX1" fmla="*/ 325172 w 380202"/>
              <a:gd name="connsiteY1" fmla="*/ 151250 h 443569"/>
              <a:gd name="connsiteX2" fmla="*/ 369529 w 380202"/>
              <a:gd name="connsiteY2" fmla="*/ 72675 h 443569"/>
              <a:gd name="connsiteX3" fmla="*/ 369529 w 380202"/>
              <a:gd name="connsiteY3" fmla="*/ 72675 h 443569"/>
              <a:gd name="connsiteX4" fmla="*/ 271944 w 380202"/>
              <a:gd name="connsiteY4" fmla="*/ 18179 h 443569"/>
              <a:gd name="connsiteX5" fmla="*/ 112259 w 380202"/>
              <a:gd name="connsiteY5" fmla="*/ 138577 h 443569"/>
              <a:gd name="connsiteX6" fmla="*/ 13406 w 380202"/>
              <a:gd name="connsiteY6" fmla="*/ 361629 h 443569"/>
              <a:gd name="connsiteX7" fmla="*/ 127467 w 380202"/>
              <a:gd name="connsiteY7" fmla="*/ 408520 h 443569"/>
              <a:gd name="connsiteX8" fmla="*/ 149012 w 380202"/>
              <a:gd name="connsiteY8" fmla="*/ 378104 h 44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202" h="443569">
                <a:moveTo>
                  <a:pt x="149012" y="378104"/>
                </a:moveTo>
                <a:cubicBezTo>
                  <a:pt x="189566" y="251370"/>
                  <a:pt x="235191" y="188003"/>
                  <a:pt x="325172" y="151250"/>
                </a:cubicBezTo>
                <a:cubicBezTo>
                  <a:pt x="355588" y="138577"/>
                  <a:pt x="374598" y="105626"/>
                  <a:pt x="369529" y="72675"/>
                </a:cubicBezTo>
                <a:lnTo>
                  <a:pt x="369529" y="72675"/>
                </a:lnTo>
                <a:cubicBezTo>
                  <a:pt x="361925" y="27050"/>
                  <a:pt x="313766" y="436"/>
                  <a:pt x="271944" y="18179"/>
                </a:cubicBezTo>
                <a:cubicBezTo>
                  <a:pt x="219983" y="40991"/>
                  <a:pt x="170556" y="76477"/>
                  <a:pt x="112259" y="138577"/>
                </a:cubicBezTo>
                <a:cubicBezTo>
                  <a:pt x="74238" y="177864"/>
                  <a:pt x="4535" y="314737"/>
                  <a:pt x="13406" y="361629"/>
                </a:cubicBezTo>
                <a:cubicBezTo>
                  <a:pt x="23545" y="416124"/>
                  <a:pt x="69169" y="459214"/>
                  <a:pt x="127467" y="408520"/>
                </a:cubicBezTo>
                <a:cubicBezTo>
                  <a:pt x="137606" y="402184"/>
                  <a:pt x="145210" y="390777"/>
                  <a:pt x="149012" y="378104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26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800"/>
          </a:p>
        </p:txBody>
      </p:sp>
      <p:grpSp>
        <p:nvGrpSpPr>
          <p:cNvPr id="10" name="Group 9"/>
          <p:cNvGrpSpPr/>
          <p:nvPr/>
        </p:nvGrpSpPr>
        <p:grpSpPr>
          <a:xfrm rot="392710">
            <a:off x="6971196" y="8171460"/>
            <a:ext cx="1222608" cy="961256"/>
            <a:chOff x="3139062" y="4798549"/>
            <a:chExt cx="686534" cy="539775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7" name="Freeform: Shape 16"/>
            <p:cNvSpPr/>
            <p:nvPr/>
          </p:nvSpPr>
          <p:spPr>
            <a:xfrm>
              <a:off x="3139062" y="4831387"/>
              <a:ext cx="329509" cy="506937"/>
            </a:xfrm>
            <a:custGeom>
              <a:avLst/>
              <a:gdLst>
                <a:gd name="connsiteX0" fmla="*/ 194497 w 329508"/>
                <a:gd name="connsiteY0" fmla="*/ 500115 h 506936"/>
                <a:gd name="connsiteX1" fmla="*/ 217309 w 329508"/>
                <a:gd name="connsiteY1" fmla="*/ 9654 h 506936"/>
                <a:gd name="connsiteX2" fmla="*/ 241388 w 329508"/>
                <a:gd name="connsiteY2" fmla="*/ 57813 h 506936"/>
                <a:gd name="connsiteX3" fmla="*/ 188160 w 329508"/>
                <a:gd name="connsiteY3" fmla="*/ 170606 h 506936"/>
                <a:gd name="connsiteX4" fmla="*/ 213507 w 329508"/>
                <a:gd name="connsiteY4" fmla="*/ 207359 h 506936"/>
                <a:gd name="connsiteX5" fmla="*/ 194497 w 329508"/>
                <a:gd name="connsiteY5" fmla="*/ 500115 h 5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9508" h="506936">
                  <a:moveTo>
                    <a:pt x="194497" y="500115"/>
                  </a:moveTo>
                  <a:cubicBezTo>
                    <a:pt x="-81784" y="527996"/>
                    <a:pt x="-27288" y="37536"/>
                    <a:pt x="217309" y="9654"/>
                  </a:cubicBezTo>
                  <a:cubicBezTo>
                    <a:pt x="241388" y="7119"/>
                    <a:pt x="255329" y="37536"/>
                    <a:pt x="241388" y="57813"/>
                  </a:cubicBezTo>
                  <a:cubicBezTo>
                    <a:pt x="216041" y="92031"/>
                    <a:pt x="199566" y="130051"/>
                    <a:pt x="188160" y="170606"/>
                  </a:cubicBezTo>
                  <a:cubicBezTo>
                    <a:pt x="184358" y="188349"/>
                    <a:pt x="195764" y="204824"/>
                    <a:pt x="213507" y="207359"/>
                  </a:cubicBezTo>
                  <a:cubicBezTo>
                    <a:pt x="360518" y="226369"/>
                    <a:pt x="365588" y="483639"/>
                    <a:pt x="194497" y="5001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3508761" y="4798549"/>
              <a:ext cx="316835" cy="506937"/>
            </a:xfrm>
            <a:custGeom>
              <a:avLst/>
              <a:gdLst>
                <a:gd name="connsiteX0" fmla="*/ 184722 w 316835"/>
                <a:gd name="connsiteY0" fmla="*/ 500002 h 506936"/>
                <a:gd name="connsiteX1" fmla="*/ 194861 w 316835"/>
                <a:gd name="connsiteY1" fmla="*/ 9541 h 506936"/>
                <a:gd name="connsiteX2" fmla="*/ 225277 w 316835"/>
                <a:gd name="connsiteY2" fmla="*/ 65303 h 506936"/>
                <a:gd name="connsiteX3" fmla="*/ 179653 w 316835"/>
                <a:gd name="connsiteY3" fmla="*/ 162889 h 506936"/>
                <a:gd name="connsiteX4" fmla="*/ 208802 w 316835"/>
                <a:gd name="connsiteY4" fmla="*/ 208513 h 506936"/>
                <a:gd name="connsiteX5" fmla="*/ 184722 w 316835"/>
                <a:gd name="connsiteY5" fmla="*/ 500002 h 5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6835" h="506936">
                  <a:moveTo>
                    <a:pt x="184722" y="500002"/>
                  </a:moveTo>
                  <a:cubicBezTo>
                    <a:pt x="-59875" y="522814"/>
                    <a:pt x="-40864" y="20947"/>
                    <a:pt x="194861" y="9541"/>
                  </a:cubicBezTo>
                  <a:cubicBezTo>
                    <a:pt x="224010" y="8273"/>
                    <a:pt x="241753" y="41224"/>
                    <a:pt x="225277" y="65303"/>
                  </a:cubicBezTo>
                  <a:cubicBezTo>
                    <a:pt x="205000" y="95720"/>
                    <a:pt x="189792" y="127404"/>
                    <a:pt x="179653" y="162889"/>
                  </a:cubicBezTo>
                  <a:cubicBezTo>
                    <a:pt x="173316" y="183166"/>
                    <a:pt x="187257" y="204711"/>
                    <a:pt x="208802" y="208513"/>
                  </a:cubicBezTo>
                  <a:cubicBezTo>
                    <a:pt x="350744" y="232593"/>
                    <a:pt x="353279" y="484794"/>
                    <a:pt x="184722" y="5000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</p:grpSp>
      <p:grpSp>
        <p:nvGrpSpPr>
          <p:cNvPr id="11" name="Group 10"/>
          <p:cNvGrpSpPr/>
          <p:nvPr/>
        </p:nvGrpSpPr>
        <p:grpSpPr>
          <a:xfrm rot="21213783">
            <a:off x="18020000" y="10125001"/>
            <a:ext cx="1407989" cy="1361999"/>
            <a:chOff x="8046445" y="4592230"/>
            <a:chExt cx="513125" cy="496365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5" name="Freeform: Shape 14"/>
            <p:cNvSpPr/>
            <p:nvPr/>
          </p:nvSpPr>
          <p:spPr>
            <a:xfrm>
              <a:off x="8046445" y="4592230"/>
              <a:ext cx="296397" cy="296397"/>
            </a:xfrm>
            <a:custGeom>
              <a:avLst/>
              <a:gdLst>
                <a:gd name="connsiteX0" fmla="*/ 265027 w 405549"/>
                <a:gd name="connsiteY0" fmla="*/ 58605 h 405549"/>
                <a:gd name="connsiteX1" fmla="*/ 64787 w 405549"/>
                <a:gd name="connsiteY1" fmla="*/ 265181 h 405549"/>
                <a:gd name="connsiteX2" fmla="*/ 12826 w 405549"/>
                <a:gd name="connsiteY2" fmla="*/ 337420 h 405549"/>
                <a:gd name="connsiteX3" fmla="*/ 12826 w 405549"/>
                <a:gd name="connsiteY3" fmla="*/ 337420 h 405549"/>
                <a:gd name="connsiteX4" fmla="*/ 104074 w 405549"/>
                <a:gd name="connsiteY4" fmla="*/ 402054 h 405549"/>
                <a:gd name="connsiteX5" fmla="*/ 275165 w 405549"/>
                <a:gd name="connsiteY5" fmla="*/ 300667 h 405549"/>
                <a:gd name="connsiteX6" fmla="*/ 398098 w 405549"/>
                <a:gd name="connsiteY6" fmla="*/ 89021 h 405549"/>
                <a:gd name="connsiteX7" fmla="*/ 289106 w 405549"/>
                <a:gd name="connsiteY7" fmla="*/ 29456 h 405549"/>
                <a:gd name="connsiteX8" fmla="*/ 265027 w 405549"/>
                <a:gd name="connsiteY8" fmla="*/ 58605 h 4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549" h="405549">
                  <a:moveTo>
                    <a:pt x="265027" y="58605"/>
                  </a:moveTo>
                  <a:cubicBezTo>
                    <a:pt x="210531" y="180270"/>
                    <a:pt x="158570" y="237300"/>
                    <a:pt x="64787" y="265181"/>
                  </a:cubicBezTo>
                  <a:cubicBezTo>
                    <a:pt x="33103" y="274053"/>
                    <a:pt x="10291" y="304469"/>
                    <a:pt x="12826" y="337420"/>
                  </a:cubicBezTo>
                  <a:lnTo>
                    <a:pt x="12826" y="337420"/>
                  </a:lnTo>
                  <a:cubicBezTo>
                    <a:pt x="15360" y="383044"/>
                    <a:pt x="59717" y="415995"/>
                    <a:pt x="104074" y="402054"/>
                  </a:cubicBezTo>
                  <a:cubicBezTo>
                    <a:pt x="157303" y="385579"/>
                    <a:pt x="210531" y="355163"/>
                    <a:pt x="275165" y="300667"/>
                  </a:cubicBezTo>
                  <a:cubicBezTo>
                    <a:pt x="316988" y="265181"/>
                    <a:pt x="401899" y="137180"/>
                    <a:pt x="398098" y="89021"/>
                  </a:cubicBezTo>
                  <a:cubicBezTo>
                    <a:pt x="394295" y="33258"/>
                    <a:pt x="353741" y="-13634"/>
                    <a:pt x="289106" y="29456"/>
                  </a:cubicBezTo>
                  <a:cubicBezTo>
                    <a:pt x="277700" y="35792"/>
                    <a:pt x="270096" y="45931"/>
                    <a:pt x="265027" y="58605"/>
                  </a:cubicBezTo>
                  <a:close/>
                </a:path>
              </a:pathLst>
            </a:custGeom>
            <a:grpFill/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6" name="Freeform: Shape 15"/>
            <p:cNvSpPr/>
            <p:nvPr/>
          </p:nvSpPr>
          <p:spPr>
            <a:xfrm>
              <a:off x="8110773" y="4639798"/>
              <a:ext cx="448797" cy="448797"/>
            </a:xfrm>
            <a:custGeom>
              <a:avLst/>
              <a:gdLst>
                <a:gd name="connsiteX0" fmla="*/ 265027 w 405549"/>
                <a:gd name="connsiteY0" fmla="*/ 58605 h 405549"/>
                <a:gd name="connsiteX1" fmla="*/ 64787 w 405549"/>
                <a:gd name="connsiteY1" fmla="*/ 265181 h 405549"/>
                <a:gd name="connsiteX2" fmla="*/ 12826 w 405549"/>
                <a:gd name="connsiteY2" fmla="*/ 337420 h 405549"/>
                <a:gd name="connsiteX3" fmla="*/ 12826 w 405549"/>
                <a:gd name="connsiteY3" fmla="*/ 337420 h 405549"/>
                <a:gd name="connsiteX4" fmla="*/ 104074 w 405549"/>
                <a:gd name="connsiteY4" fmla="*/ 402054 h 405549"/>
                <a:gd name="connsiteX5" fmla="*/ 275165 w 405549"/>
                <a:gd name="connsiteY5" fmla="*/ 300667 h 405549"/>
                <a:gd name="connsiteX6" fmla="*/ 398098 w 405549"/>
                <a:gd name="connsiteY6" fmla="*/ 89021 h 405549"/>
                <a:gd name="connsiteX7" fmla="*/ 289106 w 405549"/>
                <a:gd name="connsiteY7" fmla="*/ 29456 h 405549"/>
                <a:gd name="connsiteX8" fmla="*/ 265027 w 405549"/>
                <a:gd name="connsiteY8" fmla="*/ 58605 h 4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549" h="405549">
                  <a:moveTo>
                    <a:pt x="265027" y="58605"/>
                  </a:moveTo>
                  <a:cubicBezTo>
                    <a:pt x="210531" y="180270"/>
                    <a:pt x="158570" y="237300"/>
                    <a:pt x="64787" y="265181"/>
                  </a:cubicBezTo>
                  <a:cubicBezTo>
                    <a:pt x="33103" y="274053"/>
                    <a:pt x="10291" y="304469"/>
                    <a:pt x="12826" y="337420"/>
                  </a:cubicBezTo>
                  <a:lnTo>
                    <a:pt x="12826" y="337420"/>
                  </a:lnTo>
                  <a:cubicBezTo>
                    <a:pt x="15360" y="383044"/>
                    <a:pt x="59717" y="415995"/>
                    <a:pt x="104074" y="402054"/>
                  </a:cubicBezTo>
                  <a:cubicBezTo>
                    <a:pt x="157303" y="385579"/>
                    <a:pt x="210531" y="355163"/>
                    <a:pt x="275165" y="300667"/>
                  </a:cubicBezTo>
                  <a:cubicBezTo>
                    <a:pt x="316988" y="265181"/>
                    <a:pt x="401899" y="137180"/>
                    <a:pt x="398098" y="89021"/>
                  </a:cubicBezTo>
                  <a:cubicBezTo>
                    <a:pt x="394295" y="33258"/>
                    <a:pt x="353741" y="-13634"/>
                    <a:pt x="289106" y="29456"/>
                  </a:cubicBezTo>
                  <a:cubicBezTo>
                    <a:pt x="277700" y="35792"/>
                    <a:pt x="270096" y="45931"/>
                    <a:pt x="265027" y="58605"/>
                  </a:cubicBezTo>
                  <a:close/>
                </a:path>
              </a:pathLst>
            </a:custGeom>
            <a:grpFill/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6509082" y="3596696"/>
            <a:ext cx="1220938" cy="913272"/>
            <a:chOff x="8363922" y="1420976"/>
            <a:chExt cx="677719" cy="506940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3" name="Freeform: Shape 12"/>
            <p:cNvSpPr/>
            <p:nvPr/>
          </p:nvSpPr>
          <p:spPr>
            <a:xfrm>
              <a:off x="8724806" y="1420976"/>
              <a:ext cx="316835" cy="494263"/>
            </a:xfrm>
            <a:custGeom>
              <a:avLst/>
              <a:gdLst>
                <a:gd name="connsiteX0" fmla="*/ 152317 w 316835"/>
                <a:gd name="connsiteY0" fmla="*/ 9508 h 494263"/>
                <a:gd name="connsiteX1" fmla="*/ 83881 w 316835"/>
                <a:gd name="connsiteY1" fmla="*/ 496167 h 494263"/>
                <a:gd name="connsiteX2" fmla="*/ 64871 w 316835"/>
                <a:gd name="connsiteY2" fmla="*/ 445473 h 494263"/>
                <a:gd name="connsiteX3" fmla="*/ 128238 w 316835"/>
                <a:gd name="connsiteY3" fmla="*/ 339016 h 494263"/>
                <a:gd name="connsiteX4" fmla="*/ 106693 w 316835"/>
                <a:gd name="connsiteY4" fmla="*/ 299729 h 494263"/>
                <a:gd name="connsiteX5" fmla="*/ 152317 w 316835"/>
                <a:gd name="connsiteY5" fmla="*/ 9508 h 49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6835" h="494263">
                  <a:moveTo>
                    <a:pt x="152317" y="9508"/>
                  </a:moveTo>
                  <a:cubicBezTo>
                    <a:pt x="429865" y="8240"/>
                    <a:pt x="329745" y="491097"/>
                    <a:pt x="83881" y="496167"/>
                  </a:cubicBezTo>
                  <a:cubicBezTo>
                    <a:pt x="59802" y="496167"/>
                    <a:pt x="48396" y="464483"/>
                    <a:pt x="64871" y="445473"/>
                  </a:cubicBezTo>
                  <a:cubicBezTo>
                    <a:pt x="92753" y="413789"/>
                    <a:pt x="114297" y="378304"/>
                    <a:pt x="128238" y="339016"/>
                  </a:cubicBezTo>
                  <a:cubicBezTo>
                    <a:pt x="134575" y="322541"/>
                    <a:pt x="124436" y="303531"/>
                    <a:pt x="106693" y="299729"/>
                  </a:cubicBezTo>
                  <a:cubicBezTo>
                    <a:pt x="-37784" y="266778"/>
                    <a:pt x="-20041" y="10775"/>
                    <a:pt x="152317" y="95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 dirty="0"/>
            </a:p>
          </p:txBody>
        </p:sp>
        <p:sp>
          <p:nvSpPr>
            <p:cNvPr id="14" name="Freeform: Shape 13"/>
            <p:cNvSpPr/>
            <p:nvPr/>
          </p:nvSpPr>
          <p:spPr>
            <a:xfrm>
              <a:off x="8363922" y="1420979"/>
              <a:ext cx="316835" cy="506937"/>
            </a:xfrm>
            <a:custGeom>
              <a:avLst/>
              <a:gdLst>
                <a:gd name="connsiteX0" fmla="*/ 153277 w 316835"/>
                <a:gd name="connsiteY0" fmla="*/ 9505 h 506936"/>
                <a:gd name="connsiteX1" fmla="*/ 97514 w 316835"/>
                <a:gd name="connsiteY1" fmla="*/ 497431 h 506936"/>
                <a:gd name="connsiteX2" fmla="*/ 72167 w 316835"/>
                <a:gd name="connsiteY2" fmla="*/ 439134 h 506936"/>
                <a:gd name="connsiteX3" fmla="*/ 126663 w 316835"/>
                <a:gd name="connsiteY3" fmla="*/ 346618 h 506936"/>
                <a:gd name="connsiteX4" fmla="*/ 102583 w 316835"/>
                <a:gd name="connsiteY4" fmla="*/ 298459 h 506936"/>
                <a:gd name="connsiteX5" fmla="*/ 153277 w 316835"/>
                <a:gd name="connsiteY5" fmla="*/ 9505 h 5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6835" h="506936">
                  <a:moveTo>
                    <a:pt x="153277" y="9505"/>
                  </a:moveTo>
                  <a:cubicBezTo>
                    <a:pt x="399141" y="9505"/>
                    <a:pt x="333239" y="507570"/>
                    <a:pt x="97514" y="497431"/>
                  </a:cubicBezTo>
                  <a:cubicBezTo>
                    <a:pt x="68365" y="496164"/>
                    <a:pt x="53157" y="461946"/>
                    <a:pt x="72167" y="439134"/>
                  </a:cubicBezTo>
                  <a:cubicBezTo>
                    <a:pt x="94979" y="411252"/>
                    <a:pt x="113989" y="379569"/>
                    <a:pt x="126663" y="346618"/>
                  </a:cubicBezTo>
                  <a:cubicBezTo>
                    <a:pt x="134267" y="326340"/>
                    <a:pt x="122861" y="304796"/>
                    <a:pt x="102583" y="298459"/>
                  </a:cubicBezTo>
                  <a:cubicBezTo>
                    <a:pt x="-38092" y="260439"/>
                    <a:pt x="-17814" y="9505"/>
                    <a:pt x="153277" y="95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356134" y="3978177"/>
            <a:ext cx="9850180" cy="1896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1" algn="ctr"/>
            <a:r>
              <a:rPr lang="en-US" altLang="ko-KR" sz="11725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Thank You</a:t>
            </a:r>
            <a:endParaRPr lang="ko-KR" altLang="en-US" sz="11725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oper Black" panose="0208090404030B0204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79579" y="6110030"/>
            <a:ext cx="7879649" cy="2306955"/>
          </a:xfrm>
          <a:prstGeom prst="rect">
            <a:avLst/>
          </a:prstGeom>
          <a:solidFill>
            <a:srgbClr val="00B05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7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ristote" panose="020B7200000000000000" pitchFamily="34" charset="0"/>
              </a:rPr>
              <a:t>for your attention </a:t>
            </a:r>
            <a:endParaRPr lang="en-US" sz="72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ristote" panose="020B7200000000000000" pitchFamily="34" charset="0"/>
            </a:endParaRPr>
          </a:p>
          <a:p>
            <a:pPr algn="ctr"/>
            <a:r>
              <a:rPr lang="en-US" sz="7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ristote" panose="020B7200000000000000" pitchFamily="34" charset="0"/>
              </a:rPr>
              <a:t>to our presentation</a:t>
            </a:r>
            <a:endParaRPr lang="ko-KR" altLang="en-US" sz="72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ristot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6" name="j0214098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85695" y="292868"/>
            <a:ext cx="1218883" cy="1218883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3023" y="3667760"/>
            <a:ext cx="20470334" cy="4331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4430" y="1950720"/>
            <a:ext cx="11468735" cy="10838815"/>
          </a:xfrm>
          <a:prstGeom prst="rect">
            <a:avLst/>
          </a:prstGeom>
          <a:ln w="57150">
            <a:solidFill>
              <a:srgbClr val="FF0000"/>
            </a:solidFill>
            <a:prstDash val="dashDot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734" l="0" r="100000">
                        <a14:foregroundMark x1="76492" y1="49789" x2="76492" y2="49789"/>
                        <a14:foregroundMark x1="79928" y1="45148" x2="91863" y2="45148"/>
                        <a14:foregroundMark x1="33635" y1="79747" x2="38336" y2="96203"/>
                        <a14:foregroundMark x1="58228" y1="54430" x2="69982" y2="70886"/>
                      </a14:backgroundRemoval>
                    </a14:imgEffect>
                  </a14:imgLayer>
                </a14:imgProps>
              </a:ext>
            </a:extLst>
          </a:blip>
          <a:srcRect t="5184"/>
          <a:stretch>
            <a:fillRect/>
          </a:stretch>
        </p:blipFill>
        <p:spPr>
          <a:xfrm>
            <a:off x="528955" y="7619365"/>
            <a:ext cx="12055475" cy="5170170"/>
          </a:xfrm>
          <a:prstGeom prst="rect">
            <a:avLst/>
          </a:prstGeom>
          <a:ln w="57150">
            <a:solidFill>
              <a:srgbClr val="FF0000"/>
            </a:solidFill>
            <a:prstDash val="dashDot"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90" y="1950720"/>
            <a:ext cx="12236450" cy="5630545"/>
          </a:xfrm>
          <a:prstGeom prst="rect">
            <a:avLst/>
          </a:prstGeom>
          <a:ln w="57150">
            <a:solidFill>
              <a:srgbClr val="FF0000"/>
            </a:solidFill>
            <a:prstDash val="dashDot"/>
          </a:ln>
        </p:spPr>
      </p:pic>
      <p:sp>
        <p:nvSpPr>
          <p:cNvPr id="5" name="TextBox 4"/>
          <p:cNvSpPr txBox="1"/>
          <p:nvPr/>
        </p:nvSpPr>
        <p:spPr>
          <a:xfrm>
            <a:off x="3007360" y="571500"/>
            <a:ext cx="19558000" cy="13411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r>
              <a:rPr lang="en-US" sz="5400" b="1" u="sng" dirty="0" smtClean="0">
                <a:solidFill>
                  <a:srgbClr val="FFFF00"/>
                </a:solidFill>
              </a:rPr>
              <a:t>1</a:t>
            </a:r>
            <a:r>
              <a:rPr lang="en-US" sz="5400" b="1" dirty="0" smtClean="0">
                <a:solidFill>
                  <a:srgbClr val="FFFF00"/>
                </a:solidFill>
              </a:rPr>
              <a:t>.</a:t>
            </a:r>
            <a:r>
              <a:rPr lang="en-US" sz="5400" b="1" dirty="0" smtClean="0">
                <a:solidFill>
                  <a:schemeClr val="accent4"/>
                </a:solidFill>
              </a:rPr>
              <a:t> Which is </a:t>
            </a:r>
            <a:r>
              <a:rPr lang="en-US" sz="5400" b="1" u="sng" dirty="0" smtClean="0">
                <a:solidFill>
                  <a:schemeClr val="accent4"/>
                </a:solidFill>
              </a:rPr>
              <a:t>the most expensive</a:t>
            </a:r>
            <a:r>
              <a:rPr lang="en-US" sz="5400" b="1" dirty="0" smtClean="0">
                <a:solidFill>
                  <a:schemeClr val="accent4"/>
                </a:solidFill>
              </a:rPr>
              <a:t>? </a:t>
            </a:r>
            <a:r>
              <a:rPr lang="en-US" sz="5400" b="1" dirty="0">
                <a:solidFill>
                  <a:srgbClr val="7030A0"/>
                </a:solidFill>
              </a:rPr>
              <a:t>W</a:t>
            </a:r>
            <a:r>
              <a:rPr lang="en-US" sz="5400" b="1" dirty="0" smtClean="0">
                <a:solidFill>
                  <a:srgbClr val="7030A0"/>
                </a:solidFill>
              </a:rPr>
              <a:t>hich is </a:t>
            </a:r>
            <a:r>
              <a:rPr lang="en-US" sz="5400" b="1" u="sng" dirty="0" smtClean="0">
                <a:solidFill>
                  <a:srgbClr val="7030A0"/>
                </a:solidFill>
              </a:rPr>
              <a:t>the cheapest</a:t>
            </a:r>
            <a:r>
              <a:rPr lang="en-US" sz="5400" b="1" dirty="0" smtClean="0">
                <a:solidFill>
                  <a:srgbClr val="7030A0"/>
                </a:solidFill>
              </a:rPr>
              <a:t>?</a:t>
            </a:r>
            <a:endParaRPr lang="en-US" sz="5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"/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 panose="020F0502020204030203"/>
              <a:ea typeface="Lato Light" panose="020F0502020204030203"/>
              <a:cs typeface="Lato Light" panose="020F0502020204030203"/>
              <a:sym typeface="Lato Light" panose="020F0502020204030203"/>
            </a:endParaRPr>
          </a:p>
        </p:txBody>
      </p:sp>
      <p:sp>
        <p:nvSpPr>
          <p:cNvPr id="247" name="Google Shape;247;p3"/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 panose="020F0502020204030203"/>
              <a:ea typeface="Lato Light" panose="020F0502020204030203"/>
              <a:cs typeface="Lato Light" panose="020F0502020204030203"/>
              <a:sym typeface="Lato Light" panose="020F0502020204030203"/>
            </a:endParaRPr>
          </a:p>
        </p:txBody>
      </p:sp>
      <p:sp>
        <p:nvSpPr>
          <p:cNvPr id="248" name="Google Shape;248;p3"/>
          <p:cNvSpPr txBox="1"/>
          <p:nvPr/>
        </p:nvSpPr>
        <p:spPr>
          <a:xfrm>
            <a:off x="4347588" y="493489"/>
            <a:ext cx="15676123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b="0" i="0" u="none" strike="noStrike" cap="none" dirty="0" smtClean="0">
                <a:solidFill>
                  <a:schemeClr val="lt1"/>
                </a:solidFill>
                <a:latin typeface="Lato Black" panose="020F0502020204030203"/>
                <a:ea typeface="Lato Black" panose="020F0502020204030203"/>
                <a:cs typeface="Lato Black" panose="020F0502020204030203"/>
                <a:sym typeface="Lato Black" panose="020F0502020204030203"/>
              </a:rPr>
              <a:t>Vocabulary</a:t>
            </a:r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2171700" y="3240945"/>
            <a:ext cx="112299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solidFill>
                  <a:srgbClr val="7030A0"/>
                </a:solidFill>
              </a:rPr>
              <a:t>1</a:t>
            </a:r>
            <a:r>
              <a:rPr lang="en-US" sz="4000" b="1" dirty="0" smtClean="0"/>
              <a:t>.</a:t>
            </a:r>
            <a:r>
              <a:rPr lang="en-US" sz="4000" dirty="0" smtClean="0"/>
              <a:t> </a:t>
            </a:r>
            <a:r>
              <a:rPr lang="en-US" sz="4000" b="1" dirty="0" smtClean="0">
                <a:solidFill>
                  <a:srgbClr val="FF0000"/>
                </a:solidFill>
              </a:rPr>
              <a:t>Afford (n)</a:t>
            </a:r>
            <a:r>
              <a:rPr lang="en-US" sz="4000" dirty="0" smtClean="0"/>
              <a:t> </a:t>
            </a:r>
            <a:r>
              <a:rPr lang="en-US" sz="40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/</a:t>
            </a:r>
            <a:r>
              <a:rPr lang="en-US" sz="40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əˈfɔːrd</a:t>
            </a:r>
            <a:r>
              <a:rPr lang="en-US" sz="40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/</a:t>
            </a:r>
            <a:r>
              <a:rPr lang="en-US" sz="4000" dirty="0"/>
              <a:t> </a:t>
            </a:r>
            <a:r>
              <a:rPr lang="en-US" sz="4000" dirty="0" smtClean="0">
                <a:latin typeface="Harlow Solid Italic" panose="04030604020F02020D02" charset="0"/>
                <a:cs typeface="Harlow Solid Italic" panose="04030604020F02020D02" charset="0"/>
              </a:rPr>
              <a:t>If you can afford something, you have enough money to pay for it</a:t>
            </a:r>
            <a:endParaRPr lang="en-US" sz="4000" dirty="0" smtClean="0">
              <a:latin typeface="Harlow Solid Italic" panose="04030604020F02020D02" charset="0"/>
              <a:cs typeface="Harlow Solid Italic" panose="04030604020F02020D0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71700" y="7037816"/>
            <a:ext cx="1196884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3</a:t>
            </a:r>
            <a:r>
              <a:rPr lang="en-US" sz="4000" b="1" dirty="0" smtClean="0">
                <a:solidFill>
                  <a:srgbClr val="7030A0"/>
                </a:solidFill>
              </a:rPr>
              <a:t>. </a:t>
            </a:r>
            <a:r>
              <a:rPr lang="en-US" sz="4000" b="1" dirty="0" smtClean="0">
                <a:solidFill>
                  <a:srgbClr val="FF0000"/>
                </a:solidFill>
              </a:rPr>
              <a:t>Butcher (n)</a:t>
            </a:r>
            <a:r>
              <a:rPr lang="en-US" sz="4000" b="1" dirty="0" smtClean="0"/>
              <a:t> </a:t>
            </a:r>
            <a:r>
              <a:rPr lang="en-US" sz="4000" b="1" dirty="0">
                <a:solidFill>
                  <a:srgbClr val="0070C0"/>
                </a:solidFill>
              </a:rPr>
              <a:t>/ˈ</a:t>
            </a:r>
            <a:r>
              <a:rPr lang="en-US" sz="4000" b="1" dirty="0" err="1">
                <a:solidFill>
                  <a:srgbClr val="0070C0"/>
                </a:solidFill>
              </a:rPr>
              <a:t>bʊtʃər</a:t>
            </a:r>
            <a:r>
              <a:rPr lang="en-US" sz="4000" b="1" dirty="0">
                <a:solidFill>
                  <a:srgbClr val="0070C0"/>
                </a:solidFill>
              </a:rPr>
              <a:t>/</a:t>
            </a:r>
            <a:r>
              <a:rPr lang="en-US" sz="4000" dirty="0"/>
              <a:t> 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Harlow Solid Italic" panose="04030604020F02020D02" charset="0"/>
                <a:cs typeface="Harlow Solid Italic" panose="04030604020F02020D02" charset="0"/>
              </a:rPr>
              <a:t>a shop that sells meat</a:t>
            </a:r>
            <a:endParaRPr lang="en-US" sz="4000" dirty="0" smtClean="0">
              <a:solidFill>
                <a:schemeClr val="accent6">
                  <a:lumMod val="50000"/>
                </a:schemeClr>
              </a:solidFill>
              <a:latin typeface="Harlow Solid Italic" panose="04030604020F02020D02" charset="0"/>
              <a:cs typeface="Harlow Solid Italic" panose="04030604020F02020D0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71700" y="5096057"/>
            <a:ext cx="112299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2</a:t>
            </a:r>
            <a:r>
              <a:rPr lang="en-US" sz="4000" b="1" dirty="0" smtClean="0">
                <a:solidFill>
                  <a:srgbClr val="7030A0"/>
                </a:solidFill>
              </a:rPr>
              <a:t>.</a:t>
            </a:r>
            <a:r>
              <a:rPr lang="en-US" sz="4000" dirty="0" smtClean="0"/>
              <a:t> </a:t>
            </a:r>
            <a:r>
              <a:rPr lang="en-US" sz="4000" b="1" dirty="0" smtClean="0">
                <a:solidFill>
                  <a:srgbClr val="FF0000"/>
                </a:solidFill>
              </a:rPr>
              <a:t>Bargain (n)</a:t>
            </a:r>
            <a:r>
              <a:rPr lang="en-US" sz="4000" dirty="0" smtClean="0"/>
              <a:t> </a:t>
            </a:r>
            <a:r>
              <a:rPr lang="en-US" sz="40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/ˈ</a:t>
            </a:r>
            <a:r>
              <a:rPr lang="en-US" sz="40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bɑːrɡən</a:t>
            </a:r>
            <a:r>
              <a:rPr lang="en-US" sz="40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/</a:t>
            </a:r>
            <a:r>
              <a:rPr lang="en-US" sz="4000" dirty="0"/>
              <a:t> </a:t>
            </a:r>
            <a:r>
              <a:rPr lang="en-US" sz="4000" b="1" i="1" dirty="0" smtClean="0">
                <a:solidFill>
                  <a:schemeClr val="accent6">
                    <a:lumMod val="50000"/>
                  </a:schemeClr>
                </a:solidFill>
                <a:latin typeface="Harlow Solid Italic" panose="04030604020F02020D02" charset="0"/>
                <a:cs typeface="Harlow Solid Italic" panose="04030604020F02020D02" charset="0"/>
              </a:rPr>
              <a:t>a thing bought for less than the usual price  </a:t>
            </a:r>
            <a:endParaRPr lang="en-US" sz="4000" b="1" i="1" dirty="0" smtClean="0">
              <a:solidFill>
                <a:schemeClr val="accent6">
                  <a:lumMod val="50000"/>
                </a:schemeClr>
              </a:solidFill>
              <a:latin typeface="Harlow Solid Italic" panose="04030604020F02020D02" charset="0"/>
              <a:cs typeface="Harlow Solid Italic" panose="04030604020F02020D0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71700" y="8364492"/>
            <a:ext cx="11229975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4.</a:t>
            </a:r>
            <a:r>
              <a:rPr lang="en-US" sz="4000" dirty="0" smtClean="0"/>
              <a:t> </a:t>
            </a:r>
            <a:r>
              <a:rPr lang="en-US" sz="4000" b="1" dirty="0" smtClean="0">
                <a:solidFill>
                  <a:srgbClr val="FF0000"/>
                </a:solidFill>
              </a:rPr>
              <a:t>Deli </a:t>
            </a:r>
            <a:r>
              <a:rPr lang="en-US" sz="4000" b="1" dirty="0" smtClean="0">
                <a:solidFill>
                  <a:srgbClr val="0070C0"/>
                </a:solidFill>
              </a:rPr>
              <a:t>/’deli/= </a:t>
            </a:r>
            <a:r>
              <a:rPr lang="en-US" sz="4000" b="1" dirty="0" smtClean="0">
                <a:solidFill>
                  <a:srgbClr val="FF0000"/>
                </a:solidFill>
              </a:rPr>
              <a:t> delicatessen </a:t>
            </a:r>
            <a:r>
              <a:rPr lang="en-US" sz="4000" b="1" dirty="0" smtClean="0">
                <a:solidFill>
                  <a:srgbClr val="0070C0"/>
                </a:solidFill>
              </a:rPr>
              <a:t>/ˌdel.ɪ.kəˈtes.ən/</a:t>
            </a:r>
            <a:endParaRPr lang="en-US" sz="4000" b="1" dirty="0" smtClean="0">
              <a:solidFill>
                <a:srgbClr val="0070C0"/>
              </a:solidFill>
            </a:endParaRPr>
          </a:p>
          <a:p>
            <a:pPr algn="just"/>
            <a:r>
              <a:rPr lang="en-US" sz="4000" dirty="0" smtClean="0"/>
              <a:t> </a:t>
            </a:r>
            <a:r>
              <a:rPr lang="en-US" sz="4000" dirty="0" smtClean="0">
                <a:latin typeface="Harlow Solid Italic" panose="04030604020F02020D02" charset="0"/>
                <a:cs typeface="Harlow Solid Italic" panose="04030604020F02020D02" charset="0"/>
              </a:rPr>
              <a:t>a small shop that sells high-quality foods, such as types of cheese and cold cooked meat, often from other countries, and, especially in the United States, sandwiches made using these foods</a:t>
            </a:r>
            <a:endParaRPr lang="en-US" sz="4000" dirty="0" smtClean="0">
              <a:latin typeface="Harlow Solid Italic" panose="04030604020F02020D02" charset="0"/>
              <a:cs typeface="Harlow Solid Italic" panose="04030604020F02020D02" charset="0"/>
            </a:endParaRPr>
          </a:p>
        </p:txBody>
      </p:sp>
      <p:pic>
        <p:nvPicPr>
          <p:cNvPr id="1026" name="Picture 2" descr="Buying a Car: How Much Can I Afford? - Autotrader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6240" y="3241040"/>
            <a:ext cx="8039735" cy="8132445"/>
          </a:xfrm>
          <a:prstGeom prst="rect">
            <a:avLst/>
          </a:prstGeom>
          <a:ln w="57150">
            <a:solidFill>
              <a:srgbClr val="FF0000"/>
            </a:solidFill>
            <a:prstDash val="sysDash"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mtc: the only good bargaining is collective bargain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0"/>
          <a:stretch>
            <a:fillRect/>
          </a:stretch>
        </p:blipFill>
        <p:spPr bwMode="auto">
          <a:xfrm>
            <a:off x="13905865" y="3197225"/>
            <a:ext cx="8500110" cy="8336280"/>
          </a:xfrm>
          <a:prstGeom prst="rect">
            <a:avLst/>
          </a:prstGeom>
          <a:ln w="57150">
            <a:solidFill>
              <a:srgbClr val="FF0000"/>
            </a:solidFill>
            <a:prstDash val="dashDot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utcher Shop. Meat Seller. Meat Products. Vector Illustration Royalty Free  SVG, Cliparts, Vectors, And Stock Illustration. Image 57177886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1675" y="3189605"/>
            <a:ext cx="9004935" cy="8659495"/>
          </a:xfrm>
          <a:prstGeom prst="rect">
            <a:avLst/>
          </a:prstGeom>
          <a:ln w="57150">
            <a:solidFill>
              <a:srgbClr val="FF0000"/>
            </a:solidFill>
            <a:prstDash val="lgDashDot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n you buy deli meat without preservatives? | HowStuffWork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0265" y="2977515"/>
            <a:ext cx="8707120" cy="882777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"/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 panose="020F0502020204030203"/>
              <a:ea typeface="Lato Light" panose="020F0502020204030203"/>
              <a:cs typeface="Lato Light" panose="020F0502020204030203"/>
              <a:sym typeface="Lato Light" panose="020F0502020204030203"/>
            </a:endParaRPr>
          </a:p>
        </p:txBody>
      </p:sp>
      <p:sp>
        <p:nvSpPr>
          <p:cNvPr id="247" name="Google Shape;247;p3"/>
          <p:cNvSpPr/>
          <p:nvPr/>
        </p:nvSpPr>
        <p:spPr>
          <a:xfrm>
            <a:off x="1056640" y="2609850"/>
            <a:ext cx="20885150" cy="7062470"/>
          </a:xfrm>
          <a:prstGeom prst="roundRect">
            <a:avLst>
              <a:gd name="adj" fmla="val 2773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 panose="020F0502020204030203"/>
              <a:ea typeface="Lato Light" panose="020F0502020204030203"/>
              <a:cs typeface="Lato Light" panose="020F0502020204030203"/>
              <a:sym typeface="Lato Light" panose="020F0502020204030203"/>
            </a:endParaRPr>
          </a:p>
        </p:txBody>
      </p:sp>
      <p:sp>
        <p:nvSpPr>
          <p:cNvPr id="248" name="Google Shape;248;p3"/>
          <p:cNvSpPr txBox="1"/>
          <p:nvPr/>
        </p:nvSpPr>
        <p:spPr>
          <a:xfrm>
            <a:off x="2585085" y="435610"/>
            <a:ext cx="19997420" cy="1751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sng" strike="noStrike" cap="none" dirty="0" smtClean="0">
                <a:solidFill>
                  <a:srgbClr val="FFFF00"/>
                </a:solidFill>
                <a:latin typeface="+mn-lt"/>
                <a:ea typeface="Lato Black" panose="020F0502020204030203"/>
                <a:cs typeface="Lato Black" panose="020F0502020204030203"/>
                <a:sym typeface="Lato Black" panose="020F0502020204030203"/>
              </a:rPr>
              <a:t>2.</a:t>
            </a:r>
            <a:r>
              <a:rPr lang="en-US" sz="6000" b="0" i="0" u="sng" strike="noStrike" cap="none" dirty="0" smtClean="0">
                <a:solidFill>
                  <a:schemeClr val="lt1"/>
                </a:solidFill>
                <a:latin typeface="+mn-lt"/>
                <a:ea typeface="Lato Black" panose="020F0502020204030203"/>
                <a:cs typeface="Lato Black" panose="020F0502020204030203"/>
                <a:sym typeface="Lato Black" panose="020F0502020204030203"/>
              </a:rPr>
              <a:t> </a:t>
            </a:r>
            <a:r>
              <a:rPr lang="en-US" sz="6000" b="0" i="0" u="none" strike="noStrike" cap="none" dirty="0" smtClean="0">
                <a:solidFill>
                  <a:schemeClr val="lt1"/>
                </a:solidFill>
                <a:latin typeface="+mn-lt"/>
                <a:ea typeface="Lato Black" panose="020F0502020204030203"/>
                <a:cs typeface="Lato Black" panose="020F0502020204030203"/>
                <a:sym typeface="Lato Black" panose="020F0502020204030203"/>
              </a:rPr>
              <a:t>Read aloud </a:t>
            </a:r>
            <a:r>
              <a:rPr lang="en-US" sz="6000" b="0" i="0" u="none" strike="noStrike" cap="none" dirty="0" smtClean="0">
                <a:solidFill>
                  <a:srgbClr val="FFFF00"/>
                </a:solidFill>
                <a:latin typeface="+mn-lt"/>
                <a:ea typeface="Lato Black" panose="020F0502020204030203"/>
                <a:cs typeface="Lato Black" panose="020F0502020204030203"/>
                <a:sym typeface="Lato Black" panose="020F0502020204030203"/>
              </a:rPr>
              <a:t>the numbers</a:t>
            </a:r>
            <a:r>
              <a:rPr lang="en-US" sz="6000" b="0" i="0" u="none" strike="noStrike" cap="none" dirty="0" smtClean="0">
                <a:solidFill>
                  <a:srgbClr val="FF0000"/>
                </a:solidFill>
                <a:latin typeface="+mn-lt"/>
                <a:ea typeface="Lato Black" panose="020F0502020204030203"/>
                <a:cs typeface="Lato Black" panose="020F0502020204030203"/>
                <a:sym typeface="Lato Black" panose="020F0502020204030203"/>
              </a:rPr>
              <a:t> </a:t>
            </a:r>
            <a:r>
              <a:rPr lang="en-US" sz="6000" b="0" i="0" u="none" strike="noStrike" cap="none" dirty="0" smtClean="0">
                <a:solidFill>
                  <a:schemeClr val="lt1"/>
                </a:solidFill>
                <a:latin typeface="+mn-lt"/>
                <a:ea typeface="Lato Black" panose="020F0502020204030203"/>
                <a:cs typeface="Lato Black" panose="020F0502020204030203"/>
                <a:sym typeface="Lato Black" panose="020F0502020204030203"/>
              </a:rPr>
              <a:t>and </a:t>
            </a:r>
            <a:r>
              <a:rPr lang="en-US" sz="6000" b="0" i="0" u="none" strike="noStrike" cap="none" dirty="0" smtClean="0">
                <a:solidFill>
                  <a:srgbClr val="FFFF00"/>
                </a:solidFill>
                <a:latin typeface="+mn-lt"/>
                <a:ea typeface="Lato Black" panose="020F0502020204030203"/>
                <a:cs typeface="Lato Black" panose="020F0502020204030203"/>
                <a:sym typeface="Lato Black" panose="020F0502020204030203"/>
              </a:rPr>
              <a:t>currencies</a:t>
            </a:r>
            <a:r>
              <a:rPr lang="en-US" sz="6000" b="0" i="0" u="none" strike="noStrike" cap="none" dirty="0" smtClean="0">
                <a:solidFill>
                  <a:schemeClr val="lt1"/>
                </a:solidFill>
                <a:latin typeface="+mn-lt"/>
                <a:ea typeface="Lato Black" panose="020F0502020204030203"/>
                <a:cs typeface="Lato Black" panose="020F0502020204030203"/>
                <a:sym typeface="Lato Black" panose="020F0502020204030203"/>
              </a:rPr>
              <a:t> below in pairs . </a:t>
            </a:r>
            <a:endParaRPr lang="en-US" sz="6000" b="0" i="0" u="none" strike="noStrike" cap="none" dirty="0" smtClean="0">
              <a:solidFill>
                <a:schemeClr val="lt1"/>
              </a:solidFill>
              <a:latin typeface="+mn-lt"/>
              <a:ea typeface="Lato Black" panose="020F0502020204030203"/>
              <a:cs typeface="Lato Black" panose="020F0502020204030203"/>
              <a:sym typeface="Lato Black" panose="020F0502020204030203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 dirty="0" smtClean="0">
                <a:solidFill>
                  <a:schemeClr val="lt1"/>
                </a:solidFill>
                <a:latin typeface="+mn-lt"/>
                <a:ea typeface="Lato Black" panose="020F0502020204030203"/>
                <a:cs typeface="Lato Black" panose="020F0502020204030203"/>
                <a:sym typeface="Lato Black" panose="020F0502020204030203"/>
              </a:rPr>
              <a:t>What other currencies do you know?</a:t>
            </a:r>
            <a:endParaRPr sz="60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8885" y="2694940"/>
            <a:ext cx="20885150" cy="5769610"/>
          </a:xfrm>
          <a:prstGeom prst="rect">
            <a:avLst/>
          </a:prstGeom>
        </p:spPr>
      </p:pic>
      <p:pic>
        <p:nvPicPr>
          <p:cNvPr id="2" name="Picture Placeholder 1" descr="currency picture 1"/>
          <p:cNvPicPr>
            <a:picLocks noChangeAspect="1"/>
          </p:cNvPicPr>
          <p:nvPr>
            <p:ph type="pic" idx="2"/>
          </p:nvPr>
        </p:nvPicPr>
        <p:blipFill>
          <a:blip r:embed="rId2"/>
          <a:stretch>
            <a:fillRect/>
          </a:stretch>
        </p:blipFill>
        <p:spPr>
          <a:xfrm>
            <a:off x="1238885" y="8464550"/>
            <a:ext cx="8034655" cy="4752975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4" name="Picture 3" descr="currency 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5015" y="8464550"/>
            <a:ext cx="13728065" cy="4752975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6" name="Text Box 5"/>
          <p:cNvSpPr txBox="1"/>
          <p:nvPr/>
        </p:nvSpPr>
        <p:spPr>
          <a:xfrm>
            <a:off x="17828895" y="3905250"/>
            <a:ext cx="63347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>
                <a:ln>
                  <a:solidFill>
                    <a:srgbClr val="FF0000"/>
                  </a:solidFill>
                </a:ln>
                <a:latin typeface="Comic Sans MS" panose="030F0702030302020204" charset="0"/>
                <a:cs typeface="Comic Sans MS" panose="030F0702030302020204" charset="0"/>
              </a:rPr>
              <a:t>/ˈjʊə.rəʊ/--&gt; 25,393VND</a:t>
            </a:r>
            <a:endParaRPr lang="en-US" sz="4000">
              <a:ln>
                <a:solidFill>
                  <a:srgbClr val="FF0000"/>
                </a:solidFill>
              </a:ln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9867900" y="6701155"/>
            <a:ext cx="59004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>
                <a:ln>
                  <a:solidFill>
                    <a:srgbClr val="FF0000"/>
                  </a:solidFill>
                </a:ln>
                <a:latin typeface="Comic Sans MS" panose="030F0702030302020204" charset="0"/>
                <a:cs typeface="Comic Sans MS" panose="030F0702030302020204" charset="0"/>
              </a:rPr>
              <a:t>/paʊnd</a:t>
            </a:r>
            <a:r>
              <a:rPr lang="en-US" sz="4000">
                <a:ln>
                  <a:solidFill>
                    <a:srgbClr val="FF0000"/>
                  </a:solidFill>
                </a:ln>
                <a:latin typeface="Comic Sans MS" panose="030F0702030302020204" charset="0"/>
                <a:cs typeface="Comic Sans MS" panose="030F0702030302020204" charset="0"/>
              </a:rPr>
              <a:t>/--&gt; 28,813 VND</a:t>
            </a:r>
            <a:endParaRPr lang="en-US" sz="4000">
              <a:ln>
                <a:solidFill>
                  <a:srgbClr val="FF0000"/>
                </a:solidFill>
              </a:ln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17699990" y="7346315"/>
            <a:ext cx="52685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>
                <a:ln>
                  <a:solidFill>
                    <a:srgbClr val="FF0000"/>
                  </a:solidFill>
                </a:ln>
                <a:latin typeface="Comic Sans MS" panose="030F0702030302020204" charset="0"/>
                <a:cs typeface="Comic Sans MS" panose="030F0702030302020204" charset="0"/>
              </a:rPr>
              <a:t>/jen/--&gt; 179,28 VND</a:t>
            </a:r>
            <a:endParaRPr lang="en-US" sz="4000">
              <a:ln>
                <a:solidFill>
                  <a:srgbClr val="FF0000"/>
                </a:solidFill>
              </a:ln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9442450" y="3695700"/>
            <a:ext cx="60845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>
                <a:ln>
                  <a:solidFill>
                    <a:srgbClr val="FF0000"/>
                  </a:solidFill>
                </a:ln>
                <a:latin typeface="Comic Sans MS" panose="030F0702030302020204" charset="0"/>
                <a:cs typeface="Comic Sans MS" panose="030F0702030302020204" charset="0"/>
              </a:rPr>
              <a:t>/ˈdɒl.ər/--&gt; 23,600 VND</a:t>
            </a:r>
            <a:endParaRPr lang="en-US" sz="4000">
              <a:ln>
                <a:solidFill>
                  <a:srgbClr val="FF0000"/>
                </a:solidFill>
              </a:ln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11" name="Picture 10" descr="money ico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1850" y="2187575"/>
            <a:ext cx="9449435" cy="1670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mb/>
      </p:transition>
    </mc:Choice>
    <mc:Fallback>
      <p:transition spd="slow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"/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 panose="020F0502020204030203"/>
              <a:ea typeface="Lato Light" panose="020F0502020204030203"/>
              <a:cs typeface="Lato Light" panose="020F0502020204030203"/>
              <a:sym typeface="Lato Light" panose="020F0502020204030203"/>
            </a:endParaRPr>
          </a:p>
        </p:txBody>
      </p:sp>
      <p:sp>
        <p:nvSpPr>
          <p:cNvPr id="248" name="Google Shape;248;p3"/>
          <p:cNvSpPr txBox="1"/>
          <p:nvPr/>
        </p:nvSpPr>
        <p:spPr>
          <a:xfrm>
            <a:off x="4844374" y="435691"/>
            <a:ext cx="15676123" cy="1751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FFFF00"/>
                </a:solidFill>
                <a:latin typeface="+mn-lt"/>
                <a:sym typeface="Lato Black" panose="020F0502020204030203"/>
              </a:rPr>
              <a:t>3. </a:t>
            </a:r>
            <a:r>
              <a:rPr lang="en-US" sz="6000" dirty="0" smtClean="0">
                <a:solidFill>
                  <a:schemeClr val="lt1"/>
                </a:solidFill>
                <a:latin typeface="+mn-lt"/>
                <a:sym typeface="Lato Black" panose="020F0502020204030203"/>
              </a:rPr>
              <a:t>Listen to the audio. </a:t>
            </a:r>
            <a:endParaRPr lang="en-US" sz="6000" dirty="0">
              <a:solidFill>
                <a:schemeClr val="lt1"/>
              </a:solidFill>
              <a:latin typeface="+mn-lt"/>
              <a:sym typeface="Lato Black" panose="020F0502020204030203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chemeClr val="lt1"/>
                </a:solidFill>
                <a:latin typeface="+mn-lt"/>
                <a:sym typeface="Lato Black" panose="020F0502020204030203"/>
              </a:rPr>
              <a:t>Complete the prices using the numbers below </a:t>
            </a:r>
            <a:endParaRPr sz="6000" dirty="0"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59235" y="2348230"/>
            <a:ext cx="12198985" cy="8145780"/>
          </a:xfrm>
          <a:prstGeom prst="rect">
            <a:avLst/>
          </a:prstGeom>
          <a:ln w="57150">
            <a:solidFill>
              <a:srgbClr val="FF0000"/>
            </a:solidFill>
            <a:prstDash val="dash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3264">
            <a:off x="15222361" y="3156449"/>
            <a:ext cx="1645920" cy="541242"/>
          </a:xfrm>
          <a:prstGeom prst="rect">
            <a:avLst/>
          </a:prstGeom>
        </p:spPr>
      </p:pic>
      <p:pic>
        <p:nvPicPr>
          <p:cNvPr id="3" name="Friends Global Grade 10 SB_CD2_2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336" y="435691"/>
            <a:ext cx="1696673" cy="16966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13904">
            <a:off x="20209921" y="8733775"/>
            <a:ext cx="1645920" cy="630079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</p:pic>
      <p:pic>
        <p:nvPicPr>
          <p:cNvPr id="7" name="truffle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7880" y="10702925"/>
            <a:ext cx="1454785" cy="1139825"/>
          </a:xfrm>
          <a:prstGeom prst="rect">
            <a:avLst/>
          </a:prstGeom>
        </p:spPr>
      </p:pic>
      <p:pic>
        <p:nvPicPr>
          <p:cNvPr id="11" name="pen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730" y="10562590"/>
            <a:ext cx="1431290" cy="1126490"/>
          </a:xfrm>
          <a:prstGeom prst="rect">
            <a:avLst/>
          </a:prstGeom>
        </p:spPr>
      </p:pic>
      <p:pic>
        <p:nvPicPr>
          <p:cNvPr id="12" name="melons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51" y="10115295"/>
            <a:ext cx="1277932" cy="1277932"/>
          </a:xfrm>
          <a:prstGeom prst="rect">
            <a:avLst/>
          </a:prstGeom>
        </p:spPr>
      </p:pic>
      <p:pic>
        <p:nvPicPr>
          <p:cNvPr id="13" name="nike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5" y="3987483"/>
            <a:ext cx="1298704" cy="1298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49375" y="2222500"/>
            <a:ext cx="10269220" cy="5088890"/>
          </a:xfrm>
          <a:prstGeom prst="rect">
            <a:avLst/>
          </a:prstGeom>
          <a:ln w="57150">
            <a:solidFill>
              <a:srgbClr val="FF0000"/>
            </a:solidFill>
            <a:prstDash val="dash"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8734" l="0" r="100000">
                        <a14:foregroundMark x1="76492" y1="49789" x2="76492" y2="49789"/>
                        <a14:foregroundMark x1="79928" y1="45148" x2="91863" y2="45148"/>
                        <a14:foregroundMark x1="33635" y1="79747" x2="38336" y2="96203"/>
                        <a14:foregroundMark x1="58228" y1="54430" x2="69982" y2="70886"/>
                      </a14:backgroundRemoval>
                    </a14:imgEffect>
                  </a14:imgLayer>
                </a14:imgProps>
              </a:ext>
            </a:extLst>
          </a:blip>
          <a:srcRect t="5184"/>
          <a:stretch>
            <a:fillRect/>
          </a:stretch>
        </p:blipFill>
        <p:spPr>
          <a:xfrm>
            <a:off x="1336040" y="7458075"/>
            <a:ext cx="10322560" cy="5055870"/>
          </a:xfrm>
          <a:prstGeom prst="rect">
            <a:avLst/>
          </a:prstGeom>
          <a:ln w="57150">
            <a:solidFill>
              <a:srgbClr val="FF0000"/>
            </a:solidFill>
            <a:prstDash val="dash"/>
          </a:ln>
        </p:spPr>
      </p:pic>
      <p:sp>
        <p:nvSpPr>
          <p:cNvPr id="16" name="Snip Diagonal Corner Rectangle 15"/>
          <p:cNvSpPr/>
          <p:nvPr/>
        </p:nvSpPr>
        <p:spPr>
          <a:xfrm>
            <a:off x="8150225" y="12121515"/>
            <a:ext cx="15789910" cy="1439545"/>
          </a:xfrm>
          <a:prstGeom prst="snip2Diag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6000">
                <a:latin typeface="Harlow Solid Italic" panose="04030604020F02020D02" charset="0"/>
                <a:cs typeface="Harlow Solid Italic" panose="04030604020F02020D02" charset="0"/>
              </a:rPr>
              <a:t>5,400            6,850          10.000                    12,000</a:t>
            </a:r>
            <a:endParaRPr lang="en-US" sz="60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211661">
            <a:off x="8168640" y="9845675"/>
            <a:ext cx="1793240" cy="6623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21404440">
            <a:off x="7300968" y="4038296"/>
            <a:ext cx="1788303" cy="7293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  <p:sndAc>
          <p:stSnd>
            <p:snd r:embed="rId24" name="type.wav"/>
          </p:stSnd>
        </p:sndAc>
      </p:transition>
    </mc:Choice>
    <mc:Fallback>
      <p:transition spd="slow">
        <p:split orient="vert" dir="in"/>
        <p:sndAc>
          <p:stSnd>
            <p:snd r:embed="rId24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40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78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79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60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956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"/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 panose="020F0502020204030203"/>
              <a:ea typeface="Lato Light" panose="020F0502020204030203"/>
              <a:cs typeface="Lato Light" panose="020F0502020204030203"/>
              <a:sym typeface="Lato Light" panose="020F0502020204030203"/>
            </a:endParaRPr>
          </a:p>
        </p:txBody>
      </p:sp>
      <p:sp>
        <p:nvSpPr>
          <p:cNvPr id="247" name="Google Shape;247;p3"/>
          <p:cNvSpPr/>
          <p:nvPr/>
        </p:nvSpPr>
        <p:spPr>
          <a:xfrm>
            <a:off x="2658110" y="8549005"/>
            <a:ext cx="19060795" cy="2709545"/>
          </a:xfrm>
          <a:prstGeom prst="roundRect">
            <a:avLst>
              <a:gd name="adj" fmla="val 277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rgbClr val="FFC000"/>
              </a:solidFill>
              <a:latin typeface="Lato Light" panose="020F0502020204030203"/>
              <a:ea typeface="Lato Light" panose="020F0502020204030203"/>
              <a:cs typeface="Lato Light" panose="020F0502020204030203"/>
              <a:sym typeface="Lato Light" panose="020F0502020204030203"/>
            </a:endParaRPr>
          </a:p>
        </p:txBody>
      </p:sp>
      <p:sp>
        <p:nvSpPr>
          <p:cNvPr id="248" name="Google Shape;248;p3"/>
          <p:cNvSpPr txBox="1"/>
          <p:nvPr/>
        </p:nvSpPr>
        <p:spPr>
          <a:xfrm>
            <a:off x="4347588" y="435691"/>
            <a:ext cx="17702515" cy="1751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 smtClean="0">
                <a:solidFill>
                  <a:srgbClr val="FFFF00"/>
                </a:solidFill>
                <a:latin typeface="+mn-lt"/>
                <a:ea typeface="Lato Black" panose="020F0502020204030203"/>
                <a:cs typeface="Lato Black" panose="020F0502020204030203"/>
                <a:sym typeface="Lato Black" panose="020F0502020204030203"/>
              </a:rPr>
              <a:t>4.</a:t>
            </a:r>
            <a:r>
              <a:rPr lang="en-US" sz="6000" b="1" i="0" u="none" strike="noStrike" cap="none" dirty="0" smtClean="0">
                <a:solidFill>
                  <a:schemeClr val="lt1"/>
                </a:solidFill>
                <a:latin typeface="+mn-lt"/>
                <a:ea typeface="Lato Black" panose="020F0502020204030203"/>
                <a:cs typeface="Lato Black" panose="020F0502020204030203"/>
                <a:sym typeface="Lato Black" panose="020F0502020204030203"/>
              </a:rPr>
              <a:t> Where would you buy the items in exercise 1 ?  </a:t>
            </a:r>
            <a:r>
              <a:rPr lang="en-US" sz="6000" b="1" dirty="0" smtClean="0">
                <a:solidFill>
                  <a:schemeClr val="lt1"/>
                </a:solidFill>
                <a:latin typeface="+mn-lt"/>
                <a:ea typeface="Lato Black" panose="020F0502020204030203"/>
                <a:cs typeface="Lato Black" panose="020F0502020204030203"/>
                <a:sym typeface="Lato Black" panose="020F0502020204030203"/>
              </a:rPr>
              <a:t>Match them with the shops and services below</a:t>
            </a:r>
            <a:r>
              <a:rPr lang="en-US" sz="6000" b="1" i="0" u="none" strike="noStrike" cap="none" dirty="0" smtClean="0">
                <a:solidFill>
                  <a:schemeClr val="lt1"/>
                </a:solidFill>
                <a:latin typeface="+mn-lt"/>
                <a:ea typeface="Lato Black" panose="020F0502020204030203"/>
                <a:cs typeface="Lato Black" panose="020F0502020204030203"/>
                <a:sym typeface="Lato Black" panose="020F0502020204030203"/>
              </a:rPr>
              <a:t> </a:t>
            </a:r>
            <a:endParaRPr sz="700" b="1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6060" y="2645410"/>
            <a:ext cx="23925530" cy="55187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83296" y="8524679"/>
            <a:ext cx="7576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1.</a:t>
            </a:r>
            <a:endParaRPr lang="en-US" sz="5400" dirty="0"/>
          </a:p>
        </p:txBody>
      </p:sp>
      <p:sp>
        <p:nvSpPr>
          <p:cNvPr id="10" name="TextBox 9"/>
          <p:cNvSpPr txBox="1"/>
          <p:nvPr/>
        </p:nvSpPr>
        <p:spPr>
          <a:xfrm>
            <a:off x="2783296" y="9809106"/>
            <a:ext cx="7576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2</a:t>
            </a:r>
            <a:r>
              <a:rPr lang="en-US" sz="5400" dirty="0" smtClean="0"/>
              <a:t>.</a:t>
            </a:r>
            <a:endParaRPr lang="en-US" sz="5400" dirty="0"/>
          </a:p>
        </p:txBody>
      </p:sp>
      <p:sp>
        <p:nvSpPr>
          <p:cNvPr id="11" name="TextBox 10"/>
          <p:cNvSpPr txBox="1"/>
          <p:nvPr/>
        </p:nvSpPr>
        <p:spPr>
          <a:xfrm>
            <a:off x="12683285" y="9808939"/>
            <a:ext cx="7576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4.</a:t>
            </a:r>
            <a:endParaRPr lang="en-US" sz="5400" dirty="0"/>
          </a:p>
        </p:txBody>
      </p:sp>
      <p:sp>
        <p:nvSpPr>
          <p:cNvPr id="12" name="TextBox 11"/>
          <p:cNvSpPr txBox="1"/>
          <p:nvPr/>
        </p:nvSpPr>
        <p:spPr>
          <a:xfrm>
            <a:off x="12683654" y="8669759"/>
            <a:ext cx="7576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3</a:t>
            </a:r>
            <a:r>
              <a:rPr lang="en-US" sz="5400" dirty="0" smtClean="0"/>
              <a:t>.</a:t>
            </a:r>
            <a:endParaRPr lang="en-US" sz="5400" dirty="0"/>
          </a:p>
        </p:txBody>
      </p:sp>
      <p:sp>
        <p:nvSpPr>
          <p:cNvPr id="14" name="TextBox 13"/>
          <p:cNvSpPr txBox="1"/>
          <p:nvPr/>
        </p:nvSpPr>
        <p:spPr>
          <a:xfrm>
            <a:off x="3830955" y="8669655"/>
            <a:ext cx="58756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Deli (delicatessen)</a:t>
            </a:r>
            <a:endParaRPr lang="en-US" sz="5400" dirty="0"/>
          </a:p>
        </p:txBody>
      </p:sp>
      <p:sp>
        <p:nvSpPr>
          <p:cNvPr id="15" name="TextBox 14"/>
          <p:cNvSpPr txBox="1"/>
          <p:nvPr/>
        </p:nvSpPr>
        <p:spPr>
          <a:xfrm>
            <a:off x="3540760" y="9808845"/>
            <a:ext cx="40805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Stationer’s</a:t>
            </a:r>
            <a:endParaRPr lang="en-US" sz="5400" dirty="0"/>
          </a:p>
        </p:txBody>
      </p:sp>
      <p:sp>
        <p:nvSpPr>
          <p:cNvPr id="16" name="TextBox 15"/>
          <p:cNvSpPr txBox="1"/>
          <p:nvPr/>
        </p:nvSpPr>
        <p:spPr>
          <a:xfrm>
            <a:off x="13618210" y="8669655"/>
            <a:ext cx="507492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Greengrocer’s</a:t>
            </a:r>
            <a:endParaRPr lang="en-US" sz="5400" dirty="0"/>
          </a:p>
        </p:txBody>
      </p:sp>
      <p:sp>
        <p:nvSpPr>
          <p:cNvPr id="17" name="TextBox 16"/>
          <p:cNvSpPr txBox="1"/>
          <p:nvPr/>
        </p:nvSpPr>
        <p:spPr>
          <a:xfrm>
            <a:off x="13618210" y="9808845"/>
            <a:ext cx="41821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Shoe shop</a:t>
            </a:r>
            <a:endParaRPr lang="en-US" sz="5400" dirty="0" smtClean="0"/>
          </a:p>
        </p:txBody>
      </p:sp>
      <p:pic>
        <p:nvPicPr>
          <p:cNvPr id="5" name="Friends Global Grade 10 SB_CD2_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948" y="395772"/>
            <a:ext cx="1744313" cy="1744313"/>
          </a:xfrm>
          <a:prstGeom prst="rect">
            <a:avLst/>
          </a:prstGeom>
        </p:spPr>
      </p:pic>
      <p:pic>
        <p:nvPicPr>
          <p:cNvPr id="6" name="shoe shop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0154" y="9808589"/>
            <a:ext cx="1466719" cy="1098509"/>
          </a:xfrm>
          <a:prstGeom prst="rect">
            <a:avLst/>
          </a:prstGeom>
        </p:spPr>
      </p:pic>
      <p:pic>
        <p:nvPicPr>
          <p:cNvPr id="7" name="at a greengrocer'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0122" y="8542507"/>
            <a:ext cx="1438830" cy="1077621"/>
          </a:xfrm>
          <a:prstGeom prst="rect">
            <a:avLst/>
          </a:prstGeom>
        </p:spPr>
      </p:pic>
      <p:pic>
        <p:nvPicPr>
          <p:cNvPr id="8" name="stationer's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491" y="9593005"/>
            <a:ext cx="1478215" cy="1107119"/>
          </a:xfrm>
          <a:prstGeom prst="rect">
            <a:avLst/>
          </a:prstGeom>
        </p:spPr>
      </p:pic>
      <p:pic>
        <p:nvPicPr>
          <p:cNvPr id="9" name="at a deli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590" y="8603111"/>
            <a:ext cx="1511254" cy="1131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94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9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3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9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 panose="020F0502020204030203"/>
              <a:ea typeface="Lato Light" panose="020F0502020204030203"/>
              <a:cs typeface="Lato Light" panose="020F0502020204030203"/>
              <a:sym typeface="Lato Light" panose="020F0502020204030203"/>
            </a:endParaRPr>
          </a:p>
        </p:txBody>
      </p:sp>
      <p:sp>
        <p:nvSpPr>
          <p:cNvPr id="258" name="Google Shape;258;p4"/>
          <p:cNvSpPr txBox="1"/>
          <p:nvPr/>
        </p:nvSpPr>
        <p:spPr>
          <a:xfrm>
            <a:off x="1409700" y="386080"/>
            <a:ext cx="20754975" cy="1751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 smtClean="0">
                <a:solidFill>
                  <a:srgbClr val="FFFF00"/>
                </a:solidFill>
                <a:latin typeface="+mn-lt"/>
                <a:ea typeface="Lato Black" panose="020F0502020204030203"/>
                <a:cs typeface="Lato Black" panose="020F0502020204030203"/>
                <a:sym typeface="Lato Black" panose="020F0502020204030203"/>
              </a:rPr>
              <a:t>5. </a:t>
            </a:r>
            <a:r>
              <a:rPr lang="en-US" sz="6000" b="1" dirty="0" smtClean="0">
                <a:solidFill>
                  <a:schemeClr val="lt1"/>
                </a:solidFill>
                <a:latin typeface="+mn-lt"/>
                <a:ea typeface="Lato Black" panose="020F0502020204030203"/>
                <a:cs typeface="Lato Black" panose="020F0502020204030203"/>
                <a:sym typeface="Lato Black" panose="020F0502020204030203"/>
              </a:rPr>
              <a:t>Listen and repeat all of the shops and services words from exercise 4</a:t>
            </a:r>
            <a:r>
              <a:rPr lang="en-US" sz="6000" b="1" dirty="0">
                <a:solidFill>
                  <a:schemeClr val="bg1"/>
                </a:solidFill>
                <a:latin typeface="+mn-lt"/>
                <a:ea typeface="Lato Black" panose="020F0502020204030203"/>
              </a:rPr>
              <a:t>.</a:t>
            </a:r>
            <a:endParaRPr lang="en-US" sz="6000" b="1" dirty="0" smtClean="0">
              <a:solidFill>
                <a:schemeClr val="bg1"/>
              </a:solidFill>
              <a:latin typeface="+mn-lt"/>
              <a:ea typeface="Lato Black" panose="020F0502020204030203"/>
              <a:cs typeface="Lato Black" panose="020F0502020204030203"/>
              <a:sym typeface="Lato Black" panose="020F0502020204030203"/>
            </a:endParaRPr>
          </a:p>
        </p:txBody>
      </p:sp>
      <p:pic>
        <p:nvPicPr>
          <p:cNvPr id="2" name="Friends Global Grade 10 SB_CD2_2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76" y="3625084"/>
            <a:ext cx="2273300" cy="2273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4868" y="3280279"/>
            <a:ext cx="19399941" cy="7593010"/>
          </a:xfrm>
          <a:prstGeom prst="rect">
            <a:avLst/>
          </a:prstGeom>
          <a:ln w="57150">
            <a:solidFill>
              <a:srgbClr val="FF0000"/>
            </a:solidFill>
            <a:prstDash val="lgDashDot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 panose="020F0502020204030203"/>
              <a:ea typeface="Lato Light" panose="020F0502020204030203"/>
              <a:cs typeface="Lato Light" panose="020F0502020204030203"/>
              <a:sym typeface="Lato Light" panose="020F0502020204030203"/>
            </a:endParaRPr>
          </a:p>
        </p:txBody>
      </p:sp>
      <p:sp>
        <p:nvSpPr>
          <p:cNvPr id="258" name="Google Shape;258;p4"/>
          <p:cNvSpPr txBox="1"/>
          <p:nvPr/>
        </p:nvSpPr>
        <p:spPr>
          <a:xfrm>
            <a:off x="1645103" y="435692"/>
            <a:ext cx="19951565" cy="1751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 smtClean="0">
                <a:solidFill>
                  <a:srgbClr val="FFFF00"/>
                </a:solidFill>
                <a:latin typeface="+mn-lt"/>
                <a:ea typeface="Lato Black" panose="020F0502020204030203"/>
                <a:cs typeface="Lato Black" panose="020F0502020204030203"/>
                <a:sym typeface="Lato Black" panose="020F0502020204030203"/>
              </a:rPr>
              <a:t>6. </a:t>
            </a:r>
            <a:r>
              <a:rPr lang="en-US" sz="6000" b="1" dirty="0" smtClean="0">
                <a:solidFill>
                  <a:schemeClr val="bg1"/>
                </a:solidFill>
                <a:latin typeface="+mn-lt"/>
                <a:ea typeface="Lato Black" panose="020F0502020204030203"/>
                <a:cs typeface="Lato Black" panose="020F0502020204030203"/>
                <a:sym typeface="Lato Black" panose="020F0502020204030203"/>
              </a:rPr>
              <a:t>Listen to four dialogues. Match them with four of the shops and services below</a:t>
            </a:r>
            <a:endParaRPr lang="en-US" sz="6000" b="1" dirty="0" smtClean="0">
              <a:solidFill>
                <a:schemeClr val="bg1"/>
              </a:solidFill>
              <a:latin typeface="+mn-lt"/>
              <a:ea typeface="Lato Black" panose="020F0502020204030203"/>
              <a:cs typeface="Lato Black" panose="020F0502020204030203"/>
              <a:sym typeface="Lato Black" panose="020F0502020204030203"/>
            </a:endParaRPr>
          </a:p>
        </p:txBody>
      </p:sp>
      <p:pic>
        <p:nvPicPr>
          <p:cNvPr id="4" name="Friends Global Grade 10 SB_CD2_2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0" y="943401"/>
            <a:ext cx="1834860" cy="1834860"/>
          </a:xfrm>
          <a:prstGeom prst="rect">
            <a:avLst/>
          </a:prstGeom>
        </p:spPr>
      </p:pic>
      <p:sp>
        <p:nvSpPr>
          <p:cNvPr id="20" name="TextBox 12"/>
          <p:cNvSpPr txBox="1"/>
          <p:nvPr/>
        </p:nvSpPr>
        <p:spPr>
          <a:xfrm>
            <a:off x="12570460" y="5848350"/>
            <a:ext cx="5295265" cy="1198880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F0"/>
            </a:solidFill>
            <a:prstDash val="dashDot"/>
          </a:ln>
        </p:spPr>
        <p:txBody>
          <a:bodyPr wrap="square" rtlCol="0">
            <a:spAutoFit/>
          </a:bodyPr>
          <a:p>
            <a:r>
              <a:rPr lang="en-US" sz="7200" dirty="0" smtClean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Jeweller's</a:t>
            </a:r>
            <a:r>
              <a:rPr lang="en-US" sz="7200" dirty="0" smtClean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endParaRPr lang="en-US" sz="7200" dirty="0" smtClean="0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1" name="TextBox 2"/>
          <p:cNvSpPr txBox="1"/>
          <p:nvPr/>
        </p:nvSpPr>
        <p:spPr>
          <a:xfrm>
            <a:off x="13147675" y="9427210"/>
            <a:ext cx="5447665" cy="1198880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F0"/>
            </a:solidFill>
            <a:prstDash val="dashDot"/>
          </a:ln>
        </p:spPr>
        <p:txBody>
          <a:bodyPr wrap="square" rtlCol="0">
            <a:spAutoFit/>
          </a:bodyPr>
          <a:p>
            <a:r>
              <a:rPr lang="en-US" sz="7200" dirty="0" smtClean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 DIY store </a:t>
            </a:r>
            <a:endParaRPr lang="en-US" sz="7200" dirty="0" smtClean="0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2" name="TextBox 10"/>
          <p:cNvSpPr txBox="1"/>
          <p:nvPr/>
        </p:nvSpPr>
        <p:spPr>
          <a:xfrm>
            <a:off x="15898495" y="11296650"/>
            <a:ext cx="6015990" cy="1198880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F0"/>
            </a:solidFill>
            <a:prstDash val="dashDot"/>
          </a:ln>
        </p:spPr>
        <p:txBody>
          <a:bodyPr wrap="square" rtlCol="0">
            <a:spAutoFit/>
          </a:bodyPr>
          <a:p>
            <a:r>
              <a:rPr lang="en-US" sz="7200" dirty="0" smtClean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 Newsagent’s </a:t>
            </a:r>
            <a:endParaRPr lang="en-US" sz="7200" dirty="0" smtClean="0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3" name="TextBox 11"/>
          <p:cNvSpPr txBox="1"/>
          <p:nvPr/>
        </p:nvSpPr>
        <p:spPr>
          <a:xfrm>
            <a:off x="16003270" y="7637780"/>
            <a:ext cx="5805805" cy="1198880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F0"/>
            </a:solidFill>
            <a:prstDash val="dashDot"/>
          </a:ln>
        </p:spPr>
        <p:txBody>
          <a:bodyPr wrap="square" rtlCol="0">
            <a:spAutoFit/>
          </a:bodyPr>
          <a:p>
            <a:r>
              <a:rPr lang="en-US" sz="7200" dirty="0" smtClean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Clothes shop </a:t>
            </a:r>
            <a:endParaRPr lang="en-US" sz="7200" dirty="0" smtClean="0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6" name="Heart 25"/>
          <p:cNvSpPr/>
          <p:nvPr/>
        </p:nvSpPr>
        <p:spPr>
          <a:xfrm>
            <a:off x="2754630" y="2587625"/>
            <a:ext cx="3935095" cy="2596515"/>
          </a:xfrm>
          <a:prstGeom prst="heart">
            <a:avLst/>
          </a:prstGeom>
          <a:solidFill>
            <a:srgbClr val="00B0F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4400" b="1">
              <a:solidFill>
                <a:srgbClr val="FFFF00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algn="ctr"/>
            <a:r>
              <a:rPr lang="en-US" sz="4400" b="1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Dialogue </a:t>
            </a:r>
            <a:endParaRPr lang="en-US" sz="4400" b="1">
              <a:solidFill>
                <a:srgbClr val="FFFF00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algn="ctr"/>
            <a:r>
              <a:rPr lang="en-US" sz="4400" b="1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1</a:t>
            </a:r>
            <a:endParaRPr lang="en-US" sz="4400" b="1">
              <a:solidFill>
                <a:srgbClr val="FFFF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7" name="Heart 26"/>
          <p:cNvSpPr/>
          <p:nvPr/>
        </p:nvSpPr>
        <p:spPr>
          <a:xfrm>
            <a:off x="2361565" y="7305675"/>
            <a:ext cx="3935095" cy="2515870"/>
          </a:xfrm>
          <a:prstGeom prst="heart">
            <a:avLst/>
          </a:prstGeom>
          <a:solidFill>
            <a:srgbClr val="00B0F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4400" b="1">
              <a:solidFill>
                <a:srgbClr val="FFFF00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algn="ctr"/>
            <a:r>
              <a:rPr lang="en-US" sz="4400" b="1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Dialogue </a:t>
            </a:r>
            <a:endParaRPr lang="en-US" sz="4400" b="1">
              <a:solidFill>
                <a:srgbClr val="FFFF00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algn="ctr"/>
            <a:r>
              <a:rPr lang="en-US" sz="4400" b="1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3</a:t>
            </a:r>
            <a:endParaRPr lang="en-US" sz="4400" b="1">
              <a:solidFill>
                <a:srgbClr val="FFFF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8" name="Heart 27"/>
          <p:cNvSpPr/>
          <p:nvPr/>
        </p:nvSpPr>
        <p:spPr>
          <a:xfrm>
            <a:off x="5594985" y="9821545"/>
            <a:ext cx="3935095" cy="2495550"/>
          </a:xfrm>
          <a:prstGeom prst="heart">
            <a:avLst/>
          </a:prstGeom>
          <a:solidFill>
            <a:srgbClr val="00B0F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4400" b="1">
              <a:solidFill>
                <a:srgbClr val="FFFF00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algn="ctr"/>
            <a:r>
              <a:rPr lang="en-US" sz="4400" b="1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Dialogue </a:t>
            </a:r>
            <a:endParaRPr lang="en-US" sz="4400" b="1">
              <a:solidFill>
                <a:srgbClr val="FFFF00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algn="ctr"/>
            <a:r>
              <a:rPr lang="en-US" sz="4400" b="1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4</a:t>
            </a:r>
            <a:endParaRPr lang="en-US" sz="4400" b="1">
              <a:solidFill>
                <a:srgbClr val="FFFF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9" name="Heart 28"/>
          <p:cNvSpPr/>
          <p:nvPr/>
        </p:nvSpPr>
        <p:spPr>
          <a:xfrm>
            <a:off x="5879465" y="5184140"/>
            <a:ext cx="3772535" cy="2418715"/>
          </a:xfrm>
          <a:prstGeom prst="heart">
            <a:avLst/>
          </a:prstGeom>
          <a:solidFill>
            <a:srgbClr val="00B0F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4400" b="1">
              <a:solidFill>
                <a:srgbClr val="FFFF00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algn="ctr"/>
            <a:r>
              <a:rPr lang="en-US" sz="4400" b="1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Dialogue </a:t>
            </a:r>
            <a:endParaRPr lang="en-US" sz="4400" b="1">
              <a:solidFill>
                <a:srgbClr val="FFFF00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algn="ctr"/>
            <a:r>
              <a:rPr lang="en-US" sz="4400" b="1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2</a:t>
            </a:r>
            <a:endParaRPr lang="en-US" sz="4400" b="1">
              <a:solidFill>
                <a:srgbClr val="FFFF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3808 -0.473194 L -0.0988083 -0.557194 L 0.0261913 -0.473194 L -0.0988083 -0.389194 L -0.223808 -0.473194 Z " pathEditMode="relative" rAng="0" ptsTypes=""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338 -0.484984 C -0.16609 -0.484984 -0.119597 -0.436596 -0.119597 -0.376975 C -0.119597 -0.317353 -0.16609 -0.268965 -0.22338 -0.268965 C -0.280668 -0.268965 -0.327165 -0.317353 -0.327165 -0.376975 C -0.327165 -0.436596 -0.280668 -0.484984 -0.22338 -0.484984 Z " pathEditMode="relative" rAng="0" ptsTypes="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518 0.0428242 L -0.30418 0.00882415 L -0.27018 -0.0821754 L -0.23718 0.00882415 L -0.14618 0.0428242 L -0.23718 0.0768242 L -0.27018 0.167825 L -0.30418 0.0768242 L -0.39518 0.0428242 Z " pathEditMode="relative" rAng="0" ptsTypes="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3835 0.36075 C -0.0403835 0.345798 -0.0193834 0.324198 0.00561663 0.324198 C 0.0426165 0.324198 0.0726167 0.346629 0.0726167 0.374873 C 0.0726167 0.38401 0.0696167 0.392318 0.0636166 0.399795 C 0.0646166 0.399795 -0.0523835 0.511943 -0.0523835 0.512772 C -0.0523835 0.511943 -0.169383 0.399795 -0.168383 0.399795 C -0.174383 0.392318 -0.177383 0.38401 -0.177383 0.374873 C -0.177383 0.346629 -0.147383 0.324198 -0.109384 0.324198 C -0.0853836 0.324198 -0.0643835 0.345798 -0.0523835 0.36075 Z " pathEditMode="relative" rAng="0" ptsTypes="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11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1" grpId="0" animBg="1"/>
      <p:bldP spid="22" grpId="0" animBg="1"/>
      <p:bldP spid="23" grpId="0" animBg="1"/>
      <p:bldP spid="20" grpId="0" animBg="1"/>
    </p:bldLst>
  </p:timing>
</p:sld>
</file>

<file path=ppt/theme/theme1.xml><?xml version="1.0" encoding="utf-8"?>
<a:theme xmlns:a="http://schemas.openxmlformats.org/drawingml/2006/main" name="Default Theme">
  <a:themeElements>
    <a:clrScheme name="Innovation - Light Version">
      <a:dk1>
        <a:srgbClr val="737572"/>
      </a:dk1>
      <a:lt1>
        <a:srgbClr val="FFFFFF"/>
      </a:lt1>
      <a:dk2>
        <a:srgbClr val="445469"/>
      </a:dk2>
      <a:lt2>
        <a:srgbClr val="FFFFFF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6D6F6B"/>
      </a:accent6>
      <a:hlink>
        <a:srgbClr val="1E9272"/>
      </a:hlink>
      <a:folHlink>
        <a:srgbClr val="AC262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2148</Words>
  <Application>WPS Presentation</Application>
  <PresentationFormat>Custom</PresentationFormat>
  <Paragraphs>118</Paragraphs>
  <Slides>13</Slides>
  <Notes>15</Notes>
  <HiddenSlides>0</HiddenSlides>
  <MMClips>12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9" baseType="lpstr">
      <vt:lpstr>Arial</vt:lpstr>
      <vt:lpstr>SimSun</vt:lpstr>
      <vt:lpstr>Wingdings</vt:lpstr>
      <vt:lpstr>Arial</vt:lpstr>
      <vt:lpstr>Lato Light</vt:lpstr>
      <vt:lpstr>Lato</vt:lpstr>
      <vt:lpstr>Lato Black</vt:lpstr>
      <vt:lpstr>Calibri</vt:lpstr>
      <vt:lpstr>Harlow Solid Italic</vt:lpstr>
      <vt:lpstr>Comic Sans MS</vt:lpstr>
      <vt:lpstr>Berlin Sans FB</vt:lpstr>
      <vt:lpstr>Microsoft YaHei</vt:lpstr>
      <vt:lpstr>Arial Unicode MS</vt:lpstr>
      <vt:lpstr>Cooper Black</vt:lpstr>
      <vt:lpstr>.VnAristote</vt:lpstr>
      <vt:lpstr>Default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Jetfabrik</dc:creator>
  <cp:lastModifiedBy>Admin</cp:lastModifiedBy>
  <cp:revision>190</cp:revision>
  <dcterms:created xsi:type="dcterms:W3CDTF">2014-11-12T21:47:00Z</dcterms:created>
  <dcterms:modified xsi:type="dcterms:W3CDTF">2023-02-15T07:34:41Z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EFD0FA3C9F1645B0956958C3FC18D06D</vt:lpwstr>
  </property>
  <property fmtid="{D5CDD505-2E9C-101B-9397-08002B2CF9AE}" pid="3" name="KSOProductBuildVer">
    <vt:lpwstr>1033-11.2.0.11219</vt:lpwstr>
  </property>
</Properties>
</file>