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7" r:id="rId3"/>
    <p:sldId id="361" r:id="rId4"/>
    <p:sldId id="316" r:id="rId5"/>
    <p:sldId id="317" r:id="rId6"/>
    <p:sldId id="356" r:id="rId7"/>
    <p:sldId id="358" r:id="rId8"/>
    <p:sldId id="321" r:id="rId9"/>
    <p:sldId id="344" r:id="rId10"/>
    <p:sldId id="345" r:id="rId11"/>
    <p:sldId id="357" r:id="rId12"/>
    <p:sldId id="342" r:id="rId13"/>
    <p:sldId id="338" r:id="rId14"/>
    <p:sldId id="347" r:id="rId15"/>
    <p:sldId id="351" r:id="rId16"/>
    <p:sldId id="352" r:id="rId17"/>
    <p:sldId id="353" r:id="rId18"/>
    <p:sldId id="354" r:id="rId19"/>
    <p:sldId id="355" r:id="rId20"/>
    <p:sldId id="346" r:id="rId21"/>
    <p:sldId id="348" r:id="rId22"/>
    <p:sldId id="349" r:id="rId23"/>
    <p:sldId id="350" r:id="rId24"/>
    <p:sldId id="261" r:id="rId2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31B17"/>
    <a:srgbClr val="3740F3"/>
    <a:srgbClr val="EF4BC4"/>
    <a:srgbClr val="E42C58"/>
    <a:srgbClr val="F7A7E2"/>
    <a:srgbClr val="E7FFFF"/>
    <a:srgbClr val="FFDDAB"/>
    <a:srgbClr val="FFC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 autoAdjust="0"/>
    <p:restoredTop sz="93369" autoAdjust="0"/>
  </p:normalViewPr>
  <p:slideViewPr>
    <p:cSldViewPr>
      <p:cViewPr varScale="1">
        <p:scale>
          <a:sx n="63" d="100"/>
          <a:sy n="63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h" userId="5d99aac6d38a4040" providerId="LiveId" clId="{F842F2B5-5113-4734-821A-D4730A96B00B}"/>
    <pc:docChg chg="custSel delSld modSld">
      <pc:chgData name="vinh" userId="5d99aac6d38a4040" providerId="LiveId" clId="{F842F2B5-5113-4734-821A-D4730A96B00B}" dt="2021-11-10T01:57:08.073" v="272" actId="20577"/>
      <pc:docMkLst>
        <pc:docMk/>
      </pc:docMkLst>
      <pc:sldChg chg="addSp modSp mod modAnim">
        <pc:chgData name="vinh" userId="5d99aac6d38a4040" providerId="LiveId" clId="{F842F2B5-5113-4734-821A-D4730A96B00B}" dt="2021-11-10T01:57:08.073" v="272" actId="20577"/>
        <pc:sldMkLst>
          <pc:docMk/>
          <pc:sldMk cId="0" sldId="257"/>
        </pc:sldMkLst>
        <pc:spChg chg="mod">
          <ac:chgData name="vinh" userId="5d99aac6d38a4040" providerId="LiveId" clId="{F842F2B5-5113-4734-821A-D4730A96B00B}" dt="2021-11-10T01:57:08.073" v="272" actId="20577"/>
          <ac:spMkLst>
            <pc:docMk/>
            <pc:sldMk cId="0" sldId="257"/>
            <ac:spMk id="5" creationId="{00000000-0000-0000-0000-000000000000}"/>
          </ac:spMkLst>
        </pc:spChg>
        <pc:picChg chg="add mod">
          <ac:chgData name="vinh" userId="5d99aac6d38a4040" providerId="LiveId" clId="{F842F2B5-5113-4734-821A-D4730A96B00B}" dt="2021-11-07T06:01:10.738" v="1" actId="1076"/>
          <ac:picMkLst>
            <pc:docMk/>
            <pc:sldMk cId="0" sldId="257"/>
            <ac:picMk id="7" creationId="{E6DC0986-808F-4716-BD13-9386BF7CBEB1}"/>
          </ac:picMkLst>
        </pc:picChg>
      </pc:sldChg>
      <pc:sldChg chg="modSp modAnim">
        <pc:chgData name="vinh" userId="5d99aac6d38a4040" providerId="LiveId" clId="{F842F2B5-5113-4734-821A-D4730A96B00B}" dt="2021-11-09T13:28:42.421" v="233" actId="20577"/>
        <pc:sldMkLst>
          <pc:docMk/>
          <pc:sldMk cId="0" sldId="267"/>
        </pc:sldMkLst>
        <pc:spChg chg="mod">
          <ac:chgData name="vinh" userId="5d99aac6d38a4040" providerId="LiveId" clId="{F842F2B5-5113-4734-821A-D4730A96B00B}" dt="2021-11-09T13:28:42.421" v="233" actId="20577"/>
          <ac:spMkLst>
            <pc:docMk/>
            <pc:sldMk cId="0" sldId="267"/>
            <ac:spMk id="7" creationId="{00000000-0000-0000-0000-000000000000}"/>
          </ac:spMkLst>
        </pc:spChg>
      </pc:sldChg>
      <pc:sldChg chg="del">
        <pc:chgData name="vinh" userId="5d99aac6d38a4040" providerId="LiveId" clId="{F842F2B5-5113-4734-821A-D4730A96B00B}" dt="2021-11-08T08:00:25.872" v="31" actId="2696"/>
        <pc:sldMkLst>
          <pc:docMk/>
          <pc:sldMk cId="0" sldId="314"/>
        </pc:sldMkLst>
      </pc:sldChg>
      <pc:sldChg chg="addSp delSp modSp mod delAnim modAnim">
        <pc:chgData name="vinh" userId="5d99aac6d38a4040" providerId="LiveId" clId="{F842F2B5-5113-4734-821A-D4730A96B00B}" dt="2021-11-09T08:12:08.704" v="51" actId="1076"/>
        <pc:sldMkLst>
          <pc:docMk/>
          <pc:sldMk cId="0" sldId="316"/>
        </pc:sldMkLst>
        <pc:spChg chg="del mod">
          <ac:chgData name="vinh" userId="5d99aac6d38a4040" providerId="LiveId" clId="{F842F2B5-5113-4734-821A-D4730A96B00B}" dt="2021-11-09T08:11:16.145" v="41" actId="478"/>
          <ac:spMkLst>
            <pc:docMk/>
            <pc:sldMk cId="0" sldId="316"/>
            <ac:spMk id="13" creationId="{00000000-0000-0000-0000-000000000000}"/>
          </ac:spMkLst>
        </pc:spChg>
        <pc:spChg chg="del">
          <ac:chgData name="vinh" userId="5d99aac6d38a4040" providerId="LiveId" clId="{F842F2B5-5113-4734-821A-D4730A96B00B}" dt="2021-11-09T08:11:19.281" v="42" actId="478"/>
          <ac:spMkLst>
            <pc:docMk/>
            <pc:sldMk cId="0" sldId="316"/>
            <ac:spMk id="15" creationId="{00000000-0000-0000-0000-000000000000}"/>
          </ac:spMkLst>
        </pc:spChg>
        <pc:picChg chg="add mod">
          <ac:chgData name="vinh" userId="5d99aac6d38a4040" providerId="LiveId" clId="{F842F2B5-5113-4734-821A-D4730A96B00B}" dt="2021-11-09T08:11:42.546" v="45" actId="1076"/>
          <ac:picMkLst>
            <pc:docMk/>
            <pc:sldMk cId="0" sldId="316"/>
            <ac:picMk id="12" creationId="{D7C57D5F-93E2-4B5B-971B-E47388C78D29}"/>
          </ac:picMkLst>
        </pc:picChg>
        <pc:picChg chg="del">
          <ac:chgData name="vinh" userId="5d99aac6d38a4040" providerId="LiveId" clId="{F842F2B5-5113-4734-821A-D4730A96B00B}" dt="2021-11-07T06:03:22.626" v="2" actId="478"/>
          <ac:picMkLst>
            <pc:docMk/>
            <pc:sldMk cId="0" sldId="316"/>
            <ac:picMk id="16" creationId="{00000000-0000-0000-0000-000000000000}"/>
          </ac:picMkLst>
        </pc:picChg>
        <pc:picChg chg="add mod">
          <ac:chgData name="vinh" userId="5d99aac6d38a4040" providerId="LiveId" clId="{F842F2B5-5113-4734-821A-D4730A96B00B}" dt="2021-11-09T08:12:08.704" v="51" actId="1076"/>
          <ac:picMkLst>
            <pc:docMk/>
            <pc:sldMk cId="0" sldId="316"/>
            <ac:picMk id="16" creationId="{33CC8F7B-3E98-4154-9CD5-D725DF72CA3F}"/>
          </ac:picMkLst>
        </pc:picChg>
        <pc:picChg chg="del">
          <ac:chgData name="vinh" userId="5d99aac6d38a4040" providerId="LiveId" clId="{F842F2B5-5113-4734-821A-D4730A96B00B}" dt="2021-11-07T06:03:24.566" v="3" actId="478"/>
          <ac:picMkLst>
            <pc:docMk/>
            <pc:sldMk cId="0" sldId="316"/>
            <ac:picMk id="17" creationId="{00000000-0000-0000-0000-000000000000}"/>
          </ac:picMkLst>
        </pc:picChg>
      </pc:sldChg>
      <pc:sldChg chg="addSp delSp modSp mod delAnim modAnim">
        <pc:chgData name="vinh" userId="5d99aac6d38a4040" providerId="LiveId" clId="{F842F2B5-5113-4734-821A-D4730A96B00B}" dt="2021-11-09T08:12:00.398" v="46" actId="21"/>
        <pc:sldMkLst>
          <pc:docMk/>
          <pc:sldMk cId="0" sldId="317"/>
        </pc:sldMkLst>
        <pc:picChg chg="add mod">
          <ac:chgData name="vinh" userId="5d99aac6d38a4040" providerId="LiveId" clId="{F842F2B5-5113-4734-821A-D4730A96B00B}" dt="2021-11-07T06:37:23.732" v="17" actId="1076"/>
          <ac:picMkLst>
            <pc:docMk/>
            <pc:sldMk cId="0" sldId="317"/>
            <ac:picMk id="2" creationId="{E476B22E-A3A4-4F09-99A9-AF3E2DD453E4}"/>
          </ac:picMkLst>
        </pc:picChg>
        <pc:picChg chg="add mod">
          <ac:chgData name="vinh" userId="5d99aac6d38a4040" providerId="LiveId" clId="{F842F2B5-5113-4734-821A-D4730A96B00B}" dt="2021-11-07T07:52:17.645" v="20" actId="1076"/>
          <ac:picMkLst>
            <pc:docMk/>
            <pc:sldMk cId="0" sldId="317"/>
            <ac:picMk id="3" creationId="{0CB41AF5-96ED-4240-9A87-6BA71F327204}"/>
          </ac:picMkLst>
        </pc:picChg>
        <pc:picChg chg="add del mod">
          <ac:chgData name="vinh" userId="5d99aac6d38a4040" providerId="LiveId" clId="{F842F2B5-5113-4734-821A-D4730A96B00B}" dt="2021-11-07T06:37:17.598" v="16" actId="478"/>
          <ac:picMkLst>
            <pc:docMk/>
            <pc:sldMk cId="0" sldId="317"/>
            <ac:picMk id="4" creationId="{BBFAAA05-A702-4AE4-BB1D-5DC9DB3C3DE5}"/>
          </ac:picMkLst>
        </pc:picChg>
        <pc:picChg chg="add del mod">
          <ac:chgData name="vinh" userId="5d99aac6d38a4040" providerId="LiveId" clId="{F842F2B5-5113-4734-821A-D4730A96B00B}" dt="2021-11-09T08:11:31.117" v="43" actId="21"/>
          <ac:picMkLst>
            <pc:docMk/>
            <pc:sldMk cId="0" sldId="317"/>
            <ac:picMk id="5" creationId="{5D2E8EC3-BD46-4672-AE89-4FBD4811B24A}"/>
          </ac:picMkLst>
        </pc:picChg>
        <pc:picChg chg="add del mod">
          <ac:chgData name="vinh" userId="5d99aac6d38a4040" providerId="LiveId" clId="{F842F2B5-5113-4734-821A-D4730A96B00B}" dt="2021-11-09T08:12:00.398" v="46" actId="21"/>
          <ac:picMkLst>
            <pc:docMk/>
            <pc:sldMk cId="0" sldId="317"/>
            <ac:picMk id="6" creationId="{EEE92182-95D3-493B-980B-F44FE4BDC7FB}"/>
          </ac:picMkLst>
        </pc:picChg>
        <pc:picChg chg="mod">
          <ac:chgData name="vinh" userId="5d99aac6d38a4040" providerId="LiveId" clId="{F842F2B5-5113-4734-821A-D4730A96B00B}" dt="2021-11-07T07:52:34.049" v="22" actId="1076"/>
          <ac:picMkLst>
            <pc:docMk/>
            <pc:sldMk cId="0" sldId="317"/>
            <ac:picMk id="7198" creationId="{00000000-0000-0000-0000-000000000000}"/>
          </ac:picMkLst>
        </pc:picChg>
      </pc:sldChg>
      <pc:sldChg chg="addSp delSp modSp del mod delAnim modAnim">
        <pc:chgData name="vinh" userId="5d99aac6d38a4040" providerId="LiveId" clId="{F842F2B5-5113-4734-821A-D4730A96B00B}" dt="2021-11-08T08:00:43.795" v="32" actId="2696"/>
        <pc:sldMkLst>
          <pc:docMk/>
          <pc:sldMk cId="0" sldId="337"/>
        </pc:sldMkLst>
        <pc:picChg chg="add mod">
          <ac:chgData name="vinh" userId="5d99aac6d38a4040" providerId="LiveId" clId="{F842F2B5-5113-4734-821A-D4730A96B00B}" dt="2021-11-07T09:14:16.633" v="26" actId="1076"/>
          <ac:picMkLst>
            <pc:docMk/>
            <pc:sldMk cId="0" sldId="337"/>
            <ac:picMk id="2" creationId="{011293E8-9647-4F66-B121-0B98142EEB3C}"/>
          </ac:picMkLst>
        </pc:picChg>
        <pc:picChg chg="add mod">
          <ac:chgData name="vinh" userId="5d99aac6d38a4040" providerId="LiveId" clId="{F842F2B5-5113-4734-821A-D4730A96B00B}" dt="2021-11-07T09:14:30.419" v="28" actId="1076"/>
          <ac:picMkLst>
            <pc:docMk/>
            <pc:sldMk cId="0" sldId="337"/>
            <ac:picMk id="3" creationId="{6F248602-9E5B-4E42-8641-3CBC84BDD866}"/>
          </ac:picMkLst>
        </pc:picChg>
        <pc:picChg chg="add mod">
          <ac:chgData name="vinh" userId="5d99aac6d38a4040" providerId="LiveId" clId="{F842F2B5-5113-4734-821A-D4730A96B00B}" dt="2021-11-07T09:14:42.815" v="30" actId="1076"/>
          <ac:picMkLst>
            <pc:docMk/>
            <pc:sldMk cId="0" sldId="337"/>
            <ac:picMk id="4" creationId="{BC7A1637-BA5D-4764-9C91-B7E2FB37759C}"/>
          </ac:picMkLst>
        </pc:picChg>
        <pc:picChg chg="del">
          <ac:chgData name="vinh" userId="5d99aac6d38a4040" providerId="LiveId" clId="{F842F2B5-5113-4734-821A-D4730A96B00B}" dt="2021-11-07T06:06:15.226" v="10" actId="478"/>
          <ac:picMkLst>
            <pc:docMk/>
            <pc:sldMk cId="0" sldId="337"/>
            <ac:picMk id="11" creationId="{00000000-0000-0000-0000-000000000000}"/>
          </ac:picMkLst>
        </pc:picChg>
        <pc:picChg chg="del">
          <ac:chgData name="vinh" userId="5d99aac6d38a4040" providerId="LiveId" clId="{F842F2B5-5113-4734-821A-D4730A96B00B}" dt="2021-11-07T06:06:16.744" v="11" actId="478"/>
          <ac:picMkLst>
            <pc:docMk/>
            <pc:sldMk cId="0" sldId="337"/>
            <ac:picMk id="12" creationId="{00000000-0000-0000-0000-000000000000}"/>
          </ac:picMkLst>
        </pc:picChg>
        <pc:picChg chg="del">
          <ac:chgData name="vinh" userId="5d99aac6d38a4040" providerId="LiveId" clId="{F842F2B5-5113-4734-821A-D4730A96B00B}" dt="2021-11-07T06:06:18.615" v="12" actId="478"/>
          <ac:picMkLst>
            <pc:docMk/>
            <pc:sldMk cId="0" sldId="337"/>
            <ac:picMk id="13" creationId="{00000000-0000-0000-0000-000000000000}"/>
          </ac:picMkLst>
        </pc:picChg>
      </pc:sldChg>
      <pc:sldChg chg="modSp">
        <pc:chgData name="vinh" userId="5d99aac6d38a4040" providerId="LiveId" clId="{F842F2B5-5113-4734-821A-D4730A96B00B}" dt="2021-11-09T08:23:56.970" v="53" actId="207"/>
        <pc:sldMkLst>
          <pc:docMk/>
          <pc:sldMk cId="0" sldId="342"/>
        </pc:sldMkLst>
        <pc:spChg chg="mod">
          <ac:chgData name="vinh" userId="5d99aac6d38a4040" providerId="LiveId" clId="{F842F2B5-5113-4734-821A-D4730A96B00B}" dt="2021-11-09T08:23:56.970" v="53" actId="207"/>
          <ac:spMkLst>
            <pc:docMk/>
            <pc:sldMk cId="0" sldId="342"/>
            <ac:spMk id="6" creationId="{00000000-0000-0000-0000-000000000000}"/>
          </ac:spMkLst>
        </pc:spChg>
      </pc:sldChg>
      <pc:sldChg chg="modAnim">
        <pc:chgData name="vinh" userId="5d99aac6d38a4040" providerId="LiveId" clId="{F842F2B5-5113-4734-821A-D4730A96B00B}" dt="2021-11-08T08:05:18.280" v="39"/>
        <pc:sldMkLst>
          <pc:docMk/>
          <pc:sldMk cId="0" sldId="344"/>
        </pc:sldMkLst>
      </pc:sldChg>
      <pc:sldChg chg="delSp modSp mod delAnim">
        <pc:chgData name="vinh" userId="5d99aac6d38a4040" providerId="LiveId" clId="{F842F2B5-5113-4734-821A-D4730A96B00B}" dt="2021-11-09T13:57:33.889" v="271" actId="20577"/>
        <pc:sldMkLst>
          <pc:docMk/>
          <pc:sldMk cId="0" sldId="348"/>
        </pc:sldMkLst>
        <pc:spChg chg="del">
          <ac:chgData name="vinh" userId="5d99aac6d38a4040" providerId="LiveId" clId="{F842F2B5-5113-4734-821A-D4730A96B00B}" dt="2021-11-09T13:56:08.160" v="249" actId="478"/>
          <ac:spMkLst>
            <pc:docMk/>
            <pc:sldMk cId="0" sldId="348"/>
            <ac:spMk id="7" creationId="{00000000-0000-0000-0000-000000000000}"/>
          </ac:spMkLst>
        </pc:spChg>
        <pc:spChg chg="del mod">
          <ac:chgData name="vinh" userId="5d99aac6d38a4040" providerId="LiveId" clId="{F842F2B5-5113-4734-821A-D4730A96B00B}" dt="2021-11-09T13:55:48.419" v="244" actId="478"/>
          <ac:spMkLst>
            <pc:docMk/>
            <pc:sldMk cId="0" sldId="348"/>
            <ac:spMk id="9" creationId="{00000000-0000-0000-0000-000000000000}"/>
          </ac:spMkLst>
        </pc:spChg>
        <pc:spChg chg="del mod">
          <ac:chgData name="vinh" userId="5d99aac6d38a4040" providerId="LiveId" clId="{F842F2B5-5113-4734-821A-D4730A96B00B}" dt="2021-11-09T13:56:00.809" v="247" actId="478"/>
          <ac:spMkLst>
            <pc:docMk/>
            <pc:sldMk cId="0" sldId="348"/>
            <ac:spMk id="10" creationId="{00000000-0000-0000-0000-000000000000}"/>
          </ac:spMkLst>
        </pc:spChg>
        <pc:spChg chg="del mod">
          <ac:chgData name="vinh" userId="5d99aac6d38a4040" providerId="LiveId" clId="{F842F2B5-5113-4734-821A-D4730A96B00B}" dt="2021-11-09T13:55:26.859" v="239" actId="478"/>
          <ac:spMkLst>
            <pc:docMk/>
            <pc:sldMk cId="0" sldId="348"/>
            <ac:spMk id="11" creationId="{00000000-0000-0000-0000-000000000000}"/>
          </ac:spMkLst>
        </pc:spChg>
        <pc:spChg chg="mod">
          <ac:chgData name="vinh" userId="5d99aac6d38a4040" providerId="LiveId" clId="{F842F2B5-5113-4734-821A-D4730A96B00B}" dt="2021-11-09T13:57:11.757" v="264" actId="14100"/>
          <ac:spMkLst>
            <pc:docMk/>
            <pc:sldMk cId="0" sldId="348"/>
            <ac:spMk id="13" creationId="{00000000-0000-0000-0000-000000000000}"/>
          </ac:spMkLst>
        </pc:spChg>
        <pc:spChg chg="del">
          <ac:chgData name="vinh" userId="5d99aac6d38a4040" providerId="LiveId" clId="{F842F2B5-5113-4734-821A-D4730A96B00B}" dt="2021-11-09T13:55:51.394" v="245" actId="478"/>
          <ac:spMkLst>
            <pc:docMk/>
            <pc:sldMk cId="0" sldId="348"/>
            <ac:spMk id="15" creationId="{00000000-0000-0000-0000-000000000000}"/>
          </ac:spMkLst>
        </pc:spChg>
        <pc:spChg chg="mod">
          <ac:chgData name="vinh" userId="5d99aac6d38a4040" providerId="LiveId" clId="{F842F2B5-5113-4734-821A-D4730A96B00B}" dt="2021-11-09T13:56:44.026" v="256" actId="14100"/>
          <ac:spMkLst>
            <pc:docMk/>
            <pc:sldMk cId="0" sldId="348"/>
            <ac:spMk id="16" creationId="{00000000-0000-0000-0000-000000000000}"/>
          </ac:spMkLst>
        </pc:spChg>
        <pc:spChg chg="del">
          <ac:chgData name="vinh" userId="5d99aac6d38a4040" providerId="LiveId" clId="{F842F2B5-5113-4734-821A-D4730A96B00B}" dt="2021-11-09T13:56:03.382" v="248" actId="478"/>
          <ac:spMkLst>
            <pc:docMk/>
            <pc:sldMk cId="0" sldId="348"/>
            <ac:spMk id="17" creationId="{00000000-0000-0000-0000-000000000000}"/>
          </ac:spMkLst>
        </pc:spChg>
        <pc:spChg chg="del">
          <ac:chgData name="vinh" userId="5d99aac6d38a4040" providerId="LiveId" clId="{F842F2B5-5113-4734-821A-D4730A96B00B}" dt="2021-11-09T13:56:19.972" v="251" actId="478"/>
          <ac:spMkLst>
            <pc:docMk/>
            <pc:sldMk cId="0" sldId="348"/>
            <ac:spMk id="18" creationId="{00000000-0000-0000-0000-000000000000}"/>
          </ac:spMkLst>
        </pc:spChg>
        <pc:spChg chg="del">
          <ac:chgData name="vinh" userId="5d99aac6d38a4040" providerId="LiveId" clId="{F842F2B5-5113-4734-821A-D4730A96B00B}" dt="2021-11-09T13:55:30.666" v="240" actId="478"/>
          <ac:spMkLst>
            <pc:docMk/>
            <pc:sldMk cId="0" sldId="348"/>
            <ac:spMk id="19" creationId="{00000000-0000-0000-0000-000000000000}"/>
          </ac:spMkLst>
        </pc:spChg>
        <pc:spChg chg="del">
          <ac:chgData name="vinh" userId="5d99aac6d38a4040" providerId="LiveId" clId="{F842F2B5-5113-4734-821A-D4730A96B00B}" dt="2021-11-09T13:56:24.736" v="252" actId="478"/>
          <ac:spMkLst>
            <pc:docMk/>
            <pc:sldMk cId="0" sldId="348"/>
            <ac:spMk id="22" creationId="{00000000-0000-0000-0000-000000000000}"/>
          </ac:spMkLst>
        </pc:spChg>
        <pc:spChg chg="del mod">
          <ac:chgData name="vinh" userId="5d99aac6d38a4040" providerId="LiveId" clId="{F842F2B5-5113-4734-821A-D4730A96B00B}" dt="2021-11-09T13:56:13.822" v="250" actId="478"/>
          <ac:spMkLst>
            <pc:docMk/>
            <pc:sldMk cId="0" sldId="348"/>
            <ac:spMk id="23" creationId="{00000000-0000-0000-0000-000000000000}"/>
          </ac:spMkLst>
        </pc:spChg>
        <pc:spChg chg="mod">
          <ac:chgData name="vinh" userId="5d99aac6d38a4040" providerId="LiveId" clId="{F842F2B5-5113-4734-821A-D4730A96B00B}" dt="2021-11-09T13:57:14.522" v="265" actId="20577"/>
          <ac:spMkLst>
            <pc:docMk/>
            <pc:sldMk cId="0" sldId="348"/>
            <ac:spMk id="24" creationId="{00000000-0000-0000-0000-000000000000}"/>
          </ac:spMkLst>
        </pc:spChg>
        <pc:spChg chg="mod">
          <ac:chgData name="vinh" userId="5d99aac6d38a4040" providerId="LiveId" clId="{F842F2B5-5113-4734-821A-D4730A96B00B}" dt="2021-11-09T13:57:33.889" v="271" actId="20577"/>
          <ac:spMkLst>
            <pc:docMk/>
            <pc:sldMk cId="0" sldId="348"/>
            <ac:spMk id="25" creationId="{00000000-0000-0000-0000-000000000000}"/>
          </ac:spMkLst>
        </pc:spChg>
        <pc:spChg chg="mod">
          <ac:chgData name="vinh" userId="5d99aac6d38a4040" providerId="LiveId" clId="{F842F2B5-5113-4734-821A-D4730A96B00B}" dt="2021-11-09T13:57:25.925" v="267" actId="1076"/>
          <ac:spMkLst>
            <pc:docMk/>
            <pc:sldMk cId="0" sldId="348"/>
            <ac:spMk id="26" creationId="{00000000-0000-0000-0000-000000000000}"/>
          </ac:spMkLst>
        </pc:spChg>
        <pc:spChg chg="del">
          <ac:chgData name="vinh" userId="5d99aac6d38a4040" providerId="LiveId" clId="{F842F2B5-5113-4734-821A-D4730A96B00B}" dt="2021-11-09T13:56:27.135" v="253" actId="478"/>
          <ac:spMkLst>
            <pc:docMk/>
            <pc:sldMk cId="0" sldId="348"/>
            <ac:spMk id="27" creationId="{00000000-0000-0000-0000-000000000000}"/>
          </ac:spMkLst>
        </pc:spChg>
        <pc:spChg chg="mod">
          <ac:chgData name="vinh" userId="5d99aac6d38a4040" providerId="LiveId" clId="{F842F2B5-5113-4734-821A-D4730A96B00B}" dt="2021-11-09T13:57:04.123" v="262" actId="1076"/>
          <ac:spMkLst>
            <pc:docMk/>
            <pc:sldMk cId="0" sldId="348"/>
            <ac:spMk id="28" creationId="{00000000-0000-0000-0000-000000000000}"/>
          </ac:spMkLst>
        </pc:spChg>
        <pc:spChg chg="del">
          <ac:chgData name="vinh" userId="5d99aac6d38a4040" providerId="LiveId" clId="{F842F2B5-5113-4734-821A-D4730A96B00B}" dt="2021-11-09T13:56:30.192" v="254" actId="478"/>
          <ac:spMkLst>
            <pc:docMk/>
            <pc:sldMk cId="0" sldId="348"/>
            <ac:spMk id="29" creationId="{00000000-0000-0000-0000-000000000000}"/>
          </ac:spMkLst>
        </pc:spChg>
      </pc:sldChg>
      <pc:sldChg chg="modAnim">
        <pc:chgData name="vinh" userId="5d99aac6d38a4040" providerId="LiveId" clId="{F842F2B5-5113-4734-821A-D4730A96B00B}" dt="2021-11-09T08:35:08.186" v="191"/>
        <pc:sldMkLst>
          <pc:docMk/>
          <pc:sldMk cId="0" sldId="353"/>
        </pc:sldMkLst>
      </pc:sldChg>
      <pc:sldChg chg="modSp">
        <pc:chgData name="vinh" userId="5d99aac6d38a4040" providerId="LiveId" clId="{F842F2B5-5113-4734-821A-D4730A96B00B}" dt="2021-11-09T08:34:40.093" v="185" actId="20577"/>
        <pc:sldMkLst>
          <pc:docMk/>
          <pc:sldMk cId="0" sldId="354"/>
        </pc:sldMkLst>
        <pc:spChg chg="mod">
          <ac:chgData name="vinh" userId="5d99aac6d38a4040" providerId="LiveId" clId="{F842F2B5-5113-4734-821A-D4730A96B00B}" dt="2021-11-09T08:34:40.093" v="185" actId="20577"/>
          <ac:spMkLst>
            <pc:docMk/>
            <pc:sldMk cId="0" sldId="354"/>
            <ac:spMk id="3" creationId="{00000000-0000-0000-0000-000000000000}"/>
          </ac:spMkLst>
        </pc:spChg>
      </pc:sldChg>
      <pc:sldChg chg="modSp mod">
        <pc:chgData name="vinh" userId="5d99aac6d38a4040" providerId="LiveId" clId="{F842F2B5-5113-4734-821A-D4730A96B00B}" dt="2021-11-09T13:32:58.061" v="236" actId="20577"/>
        <pc:sldMkLst>
          <pc:docMk/>
          <pc:sldMk cId="0" sldId="361"/>
        </pc:sldMkLst>
        <pc:spChg chg="mod">
          <ac:chgData name="vinh" userId="5d99aac6d38a4040" providerId="LiveId" clId="{F842F2B5-5113-4734-821A-D4730A96B00B}" dt="2021-11-09T13:32:58.061" v="236" actId="20577"/>
          <ac:spMkLst>
            <pc:docMk/>
            <pc:sldMk cId="0" sldId="361"/>
            <ac:spMk id="9" creationId="{00000000-0000-0000-0000-000000000000}"/>
          </ac:spMkLst>
        </pc:spChg>
        <pc:spChg chg="mod">
          <ac:chgData name="vinh" userId="5d99aac6d38a4040" providerId="LiveId" clId="{F842F2B5-5113-4734-821A-D4730A96B00B}" dt="2021-11-09T13:30:33.249" v="234" actId="20577"/>
          <ac:spMkLst>
            <pc:docMk/>
            <pc:sldMk cId="0" sldId="361"/>
            <ac:spMk id="2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EB13E6-8385-4446-89C1-0AD0E86578DC}" type="datetimeFigureOut">
              <a:rPr lang="zh-CN" altLang="en-US"/>
              <a:pPr>
                <a:defRPr/>
              </a:pPr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6602D6-9045-4053-AF97-ADEAF03604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D00496-EC1E-45D7-BCDE-D7B15EA4F145}" type="datetimeFigureOut">
              <a:rPr lang="zh-CN" altLang="en-US"/>
              <a:pPr>
                <a:defRPr/>
              </a:pPr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D0571E-8D36-49CF-9491-B199AFAF40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4E080D-8983-4FD1-B73A-A1AB36EC693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Back to school</a:t>
            </a:r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F7ADFE-3A46-4151-922D-EE9B3D73C53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Back to school</a:t>
            </a:r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F7ADFE-3A46-4151-922D-EE9B3D73C53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A76CC1-D9C6-4E5B-AED2-D7CE9E89423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返校1-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67417-B27B-4386-9A73-DF61AD5937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BC7AC-6C8D-489E-B830-42D451FB68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BF509-DA21-4CF2-8171-A1EBC8B4CB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87D66-91D7-45CA-AA79-E0E6FD8155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广告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57050-B139-4BB8-AE90-3F053F53B9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5B26-2C13-404A-9704-BD424CA808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9FDA5-D06A-4C8F-B8E4-2050F2EC4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431E3-430E-4A6E-A74D-B11493DE1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1CF6-A247-4A67-9D58-ABD1533A03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1E895-1D79-468C-B2EC-21B5C102C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6" descr="bs_05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0113" y="1928813"/>
            <a:ext cx="3163887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sb_0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5143500"/>
            <a:ext cx="1012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任意多边形 7"/>
          <p:cNvSpPr/>
          <p:nvPr userDrawn="1"/>
        </p:nvSpPr>
        <p:spPr>
          <a:xfrm>
            <a:off x="6429375" y="357188"/>
            <a:ext cx="2286000" cy="164306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任意多边形 8"/>
          <p:cNvSpPr/>
          <p:nvPr userDrawn="1"/>
        </p:nvSpPr>
        <p:spPr>
          <a:xfrm>
            <a:off x="4572000" y="3500438"/>
            <a:ext cx="1677988" cy="12795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" name="图片 9" descr="未标题-1_1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63"/>
            <a:ext cx="15001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113" y="1928813"/>
            <a:ext cx="3163887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2" descr="sb_06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5143500"/>
            <a:ext cx="1012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F0D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7" descr="返校2_0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4214813"/>
            <a:ext cx="31432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sb_0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286375"/>
            <a:ext cx="1012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13"/>
          <p:cNvGrpSpPr>
            <a:grpSpLocks/>
          </p:cNvGrpSpPr>
          <p:nvPr userDrawn="1"/>
        </p:nvGrpSpPr>
        <p:grpSpPr bwMode="auto">
          <a:xfrm>
            <a:off x="6572250" y="3159125"/>
            <a:ext cx="3000375" cy="1779588"/>
            <a:chOff x="6572264" y="3159625"/>
            <a:chExt cx="3000396" cy="1779455"/>
          </a:xfrm>
        </p:grpSpPr>
        <p:sp>
          <p:nvSpPr>
            <p:cNvPr id="7" name="矩形 9"/>
            <p:cNvSpPr/>
            <p:nvPr userDrawn="1"/>
          </p:nvSpPr>
          <p:spPr>
            <a:xfrm>
              <a:off x="6929455" y="3159625"/>
              <a:ext cx="2286016" cy="7698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B</a:t>
              </a:r>
              <a:r>
                <a:rPr lang="en-US" altLang="zh-CN" sz="440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A</a:t>
              </a:r>
              <a:r>
                <a:rPr lang="en-US" altLang="zh-CN" sz="440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C</a:t>
              </a:r>
              <a:r>
                <a:rPr lang="en-US" altLang="zh-CN" sz="440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K</a:t>
              </a:r>
              <a:endParaRPr lang="zh-CN" altLang="en-US" sz="44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ea typeface="+mn-ea"/>
              </a:endParaRPr>
            </a:p>
          </p:txBody>
        </p:sp>
        <p:sp>
          <p:nvSpPr>
            <p:cNvPr id="8" name="矩形 10"/>
            <p:cNvSpPr/>
            <p:nvPr userDrawn="1"/>
          </p:nvSpPr>
          <p:spPr>
            <a:xfrm>
              <a:off x="7358083" y="3659651"/>
              <a:ext cx="1285884" cy="7698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T</a:t>
              </a:r>
              <a:r>
                <a:rPr lang="en-US" altLang="zh-CN" sz="440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O</a:t>
              </a:r>
              <a:endParaRPr lang="zh-CN" altLang="en-US" sz="44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ea typeface="+mn-ea"/>
              </a:endParaRPr>
            </a:p>
          </p:txBody>
        </p:sp>
        <p:sp>
          <p:nvSpPr>
            <p:cNvPr id="9" name="矩形 11"/>
            <p:cNvSpPr/>
            <p:nvPr userDrawn="1"/>
          </p:nvSpPr>
          <p:spPr>
            <a:xfrm>
              <a:off x="6572264" y="4169200"/>
              <a:ext cx="3000396" cy="7698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S</a:t>
              </a:r>
              <a:r>
                <a:rPr lang="en-US" altLang="zh-CN" sz="440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C</a:t>
              </a:r>
              <a:r>
                <a:rPr lang="en-US" altLang="zh-CN" sz="440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H</a:t>
              </a:r>
              <a:r>
                <a:rPr lang="en-US" altLang="zh-CN" sz="440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O</a:t>
              </a:r>
              <a:r>
                <a:rPr lang="en-US" altLang="zh-CN" sz="440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O</a:t>
              </a:r>
              <a:r>
                <a:rPr lang="en-US" altLang="zh-CN" sz="440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ea typeface="+mn-ea"/>
                </a:rPr>
                <a:t>L</a:t>
              </a:r>
              <a:endParaRPr lang="zh-CN" altLang="en-US" sz="440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ea typeface="+mn-ea"/>
              </a:endParaRPr>
            </a:p>
          </p:txBody>
        </p:sp>
      </p:grp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任意多边形 8"/>
          <p:cNvSpPr/>
          <p:nvPr userDrawn="1"/>
        </p:nvSpPr>
        <p:spPr>
          <a:xfrm>
            <a:off x="6429375" y="357188"/>
            <a:ext cx="2286000" cy="164306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任意多边形 9"/>
          <p:cNvSpPr/>
          <p:nvPr userDrawn="1"/>
        </p:nvSpPr>
        <p:spPr>
          <a:xfrm>
            <a:off x="5357813" y="3857625"/>
            <a:ext cx="1428750" cy="10890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" name="图片 12" descr="sb_0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5" y="4929188"/>
            <a:ext cx="1144588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5" descr="未标题-1_1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63"/>
            <a:ext cx="15001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6" descr="sb_0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4357688"/>
            <a:ext cx="15684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9" descr="bs_05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214438"/>
            <a:ext cx="1169988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0" descr="bs_08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4613" y="4878388"/>
            <a:ext cx="94932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7" descr="sb_06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5286375"/>
            <a:ext cx="1012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1" descr="返校2_03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5" y="1071563"/>
            <a:ext cx="31432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2" descr="返校1_03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357563" y="571500"/>
            <a:ext cx="2011362" cy="132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9"/>
          <p:cNvSpPr/>
          <p:nvPr userDrawn="1"/>
        </p:nvSpPr>
        <p:spPr>
          <a:xfrm>
            <a:off x="0" y="0"/>
            <a:ext cx="9144000" cy="5929313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图片 14" descr="{DF512866-3CB9-4A0D-A54D-82A1C76D83BE}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13488" y="4429125"/>
            <a:ext cx="2830512" cy="2106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 rtlCol="0">
            <a:normAutofit/>
          </a:bodyPr>
          <a:lstStyle/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 rtlCol="0">
            <a:normAutofit/>
          </a:bodyPr>
          <a:lstStyle/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 userDrawn="1"/>
        </p:nvSpPr>
        <p:spPr>
          <a:xfrm>
            <a:off x="0" y="0"/>
            <a:ext cx="9144000" cy="5929313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5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" name="图片 14" descr="{DF512866-3CB9-4A0D-A54D-82A1C76D83BE}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13488" y="4429125"/>
            <a:ext cx="2830512" cy="2106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Mai Tô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3D6411D-C1B7-43AB-A2B7-C8215C1A8C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45" r:id="rId15"/>
    <p:sldLayoutId id="2147484046" r:id="rId16"/>
    <p:sldLayoutId id="2147484047" r:id="rId17"/>
    <p:sldLayoutId id="2147484048" r:id="rId18"/>
    <p:sldLayoutId id="2147484063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img.photo.zing.vn/file_uploads/gallery/w642h/q42008/2009/10/13/09/25251255444700.jpg&amp;imgrefurl=http://raovat.xalo.vn/2009-10-16file6229643b0b8cee5cb266bf326d363e1e/Giay-VNXK-kieu-hien-dai-cho-Me-va-be.html&amp;usg=__8B4MO9fugIwUA3TGo9hZodZ8CSM=&amp;h=591&amp;w=591&amp;sz=34&amp;hl=vi&amp;start=151&amp;zoom=1&amp;tbnid=M2-jGYPWcdtjeM:&amp;tbnh=135&amp;tbnw=135&amp;prev=/images%3Fq%3Danh%2Bb%25C3%25B4t%2Bcao%2Bco%26start%3D140%26hl%3Dvi%26sa%3DN%26gbv%3D2%26tbs%3Disch:1&amp;itbs=1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m.vn/imgres?imgurl=http://meta.vn/Data/Image/product_images/Hien/phanmem/TiengAnh10-210.jpg&amp;imgrefurl=http://meta.vn/phanmem/hoc-thi-tieng-anh-c365.aspx&amp;usg=__x2cLbrwcOc2P_potlROHWrdF7i8=&amp;h=240&amp;w=210&amp;sz=49&amp;hl=vi&amp;start=15&amp;zoom=1&amp;tbnid=urc7VxfyEJKHgM:&amp;tbnh=110&amp;tbnw=96&amp;prev=/images%3Fq%3Danh%2Bsach%2Btieng%2Banh%2B10%26hl%3Dvi%26gbv%3D2%26tbs%3Disch:1&amp;itbs=1" TargetMode="Externa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http://images.google.com.vn/imgres?imgurl=http://shop.legalseafoods.com/images/images/SeaFoodFeast.jpg&amp;imgrefurl=http://www.tuoitrecuoi.com/phorum/showthread.php?t=6959&amp;h=300&amp;w=370&amp;sz=38&amp;hl=vi&amp;start=34&amp;tbnid=vzmyYOInZMSKuM:&amp;tbnh=99&amp;tbnw=122&amp;prev=/images?q=food&amp;start=20&amp;gbv=2&amp;ndsp=20&amp;svnum=10&amp;hl=vi&amp;sa=N" TargetMode="External"/><Relationship Id="rId18" Type="http://schemas.openxmlformats.org/officeDocument/2006/relationships/image" Target="../media/image30.jpeg"/><Relationship Id="rId3" Type="http://schemas.microsoft.com/office/2007/relationships/media" Target="../media/media5.MP3"/><Relationship Id="rId7" Type="http://schemas.openxmlformats.org/officeDocument/2006/relationships/hyperlink" Target="http://www1.istockphoto.com/file_thumbview_approve/2925941/2/istockphoto_2925941_cook.jpg" TargetMode="External"/><Relationship Id="rId12" Type="http://schemas.openxmlformats.org/officeDocument/2006/relationships/image" Target="../media/image27.jpeg"/><Relationship Id="rId17" Type="http://schemas.openxmlformats.org/officeDocument/2006/relationships/hyperlink" Target="http://www.offenburger.com/images/farmproducebasket.jpg" TargetMode="External"/><Relationship Id="rId2" Type="http://schemas.openxmlformats.org/officeDocument/2006/relationships/audio" Target="../media/media4.MP3"/><Relationship Id="rId16" Type="http://schemas.openxmlformats.org/officeDocument/2006/relationships/image" Target="../media/image29.jpeg"/><Relationship Id="rId20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image" Target="../media/image24.jpeg"/><Relationship Id="rId11" Type="http://schemas.openxmlformats.org/officeDocument/2006/relationships/hyperlink" Target="http://images.google.com.vn/imgres?imgurl=http://www.tiengiang.gov.vn/Hinhtin/truongchuan.jpg&amp;imgrefurl=http://www.tiengiang.gov.vn/lietkemuc.asp?cap=3&amp;idcha=1001&amp;h=285&amp;w=300&amp;sz=11&amp;hl=vi&amp;start=6&amp;tbnid=CFxJwReRiWLebM:&amp;tbnh=110&amp;tbnw=116&amp;prev=/images?q=mot+ngoi+truong+thph&amp;gbv=2&amp;svnum=10&amp;hl=vi" TargetMode="Externa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://images.google.com.vn/imgres?imgurl=http://emergencygadget.com/blog11/wp-content/plugins/2007/03/Dr.tooth.jpg&amp;imgrefurl=http://emergencygadget.com/blog11/category/medical/&amp;h=288&amp;w=250&amp;sz=18&amp;hl=vi&amp;start=1&amp;tbnid=EXQ50iGs4FfoXM:&amp;tbnh=115&amp;tbnw=100&amp;prev=/images?q=a+tooth&amp;gbv=2&amp;ndsp=20&amp;svnum=10&amp;hl=vi&amp;sa=N" TargetMode="External"/><Relationship Id="rId10" Type="http://schemas.openxmlformats.org/officeDocument/2006/relationships/image" Target="../media/image26.jpeg"/><Relationship Id="rId19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hyperlink" Target="http://www.justforkidsonly.com/fruits.jpg" TargetMode="External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800098" y="304801"/>
            <a:ext cx="7744347" cy="1190625"/>
            <a:chOff x="714346" y="162247"/>
            <a:chExt cx="7744221" cy="1189091"/>
          </a:xfrm>
        </p:grpSpPr>
        <p:sp>
          <p:nvSpPr>
            <p:cNvPr id="3" name="矩形 2"/>
            <p:cNvSpPr/>
            <p:nvPr/>
          </p:nvSpPr>
          <p:spPr>
            <a:xfrm>
              <a:off x="714346" y="162247"/>
              <a:ext cx="7744221" cy="9221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n-lt"/>
                  <a:ea typeface="+mn-ea"/>
                </a:rPr>
                <a:t>WELCOME TO OUR CLASS!</a:t>
              </a:r>
              <a:endPara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14348" y="428603"/>
              <a:ext cx="184147" cy="922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57200" y="3453825"/>
            <a:ext cx="4745210" cy="584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/>
              <a:t>E – LANGUAGE FOCUS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228600" y="1600200"/>
            <a:ext cx="6229350" cy="5715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CN" sz="3600" b="1" dirty="0">
                <a:latin typeface="Arial" pitchFamily="34" charset="0"/>
                <a:cs typeface="Arial" pitchFamily="34" charset="0"/>
              </a:rPr>
              <a:t>UNIT 5: 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n-US" altLang="zh-CN" sz="3600" b="1" dirty="0">
                <a:latin typeface="Arial" pitchFamily="34" charset="0"/>
                <a:cs typeface="Arial" pitchFamily="34" charset="0"/>
              </a:rPr>
              <a:t>TECHNOLOGY AND YOU</a:t>
            </a:r>
            <a:endParaRPr lang="zh-CN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EndlessLove-ThanhLongJackieChanKimHeeSun-592644 (2)">
            <a:hlinkClick r:id="" action="ppaction://media"/>
            <a:extLst>
              <a:ext uri="{FF2B5EF4-FFF2-40B4-BE49-F238E27FC236}">
                <a16:creationId xmlns:a16="http://schemas.microsoft.com/office/drawing/2014/main" id="{E6DC0986-808F-4716-BD13-9386BF7CB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975" y="56099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38100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1. The Present Perfect :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04800" y="700088"/>
            <a:ext cx="670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Exercise 1</a:t>
            </a:r>
            <a:r>
              <a:rPr lang="en-US" sz="2400"/>
              <a:t>: (Page 60)</a:t>
            </a:r>
            <a:r>
              <a:rPr lang="en-US" sz="2400">
                <a:solidFill>
                  <a:srgbClr val="0000FF"/>
                </a:solidFill>
              </a:rPr>
              <a:t>                                       </a:t>
            </a:r>
            <a:endParaRPr lang="en-US" sz="2500">
              <a:solidFill>
                <a:srgbClr val="0000FF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438400" y="22098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 Tan </a:t>
            </a:r>
            <a:r>
              <a:rPr lang="en-US" sz="2400">
                <a:solidFill>
                  <a:srgbClr val="FF0000"/>
                </a:solidFill>
              </a:rPr>
              <a:t>has opened</a:t>
            </a:r>
            <a:r>
              <a:rPr lang="en-US" sz="2400"/>
              <a:t> the door.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514600" y="27432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/>
              <a:t>2. The TV is on.(</a:t>
            </a:r>
            <a:r>
              <a:rPr lang="en-US" sz="2400" b="1"/>
              <a:t>turn on</a:t>
            </a:r>
            <a:r>
              <a:rPr lang="en-US" sz="2400"/>
              <a:t>)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981200" y="47244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/>
              <a:t>     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/>
              <a:t>Tan/ He </a:t>
            </a:r>
            <a:r>
              <a:rPr lang="en-US" sz="2400">
                <a:solidFill>
                  <a:srgbClr val="FF0000"/>
                </a:solidFill>
              </a:rPr>
              <a:t>has cleaned</a:t>
            </a:r>
            <a:r>
              <a:rPr lang="en-US" sz="2400"/>
              <a:t> the floor.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057400" y="54864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/>
              <a:t>     </a:t>
            </a:r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Tan/He </a:t>
            </a:r>
            <a:r>
              <a:rPr lang="en-US" sz="2400">
                <a:solidFill>
                  <a:srgbClr val="FF0000"/>
                </a:solidFill>
              </a:rPr>
              <a:t>has</a:t>
            </a:r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switched on</a:t>
            </a:r>
            <a:r>
              <a:rPr lang="en-US" sz="2400"/>
              <a:t> the lights.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514600" y="6324600"/>
            <a:ext cx="662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 Tan/He </a:t>
            </a:r>
            <a:r>
              <a:rPr lang="en-US" sz="2400">
                <a:solidFill>
                  <a:srgbClr val="FF0000"/>
                </a:solidFill>
              </a:rPr>
              <a:t>has laid</a:t>
            </a:r>
            <a:r>
              <a:rPr lang="en-US" sz="2400"/>
              <a:t> two bottles of water on  the table.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953000" y="3810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4000">
              <a:solidFill>
                <a:srgbClr val="FF0000"/>
              </a:solidFill>
            </a:endParaRPr>
          </a:p>
        </p:txBody>
      </p:sp>
      <p:graphicFrame>
        <p:nvGraphicFramePr>
          <p:cNvPr id="14" name="Group 58"/>
          <p:cNvGraphicFramePr>
            <a:graphicFrameLocks noGrp="1"/>
          </p:cNvGraphicFramePr>
          <p:nvPr/>
        </p:nvGraphicFramePr>
        <p:xfrm>
          <a:off x="6400800" y="0"/>
          <a:ext cx="2667000" cy="13716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Black" pitchFamily="34" charset="0"/>
                        </a:rPr>
                        <a:t>S   + has + PII  + 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Black" pitchFamily="34" charset="0"/>
                        </a:rPr>
                        <a:t>        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Black" pitchFamily="34" charset="0"/>
                        </a:rPr>
                        <a:t>have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Black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438400" y="17526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u="sng"/>
          </a:p>
          <a:p>
            <a:r>
              <a:rPr lang="en-US" sz="2400"/>
              <a:t>1. The door is open.(</a:t>
            </a:r>
            <a:r>
              <a:rPr lang="en-US" sz="2400" b="1"/>
              <a:t>open</a:t>
            </a:r>
            <a:r>
              <a:rPr lang="en-US" sz="2400"/>
              <a:t>)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438400" y="30480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 Tan/He </a:t>
            </a:r>
            <a:r>
              <a:rPr lang="en-US" sz="2400">
                <a:solidFill>
                  <a:srgbClr val="FF0000"/>
                </a:solidFill>
              </a:rPr>
              <a:t>has turned on</a:t>
            </a:r>
            <a:r>
              <a:rPr lang="en-US" sz="2400"/>
              <a:t> the TV.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514600" y="43434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dirty="0"/>
              <a:t>4. The floor is clean.(</a:t>
            </a:r>
            <a:r>
              <a:rPr lang="en-US" sz="2400" b="1" dirty="0"/>
              <a:t>clean</a:t>
            </a:r>
            <a:r>
              <a:rPr lang="en-US" sz="2400" dirty="0"/>
              <a:t>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514600" y="51816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/>
              <a:t>5. The lights are on. (</a:t>
            </a:r>
            <a:r>
              <a:rPr lang="en-US" sz="2400" b="1"/>
              <a:t>switch on</a:t>
            </a:r>
            <a:r>
              <a:rPr lang="en-US" sz="2400"/>
              <a:t>)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514600" y="5943600"/>
            <a:ext cx="624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dirty="0"/>
              <a:t>6. Two bottles of water are laid on the table(</a:t>
            </a:r>
            <a:r>
              <a:rPr lang="en-US" sz="2400" b="1" dirty="0"/>
              <a:t>lay</a:t>
            </a:r>
            <a:r>
              <a:rPr lang="en-US" sz="2400" dirty="0"/>
              <a:t>)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457200" y="1050925"/>
            <a:ext cx="6400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/>
              <a:t>Write what you think Tan has done before Quang comes ( using the suggested verbs)</a:t>
            </a:r>
          </a:p>
        </p:txBody>
      </p:sp>
      <p:sp>
        <p:nvSpPr>
          <p:cNvPr id="21" name="Rectangle 34"/>
          <p:cNvSpPr>
            <a:spLocks noChangeArrowheads="1"/>
          </p:cNvSpPr>
          <p:nvPr/>
        </p:nvSpPr>
        <p:spPr bwMode="auto">
          <a:xfrm>
            <a:off x="304800" y="-76200"/>
            <a:ext cx="579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/>
              <a:t>II. Grammar:</a:t>
            </a:r>
          </a:p>
        </p:txBody>
      </p:sp>
      <p:pic>
        <p:nvPicPr>
          <p:cNvPr id="22" name="Picture 60" descr="HoaSen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1371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438400" y="38100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 Tan/He </a:t>
            </a:r>
            <a:r>
              <a:rPr lang="en-US" sz="2400">
                <a:solidFill>
                  <a:srgbClr val="FF0000"/>
                </a:solidFill>
              </a:rPr>
              <a:t>has tidied </a:t>
            </a:r>
            <a:r>
              <a:rPr lang="en-US" sz="2400"/>
              <a:t>the house.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514600" y="35052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/>
              <a:t>3. The house is tidy.(</a:t>
            </a:r>
            <a:r>
              <a:rPr lang="en-US" sz="2400" b="1"/>
              <a:t>tidy</a:t>
            </a:r>
            <a:r>
              <a:rPr 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1524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8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2/ The present perfect passive</a:t>
            </a:r>
          </a:p>
          <a:p>
            <a:pPr algn="ctr">
              <a:buNone/>
            </a:pP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2133600" cy="365125"/>
          </a:xfrm>
        </p:spPr>
        <p:txBody>
          <a:bodyPr/>
          <a:lstStyle/>
          <a:p>
            <a:pPr>
              <a:defRPr/>
            </a:pPr>
            <a:fld id="{7AC1E895-1D79-468C-B2EC-21B5C102C0FE}" type="slidenum">
              <a:rPr lang="en-US" sz="1400" smtClean="0"/>
              <a:pPr>
                <a:defRPr/>
              </a:pPr>
              <a:t>12</a:t>
            </a:fld>
            <a:endParaRPr lang="en-US" sz="140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1000" y="228600"/>
            <a:ext cx="7812200" cy="411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E42C5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Active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E42C5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E42C5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Passive 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have/has + V3/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ed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F4B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F4B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7A7E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have/has been + V3/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ed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(by 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“by O”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can be omitted when 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bject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someone, somebody, anyone, anybody, people,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one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nobody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me – you – us – them – him – her - it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676400" y="59436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door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has been opened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(by her).</a:t>
            </a:r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H="1">
            <a:off x="2590800" y="5638800"/>
            <a:ext cx="2286000" cy="381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4038600" y="5562600"/>
            <a:ext cx="914400" cy="457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762000" y="45720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000" b="1" i="1" u="sng" dirty="0">
                <a:latin typeface="Times New Roman" pitchFamily="18" charset="0"/>
                <a:cs typeface="Times New Roman" pitchFamily="18" charset="0"/>
              </a:rPr>
              <a:t>Turn to passive voice</a:t>
            </a:r>
            <a:endParaRPr lang="en-US" sz="20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6764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She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has opened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door.</a:t>
            </a:r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>
            <a:off x="762000" y="1219200"/>
            <a:ext cx="4800600" cy="533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1400"/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 flipH="1">
            <a:off x="838200" y="1219200"/>
            <a:ext cx="3505200" cy="5334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3581400" y="1219200"/>
            <a:ext cx="685800" cy="533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400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2286000" y="5562600"/>
            <a:ext cx="41148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40" descr="jenna-paris-open-door-768x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286250"/>
            <a:ext cx="1752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 animBg="1"/>
      <p:bldP spid="20" grpId="0"/>
      <p:bldP spid="21" grpId="0"/>
      <p:bldP spid="38" grpId="0" animBg="1"/>
      <p:bldP spid="39" grpId="0" animBg="1"/>
      <p:bldP spid="40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2209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Game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2743200" y="76200"/>
            <a:ext cx="4953000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1001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Find differences between 2 pictures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572001" cy="3886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Flowchart: Connector 7"/>
          <p:cNvSpPr/>
          <p:nvPr/>
        </p:nvSpPr>
        <p:spPr>
          <a:xfrm>
            <a:off x="533400" y="990600"/>
            <a:ext cx="762000" cy="6858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1219200" y="1981200"/>
            <a:ext cx="381000" cy="5334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362200" y="2819400"/>
            <a:ext cx="1371600" cy="9906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3048000" y="3276600"/>
            <a:ext cx="1295400" cy="12954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"/>
          <p:cNvSpPr>
            <a:spLocks noGrp="1"/>
          </p:cNvSpPr>
          <p:nvPr>
            <p:ph idx="1"/>
          </p:nvPr>
        </p:nvSpPr>
        <p:spPr>
          <a:xfrm>
            <a:off x="533400" y="4991100"/>
            <a:ext cx="3429000" cy="1638300"/>
          </a:xfrm>
        </p:spPr>
        <p:txBody>
          <a:bodyPr/>
          <a:lstStyle/>
          <a:p>
            <a:pPr>
              <a:buAutoNum type="arabicPeriod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One cow / lose</a:t>
            </a:r>
          </a:p>
          <a:p>
            <a:pPr>
              <a:buAutoNum type="arabicPeriod"/>
            </a:pP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The antenna / lose</a:t>
            </a:r>
          </a:p>
          <a:p>
            <a:pPr>
              <a:buAutoNum type="arabicPeriod"/>
            </a:pP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304800" y="5486400"/>
            <a:ext cx="2967062" cy="38618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One cow has been lost.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 bwMode="auto">
          <a:xfrm>
            <a:off x="457200" y="6400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The antenna has been lost.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 bwMode="auto">
          <a:xfrm>
            <a:off x="4648200" y="5486400"/>
            <a:ext cx="3733800" cy="38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Small cow’s face has</a:t>
            </a:r>
            <a:r>
              <a:rPr kumimoji="0" lang="en-US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been changed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4724400" y="6324600"/>
            <a:ext cx="3733800" cy="38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One</a:t>
            </a:r>
            <a:r>
              <a:rPr kumimoji="0" lang="en-US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more window has been added.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14400"/>
            <a:ext cx="4191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4572000" y="5029200"/>
            <a:ext cx="4572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AutoNum type="arabicPeriod" startAt="3"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Small cow’s face/ change</a:t>
            </a:r>
          </a:p>
          <a:p>
            <a:pPr marL="342900" indent="-342900">
              <a:spcBef>
                <a:spcPts val="600"/>
              </a:spcBef>
              <a:buAutoNum type="arabicPeriod" startAt="3"/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4.   One more window/ add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uiExpand="1" build="p"/>
      <p:bldP spid="18" grpId="0" build="p"/>
      <p:bldP spid="19" grpId="0"/>
      <p:bldP spid="20" grpId="0"/>
      <p:bldP spid="2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5943600" y="304800"/>
            <a:ext cx="32004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943600" y="3048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latin typeface="Arial" charset="0"/>
              </a:rPr>
              <a:t>S +</a:t>
            </a:r>
            <a:r>
              <a:rPr lang="en-US" sz="1800" b="1" i="1">
                <a:solidFill>
                  <a:srgbClr val="FF0000"/>
                </a:solidFill>
                <a:latin typeface="Arial" charset="0"/>
              </a:rPr>
              <a:t>  has  been  PII  </a:t>
            </a:r>
            <a:r>
              <a:rPr lang="en-US" sz="1800" b="1" i="1">
                <a:latin typeface="Arial" charset="0"/>
              </a:rPr>
              <a:t>+( by O)</a:t>
            </a:r>
          </a:p>
          <a:p>
            <a:r>
              <a:rPr lang="en-US" sz="1800" b="1" i="1">
                <a:solidFill>
                  <a:srgbClr val="FF0000"/>
                </a:solidFill>
                <a:latin typeface="Arial" charset="0"/>
              </a:rPr>
              <a:t>       have</a:t>
            </a:r>
            <a:endParaRPr lang="en-US" sz="24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533400" y="685800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Exercise 2</a:t>
            </a:r>
            <a:r>
              <a:rPr lang="en-US" sz="2400" b="1"/>
              <a:t>: (page 61)                                     	Build sentences after the model.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295400" y="15240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A new hospital for childen/ build/ in our city</a:t>
            </a: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905000" y="26670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0000FF"/>
                </a:solidFill>
              </a:rPr>
              <a:t> </a:t>
            </a:r>
            <a:r>
              <a:rPr lang="en-US" b="1" i="1">
                <a:sym typeface="Wingdings" pitchFamily="2" charset="2"/>
              </a:rPr>
              <a:t> </a:t>
            </a:r>
            <a:r>
              <a:rPr lang="en-US"/>
              <a:t>Another man-made satellite </a:t>
            </a:r>
            <a:r>
              <a:rPr lang="en-US" b="1" i="1">
                <a:solidFill>
                  <a:srgbClr val="FF0000"/>
                </a:solidFill>
                <a:sym typeface="Wingdings" pitchFamily="2" charset="2"/>
              </a:rPr>
              <a:t>has been sent up </a:t>
            </a:r>
            <a:r>
              <a:rPr lang="en-US" b="1" i="1">
                <a:sym typeface="Wingdings" pitchFamily="2" charset="2"/>
              </a:rPr>
              <a:t>into space.</a:t>
            </a:r>
            <a:r>
              <a:rPr lang="en-US" sz="2400">
                <a:sym typeface="Wingdings" pitchFamily="2" charset="2"/>
              </a:rPr>
              <a:t> </a:t>
            </a: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1143000" y="1828800"/>
            <a:ext cx="320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i="1">
              <a:solidFill>
                <a:srgbClr val="000066"/>
              </a:solidFill>
              <a:sym typeface="Wingdings" pitchFamily="2" charset="2"/>
            </a:endParaRPr>
          </a:p>
          <a:p>
            <a:r>
              <a:rPr lang="en-US" b="1" i="1">
                <a:solidFill>
                  <a:srgbClr val="000066"/>
                </a:solidFill>
                <a:sym typeface="Wingdings" pitchFamily="2" charset="2"/>
              </a:rPr>
              <a:t> </a:t>
            </a:r>
            <a:r>
              <a:rPr lang="en-US" b="1"/>
              <a:t>A new hospital for childen </a:t>
            </a:r>
            <a:endParaRPr lang="en-US" b="1" i="1"/>
          </a:p>
          <a:p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2057400" y="59436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6. Another book / read / by the students. </a:t>
            </a: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2057400" y="3657600"/>
            <a:ext cx="548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3.  Thousands of animals / kill / in the forest fire.</a:t>
            </a:r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2057400" y="44958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4. More than 50 films / show /  in Hanoi / since June.</a:t>
            </a: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2057400" y="52578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5. Their hands/ wash and dry / on a towel</a:t>
            </a:r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2057400" y="22860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1. Another man-made satellite / send up / into space.</a:t>
            </a:r>
          </a:p>
        </p:txBody>
      </p:sp>
      <p:sp>
        <p:nvSpPr>
          <p:cNvPr id="17" name="Rectangle 49"/>
          <p:cNvSpPr>
            <a:spLocks noChangeArrowheads="1"/>
          </p:cNvSpPr>
          <p:nvPr/>
        </p:nvSpPr>
        <p:spPr bwMode="auto">
          <a:xfrm>
            <a:off x="609600" y="6477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600200" lvl="3" indent="-228600">
              <a:buFont typeface="Wingdings" pitchFamily="2" charset="2"/>
              <a:buNone/>
            </a:pPr>
            <a:r>
              <a:rPr lang="en-US" b="1" i="1">
                <a:sym typeface="Wingdings" pitchFamily="2" charset="2"/>
              </a:rPr>
              <a:t></a:t>
            </a:r>
            <a:r>
              <a:rPr lang="en-US" b="1" i="1"/>
              <a:t>Another book</a:t>
            </a:r>
            <a:r>
              <a:rPr lang="en-US" b="1" i="1">
                <a:solidFill>
                  <a:srgbClr val="0000FF"/>
                </a:solidFill>
              </a:rPr>
              <a:t> </a:t>
            </a:r>
            <a:r>
              <a:rPr lang="en-US" b="1" i="1">
                <a:solidFill>
                  <a:srgbClr val="FF0000"/>
                </a:solidFill>
              </a:rPr>
              <a:t>has been read</a:t>
            </a:r>
            <a:r>
              <a:rPr lang="en-US" b="1" i="1">
                <a:solidFill>
                  <a:srgbClr val="0000FF"/>
                </a:solidFill>
              </a:rPr>
              <a:t> </a:t>
            </a:r>
            <a:r>
              <a:rPr lang="en-US" b="1" i="1"/>
              <a:t>by the students.</a:t>
            </a:r>
          </a:p>
          <a:p>
            <a:pPr marL="1600200" lvl="3" indent="-228600">
              <a:buFont typeface="Wingdings" pitchFamily="2" charset="2"/>
              <a:buNone/>
            </a:pPr>
            <a:endParaRPr lang="en-US" b="1" i="1"/>
          </a:p>
        </p:txBody>
      </p:sp>
      <p:sp>
        <p:nvSpPr>
          <p:cNvPr id="18" name="Rectangle 51"/>
          <p:cNvSpPr>
            <a:spLocks noChangeArrowheads="1"/>
          </p:cNvSpPr>
          <p:nvPr/>
        </p:nvSpPr>
        <p:spPr bwMode="auto">
          <a:xfrm>
            <a:off x="1905000" y="4038600"/>
            <a:ext cx="655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0000FF"/>
                </a:solidFill>
              </a:rPr>
              <a:t> </a:t>
            </a:r>
            <a:r>
              <a:rPr lang="en-US" b="1" i="1">
                <a:sym typeface="Wingdings" pitchFamily="2" charset="2"/>
              </a:rPr>
              <a:t> </a:t>
            </a:r>
            <a:r>
              <a:rPr lang="en-US" b="1"/>
              <a:t>Thousands of animals</a:t>
            </a:r>
            <a:r>
              <a:rPr lang="en-US" b="1" i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b="1" i="1">
                <a:solidFill>
                  <a:srgbClr val="FF0000"/>
                </a:solidFill>
                <a:sym typeface="Wingdings" pitchFamily="2" charset="2"/>
              </a:rPr>
              <a:t>have been killed </a:t>
            </a:r>
            <a:r>
              <a:rPr lang="en-US" b="1" i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b="1" i="1">
                <a:sym typeface="Wingdings" pitchFamily="2" charset="2"/>
              </a:rPr>
              <a:t>in the forest fire.</a:t>
            </a:r>
          </a:p>
        </p:txBody>
      </p:sp>
      <p:sp>
        <p:nvSpPr>
          <p:cNvPr id="19" name="Rectangle 52"/>
          <p:cNvSpPr>
            <a:spLocks noChangeArrowheads="1"/>
          </p:cNvSpPr>
          <p:nvPr/>
        </p:nvSpPr>
        <p:spPr bwMode="auto">
          <a:xfrm>
            <a:off x="2133600" y="4953000"/>
            <a:ext cx="541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i="1">
                <a:sym typeface="Wingdings" pitchFamily="2" charset="2"/>
              </a:rPr>
              <a:t> </a:t>
            </a:r>
            <a:r>
              <a:rPr lang="en-US" b="1" i="1"/>
              <a:t>More than 50 films</a:t>
            </a:r>
            <a:r>
              <a:rPr lang="en-US" b="1" i="1">
                <a:solidFill>
                  <a:srgbClr val="0000FF"/>
                </a:solidFill>
              </a:rPr>
              <a:t> </a:t>
            </a:r>
            <a:r>
              <a:rPr lang="en-US" b="1" i="1">
                <a:solidFill>
                  <a:srgbClr val="FF0000"/>
                </a:solidFill>
              </a:rPr>
              <a:t>have been shown</a:t>
            </a:r>
            <a:r>
              <a:rPr lang="en-US" b="1" i="1"/>
              <a:t>  in Hanoi since June.</a:t>
            </a:r>
          </a:p>
          <a:p>
            <a:endParaRPr lang="en-US" b="1" i="1"/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1905000" y="5638800"/>
            <a:ext cx="6781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0000FF"/>
                </a:solidFill>
              </a:rPr>
              <a:t> </a:t>
            </a:r>
            <a:r>
              <a:rPr lang="en-US" b="1" i="1">
                <a:sym typeface="Wingdings" pitchFamily="2" charset="2"/>
              </a:rPr>
              <a:t> Theirs hands </a:t>
            </a:r>
            <a:r>
              <a:rPr lang="en-US" b="1" i="1">
                <a:solidFill>
                  <a:srgbClr val="FF0000"/>
                </a:solidFill>
                <a:sym typeface="Wingdings" pitchFamily="2" charset="2"/>
              </a:rPr>
              <a:t>have been washed and dried</a:t>
            </a:r>
            <a:r>
              <a:rPr lang="en-US" b="1" i="1">
                <a:sym typeface="Wingdings" pitchFamily="2" charset="2"/>
              </a:rPr>
              <a:t> on a towel.</a:t>
            </a:r>
            <a:endParaRPr lang="en-US" b="1" i="1"/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981200" y="3048000"/>
            <a:ext cx="556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0000FF"/>
                </a:solidFill>
              </a:rPr>
              <a:t> </a:t>
            </a:r>
            <a:r>
              <a:rPr lang="en-US">
                <a:sym typeface="Wingdings" pitchFamily="2" charset="2"/>
              </a:rPr>
              <a:t>2 . </a:t>
            </a:r>
            <a:r>
              <a:rPr lang="en-US"/>
              <a:t> More and more trees / cut down/ for wood/ by  farmers.</a:t>
            </a: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1981200" y="3352800"/>
            <a:ext cx="685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0000FF"/>
                </a:solidFill>
              </a:rPr>
              <a:t>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 </a:t>
            </a:r>
            <a:r>
              <a:rPr lang="en-US" b="1" i="1"/>
              <a:t>More and more trees</a:t>
            </a:r>
            <a:r>
              <a:rPr lang="en-US" b="1" i="1">
                <a:solidFill>
                  <a:srgbClr val="0000FF"/>
                </a:solidFill>
              </a:rPr>
              <a:t> </a:t>
            </a:r>
            <a:r>
              <a:rPr lang="en-US" b="1" i="1">
                <a:solidFill>
                  <a:srgbClr val="FF0000"/>
                </a:solidFill>
              </a:rPr>
              <a:t>have been cut down </a:t>
            </a:r>
            <a:r>
              <a:rPr lang="en-US" b="1" i="1"/>
              <a:t>for wood by farmers</a:t>
            </a:r>
            <a:r>
              <a:rPr lang="en-US" b="1" i="1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304800" y="-76200"/>
            <a:ext cx="579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/>
              <a:t>II. Grammar: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04800"/>
            <a:ext cx="640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/>
              <a:t>2. The Present Perfect Passive:</a:t>
            </a: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4343400" y="1752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i="1">
              <a:solidFill>
                <a:srgbClr val="000066"/>
              </a:solidFill>
              <a:sym typeface="Wingdings" pitchFamily="2" charset="2"/>
            </a:endParaRPr>
          </a:p>
          <a:p>
            <a:r>
              <a:rPr lang="en-US" b="1"/>
              <a:t> </a:t>
            </a:r>
            <a:r>
              <a:rPr lang="en-US" b="1" i="1">
                <a:solidFill>
                  <a:srgbClr val="FF0000"/>
                </a:solidFill>
              </a:rPr>
              <a:t>has been </a:t>
            </a:r>
            <a:r>
              <a:rPr lang="en-US" b="1" i="1">
                <a:solidFill>
                  <a:srgbClr val="0000FF"/>
                </a:solidFill>
              </a:rPr>
              <a:t>  </a:t>
            </a:r>
            <a:endParaRPr lang="en-US" b="1" i="1"/>
          </a:p>
          <a:p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6019800" y="18288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i="1">
              <a:solidFill>
                <a:srgbClr val="000066"/>
              </a:solidFill>
              <a:sym typeface="Wingdings" pitchFamily="2" charset="2"/>
            </a:endParaRPr>
          </a:p>
          <a:p>
            <a:r>
              <a:rPr lang="en-US" b="1" i="1">
                <a:solidFill>
                  <a:srgbClr val="0000FF"/>
                </a:solidFill>
              </a:rPr>
              <a:t> </a:t>
            </a:r>
            <a:r>
              <a:rPr lang="en-US" b="1" i="1"/>
              <a:t>in our city.</a:t>
            </a:r>
          </a:p>
          <a:p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5334000" y="1828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1" i="1">
              <a:solidFill>
                <a:srgbClr val="000066"/>
              </a:solidFill>
              <a:sym typeface="Wingdings" pitchFamily="2" charset="2"/>
            </a:endParaRPr>
          </a:p>
          <a:p>
            <a:r>
              <a:rPr lang="en-US" b="1"/>
              <a:t> </a:t>
            </a:r>
            <a:r>
              <a:rPr lang="en-US" b="1" i="1">
                <a:solidFill>
                  <a:srgbClr val="FF0000"/>
                </a:solidFill>
              </a:rPr>
              <a:t> built </a:t>
            </a:r>
            <a:r>
              <a:rPr lang="en-US" b="1" i="1">
                <a:solidFill>
                  <a:srgbClr val="0000FF"/>
                </a:solidFill>
              </a:rPr>
              <a:t>  </a:t>
            </a:r>
            <a:endParaRPr lang="en-US" b="1" i="1"/>
          </a:p>
          <a:p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8000" b="1" dirty="0">
                <a:solidFill>
                  <a:srgbClr val="FF0000"/>
                </a:solidFill>
              </a:rPr>
              <a:t>3/ Relative clause:</a:t>
            </a:r>
          </a:p>
          <a:p>
            <a:pPr algn="ctr">
              <a:buNone/>
            </a:pP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43400" cy="762000"/>
          </a:xfrm>
        </p:spPr>
        <p:txBody>
          <a:bodyPr>
            <a:noAutofit/>
          </a:bodyPr>
          <a:lstStyle/>
          <a:p>
            <a:r>
              <a:rPr lang="fr-FR" sz="3600" b="1" u="sng" dirty="0">
                <a:solidFill>
                  <a:srgbClr val="FF0000"/>
                </a:solidFill>
              </a:rPr>
              <a:t>RELATIVE CLAUSES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8382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 relative clause is one kind of dependent clause. It gives more information about a noun. A relative clause always begins with a “relative pronoun,”: </a:t>
            </a:r>
            <a:r>
              <a:rPr lang="en-US" sz="2400" b="1" dirty="0">
                <a:solidFill>
                  <a:srgbClr val="FF0000"/>
                </a:solidFill>
              </a:rPr>
              <a:t>WHO, WHOM, WHICH, THAT…</a:t>
            </a: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4724400" y="2514600"/>
            <a:ext cx="2743200" cy="2362200"/>
            <a:chOff x="4419600" y="1219200"/>
            <a:chExt cx="2743200" cy="3454400"/>
          </a:xfrm>
        </p:grpSpPr>
        <p:pic>
          <p:nvPicPr>
            <p:cNvPr id="7" name="Picture 13" descr="anim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19600" y="1219200"/>
              <a:ext cx="2667000" cy="230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loud 7"/>
            <p:cNvSpPr/>
            <p:nvPr/>
          </p:nvSpPr>
          <p:spPr>
            <a:xfrm>
              <a:off x="4724400" y="3759200"/>
              <a:ext cx="2438400" cy="9144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FFFF"/>
                  </a:solidFill>
                </a:rPr>
                <a:t>She lives in next door .</a:t>
              </a:r>
            </a:p>
          </p:txBody>
        </p:sp>
      </p:grpSp>
      <p:sp>
        <p:nvSpPr>
          <p:cNvPr id="10" name="Down Arrow 9"/>
          <p:cNvSpPr/>
          <p:nvPr/>
        </p:nvSpPr>
        <p:spPr>
          <a:xfrm>
            <a:off x="5791200" y="36576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066800" y="2895600"/>
            <a:ext cx="2743200" cy="2018071"/>
            <a:chOff x="1143000" y="1143000"/>
            <a:chExt cx="2743200" cy="3235872"/>
          </a:xfrm>
        </p:grpSpPr>
        <p:pic>
          <p:nvPicPr>
            <p:cNvPr id="12" name="Picture 14" descr="iTal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2381250" cy="2367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loud 12"/>
            <p:cNvSpPr/>
            <p:nvPr/>
          </p:nvSpPr>
          <p:spPr>
            <a:xfrm>
              <a:off x="1295400" y="3464472"/>
              <a:ext cx="2590800" cy="9144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FFFF"/>
                  </a:solidFill>
                </a:rPr>
                <a:t>Do you know the girl </a:t>
              </a:r>
              <a:r>
                <a:rPr lang="en-US" b="1" dirty="0">
                  <a:solidFill>
                    <a:srgbClr val="6600FF"/>
                  </a:solidFill>
                </a:rPr>
                <a:t>?</a:t>
              </a:r>
            </a:p>
          </p:txBody>
        </p:sp>
      </p:grp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762000" y="5029200"/>
            <a:ext cx="731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6600FF"/>
                </a:solidFill>
                <a:sym typeface="Wingdings" pitchFamily="2" charset="2"/>
              </a:rPr>
              <a:t> Do you know the girl? She lives in next door?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838200" y="54102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6600FF"/>
                </a:solidFill>
                <a:sym typeface="Wingdings" pitchFamily="2" charset="2"/>
              </a:rPr>
              <a:t> Do you know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            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who/that</a:t>
            </a:r>
            <a:r>
              <a:rPr lang="en-US" sz="2400" b="1" dirty="0">
                <a:solidFill>
                  <a:srgbClr val="6600FF"/>
                </a:solidFill>
                <a:sym typeface="Wingdings" pitchFamily="2" charset="2"/>
              </a:rPr>
              <a:t> lives in next door?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220980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example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95800" y="5867400"/>
            <a:ext cx="3657600" cy="0"/>
          </a:xfrm>
          <a:prstGeom prst="line">
            <a:avLst/>
          </a:prstGeom>
          <a:ln w="28575" cmpd="sng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57800" y="5943600"/>
            <a:ext cx="2133600" cy="5334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Relative clause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601980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00400" y="5410200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the girl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/>
      <p:bldP spid="15" grpId="0" build="allAtOnce"/>
      <p:bldP spid="16" grpId="0"/>
      <p:bldP spid="20" grpId="0" animBg="1"/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i="1" u="sng" dirty="0">
                <a:solidFill>
                  <a:srgbClr val="FF0000"/>
                </a:solidFill>
              </a:rPr>
              <a:t>I. TWO TYPES OF RELATIVE CLAUSE: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458200" cy="1828800"/>
          </a:xfrm>
        </p:spPr>
        <p:txBody>
          <a:bodyPr/>
          <a:lstStyle/>
          <a:p>
            <a:r>
              <a:rPr lang="vi-VN" b="1" i="1" dirty="0">
                <a:solidFill>
                  <a:srgbClr val="00B050"/>
                </a:solidFill>
              </a:rPr>
              <a:t>Defining relative clauses:</a:t>
            </a:r>
            <a:r>
              <a:rPr lang="en-US" b="1" i="1" dirty="0">
                <a:solidFill>
                  <a:srgbClr val="00B050"/>
                </a:solidFill>
              </a:rPr>
              <a:t>  </a:t>
            </a:r>
            <a:r>
              <a:rPr lang="en-US" sz="2800" b="1" dirty="0"/>
              <a:t>the information is important in specifying what is being discussed</a:t>
            </a:r>
            <a:endParaRPr lang="en-US" sz="2800" dirty="0"/>
          </a:p>
        </p:txBody>
      </p:sp>
      <p:pic>
        <p:nvPicPr>
          <p:cNvPr id="1027" name="Picture 3" descr="F:\anh nen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971800"/>
            <a:ext cx="4495800" cy="2819400"/>
          </a:xfrm>
          <a:prstGeom prst="rect">
            <a:avLst/>
          </a:prstGeom>
          <a:noFill/>
        </p:spPr>
      </p:pic>
      <p:sp>
        <p:nvSpPr>
          <p:cNvPr id="7" name="Cloud 6"/>
          <p:cNvSpPr/>
          <p:nvPr/>
        </p:nvSpPr>
        <p:spPr>
          <a:xfrm>
            <a:off x="304800" y="3200400"/>
            <a:ext cx="16002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This is a dog</a:t>
            </a:r>
          </a:p>
        </p:txBody>
      </p:sp>
      <p:cxnSp>
        <p:nvCxnSpPr>
          <p:cNvPr id="9" name="Curved Connector 8"/>
          <p:cNvCxnSpPr/>
          <p:nvPr/>
        </p:nvCxnSpPr>
        <p:spPr>
          <a:xfrm>
            <a:off x="990600" y="4343400"/>
            <a:ext cx="2667000" cy="685800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838200" y="5638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+mj-lt"/>
                <a:ea typeface="+mj-ea"/>
                <a:cs typeface="+mj-cs"/>
              </a:rPr>
              <a:t>This is a dog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which my children like best</a:t>
            </a:r>
            <a:endParaRPr kumimoji="0" lang="en-US" sz="2800" b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28600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example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819400" y="6248400"/>
            <a:ext cx="3657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4200" y="6324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Defining relative clause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763000" cy="2514600"/>
          </a:xfrm>
        </p:spPr>
        <p:txBody>
          <a:bodyPr/>
          <a:lstStyle/>
          <a:p>
            <a:r>
              <a:rPr lang="vi-VN" b="1" dirty="0">
                <a:solidFill>
                  <a:srgbClr val="00B050"/>
                </a:solidFill>
              </a:rPr>
              <a:t> </a:t>
            </a:r>
            <a:r>
              <a:rPr lang="vi-VN" b="1" i="1" dirty="0">
                <a:solidFill>
                  <a:srgbClr val="00B050"/>
                </a:solidFill>
              </a:rPr>
              <a:t>Non-defining relative clauses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en-US" sz="2800" b="1" dirty="0"/>
              <a:t>provide some additional information that is not essential and may be omitted without affecting the contents of the sentence.</a:t>
            </a:r>
            <a:endParaRPr lang="en-US" sz="2800" dirty="0"/>
          </a:p>
          <a:p>
            <a:pPr>
              <a:buNone/>
            </a:pP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* Non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rgbClr val="FF0000"/>
                </a:solidFill>
              </a:rPr>
              <a:t>–defining relative clauses always use commas.</a:t>
            </a:r>
          </a:p>
          <a:p>
            <a:pPr>
              <a:buNone/>
            </a:pPr>
            <a:r>
              <a:rPr lang="en-US" sz="2800" i="1" dirty="0">
                <a:solidFill>
                  <a:srgbClr val="FF0000"/>
                </a:solidFill>
              </a:rPr>
              <a:t> * In non-defining relative clauses, who/which may not be replaced with that.</a:t>
            </a:r>
          </a:p>
          <a:p>
            <a:pPr>
              <a:buNone/>
            </a:pP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TWO TYPES OF RELATIVE CLAUSE: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F:\anh nen\14416hinh-anh-avata-em-be-troi-trong-vuon-h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276600"/>
            <a:ext cx="2667000" cy="20574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533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 </a:t>
            </a:r>
            <a:r>
              <a:rPr kumimoji="0" lang="en-US" sz="28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Mary</a:t>
            </a:r>
            <a:r>
              <a:rPr kumimoji="0" lang="en-US" sz="280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 is playing in the garden </a:t>
            </a:r>
            <a:r>
              <a:rPr kumimoji="0" lang="en-US" sz="280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is my daughter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3800" y="3429000"/>
            <a:ext cx="457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764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,</a:t>
            </a:r>
          </a:p>
        </p:txBody>
      </p:sp>
      <p:cxnSp>
        <p:nvCxnSpPr>
          <p:cNvPr id="14" name="Straight Connector 13"/>
          <p:cNvCxnSpPr>
            <a:stCxn id="10" idx="2"/>
          </p:cNvCxnSpPr>
          <p:nvPr/>
        </p:nvCxnSpPr>
        <p:spPr>
          <a:xfrm>
            <a:off x="1905000" y="6147375"/>
            <a:ext cx="3886200" cy="2482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98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Non-defining relative clause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327660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example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2" grpId="0"/>
      <p:bldP spid="12" grpId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>
              <a:buNone/>
            </a:pPr>
            <a:r>
              <a:rPr lang="vi-VN" sz="4800" b="1" u="sng" dirty="0">
                <a:solidFill>
                  <a:srgbClr val="FF0000"/>
                </a:solidFill>
              </a:rPr>
              <a:t>Note</a:t>
            </a:r>
            <a:r>
              <a:rPr lang="vi-VN" dirty="0">
                <a:solidFill>
                  <a:srgbClr val="FF0000"/>
                </a:solidFill>
              </a:rPr>
              <a:t>:</a:t>
            </a:r>
            <a:r>
              <a:rPr lang="vi-VN" dirty="0"/>
              <a:t> </a:t>
            </a:r>
            <a:r>
              <a:rPr lang="en-US" dirty="0"/>
              <a:t>using the non-defining relative clause when modified noun is defining noun.  </a:t>
            </a:r>
            <a:endParaRPr lang="vi-VN" dirty="0"/>
          </a:p>
          <a:p>
            <a:r>
              <a:rPr lang="en-US" b="1" dirty="0"/>
              <a:t>Defining Noun</a:t>
            </a:r>
            <a:r>
              <a:rPr lang="en-US" dirty="0"/>
              <a:t>: </a:t>
            </a:r>
          </a:p>
          <a:p>
            <a:pPr>
              <a:buNone/>
            </a:pPr>
            <a:r>
              <a:rPr lang="en-US" dirty="0"/>
              <a:t>		_ Modified by a possessive adjective. (My, his, her, your, its…)</a:t>
            </a:r>
          </a:p>
          <a:p>
            <a:pPr>
              <a:buNone/>
            </a:pPr>
            <a:r>
              <a:rPr lang="en-US" dirty="0"/>
              <a:t>		 _ A proper Noun (Hanoi, Nam…)</a:t>
            </a:r>
          </a:p>
          <a:p>
            <a:pPr>
              <a:buNone/>
            </a:pPr>
            <a:r>
              <a:rPr lang="en-US" dirty="0"/>
              <a:t>		 _ Modified by a demonstrative adjective: (This, that, these, those.)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457200" y="276225"/>
            <a:ext cx="8229600" cy="714375"/>
          </a:xfrm>
        </p:spPr>
        <p:txBody>
          <a:bodyPr/>
          <a:lstStyle/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6000" b="1" dirty="0">
                <a:solidFill>
                  <a:srgbClr val="B31B17"/>
                </a:solidFill>
                <a:latin typeface="Comic Sans MS" pitchFamily="66" charset="0"/>
              </a:rPr>
              <a:t>L</a:t>
            </a:r>
            <a:r>
              <a:rPr lang="en-US" altLang="zh-CN" sz="60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e</a:t>
            </a: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</a:t>
            </a:r>
            <a:r>
              <a:rPr lang="en-US" altLang="zh-CN" sz="6000" b="1" dirty="0">
                <a:solidFill>
                  <a:srgbClr val="FF0000"/>
                </a:solidFill>
                <a:latin typeface="Comic Sans MS" pitchFamily="66" charset="0"/>
              </a:rPr>
              <a:t>’</a:t>
            </a:r>
            <a:r>
              <a:rPr lang="en-US" altLang="zh-CN" sz="60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s</a:t>
            </a:r>
            <a:r>
              <a:rPr lang="en-US" altLang="zh-CN" sz="6000" b="1" dirty="0">
                <a:latin typeface="Comic Sans MS" pitchFamily="66" charset="0"/>
              </a:rPr>
              <a:t> </a:t>
            </a:r>
            <a:r>
              <a:rPr lang="en-US" altLang="zh-CN" sz="6000" b="1" dirty="0">
                <a:solidFill>
                  <a:srgbClr val="F2850E"/>
                </a:solidFill>
                <a:latin typeface="Comic Sans MS" pitchFamily="66" charset="0"/>
              </a:rPr>
              <a:t>s</a:t>
            </a:r>
            <a:r>
              <a:rPr lang="en-US" altLang="zh-CN" sz="6000" b="1" dirty="0">
                <a:solidFill>
                  <a:srgbClr val="00B0F0"/>
                </a:solidFill>
                <a:latin typeface="Comic Sans MS" pitchFamily="66" charset="0"/>
              </a:rPr>
              <a:t>t</a:t>
            </a:r>
            <a:r>
              <a:rPr lang="en-US" altLang="zh-CN" sz="60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altLang="zh-CN" sz="6000" b="1" dirty="0">
                <a:solidFill>
                  <a:srgbClr val="002060"/>
                </a:solidFill>
                <a:latin typeface="Comic Sans MS" pitchFamily="66" charset="0"/>
              </a:rPr>
              <a:t>r</a:t>
            </a:r>
            <a:r>
              <a:rPr lang="en-US" altLang="zh-CN" sz="6000" b="1" dirty="0">
                <a:solidFill>
                  <a:srgbClr val="00B050"/>
                </a:solidFill>
                <a:latin typeface="Comic Sans MS" pitchFamily="66" charset="0"/>
              </a:rPr>
              <a:t>t 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Unit 5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5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Technology and You</a:t>
            </a:r>
            <a:endParaRPr lang="en-US" altLang="zh-CN" sz="66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E- Language Focus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     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(1</a:t>
            </a:r>
            <a:r>
              <a:rPr lang="en-US" altLang="zh-CN" sz="2800" b="1" baseline="30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st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period)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+ Pronunciation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+ Grammar points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763000" cy="765175"/>
          </a:xfrm>
          <a:noFill/>
          <a:ln/>
        </p:spPr>
        <p:txBody>
          <a:bodyPr/>
          <a:lstStyle/>
          <a:p>
            <a:pPr algn="l"/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WHO, WHICH AND THAT ( Relative pronouns)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19201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WHICH (THAT)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can be used in place of noun subjects and noun objects.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they refer to the subject, they can not normally be omitted.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EX: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This is the man who lives next my door.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they refer to the object, they can normally be omitted.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EX: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This is the girl who (m) I like.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-WHO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refers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-WHICH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refers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3300"/>
                </a:solidFill>
                <a:latin typeface="+mn-lt"/>
                <a:ea typeface="+mn-ea"/>
              </a:rPr>
              <a:t>-THAT is used to replace for WHO, WHICH in the defining clause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" y="129540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1" i="1">
              <a:solidFill>
                <a:srgbClr val="FF0000"/>
              </a:solidFill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304800" y="1143000"/>
            <a:ext cx="653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/>
              <a:t>Exercise 3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/>
              <a:t>Fill each blank with </a:t>
            </a:r>
            <a:r>
              <a:rPr lang="en-US" sz="2400" b="1" i="1" dirty="0">
                <a:solidFill>
                  <a:srgbClr val="FF0000"/>
                </a:solidFill>
              </a:rPr>
              <a:t>who</a:t>
            </a:r>
            <a:r>
              <a:rPr lang="en-US" sz="2400" dirty="0"/>
              <a:t>, </a:t>
            </a:r>
            <a:r>
              <a:rPr lang="en-US" sz="2400" b="1" i="1" dirty="0">
                <a:solidFill>
                  <a:srgbClr val="FF0000"/>
                </a:solidFill>
              </a:rPr>
              <a:t>which</a:t>
            </a:r>
            <a:r>
              <a:rPr lang="en-US" sz="2400" b="1" i="1" dirty="0"/>
              <a:t> </a:t>
            </a:r>
            <a:r>
              <a:rPr lang="en-US" sz="2400" dirty="0"/>
              <a:t>or </a:t>
            </a:r>
            <a:r>
              <a:rPr lang="en-US" sz="2400" b="1" i="1" dirty="0">
                <a:solidFill>
                  <a:srgbClr val="FF0000"/>
                </a:solidFill>
              </a:rPr>
              <a:t>that.</a:t>
            </a: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1143000" y="1676400"/>
            <a:ext cx="624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/>
              <a:t>1. A clock is an instrument………………. tells you the time.</a:t>
            </a:r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1143000" y="2232530"/>
            <a:ext cx="5697538" cy="40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/>
              <a:t>2</a:t>
            </a:r>
            <a:r>
              <a:rPr lang="en-US" sz="1800" dirty="0"/>
              <a:t>. A nurse is a person…………… looks after patients.</a:t>
            </a: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3962400" y="16764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>
                <a:solidFill>
                  <a:srgbClr val="FF0000"/>
                </a:solidFill>
              </a:rPr>
              <a:t>which/ that.</a:t>
            </a:r>
          </a:p>
        </p:txBody>
      </p:sp>
      <p:sp>
        <p:nvSpPr>
          <p:cNvPr id="16" name="Rectangle 58"/>
          <p:cNvSpPr>
            <a:spLocks noChangeArrowheads="1"/>
          </p:cNvSpPr>
          <p:nvPr/>
        </p:nvSpPr>
        <p:spPr bwMode="auto">
          <a:xfrm>
            <a:off x="3487738" y="2161984"/>
            <a:ext cx="838200" cy="37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 i="1" dirty="0">
                <a:solidFill>
                  <a:srgbClr val="FF0000"/>
                </a:solidFill>
              </a:rPr>
              <a:t>who/that</a:t>
            </a: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152400" y="-762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/>
              <a:t>II. Grammar:</a:t>
            </a: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304800" y="457200"/>
            <a:ext cx="7467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0000FF"/>
                </a:solidFill>
              </a:rPr>
              <a:t>3. Relative Pronouns;</a:t>
            </a:r>
            <a:r>
              <a:rPr lang="en-US" sz="2800" b="1" dirty="0">
                <a:solidFill>
                  <a:srgbClr val="0000FF"/>
                </a:solidFill>
              </a:rPr>
              <a:t>  </a:t>
            </a:r>
            <a:r>
              <a:rPr lang="en-US" sz="2800" b="1" i="1" dirty="0">
                <a:solidFill>
                  <a:srgbClr val="FF0000"/>
                </a:solidFill>
              </a:rPr>
              <a:t>who, which , that</a:t>
            </a:r>
            <a:r>
              <a:rPr lang="en-US" sz="3200" b="1" i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1143000" y="2792730"/>
            <a:ext cx="5562600" cy="61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/>
              <a:t>3. These are the pictures……. ……… my son drew when he was young.</a:t>
            </a:r>
          </a:p>
          <a:p>
            <a:endParaRPr lang="en-US" sz="1800" dirty="0"/>
          </a:p>
        </p:txBody>
      </p: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1066800" y="3378798"/>
            <a:ext cx="563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/>
              <a:t>4</a:t>
            </a:r>
            <a:r>
              <a:rPr lang="en-US" sz="1800" dirty="0"/>
              <a:t>. Can you help me find the man..…. ……….…saved the girl?</a:t>
            </a:r>
          </a:p>
          <a:p>
            <a:endParaRPr lang="en-US" sz="1800" dirty="0"/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4724400" y="3136408"/>
            <a:ext cx="16764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who/ that</a:t>
            </a: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3680254" y="2635124"/>
            <a:ext cx="16537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which / that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140" descr="khung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05000" y="26670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lgerian" pitchFamily="82" charset="0"/>
              </a:rPr>
              <a:t>CONSOLIDATION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949575" y="0"/>
            <a:ext cx="619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3300"/>
                </a:solidFill>
              </a:rPr>
              <a:t> Choose the correct answer A,B,C or D</a:t>
            </a:r>
            <a:endParaRPr lang="en-US" sz="2400" b="1" i="1" u="sng">
              <a:solidFill>
                <a:srgbClr val="FF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28600" y="4724400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6. They have painted that picture for a long time.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52400" y="3048000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4. She…………….to Hanoi many times.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04800" y="1295400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2. I met the woman ……………can speak six languages.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28600" y="2286000"/>
            <a:ext cx="563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3. A number of trees  along the street……………down.</a:t>
            </a:r>
          </a:p>
          <a:p>
            <a:endParaRPr lang="en-US" sz="1800" baseline="30000"/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304800" y="457200"/>
            <a:ext cx="563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/>
              <a:t>1. We…………………the sounds / </a:t>
            </a:r>
            <a:r>
              <a:rPr lang="vi-VN" sz="1800" dirty="0"/>
              <a:t>u</a:t>
            </a:r>
            <a:r>
              <a:rPr lang="en-US" sz="1800" dirty="0"/>
              <a:t> / and / </a:t>
            </a:r>
            <a:r>
              <a:rPr lang="vi-VN" sz="1800" dirty="0"/>
              <a:t>u:</a:t>
            </a:r>
            <a:r>
              <a:rPr lang="en-US" sz="1800" dirty="0"/>
              <a:t> / 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228600" y="3810000"/>
            <a:ext cx="563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/>
              <a:t>5. She always asks me questions……….are difficult to answer.</a:t>
            </a: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2438400" y="762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B.  learned</a:t>
            </a: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4114800" y="762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is learning</a:t>
            </a: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381000" y="762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A. has learned</a:t>
            </a: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6477000" y="762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have practiced</a:t>
            </a: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381000" y="1676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 .which</a:t>
            </a:r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6477000" y="1676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whom</a:t>
            </a:r>
          </a:p>
        </p:txBody>
      </p: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2438400" y="1676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 . who</a:t>
            </a:r>
          </a:p>
        </p:txBody>
      </p:sp>
      <p:sp>
        <p:nvSpPr>
          <p:cNvPr id="20" name="Rectangle 41"/>
          <p:cNvSpPr>
            <a:spLocks noChangeArrowheads="1"/>
          </p:cNvSpPr>
          <p:nvPr/>
        </p:nvSpPr>
        <p:spPr bwMode="auto">
          <a:xfrm>
            <a:off x="4038600" y="1676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whose</a:t>
            </a:r>
          </a:p>
        </p:txBody>
      </p:sp>
      <p:sp>
        <p:nvSpPr>
          <p:cNvPr id="21" name="Rectangle 42"/>
          <p:cNvSpPr>
            <a:spLocks noChangeArrowheads="1"/>
          </p:cNvSpPr>
          <p:nvPr/>
        </p:nvSpPr>
        <p:spPr bwMode="auto">
          <a:xfrm>
            <a:off x="381000" y="2590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A. has been cut</a:t>
            </a:r>
          </a:p>
        </p:txBody>
      </p:sp>
      <p:sp>
        <p:nvSpPr>
          <p:cNvPr id="22" name="Rectangle 43"/>
          <p:cNvSpPr>
            <a:spLocks noChangeArrowheads="1"/>
          </p:cNvSpPr>
          <p:nvPr/>
        </p:nvSpPr>
        <p:spPr bwMode="auto">
          <a:xfrm>
            <a:off x="4114800" y="2590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have been cut</a:t>
            </a: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6477000" y="2590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have cut</a:t>
            </a:r>
          </a:p>
        </p:txBody>
      </p:sp>
      <p:sp>
        <p:nvSpPr>
          <p:cNvPr id="24" name="Rectangle 45"/>
          <p:cNvSpPr>
            <a:spLocks noChangeArrowheads="1"/>
          </p:cNvSpPr>
          <p:nvPr/>
        </p:nvSpPr>
        <p:spPr bwMode="auto">
          <a:xfrm>
            <a:off x="2362200" y="2590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B. has cut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381000" y="3429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A. have been 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4038600" y="3429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is</a:t>
            </a:r>
          </a:p>
        </p:txBody>
      </p:sp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6400800" y="3429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has been</a:t>
            </a: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>
            <a:off x="2286000" y="3429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B. was</a:t>
            </a:r>
          </a:p>
        </p:txBody>
      </p:sp>
      <p:sp>
        <p:nvSpPr>
          <p:cNvPr id="29" name="Rectangle 50"/>
          <p:cNvSpPr>
            <a:spLocks noChangeArrowheads="1"/>
          </p:cNvSpPr>
          <p:nvPr/>
        </p:nvSpPr>
        <p:spPr bwMode="auto">
          <a:xfrm>
            <a:off x="381000" y="42672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A. who</a:t>
            </a:r>
          </a:p>
        </p:txBody>
      </p:sp>
      <p:sp>
        <p:nvSpPr>
          <p:cNvPr id="30" name="Rectangle 51"/>
          <p:cNvSpPr>
            <a:spLocks noChangeArrowheads="1"/>
          </p:cNvSpPr>
          <p:nvPr/>
        </p:nvSpPr>
        <p:spPr bwMode="auto">
          <a:xfrm>
            <a:off x="4038600" y="4191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which</a:t>
            </a:r>
          </a:p>
        </p:txBody>
      </p:sp>
      <p:sp>
        <p:nvSpPr>
          <p:cNvPr id="31" name="Rectangle 52"/>
          <p:cNvSpPr>
            <a:spLocks noChangeArrowheads="1"/>
          </p:cNvSpPr>
          <p:nvPr/>
        </p:nvSpPr>
        <p:spPr bwMode="auto">
          <a:xfrm>
            <a:off x="2209800" y="4191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B. whose</a:t>
            </a:r>
          </a:p>
        </p:txBody>
      </p:sp>
      <p:sp>
        <p:nvSpPr>
          <p:cNvPr id="32" name="Rectangle 53"/>
          <p:cNvSpPr>
            <a:spLocks noChangeArrowheads="1"/>
          </p:cNvSpPr>
          <p:nvPr/>
        </p:nvSpPr>
        <p:spPr bwMode="auto">
          <a:xfrm>
            <a:off x="6400800" y="4191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whom</a:t>
            </a:r>
          </a:p>
        </p:txBody>
      </p: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381000" y="5867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C. The picture has been painted for a long time.</a:t>
            </a: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81000" y="4953000"/>
            <a:ext cx="563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A. That picture has  painted for a long time.</a:t>
            </a: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381000" y="6248400"/>
            <a:ext cx="510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D. The picture is painted for a long time.</a:t>
            </a: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381000" y="5486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B. The picture have been painted for a long time.</a:t>
            </a: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6477000" y="7620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362200" y="16764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4038600" y="41910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6400800" y="34290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304800" y="58674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4038600" y="25908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800"/>
          </a:p>
        </p:txBody>
      </p:sp>
      <p:sp>
        <p:nvSpPr>
          <p:cNvPr id="43" name="Rectangle 68"/>
          <p:cNvSpPr>
            <a:spLocks noChangeArrowheads="1"/>
          </p:cNvSpPr>
          <p:nvPr/>
        </p:nvSpPr>
        <p:spPr bwMode="auto">
          <a:xfrm>
            <a:off x="0" y="990600"/>
            <a:ext cx="2514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GB" sz="2400">
              <a:solidFill>
                <a:srgbClr val="FF3300"/>
              </a:solidFill>
            </a:endParaRPr>
          </a:p>
        </p:txBody>
      </p:sp>
      <p:sp>
        <p:nvSpPr>
          <p:cNvPr id="44" name="Rectangle 109"/>
          <p:cNvSpPr>
            <a:spLocks noChangeArrowheads="1"/>
          </p:cNvSpPr>
          <p:nvPr/>
        </p:nvSpPr>
        <p:spPr bwMode="auto">
          <a:xfrm>
            <a:off x="0" y="533400"/>
            <a:ext cx="1828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GB" sz="24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381000" y="1447800"/>
            <a:ext cx="578235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B31B1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n-ea"/>
                <a:cs typeface="Arial" pitchFamily="34" charset="0"/>
              </a:rPr>
              <a:t>Thanks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B31B1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n-ea"/>
                <a:cs typeface="Arial" pitchFamily="34" charset="0"/>
              </a:rPr>
              <a:t> your attention!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B31B17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81000" y="5181600"/>
            <a:ext cx="4724400" cy="7699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400" b="1">
                <a:latin typeface="Comic Sans MS" pitchFamily="66" charset="0"/>
              </a:rPr>
              <a:t>Have a nice day!</a:t>
            </a:r>
            <a:endParaRPr lang="zh-CN" altLang="en-US" sz="4400" b="1">
              <a:latin typeface="Comic Sans MS" pitchFamily="66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029200" y="6356350"/>
            <a:ext cx="2133600" cy="365125"/>
          </a:xfrm>
        </p:spPr>
        <p:txBody>
          <a:bodyPr/>
          <a:lstStyle/>
          <a:p>
            <a:pPr>
              <a:defRPr/>
            </a:pPr>
            <a:fld id="{7AC1E895-1D79-468C-B2EC-21B5C102C0F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22" descr="252512554447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514600"/>
            <a:ext cx="25146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4" descr="TiengAnh10-21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133600"/>
            <a:ext cx="1905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WARM-UP</a:t>
            </a: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Guessing Game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68580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i="1" dirty="0"/>
              <a:t>Try to guess : what are in these boxes?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52400" y="16002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/>
              <a:t>Box  A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200400" y="1524000"/>
            <a:ext cx="1190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Box  B</a:t>
            </a:r>
          </a:p>
        </p:txBody>
      </p:sp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0" y="51054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dirty="0"/>
              <a:t>a b</a:t>
            </a:r>
            <a:r>
              <a:rPr lang="en-US" sz="3600" u="sng" dirty="0">
                <a:solidFill>
                  <a:srgbClr val="FF0000"/>
                </a:solidFill>
              </a:rPr>
              <a:t>oo</a:t>
            </a:r>
            <a:r>
              <a:rPr lang="en-US" sz="3600" dirty="0"/>
              <a:t>k</a:t>
            </a: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2743200" y="5105400"/>
            <a:ext cx="25146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dirty="0"/>
              <a:t>a  b</a:t>
            </a:r>
            <a:r>
              <a:rPr lang="en-US" sz="3600" u="sng" dirty="0">
                <a:solidFill>
                  <a:srgbClr val="FF0000"/>
                </a:solidFill>
              </a:rPr>
              <a:t>oo</a:t>
            </a:r>
            <a:r>
              <a:rPr lang="en-US" sz="3600" dirty="0"/>
              <a:t>t</a:t>
            </a: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3733800" y="5562600"/>
            <a:ext cx="1050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</a:t>
            </a:r>
            <a:r>
              <a:rPr lang="vi-VN" sz="2800" dirty="0"/>
              <a:t>[bu:t]</a:t>
            </a: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914400" y="5562600"/>
            <a:ext cx="103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 </a:t>
            </a:r>
            <a:r>
              <a:rPr lang="vi-VN" sz="2800" dirty="0"/>
              <a:t>[buk]</a:t>
            </a:r>
          </a:p>
        </p:txBody>
      </p:sp>
      <p:pic>
        <p:nvPicPr>
          <p:cNvPr id="16" name="Picture 25" descr="Anh_dong_bieu_ca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86000"/>
            <a:ext cx="2438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6" descr="Anh_dong_bieu_ca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2438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6"/>
          <p:cNvSpPr>
            <a:spLocks noChangeArrowheads="1"/>
          </p:cNvSpPr>
          <p:nvPr/>
        </p:nvSpPr>
        <p:spPr bwMode="auto">
          <a:xfrm>
            <a:off x="-228600" y="51054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dirty="0"/>
              <a:t> b</a:t>
            </a: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2590800" y="5105400"/>
            <a:ext cx="25146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dirty="0"/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1600200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Cues:</a:t>
            </a:r>
          </a:p>
          <a:p>
            <a:pPr>
              <a:buFontTx/>
              <a:buChar char="-"/>
            </a:pPr>
            <a:r>
              <a:rPr lang="en-US" sz="2400" dirty="0"/>
              <a:t>They have still </a:t>
            </a:r>
            <a:r>
              <a:rPr lang="en-US" sz="2400" b="1" dirty="0">
                <a:solidFill>
                  <a:srgbClr val="FF0000"/>
                </a:solidFill>
              </a:rPr>
              <a:t>4 letters</a:t>
            </a:r>
          </a:p>
          <a:p>
            <a:pPr>
              <a:buFontTx/>
              <a:buChar char="-"/>
            </a:pPr>
            <a:r>
              <a:rPr lang="en-US" sz="2400" dirty="0"/>
              <a:t>- they still start  with </a:t>
            </a:r>
            <a:r>
              <a:rPr lang="en-US" sz="2400" b="1" dirty="0">
                <a:solidFill>
                  <a:srgbClr val="FF0000"/>
                </a:solidFill>
              </a:rPr>
              <a:t>letter /b/</a:t>
            </a:r>
          </a:p>
          <a:p>
            <a:pPr>
              <a:buFontTx/>
              <a:buChar char="-"/>
            </a:pPr>
            <a:r>
              <a:rPr lang="en-US" sz="2400" dirty="0"/>
              <a:t>-</a:t>
            </a:r>
            <a:r>
              <a:rPr lang="en-US" sz="2400" b="1" dirty="0">
                <a:solidFill>
                  <a:srgbClr val="FF0000"/>
                </a:solidFill>
              </a:rPr>
              <a:t>In Box A</a:t>
            </a:r>
            <a:r>
              <a:rPr lang="en-US" sz="2400" dirty="0"/>
              <a:t>: it always appears  in the school bags</a:t>
            </a:r>
          </a:p>
          <a:p>
            <a:pPr>
              <a:buFontTx/>
              <a:buChar char="-"/>
            </a:pPr>
            <a:r>
              <a:rPr lang="en-US" sz="2400" dirty="0"/>
              <a:t>- </a:t>
            </a:r>
            <a:r>
              <a:rPr lang="en-US" sz="2400" b="1" dirty="0">
                <a:solidFill>
                  <a:srgbClr val="FF0000"/>
                </a:solidFill>
              </a:rPr>
              <a:t>In Box B</a:t>
            </a:r>
            <a:r>
              <a:rPr lang="en-US" sz="2400" dirty="0"/>
              <a:t>: It is used to protect our legs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28194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PRONUNCIATION</a:t>
            </a:r>
          </a:p>
        </p:txBody>
      </p:sp>
      <p:sp>
        <p:nvSpPr>
          <p:cNvPr id="6" name="TextBox 5"/>
          <p:cNvSpPr txBox="1"/>
          <p:nvPr/>
        </p:nvSpPr>
        <p:spPr>
          <a:xfrm rot="10800000">
            <a:off x="1524000" y="122640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 </a:t>
            </a:r>
            <a:r>
              <a:rPr lang="en-US" sz="2400" b="1" dirty="0"/>
              <a:t>/Ω/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1143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(short)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/u:/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(long)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1638302" y="3162300"/>
            <a:ext cx="3733802" cy="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1371600" y="3886200"/>
            <a:ext cx="167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F:\anh nen\R31rev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828800"/>
            <a:ext cx="2276475" cy="1676400"/>
          </a:xfrm>
          <a:prstGeom prst="rect">
            <a:avLst/>
          </a:prstGeom>
          <a:noFill/>
        </p:spPr>
      </p:pic>
      <p:pic>
        <p:nvPicPr>
          <p:cNvPr id="1027" name="Picture 3" descr="F:\anh nen\ulong.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828800"/>
            <a:ext cx="2371725" cy="1476375"/>
          </a:xfrm>
          <a:prstGeom prst="rect">
            <a:avLst/>
          </a:prstGeom>
          <a:noFill/>
        </p:spPr>
      </p:pic>
      <p:pic>
        <p:nvPicPr>
          <p:cNvPr id="12" name="u">
            <a:hlinkClick r:id="" action="ppaction://media"/>
            <a:extLst>
              <a:ext uri="{FF2B5EF4-FFF2-40B4-BE49-F238E27FC236}">
                <a16:creationId xmlns:a16="http://schemas.microsoft.com/office/drawing/2014/main" id="{D7C57D5F-93E2-4B5B-971B-E47388C78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285" y="3886200"/>
            <a:ext cx="406400" cy="406400"/>
          </a:xfrm>
          <a:prstGeom prst="rect">
            <a:avLst/>
          </a:prstGeom>
        </p:spPr>
      </p:pic>
      <p:pic>
        <p:nvPicPr>
          <p:cNvPr id="16" name="u long">
            <a:hlinkClick r:id="" action="ppaction://media"/>
            <a:extLst>
              <a:ext uri="{FF2B5EF4-FFF2-40B4-BE49-F238E27FC236}">
                <a16:creationId xmlns:a16="http://schemas.microsoft.com/office/drawing/2014/main" id="{33CC8F7B-3E98-4154-9CD5-D725DF72CA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9217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2"/>
          <p:cNvSpPr>
            <a:spLocks noChangeArrowheads="1"/>
          </p:cNvSpPr>
          <p:nvPr/>
        </p:nvSpPr>
        <p:spPr bwMode="auto">
          <a:xfrm>
            <a:off x="1676400" y="838200"/>
            <a:ext cx="1066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(short)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7174" name="Rectangle 53"/>
          <p:cNvSpPr>
            <a:spLocks noChangeArrowheads="1"/>
          </p:cNvSpPr>
          <p:nvPr/>
        </p:nvSpPr>
        <p:spPr bwMode="auto">
          <a:xfrm>
            <a:off x="4897438" y="762000"/>
            <a:ext cx="1731962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/ </a:t>
            </a:r>
            <a:r>
              <a:rPr lang="vi-VN" sz="2400">
                <a:solidFill>
                  <a:schemeClr val="tx1"/>
                </a:solidFill>
              </a:rPr>
              <a:t>u:</a:t>
            </a:r>
            <a:r>
              <a:rPr lang="en-US" sz="2400">
                <a:solidFill>
                  <a:schemeClr val="tx1"/>
                </a:solidFill>
              </a:rPr>
              <a:t> / (long)</a:t>
            </a:r>
          </a:p>
        </p:txBody>
      </p:sp>
      <p:sp>
        <p:nvSpPr>
          <p:cNvPr id="7175" name="Rectangle 54"/>
          <p:cNvSpPr>
            <a:spLocks noChangeArrowheads="1"/>
          </p:cNvSpPr>
          <p:nvPr/>
        </p:nvSpPr>
        <p:spPr bwMode="auto">
          <a:xfrm>
            <a:off x="3962400" y="228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Listen and repeat</a:t>
            </a:r>
          </a:p>
        </p:txBody>
      </p:sp>
      <p:sp>
        <p:nvSpPr>
          <p:cNvPr id="7176" name="Rectangle 55"/>
          <p:cNvSpPr>
            <a:spLocks noChangeArrowheads="1"/>
          </p:cNvSpPr>
          <p:nvPr/>
        </p:nvSpPr>
        <p:spPr bwMode="auto">
          <a:xfrm>
            <a:off x="5181600" y="2819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school</a:t>
            </a:r>
          </a:p>
        </p:txBody>
      </p:sp>
      <p:sp>
        <p:nvSpPr>
          <p:cNvPr id="7177" name="Rectangle 56"/>
          <p:cNvSpPr>
            <a:spLocks noChangeArrowheads="1"/>
          </p:cNvSpPr>
          <p:nvPr/>
        </p:nvSpPr>
        <p:spPr bwMode="auto">
          <a:xfrm>
            <a:off x="1066800" y="4419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foot</a:t>
            </a:r>
          </a:p>
        </p:txBody>
      </p:sp>
      <p:sp>
        <p:nvSpPr>
          <p:cNvPr id="7179" name="Rectangle 58"/>
          <p:cNvSpPr>
            <a:spLocks noChangeArrowheads="1"/>
          </p:cNvSpPr>
          <p:nvPr/>
        </p:nvSpPr>
        <p:spPr bwMode="auto">
          <a:xfrm>
            <a:off x="5257800" y="3962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tooth</a:t>
            </a:r>
          </a:p>
        </p:txBody>
      </p:sp>
      <p:sp>
        <p:nvSpPr>
          <p:cNvPr id="7181" name="Rectangle 60"/>
          <p:cNvSpPr>
            <a:spLocks noChangeArrowheads="1"/>
          </p:cNvSpPr>
          <p:nvPr/>
        </p:nvSpPr>
        <p:spPr bwMode="auto">
          <a:xfrm>
            <a:off x="5257800" y="5562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fruit</a:t>
            </a:r>
          </a:p>
        </p:txBody>
      </p:sp>
      <p:sp>
        <p:nvSpPr>
          <p:cNvPr id="7182" name="Rectangle 61"/>
          <p:cNvSpPr>
            <a:spLocks noChangeArrowheads="1"/>
          </p:cNvSpPr>
          <p:nvPr/>
        </p:nvSpPr>
        <p:spPr bwMode="auto">
          <a:xfrm>
            <a:off x="52578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food</a:t>
            </a:r>
          </a:p>
        </p:txBody>
      </p:sp>
      <p:sp>
        <p:nvSpPr>
          <p:cNvPr id="7183" name="Rectangle 63"/>
          <p:cNvSpPr>
            <a:spLocks noChangeArrowheads="1"/>
          </p:cNvSpPr>
          <p:nvPr/>
        </p:nvSpPr>
        <p:spPr bwMode="auto">
          <a:xfrm>
            <a:off x="990600" y="5486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cook</a:t>
            </a:r>
          </a:p>
        </p:txBody>
      </p:sp>
      <p:sp>
        <p:nvSpPr>
          <p:cNvPr id="7185" name="Rectangle 65"/>
          <p:cNvSpPr>
            <a:spLocks noChangeArrowheads="1"/>
          </p:cNvSpPr>
          <p:nvPr/>
        </p:nvSpPr>
        <p:spPr bwMode="auto">
          <a:xfrm>
            <a:off x="1066800" y="2057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</a:rPr>
              <a:t>pull</a:t>
            </a:r>
          </a:p>
        </p:txBody>
      </p:sp>
      <p:sp>
        <p:nvSpPr>
          <p:cNvPr id="7186" name="Rectangle 66"/>
          <p:cNvSpPr>
            <a:spLocks noChangeArrowheads="1"/>
          </p:cNvSpPr>
          <p:nvPr/>
        </p:nvSpPr>
        <p:spPr bwMode="auto">
          <a:xfrm>
            <a:off x="990600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full</a:t>
            </a:r>
          </a:p>
        </p:txBody>
      </p:sp>
      <p:sp>
        <p:nvSpPr>
          <p:cNvPr id="7188" name="Line 68"/>
          <p:cNvSpPr>
            <a:spLocks noChangeShapeType="1"/>
          </p:cNvSpPr>
          <p:nvPr/>
        </p:nvSpPr>
        <p:spPr bwMode="auto">
          <a:xfrm>
            <a:off x="4648200" y="838200"/>
            <a:ext cx="0" cy="6019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90" name="Picture 73" descr="Pull!%20by%20An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752600"/>
            <a:ext cx="182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75" descr="istockphoto_2925941_cook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5486400"/>
            <a:ext cx="1752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77" descr="fruit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5410200"/>
            <a:ext cx="182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79" descr="truongchuan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86600" y="2743200"/>
            <a:ext cx="190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81" descr="SeaFoodFeast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1447800"/>
            <a:ext cx="1905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7" name="Picture 86" descr="Dr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3733800"/>
            <a:ext cx="1752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89" descr="farmproducebasket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73301" y="2900362"/>
            <a:ext cx="182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9" name="Picture 93" descr="hm00383_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38400" y="4086225"/>
            <a:ext cx="1828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 rot="10800000">
            <a:off x="1143000" y="909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 </a:t>
            </a:r>
            <a:r>
              <a:rPr lang="en-US" sz="2000" b="1" dirty="0"/>
              <a:t>/Ω/      </a:t>
            </a:r>
            <a:endParaRPr lang="en-US" sz="24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762000" y="228600"/>
            <a:ext cx="28194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PRONUNCIATION</a:t>
            </a:r>
          </a:p>
        </p:txBody>
      </p:sp>
      <p:pic>
        <p:nvPicPr>
          <p:cNvPr id="2" name="tu am  u">
            <a:hlinkClick r:id="" action="ppaction://media"/>
            <a:extLst>
              <a:ext uri="{FF2B5EF4-FFF2-40B4-BE49-F238E27FC236}">
                <a16:creationId xmlns:a16="http://schemas.microsoft.com/office/drawing/2014/main" id="{E476B22E-A3A4-4F09-99A9-AF3E2DD45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9900" y="1651000"/>
            <a:ext cx="406400" cy="406400"/>
          </a:xfrm>
          <a:prstGeom prst="rect">
            <a:avLst/>
          </a:prstGeom>
        </p:spPr>
      </p:pic>
      <p:pic>
        <p:nvPicPr>
          <p:cNvPr id="3" name="tu am u long">
            <a:hlinkClick r:id="" action="ppaction://media"/>
            <a:extLst>
              <a:ext uri="{FF2B5EF4-FFF2-40B4-BE49-F238E27FC236}">
                <a16:creationId xmlns:a16="http://schemas.microsoft.com/office/drawing/2014/main" id="{0CB41AF5-96ED-4240-9A87-6BA71F3272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87900" y="17621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457200" y="276225"/>
            <a:ext cx="8229600" cy="714375"/>
          </a:xfrm>
        </p:spPr>
        <p:txBody>
          <a:bodyPr/>
          <a:lstStyle/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Unit 5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5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Technology and You</a:t>
            </a:r>
            <a:endParaRPr lang="en-US" altLang="zh-CN" sz="66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II/ Grammar point: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1/ The present perfect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2/ The present perfect passive</a:t>
            </a:r>
          </a:p>
          <a:p>
            <a:pPr eaLnBrk="1" hangingPunct="1">
              <a:buSzPct val="90000"/>
              <a:buFont typeface="Arial" pitchFamily="34" charset="0"/>
              <a:buNone/>
              <a:defRPr/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3/ Who, Which, That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057400"/>
            <a:ext cx="6477000" cy="1524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8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1/The present perfect </a:t>
            </a:r>
          </a:p>
          <a:p>
            <a:pPr algn="ctr">
              <a:buNone/>
            </a:pP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76200"/>
            <a:ext cx="2209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GRAMMAR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2743200" y="76200"/>
            <a:ext cx="41148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1001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FORM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PRESENT PERFECT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1143000" y="12954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E42C5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Active form: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(+) S + have/has + V3/</a:t>
            </a:r>
            <a:r>
              <a:rPr lang="en-US" sz="2000" b="1" dirty="0" err="1">
                <a:latin typeface="Times New Roman" pitchFamily="18" charset="0"/>
                <a:ea typeface="+mn-ea"/>
                <a:cs typeface="Times New Roman" pitchFamily="18" charset="0"/>
              </a:rPr>
              <a:t>ed</a:t>
            </a: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 + O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(-) S + haven’t/hasn’t + V3/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+O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(?) have/has + S + V3/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+ O?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3733800" y="1828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4267200" y="1066800"/>
            <a:ext cx="4038600" cy="54864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" descr="http://www.allfreelogo.com/images/vector-thumb/girl-and-boy-reading-the-red-book-prev1251811858h8T2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048000"/>
            <a:ext cx="3657600" cy="3352800"/>
          </a:xfrm>
          <a:prstGeom prst="rect">
            <a:avLst/>
          </a:prstGeom>
          <a:noFill/>
        </p:spPr>
      </p:pic>
      <p:sp>
        <p:nvSpPr>
          <p:cNvPr id="12" name="Cloud 11"/>
          <p:cNvSpPr/>
          <p:nvPr/>
        </p:nvSpPr>
        <p:spPr>
          <a:xfrm>
            <a:off x="152400" y="3200400"/>
            <a:ext cx="2743200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know, my father wrote this book. </a:t>
            </a:r>
            <a:r>
              <a:rPr lang="en-US" b="1" i="1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b="1" i="1" u="sng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has written</a:t>
            </a:r>
            <a:r>
              <a:rPr lang="en-US" b="1" i="1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 many books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since he was 15.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2057400" y="4876800"/>
            <a:ext cx="1447800" cy="1524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5781810" y="1219199"/>
            <a:ext cx="3157475" cy="19722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Really?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Have you read</a:t>
            </a:r>
            <a:r>
              <a:rPr lang="en-US" b="1" i="1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 all of his books? </a:t>
            </a:r>
            <a:endParaRPr lang="en-US" dirty="0">
              <a:solidFill>
                <a:srgbClr val="B31B17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914400" y="5257800"/>
            <a:ext cx="26670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No.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u="sng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 haven’t read all </a:t>
            </a:r>
            <a:r>
              <a:rPr lang="en-US" b="1" i="1" dirty="0">
                <a:solidFill>
                  <a:srgbClr val="B31B17"/>
                </a:solidFill>
                <a:latin typeface="Times New Roman" pitchFamily="18" charset="0"/>
                <a:cs typeface="Times New Roman" pitchFamily="18" charset="0"/>
              </a:rPr>
              <a:t>of them 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animBg="1"/>
      <p:bldP spid="13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2400" y="76200"/>
            <a:ext cx="2209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GRAMMAR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72200" y="152400"/>
            <a:ext cx="1828800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3276600" y="1219200"/>
            <a:ext cx="5791200" cy="685800"/>
          </a:xfrm>
        </p:spPr>
        <p:txBody>
          <a:bodyPr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A recently completed action</a:t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 : just, already, recently,…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 bwMode="auto">
          <a:xfrm>
            <a:off x="3276600" y="42672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 An action in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past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(time is not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mentioned)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Adv: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en-US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before, ever, 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 bwMode="auto">
          <a:xfrm>
            <a:off x="2743200" y="76200"/>
            <a:ext cx="41148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1001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USES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PRESENT PERFECT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 bwMode="auto">
          <a:xfrm>
            <a:off x="3505200" y="1828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My friends _______(just/ push) me into </a:t>
            </a:r>
            <a:r>
              <a:rPr lang="en-US" i="1" dirty="0">
                <a:latin typeface="Times New Roman" pitchFamily="18" charset="0"/>
                <a:ea typeface="+mj-ea"/>
                <a:cs typeface="Times New Roman" pitchFamily="18" charset="0"/>
              </a:rPr>
              <a:t>swimming pool.</a:t>
            </a:r>
            <a:endParaRPr kumimoji="0" lang="en-US" i="1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Title 4"/>
          <p:cNvSpPr txBox="1">
            <a:spLocks/>
          </p:cNvSpPr>
          <p:nvPr/>
        </p:nvSpPr>
        <p:spPr bwMode="auto">
          <a:xfrm>
            <a:off x="3429000" y="3352800"/>
            <a:ext cx="495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My bike ____ (break down) since yesterday.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 bwMode="auto">
          <a:xfrm>
            <a:off x="3429000" y="4953000"/>
            <a:ext cx="548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dirty="0">
                <a:latin typeface="Times New Roman" pitchFamily="18" charset="0"/>
                <a:ea typeface="+mj-ea"/>
                <a:cs typeface="Times New Roman" pitchFamily="18" charset="0"/>
              </a:rPr>
              <a:t>Excuse me, ____we____(meet) each other before?</a:t>
            </a:r>
            <a:endParaRPr kumimoji="0" lang="en-US" i="1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1" name="imgPreview" descr="celebraciones,femenino,fiestas,gente,grupos,ocasiones especiales,sexo femenino,sexo masculino,supersticiones,trajes,var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543" y="4267200"/>
            <a:ext cx="226785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itle 4"/>
          <p:cNvSpPr txBox="1">
            <a:spLocks/>
          </p:cNvSpPr>
          <p:nvPr/>
        </p:nvSpPr>
        <p:spPr bwMode="auto">
          <a:xfrm>
            <a:off x="3352800" y="609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dirty="0">
                <a:latin typeface="Times New Roman" pitchFamily="18" charset="0"/>
                <a:ea typeface="+mj-ea"/>
                <a:cs typeface="Times New Roman" pitchFamily="18" charset="0"/>
              </a:rPr>
              <a:t> Put these verbs into present perfect  active form.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 bwMode="auto">
          <a:xfrm>
            <a:off x="3276600" y="259080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An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action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starts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in the past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and continues to present.</a:t>
            </a:r>
            <a:endParaRPr kumimoji="0" lang="en-US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Adv: </a:t>
            </a:r>
            <a:r>
              <a:rPr kumimoji="0" lang="en-US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since, for, up to now, so far, yet…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 bwMode="auto">
          <a:xfrm>
            <a:off x="4675496" y="1869744"/>
            <a:ext cx="1828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have just pushed</a:t>
            </a:r>
            <a:endParaRPr kumimoji="0" lang="en-US" i="1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5" name="Title 4"/>
          <p:cNvSpPr txBox="1">
            <a:spLocks/>
          </p:cNvSpPr>
          <p:nvPr/>
        </p:nvSpPr>
        <p:spPr bwMode="auto">
          <a:xfrm>
            <a:off x="4316104" y="3464256"/>
            <a:ext cx="1738952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</a:t>
            </a:r>
            <a:r>
              <a:rPr kumimoji="0" lang="en-US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as broken down</a:t>
            </a:r>
          </a:p>
        </p:txBody>
      </p:sp>
      <p:sp>
        <p:nvSpPr>
          <p:cNvPr id="36" name="Title 4"/>
          <p:cNvSpPr txBox="1">
            <a:spLocks/>
          </p:cNvSpPr>
          <p:nvPr/>
        </p:nvSpPr>
        <p:spPr bwMode="auto">
          <a:xfrm>
            <a:off x="4640240" y="5105400"/>
            <a:ext cx="1752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have we met</a:t>
            </a:r>
            <a:endParaRPr kumimoji="0" lang="en-US" i="1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 bwMode="auto">
          <a:xfrm>
            <a:off x="3429000" y="685800"/>
            <a:ext cx="48768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Present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perfect tense expresses: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imgPreview" descr="bicicletas,gente trabajando,hombres,personas,reparación,reparaciones,sexo masculino,técnicos,transpor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943" y="2707199"/>
            <a:ext cx="1963057" cy="194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http://cdn.graphicsfactory.com/clip-art/image_files/image/7/694617-cold8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398" y="533400"/>
            <a:ext cx="1360714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29" grpId="0"/>
      <p:bldP spid="30" grpId="0"/>
      <p:bldP spid="32" grpId="0"/>
      <p:bldP spid="33" grpId="0"/>
      <p:bldP spid="34" grpId="0" animBg="1"/>
      <p:bldP spid="35" grpId="0" animBg="1"/>
      <p:bldP spid="36" grpId="0" animBg="1"/>
      <p:bldP spid="18" grpId="0" animBg="1"/>
    </p:bldLst>
  </p:timing>
</p:sld>
</file>

<file path=ppt/theme/theme1.xml><?xml version="1.0" encoding="utf-8"?>
<a:theme xmlns:a="http://schemas.openxmlformats.org/drawingml/2006/main" name="Education-2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9160</TotalTime>
  <Words>1653</Words>
  <Application>Microsoft Office PowerPoint</Application>
  <PresentationFormat>On-screen Show (4:3)</PresentationFormat>
  <Paragraphs>257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.VnBlack</vt:lpstr>
      <vt:lpstr>Algerian</vt:lpstr>
      <vt:lpstr>Arial</vt:lpstr>
      <vt:lpstr>Arial Rounded MT Bold</vt:lpstr>
      <vt:lpstr>Calibri</vt:lpstr>
      <vt:lpstr>Comic Sans MS</vt:lpstr>
      <vt:lpstr>Times New Roman</vt:lpstr>
      <vt:lpstr>Traditional Arabic</vt:lpstr>
      <vt:lpstr>Wingdings</vt:lpstr>
      <vt:lpstr>Education-2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A recently completed action Adv : just, already, recently,…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RELATIVE CLAUSES</vt:lpstr>
      <vt:lpstr>I. TWO TYPES OF RELATIVE CLAUSE:</vt:lpstr>
      <vt:lpstr> </vt:lpstr>
      <vt:lpstr>PowerPoint Presentation</vt:lpstr>
      <vt:lpstr>WHO, WHICH AND THAT ( Relative pronouns)</vt:lpstr>
      <vt:lpstr>PowerPoint Presentation</vt:lpstr>
      <vt:lpstr>PowerPoint Presentation</vt:lpstr>
      <vt:lpstr>PowerPoint Presentation</vt:lpstr>
      <vt:lpstr>PowerPoint Presentation</vt:lpstr>
    </vt:vector>
  </TitlesOfParts>
  <Company>ULIS-VNU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LAN</dc:creator>
  <cp:lastModifiedBy>vinh</cp:lastModifiedBy>
  <cp:revision>427</cp:revision>
  <dcterms:created xsi:type="dcterms:W3CDTF">2012-02-14T16:57:56Z</dcterms:created>
  <dcterms:modified xsi:type="dcterms:W3CDTF">2021-11-10T01:57:11Z</dcterms:modified>
</cp:coreProperties>
</file>