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sldIdLst>
    <p:sldId id="256" r:id="rId3"/>
    <p:sldId id="257" r:id="rId4"/>
    <p:sldId id="261" r:id="rId5"/>
    <p:sldId id="262" r:id="rId6"/>
    <p:sldId id="263" r:id="rId7"/>
    <p:sldId id="260" r:id="rId8"/>
    <p:sldId id="264" r:id="rId9"/>
    <p:sldId id="265" r:id="rId10"/>
    <p:sldId id="259" r:id="rId11"/>
    <p:sldId id="268" r:id="rId12"/>
    <p:sldId id="270" r:id="rId13"/>
    <p:sldId id="271" r:id="rId14"/>
    <p:sldId id="276" r:id="rId15"/>
    <p:sldId id="272" r:id="rId16"/>
    <p:sldId id="267" r:id="rId17"/>
    <p:sldId id="273" r:id="rId18"/>
    <p:sldId id="274" r:id="rId19"/>
    <p:sldId id="258" r:id="rId20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66FF33"/>
    <a:srgbClr val="FF66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EC70F2-A2BA-4DFA-BA7A-4F33BFC697D5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vi-VN"/>
        </a:p>
      </dgm:t>
    </dgm:pt>
    <dgm:pt modelId="{962EE291-FC52-43A5-8339-1D358578BF2A}">
      <dgm:prSet phldrT="[Text]"/>
      <dgm:spPr/>
      <dgm:t>
        <a:bodyPr/>
        <a:lstStyle/>
        <a:p>
          <a:r>
            <a:rPr lang="en-US" dirty="0" smtClean="0"/>
            <a:t>KINDS OF FILM</a:t>
          </a:r>
          <a:endParaRPr lang="vi-VN" dirty="0"/>
        </a:p>
      </dgm:t>
    </dgm:pt>
    <dgm:pt modelId="{B1EAC9D5-C71F-4758-8DAF-95C91D25C348}" type="parTrans" cxnId="{FFEBDBFA-A91F-45EB-A9E3-F7418EC80FEA}">
      <dgm:prSet/>
      <dgm:spPr/>
      <dgm:t>
        <a:bodyPr/>
        <a:lstStyle/>
        <a:p>
          <a:endParaRPr lang="vi-VN"/>
        </a:p>
      </dgm:t>
    </dgm:pt>
    <dgm:pt modelId="{4C8D96CD-C6F7-4B94-A216-69D3CBFFA7E6}" type="sibTrans" cxnId="{FFEBDBFA-A91F-45EB-A9E3-F7418EC80FEA}">
      <dgm:prSet/>
      <dgm:spPr/>
      <dgm:t>
        <a:bodyPr/>
        <a:lstStyle/>
        <a:p>
          <a:endParaRPr lang="vi-VN"/>
        </a:p>
      </dgm:t>
    </dgm:pt>
    <dgm:pt modelId="{861568B8-FAD0-4C2C-A797-1056370FF0DE}">
      <dgm:prSet phldrT="[Text]" custT="1"/>
      <dgm:spPr/>
      <dgm:t>
        <a:bodyPr/>
        <a:lstStyle/>
        <a:p>
          <a:r>
            <a:rPr lang="en-US" sz="1800" b="1" dirty="0" smtClean="0"/>
            <a:t>ACTION</a:t>
          </a:r>
          <a:endParaRPr lang="vi-VN" sz="1800" b="1" dirty="0"/>
        </a:p>
      </dgm:t>
    </dgm:pt>
    <dgm:pt modelId="{2CAA6678-CDF4-4C62-8505-058784C01746}" type="parTrans" cxnId="{4A668974-479C-40C3-9FB7-1175ECAB3840}">
      <dgm:prSet/>
      <dgm:spPr/>
      <dgm:t>
        <a:bodyPr/>
        <a:lstStyle/>
        <a:p>
          <a:endParaRPr lang="vi-VN"/>
        </a:p>
      </dgm:t>
    </dgm:pt>
    <dgm:pt modelId="{FDC03045-A006-4A87-B53F-2230A140CC60}" type="sibTrans" cxnId="{4A668974-479C-40C3-9FB7-1175ECAB3840}">
      <dgm:prSet/>
      <dgm:spPr/>
      <dgm:t>
        <a:bodyPr/>
        <a:lstStyle/>
        <a:p>
          <a:endParaRPr lang="vi-VN"/>
        </a:p>
      </dgm:t>
    </dgm:pt>
    <dgm:pt modelId="{45D50491-F409-4B17-BC73-06B9E6B9C659}">
      <dgm:prSet phldrT="[Text]" custT="1"/>
      <dgm:spPr/>
      <dgm:t>
        <a:bodyPr/>
        <a:lstStyle/>
        <a:p>
          <a:r>
            <a:rPr lang="en-US" sz="1800" b="1" dirty="0" smtClean="0"/>
            <a:t>HORROR</a:t>
          </a:r>
          <a:endParaRPr lang="vi-VN" sz="1800" b="1" dirty="0"/>
        </a:p>
      </dgm:t>
    </dgm:pt>
    <dgm:pt modelId="{5E5B2242-A7B8-4EDA-AE38-E80969EAC836}" type="parTrans" cxnId="{E3B28196-7E86-4A6D-8A23-837E50815F98}">
      <dgm:prSet/>
      <dgm:spPr/>
      <dgm:t>
        <a:bodyPr/>
        <a:lstStyle/>
        <a:p>
          <a:endParaRPr lang="vi-VN"/>
        </a:p>
      </dgm:t>
    </dgm:pt>
    <dgm:pt modelId="{3D1CBF42-25CD-47A5-8FE3-B2034C3C798D}" type="sibTrans" cxnId="{E3B28196-7E86-4A6D-8A23-837E50815F98}">
      <dgm:prSet/>
      <dgm:spPr/>
      <dgm:t>
        <a:bodyPr/>
        <a:lstStyle/>
        <a:p>
          <a:endParaRPr lang="vi-VN"/>
        </a:p>
      </dgm:t>
    </dgm:pt>
    <dgm:pt modelId="{D0FDCF43-1349-4911-9642-D6E297A2C26E}">
      <dgm:prSet phldrT="[Text]" custT="1"/>
      <dgm:spPr/>
      <dgm:t>
        <a:bodyPr/>
        <a:lstStyle/>
        <a:p>
          <a:r>
            <a:rPr lang="en-US" sz="1800" b="1" dirty="0" smtClean="0"/>
            <a:t>LOVE STORY</a:t>
          </a:r>
          <a:endParaRPr lang="vi-VN" sz="1800" b="1" dirty="0"/>
        </a:p>
      </dgm:t>
    </dgm:pt>
    <dgm:pt modelId="{AC45FFDF-3E02-4394-AA8A-BCC3560E8D83}" type="parTrans" cxnId="{07FF9B7F-0136-4547-B0C2-27598BB0B96E}">
      <dgm:prSet/>
      <dgm:spPr/>
      <dgm:t>
        <a:bodyPr/>
        <a:lstStyle/>
        <a:p>
          <a:endParaRPr lang="vi-VN"/>
        </a:p>
      </dgm:t>
    </dgm:pt>
    <dgm:pt modelId="{F58CA1FF-3525-4404-ABFD-FD44EC291531}" type="sibTrans" cxnId="{07FF9B7F-0136-4547-B0C2-27598BB0B96E}">
      <dgm:prSet/>
      <dgm:spPr/>
      <dgm:t>
        <a:bodyPr/>
        <a:lstStyle/>
        <a:p>
          <a:endParaRPr lang="vi-VN"/>
        </a:p>
      </dgm:t>
    </dgm:pt>
    <dgm:pt modelId="{D77F4E81-471B-456F-894F-ED8B4AF51A18}">
      <dgm:prSet phldrT="[Text]" custT="1"/>
      <dgm:spPr/>
      <dgm:t>
        <a:bodyPr/>
        <a:lstStyle/>
        <a:p>
          <a:r>
            <a:rPr lang="en-US" sz="1800" b="1" dirty="0" smtClean="0"/>
            <a:t>COMEDY</a:t>
          </a:r>
          <a:endParaRPr lang="vi-VN" sz="1800" b="1" dirty="0"/>
        </a:p>
      </dgm:t>
    </dgm:pt>
    <dgm:pt modelId="{B712CCD3-0657-4A6C-87F5-DD3CB4951D0D}" type="parTrans" cxnId="{324904C1-D5E4-4F2B-8476-57CF57D94375}">
      <dgm:prSet/>
      <dgm:spPr/>
      <dgm:t>
        <a:bodyPr/>
        <a:lstStyle/>
        <a:p>
          <a:endParaRPr lang="vi-VN"/>
        </a:p>
      </dgm:t>
    </dgm:pt>
    <dgm:pt modelId="{65A49D0A-E936-4775-9BB4-D3ED7AB06F4B}" type="sibTrans" cxnId="{324904C1-D5E4-4F2B-8476-57CF57D94375}">
      <dgm:prSet/>
      <dgm:spPr/>
      <dgm:t>
        <a:bodyPr/>
        <a:lstStyle/>
        <a:p>
          <a:endParaRPr lang="vi-VN"/>
        </a:p>
      </dgm:t>
    </dgm:pt>
    <dgm:pt modelId="{45FE71DA-DC5C-4E66-A578-8E1D93AA168A}">
      <dgm:prSet phldrT="[Text]" custT="1"/>
      <dgm:spPr/>
      <dgm:t>
        <a:bodyPr/>
        <a:lstStyle/>
        <a:p>
          <a:r>
            <a:rPr lang="en-US" sz="1800" b="1" dirty="0" smtClean="0"/>
            <a:t>WAR</a:t>
          </a:r>
          <a:endParaRPr lang="vi-VN" sz="1800" b="1" dirty="0"/>
        </a:p>
      </dgm:t>
    </dgm:pt>
    <dgm:pt modelId="{4E187B21-2FD7-4297-B79B-504907BDA405}" type="parTrans" cxnId="{AABF7A46-5BDE-4153-9890-14B5B91227FE}">
      <dgm:prSet/>
      <dgm:spPr/>
      <dgm:t>
        <a:bodyPr/>
        <a:lstStyle/>
        <a:p>
          <a:endParaRPr lang="vi-VN"/>
        </a:p>
      </dgm:t>
    </dgm:pt>
    <dgm:pt modelId="{69C7ED69-C94F-42DB-91D2-3FFCE58809B0}" type="sibTrans" cxnId="{AABF7A46-5BDE-4153-9890-14B5B91227FE}">
      <dgm:prSet/>
      <dgm:spPr/>
      <dgm:t>
        <a:bodyPr/>
        <a:lstStyle/>
        <a:p>
          <a:endParaRPr lang="vi-VN"/>
        </a:p>
      </dgm:t>
    </dgm:pt>
    <dgm:pt modelId="{248B3B9C-1368-4625-BA39-D7EC4C580510}">
      <dgm:prSet phldrT="[Text]" custT="1"/>
      <dgm:spPr/>
      <dgm:t>
        <a:bodyPr/>
        <a:lstStyle/>
        <a:p>
          <a:r>
            <a:rPr lang="en-US" sz="1800" b="1" dirty="0" smtClean="0"/>
            <a:t>SCIENCE FICTION</a:t>
          </a:r>
          <a:endParaRPr lang="vi-VN" sz="1800" b="1" dirty="0"/>
        </a:p>
      </dgm:t>
    </dgm:pt>
    <dgm:pt modelId="{456A48CB-8CCF-4C85-BBB3-F1D68B0C0EDF}" type="parTrans" cxnId="{559F9956-F558-47EA-8D74-5F2AA656E8F1}">
      <dgm:prSet/>
      <dgm:spPr/>
      <dgm:t>
        <a:bodyPr/>
        <a:lstStyle/>
        <a:p>
          <a:endParaRPr lang="vi-VN"/>
        </a:p>
      </dgm:t>
    </dgm:pt>
    <dgm:pt modelId="{45FF14E6-974C-4E12-A560-91FED646B390}" type="sibTrans" cxnId="{559F9956-F558-47EA-8D74-5F2AA656E8F1}">
      <dgm:prSet/>
      <dgm:spPr/>
      <dgm:t>
        <a:bodyPr/>
        <a:lstStyle/>
        <a:p>
          <a:endParaRPr lang="vi-VN"/>
        </a:p>
      </dgm:t>
    </dgm:pt>
    <dgm:pt modelId="{B1EA8EE8-9782-42B5-B95F-7C8101732F5F}">
      <dgm:prSet phldrT="[Text]" custT="1"/>
      <dgm:spPr/>
      <dgm:t>
        <a:bodyPr/>
        <a:lstStyle/>
        <a:p>
          <a:r>
            <a:rPr lang="en-US" sz="1800" b="1" dirty="0" smtClean="0"/>
            <a:t>CARTOON</a:t>
          </a:r>
          <a:endParaRPr lang="vi-VN" sz="1800" b="1" dirty="0"/>
        </a:p>
      </dgm:t>
    </dgm:pt>
    <dgm:pt modelId="{0F685546-0FEB-442B-A615-A4D6B6A44D4A}" type="parTrans" cxnId="{58842591-6057-4061-A0D3-1951096DC20E}">
      <dgm:prSet/>
      <dgm:spPr/>
      <dgm:t>
        <a:bodyPr/>
        <a:lstStyle/>
        <a:p>
          <a:endParaRPr lang="vi-VN"/>
        </a:p>
      </dgm:t>
    </dgm:pt>
    <dgm:pt modelId="{74442AF4-FE22-4310-88C8-06297F6FEE19}" type="sibTrans" cxnId="{58842591-6057-4061-A0D3-1951096DC20E}">
      <dgm:prSet/>
      <dgm:spPr/>
      <dgm:t>
        <a:bodyPr/>
        <a:lstStyle/>
        <a:p>
          <a:endParaRPr lang="vi-VN"/>
        </a:p>
      </dgm:t>
    </dgm:pt>
    <dgm:pt modelId="{C7BE6F1D-45D6-4C4C-950A-20312EE5D143}">
      <dgm:prSet phldrT="[Text]" custT="1"/>
      <dgm:spPr/>
      <dgm:t>
        <a:bodyPr/>
        <a:lstStyle/>
        <a:p>
          <a:r>
            <a:rPr lang="en-US" sz="1800" b="1" dirty="0" smtClean="0"/>
            <a:t>DETECTIVE</a:t>
          </a:r>
          <a:endParaRPr lang="vi-VN" sz="1800" b="1" dirty="0"/>
        </a:p>
      </dgm:t>
    </dgm:pt>
    <dgm:pt modelId="{56B011B0-1798-466A-B3AC-965E1A76D5E2}" type="parTrans" cxnId="{48913E75-E602-4DBA-AB36-3FDA69136420}">
      <dgm:prSet/>
      <dgm:spPr/>
      <dgm:t>
        <a:bodyPr/>
        <a:lstStyle/>
        <a:p>
          <a:endParaRPr lang="vi-VN"/>
        </a:p>
      </dgm:t>
    </dgm:pt>
    <dgm:pt modelId="{2336F6FC-10DB-4300-BA4B-09B8AB39808D}" type="sibTrans" cxnId="{48913E75-E602-4DBA-AB36-3FDA69136420}">
      <dgm:prSet/>
      <dgm:spPr/>
      <dgm:t>
        <a:bodyPr/>
        <a:lstStyle/>
        <a:p>
          <a:endParaRPr lang="vi-VN"/>
        </a:p>
      </dgm:t>
    </dgm:pt>
    <dgm:pt modelId="{9B3D1870-FCF1-415B-BEB7-B55424C2F231}">
      <dgm:prSet phldrT="[Text]" custT="1"/>
      <dgm:spPr/>
      <dgm:t>
        <a:bodyPr/>
        <a:lstStyle/>
        <a:p>
          <a:r>
            <a:rPr lang="en-US" sz="1800" b="1" dirty="0" smtClean="0"/>
            <a:t>THRILLER</a:t>
          </a:r>
          <a:endParaRPr lang="vi-VN" sz="1800" b="1" dirty="0"/>
        </a:p>
      </dgm:t>
    </dgm:pt>
    <dgm:pt modelId="{A9C6AC7C-FFF7-4EB3-A383-8748315C3A64}" type="parTrans" cxnId="{3DF1F3DF-8C71-4A75-9DEE-153A81B3AAED}">
      <dgm:prSet/>
      <dgm:spPr/>
      <dgm:t>
        <a:bodyPr/>
        <a:lstStyle/>
        <a:p>
          <a:endParaRPr lang="vi-VN"/>
        </a:p>
      </dgm:t>
    </dgm:pt>
    <dgm:pt modelId="{5515FCBF-C3D0-4196-861E-3008CB8535DA}" type="sibTrans" cxnId="{3DF1F3DF-8C71-4A75-9DEE-153A81B3AAED}">
      <dgm:prSet/>
      <dgm:spPr/>
      <dgm:t>
        <a:bodyPr/>
        <a:lstStyle/>
        <a:p>
          <a:endParaRPr lang="vi-VN"/>
        </a:p>
      </dgm:t>
    </dgm:pt>
    <dgm:pt modelId="{29F768EB-7AB9-418C-835C-AE35CE4A1090}" type="pres">
      <dgm:prSet presAssocID="{90EC70F2-A2BA-4DFA-BA7A-4F33BFC697D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vi-VN"/>
        </a:p>
      </dgm:t>
    </dgm:pt>
    <dgm:pt modelId="{A9C15DEB-172D-47F8-BC72-5910536C8FF2}" type="pres">
      <dgm:prSet presAssocID="{962EE291-FC52-43A5-8339-1D358578BF2A}" presName="centerShape" presStyleLbl="node0" presStyleIdx="0" presStyleCnt="1" custScaleX="185934" custScaleY="131049"/>
      <dgm:spPr/>
      <dgm:t>
        <a:bodyPr/>
        <a:lstStyle/>
        <a:p>
          <a:endParaRPr lang="vi-VN"/>
        </a:p>
      </dgm:t>
    </dgm:pt>
    <dgm:pt modelId="{6FD9FE02-560A-4C66-85A0-F6DDE1FCC401}" type="pres">
      <dgm:prSet presAssocID="{861568B8-FAD0-4C2C-A797-1056370FF0DE}" presName="node" presStyleLbl="node1" presStyleIdx="0" presStyleCnt="9" custScaleX="159042" custScaleY="123734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93ABB153-3593-4B51-824A-6514980C1960}" type="pres">
      <dgm:prSet presAssocID="{861568B8-FAD0-4C2C-A797-1056370FF0DE}" presName="dummy" presStyleCnt="0"/>
      <dgm:spPr/>
    </dgm:pt>
    <dgm:pt modelId="{14D8EE0B-BA5A-4A5A-9E97-2CE0623BA8A2}" type="pres">
      <dgm:prSet presAssocID="{FDC03045-A006-4A87-B53F-2230A140CC60}" presName="sibTrans" presStyleLbl="sibTrans2D1" presStyleIdx="0" presStyleCnt="9"/>
      <dgm:spPr/>
      <dgm:t>
        <a:bodyPr/>
        <a:lstStyle/>
        <a:p>
          <a:endParaRPr lang="vi-VN"/>
        </a:p>
      </dgm:t>
    </dgm:pt>
    <dgm:pt modelId="{040E615C-95B9-427D-814E-A18309296E37}" type="pres">
      <dgm:prSet presAssocID="{45D50491-F409-4B17-BC73-06B9E6B9C659}" presName="node" presStyleLbl="node1" presStyleIdx="1" presStyleCnt="9" custScaleX="159042" custScaleY="123734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CE3A6908-2DB9-4BAD-B3B7-D4C532C81D03}" type="pres">
      <dgm:prSet presAssocID="{45D50491-F409-4B17-BC73-06B9E6B9C659}" presName="dummy" presStyleCnt="0"/>
      <dgm:spPr/>
    </dgm:pt>
    <dgm:pt modelId="{0BB9069D-A892-4903-A099-1CD5BE7A20EB}" type="pres">
      <dgm:prSet presAssocID="{3D1CBF42-25CD-47A5-8FE3-B2034C3C798D}" presName="sibTrans" presStyleLbl="sibTrans2D1" presStyleIdx="1" presStyleCnt="9"/>
      <dgm:spPr/>
      <dgm:t>
        <a:bodyPr/>
        <a:lstStyle/>
        <a:p>
          <a:endParaRPr lang="vi-VN"/>
        </a:p>
      </dgm:t>
    </dgm:pt>
    <dgm:pt modelId="{63B128C0-D2A9-4686-BBA8-205DBB1ACCF1}" type="pres">
      <dgm:prSet presAssocID="{D0FDCF43-1349-4911-9642-D6E297A2C26E}" presName="node" presStyleLbl="node1" presStyleIdx="2" presStyleCnt="9" custScaleX="159042" custScaleY="123734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8DC974A3-CEB5-4D52-938F-CDCE547DF10F}" type="pres">
      <dgm:prSet presAssocID="{D0FDCF43-1349-4911-9642-D6E297A2C26E}" presName="dummy" presStyleCnt="0"/>
      <dgm:spPr/>
    </dgm:pt>
    <dgm:pt modelId="{6C37449B-EEF7-43C6-B219-1BF12FB2D326}" type="pres">
      <dgm:prSet presAssocID="{F58CA1FF-3525-4404-ABFD-FD44EC291531}" presName="sibTrans" presStyleLbl="sibTrans2D1" presStyleIdx="2" presStyleCnt="9"/>
      <dgm:spPr/>
      <dgm:t>
        <a:bodyPr/>
        <a:lstStyle/>
        <a:p>
          <a:endParaRPr lang="vi-VN"/>
        </a:p>
      </dgm:t>
    </dgm:pt>
    <dgm:pt modelId="{35C597A7-F001-47F3-8712-4B035D08BBE7}" type="pres">
      <dgm:prSet presAssocID="{D77F4E81-471B-456F-894F-ED8B4AF51A18}" presName="node" presStyleLbl="node1" presStyleIdx="3" presStyleCnt="9" custScaleX="159042" custScaleY="123734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731DB054-55BC-43D2-B5DF-AEECAD8418E7}" type="pres">
      <dgm:prSet presAssocID="{D77F4E81-471B-456F-894F-ED8B4AF51A18}" presName="dummy" presStyleCnt="0"/>
      <dgm:spPr/>
    </dgm:pt>
    <dgm:pt modelId="{A3CB9E1C-5020-49DE-BD96-0A5BC152B616}" type="pres">
      <dgm:prSet presAssocID="{65A49D0A-E936-4775-9BB4-D3ED7AB06F4B}" presName="sibTrans" presStyleLbl="sibTrans2D1" presStyleIdx="3" presStyleCnt="9"/>
      <dgm:spPr/>
      <dgm:t>
        <a:bodyPr/>
        <a:lstStyle/>
        <a:p>
          <a:endParaRPr lang="vi-VN"/>
        </a:p>
      </dgm:t>
    </dgm:pt>
    <dgm:pt modelId="{816D633F-E5D0-4A0B-9988-CBAA1DADABFB}" type="pres">
      <dgm:prSet presAssocID="{248B3B9C-1368-4625-BA39-D7EC4C580510}" presName="node" presStyleLbl="node1" presStyleIdx="4" presStyleCnt="9" custScaleX="159042" custScaleY="123734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31462596-0698-4BCA-A2FA-BDF9A231945F}" type="pres">
      <dgm:prSet presAssocID="{248B3B9C-1368-4625-BA39-D7EC4C580510}" presName="dummy" presStyleCnt="0"/>
      <dgm:spPr/>
    </dgm:pt>
    <dgm:pt modelId="{690AC941-B67E-41A0-BCC4-83FE35E3648A}" type="pres">
      <dgm:prSet presAssocID="{45FF14E6-974C-4E12-A560-91FED646B390}" presName="sibTrans" presStyleLbl="sibTrans2D1" presStyleIdx="4" presStyleCnt="9"/>
      <dgm:spPr/>
      <dgm:t>
        <a:bodyPr/>
        <a:lstStyle/>
        <a:p>
          <a:endParaRPr lang="vi-VN"/>
        </a:p>
      </dgm:t>
    </dgm:pt>
    <dgm:pt modelId="{4343CAAA-6E39-425E-8AF2-4F6A9BAE9EE4}" type="pres">
      <dgm:prSet presAssocID="{B1EA8EE8-9782-42B5-B95F-7C8101732F5F}" presName="node" presStyleLbl="node1" presStyleIdx="5" presStyleCnt="9" custScaleX="159042" custScaleY="123734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A2016A06-262A-46F7-8700-E25F1BF05143}" type="pres">
      <dgm:prSet presAssocID="{B1EA8EE8-9782-42B5-B95F-7C8101732F5F}" presName="dummy" presStyleCnt="0"/>
      <dgm:spPr/>
    </dgm:pt>
    <dgm:pt modelId="{2A455DBF-DA45-4081-AF9C-3972E6FE3FAB}" type="pres">
      <dgm:prSet presAssocID="{74442AF4-FE22-4310-88C8-06297F6FEE19}" presName="sibTrans" presStyleLbl="sibTrans2D1" presStyleIdx="5" presStyleCnt="9"/>
      <dgm:spPr/>
      <dgm:t>
        <a:bodyPr/>
        <a:lstStyle/>
        <a:p>
          <a:endParaRPr lang="vi-VN"/>
        </a:p>
      </dgm:t>
    </dgm:pt>
    <dgm:pt modelId="{6668113F-0205-4F55-B8A5-D443C5DD083A}" type="pres">
      <dgm:prSet presAssocID="{C7BE6F1D-45D6-4C4C-950A-20312EE5D143}" presName="node" presStyleLbl="node1" presStyleIdx="6" presStyleCnt="9" custScaleX="159042" custScaleY="123734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AE88432E-4C2A-43B1-8DC3-B32EC2CC3C29}" type="pres">
      <dgm:prSet presAssocID="{C7BE6F1D-45D6-4C4C-950A-20312EE5D143}" presName="dummy" presStyleCnt="0"/>
      <dgm:spPr/>
    </dgm:pt>
    <dgm:pt modelId="{43CD13D3-594F-4ADB-BA8A-C8C812A583A0}" type="pres">
      <dgm:prSet presAssocID="{2336F6FC-10DB-4300-BA4B-09B8AB39808D}" presName="sibTrans" presStyleLbl="sibTrans2D1" presStyleIdx="6" presStyleCnt="9"/>
      <dgm:spPr/>
      <dgm:t>
        <a:bodyPr/>
        <a:lstStyle/>
        <a:p>
          <a:endParaRPr lang="vi-VN"/>
        </a:p>
      </dgm:t>
    </dgm:pt>
    <dgm:pt modelId="{2E2A0C6B-7A8C-4764-88B9-A4E984403B4A}" type="pres">
      <dgm:prSet presAssocID="{9B3D1870-FCF1-415B-BEB7-B55424C2F231}" presName="node" presStyleLbl="node1" presStyleIdx="7" presStyleCnt="9" custScaleX="159042" custScaleY="123734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3C2F122F-9972-4771-80E8-183A22E9B669}" type="pres">
      <dgm:prSet presAssocID="{9B3D1870-FCF1-415B-BEB7-B55424C2F231}" presName="dummy" presStyleCnt="0"/>
      <dgm:spPr/>
    </dgm:pt>
    <dgm:pt modelId="{DC6AA92F-6487-4123-A44E-2F0E42524FD5}" type="pres">
      <dgm:prSet presAssocID="{5515FCBF-C3D0-4196-861E-3008CB8535DA}" presName="sibTrans" presStyleLbl="sibTrans2D1" presStyleIdx="7" presStyleCnt="9"/>
      <dgm:spPr/>
      <dgm:t>
        <a:bodyPr/>
        <a:lstStyle/>
        <a:p>
          <a:endParaRPr lang="vi-VN"/>
        </a:p>
      </dgm:t>
    </dgm:pt>
    <dgm:pt modelId="{FB20D4A8-8323-421D-A17D-980E130E00F7}" type="pres">
      <dgm:prSet presAssocID="{45FE71DA-DC5C-4E66-A578-8E1D93AA168A}" presName="node" presStyleLbl="node1" presStyleIdx="8" presStyleCnt="9" custScaleX="159042" custScaleY="123734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C6002F2E-90CD-4B4B-B096-A42C06744D02}" type="pres">
      <dgm:prSet presAssocID="{45FE71DA-DC5C-4E66-A578-8E1D93AA168A}" presName="dummy" presStyleCnt="0"/>
      <dgm:spPr/>
    </dgm:pt>
    <dgm:pt modelId="{BB8B7A68-2BDF-4DAE-9833-E10049A0A82C}" type="pres">
      <dgm:prSet presAssocID="{69C7ED69-C94F-42DB-91D2-3FFCE58809B0}" presName="sibTrans" presStyleLbl="sibTrans2D1" presStyleIdx="8" presStyleCnt="9"/>
      <dgm:spPr/>
      <dgm:t>
        <a:bodyPr/>
        <a:lstStyle/>
        <a:p>
          <a:endParaRPr lang="vi-VN"/>
        </a:p>
      </dgm:t>
    </dgm:pt>
  </dgm:ptLst>
  <dgm:cxnLst>
    <dgm:cxn modelId="{559F9956-F558-47EA-8D74-5F2AA656E8F1}" srcId="{962EE291-FC52-43A5-8339-1D358578BF2A}" destId="{248B3B9C-1368-4625-BA39-D7EC4C580510}" srcOrd="4" destOrd="0" parTransId="{456A48CB-8CCF-4C85-BBB3-F1D68B0C0EDF}" sibTransId="{45FF14E6-974C-4E12-A560-91FED646B390}"/>
    <dgm:cxn modelId="{324904C1-D5E4-4F2B-8476-57CF57D94375}" srcId="{962EE291-FC52-43A5-8339-1D358578BF2A}" destId="{D77F4E81-471B-456F-894F-ED8B4AF51A18}" srcOrd="3" destOrd="0" parTransId="{B712CCD3-0657-4A6C-87F5-DD3CB4951D0D}" sibTransId="{65A49D0A-E936-4775-9BB4-D3ED7AB06F4B}"/>
    <dgm:cxn modelId="{B2665922-D788-43F6-A4B0-67205D8D0963}" type="presOf" srcId="{861568B8-FAD0-4C2C-A797-1056370FF0DE}" destId="{6FD9FE02-560A-4C66-85A0-F6DDE1FCC401}" srcOrd="0" destOrd="0" presId="urn:microsoft.com/office/officeart/2005/8/layout/radial6"/>
    <dgm:cxn modelId="{437FAEBA-D1EB-4D0C-BD4D-6AC2370C0B48}" type="presOf" srcId="{45D50491-F409-4B17-BC73-06B9E6B9C659}" destId="{040E615C-95B9-427D-814E-A18309296E37}" srcOrd="0" destOrd="0" presId="urn:microsoft.com/office/officeart/2005/8/layout/radial6"/>
    <dgm:cxn modelId="{62000BA9-532D-467B-8304-079CDD9B7541}" type="presOf" srcId="{3D1CBF42-25CD-47A5-8FE3-B2034C3C798D}" destId="{0BB9069D-A892-4903-A099-1CD5BE7A20EB}" srcOrd="0" destOrd="0" presId="urn:microsoft.com/office/officeart/2005/8/layout/radial6"/>
    <dgm:cxn modelId="{D4906532-80BD-4110-A958-0BAF2BE3D526}" type="presOf" srcId="{45FF14E6-974C-4E12-A560-91FED646B390}" destId="{690AC941-B67E-41A0-BCC4-83FE35E3648A}" srcOrd="0" destOrd="0" presId="urn:microsoft.com/office/officeart/2005/8/layout/radial6"/>
    <dgm:cxn modelId="{48913E75-E602-4DBA-AB36-3FDA69136420}" srcId="{962EE291-FC52-43A5-8339-1D358578BF2A}" destId="{C7BE6F1D-45D6-4C4C-950A-20312EE5D143}" srcOrd="6" destOrd="0" parTransId="{56B011B0-1798-466A-B3AC-965E1A76D5E2}" sibTransId="{2336F6FC-10DB-4300-BA4B-09B8AB39808D}"/>
    <dgm:cxn modelId="{07FF9B7F-0136-4547-B0C2-27598BB0B96E}" srcId="{962EE291-FC52-43A5-8339-1D358578BF2A}" destId="{D0FDCF43-1349-4911-9642-D6E297A2C26E}" srcOrd="2" destOrd="0" parTransId="{AC45FFDF-3E02-4394-AA8A-BCC3560E8D83}" sibTransId="{F58CA1FF-3525-4404-ABFD-FD44EC291531}"/>
    <dgm:cxn modelId="{DA1F045F-A245-4BE5-B4AB-9D615AA30D81}" type="presOf" srcId="{D0FDCF43-1349-4911-9642-D6E297A2C26E}" destId="{63B128C0-D2A9-4686-BBA8-205DBB1ACCF1}" srcOrd="0" destOrd="0" presId="urn:microsoft.com/office/officeart/2005/8/layout/radial6"/>
    <dgm:cxn modelId="{BFC3360E-5781-458E-8312-5155DC12C27A}" type="presOf" srcId="{69C7ED69-C94F-42DB-91D2-3FFCE58809B0}" destId="{BB8B7A68-2BDF-4DAE-9833-E10049A0A82C}" srcOrd="0" destOrd="0" presId="urn:microsoft.com/office/officeart/2005/8/layout/radial6"/>
    <dgm:cxn modelId="{F9EB92F4-4592-4310-B09E-50ED1F4C19E1}" type="presOf" srcId="{45FE71DA-DC5C-4E66-A578-8E1D93AA168A}" destId="{FB20D4A8-8323-421D-A17D-980E130E00F7}" srcOrd="0" destOrd="0" presId="urn:microsoft.com/office/officeart/2005/8/layout/radial6"/>
    <dgm:cxn modelId="{E3B28196-7E86-4A6D-8A23-837E50815F98}" srcId="{962EE291-FC52-43A5-8339-1D358578BF2A}" destId="{45D50491-F409-4B17-BC73-06B9E6B9C659}" srcOrd="1" destOrd="0" parTransId="{5E5B2242-A7B8-4EDA-AE38-E80969EAC836}" sibTransId="{3D1CBF42-25CD-47A5-8FE3-B2034C3C798D}"/>
    <dgm:cxn modelId="{474F0EA9-FDA8-4232-A6F0-9E81DE196928}" type="presOf" srcId="{9B3D1870-FCF1-415B-BEB7-B55424C2F231}" destId="{2E2A0C6B-7A8C-4764-88B9-A4E984403B4A}" srcOrd="0" destOrd="0" presId="urn:microsoft.com/office/officeart/2005/8/layout/radial6"/>
    <dgm:cxn modelId="{3DF1F3DF-8C71-4A75-9DEE-153A81B3AAED}" srcId="{962EE291-FC52-43A5-8339-1D358578BF2A}" destId="{9B3D1870-FCF1-415B-BEB7-B55424C2F231}" srcOrd="7" destOrd="0" parTransId="{A9C6AC7C-FFF7-4EB3-A383-8748315C3A64}" sibTransId="{5515FCBF-C3D0-4196-861E-3008CB8535DA}"/>
    <dgm:cxn modelId="{4A668974-479C-40C3-9FB7-1175ECAB3840}" srcId="{962EE291-FC52-43A5-8339-1D358578BF2A}" destId="{861568B8-FAD0-4C2C-A797-1056370FF0DE}" srcOrd="0" destOrd="0" parTransId="{2CAA6678-CDF4-4C62-8505-058784C01746}" sibTransId="{FDC03045-A006-4A87-B53F-2230A140CC60}"/>
    <dgm:cxn modelId="{FFEBDBFA-A91F-45EB-A9E3-F7418EC80FEA}" srcId="{90EC70F2-A2BA-4DFA-BA7A-4F33BFC697D5}" destId="{962EE291-FC52-43A5-8339-1D358578BF2A}" srcOrd="0" destOrd="0" parTransId="{B1EAC9D5-C71F-4758-8DAF-95C91D25C348}" sibTransId="{4C8D96CD-C6F7-4B94-A216-69D3CBFFA7E6}"/>
    <dgm:cxn modelId="{AFCFB3A6-E360-4E53-94B2-1A4940ED21CE}" type="presOf" srcId="{B1EA8EE8-9782-42B5-B95F-7C8101732F5F}" destId="{4343CAAA-6E39-425E-8AF2-4F6A9BAE9EE4}" srcOrd="0" destOrd="0" presId="urn:microsoft.com/office/officeart/2005/8/layout/radial6"/>
    <dgm:cxn modelId="{50BBAC02-31EC-4675-9C47-E9661A9A6366}" type="presOf" srcId="{D77F4E81-471B-456F-894F-ED8B4AF51A18}" destId="{35C597A7-F001-47F3-8712-4B035D08BBE7}" srcOrd="0" destOrd="0" presId="urn:microsoft.com/office/officeart/2005/8/layout/radial6"/>
    <dgm:cxn modelId="{0B2A37AB-7E6F-4BE2-89C3-608B39660E34}" type="presOf" srcId="{FDC03045-A006-4A87-B53F-2230A140CC60}" destId="{14D8EE0B-BA5A-4A5A-9E97-2CE0623BA8A2}" srcOrd="0" destOrd="0" presId="urn:microsoft.com/office/officeart/2005/8/layout/radial6"/>
    <dgm:cxn modelId="{4BB465F8-97F5-463E-A151-9F3066338C06}" type="presOf" srcId="{74442AF4-FE22-4310-88C8-06297F6FEE19}" destId="{2A455DBF-DA45-4081-AF9C-3972E6FE3FAB}" srcOrd="0" destOrd="0" presId="urn:microsoft.com/office/officeart/2005/8/layout/radial6"/>
    <dgm:cxn modelId="{3FF19FBA-47A7-4057-A66C-BA15A61E4B6E}" type="presOf" srcId="{65A49D0A-E936-4775-9BB4-D3ED7AB06F4B}" destId="{A3CB9E1C-5020-49DE-BD96-0A5BC152B616}" srcOrd="0" destOrd="0" presId="urn:microsoft.com/office/officeart/2005/8/layout/radial6"/>
    <dgm:cxn modelId="{7358162B-6FC3-4A66-90FB-7FD130E66F55}" type="presOf" srcId="{2336F6FC-10DB-4300-BA4B-09B8AB39808D}" destId="{43CD13D3-594F-4ADB-BA8A-C8C812A583A0}" srcOrd="0" destOrd="0" presId="urn:microsoft.com/office/officeart/2005/8/layout/radial6"/>
    <dgm:cxn modelId="{AD00B33D-CC14-48F8-A353-05DD9501D42F}" type="presOf" srcId="{C7BE6F1D-45D6-4C4C-950A-20312EE5D143}" destId="{6668113F-0205-4F55-B8A5-D443C5DD083A}" srcOrd="0" destOrd="0" presId="urn:microsoft.com/office/officeart/2005/8/layout/radial6"/>
    <dgm:cxn modelId="{E948A8B5-5988-433E-ABA7-BADEAC60D485}" type="presOf" srcId="{F58CA1FF-3525-4404-ABFD-FD44EC291531}" destId="{6C37449B-EEF7-43C6-B219-1BF12FB2D326}" srcOrd="0" destOrd="0" presId="urn:microsoft.com/office/officeart/2005/8/layout/radial6"/>
    <dgm:cxn modelId="{82A055E7-8BB7-4DFD-A523-ABB436267942}" type="presOf" srcId="{90EC70F2-A2BA-4DFA-BA7A-4F33BFC697D5}" destId="{29F768EB-7AB9-418C-835C-AE35CE4A1090}" srcOrd="0" destOrd="0" presId="urn:microsoft.com/office/officeart/2005/8/layout/radial6"/>
    <dgm:cxn modelId="{AABF7A46-5BDE-4153-9890-14B5B91227FE}" srcId="{962EE291-FC52-43A5-8339-1D358578BF2A}" destId="{45FE71DA-DC5C-4E66-A578-8E1D93AA168A}" srcOrd="8" destOrd="0" parTransId="{4E187B21-2FD7-4297-B79B-504907BDA405}" sibTransId="{69C7ED69-C94F-42DB-91D2-3FFCE58809B0}"/>
    <dgm:cxn modelId="{64EBD016-4D7D-4013-ADC7-5494CF1903DE}" type="presOf" srcId="{5515FCBF-C3D0-4196-861E-3008CB8535DA}" destId="{DC6AA92F-6487-4123-A44E-2F0E42524FD5}" srcOrd="0" destOrd="0" presId="urn:microsoft.com/office/officeart/2005/8/layout/radial6"/>
    <dgm:cxn modelId="{16DE44A9-5832-4A6A-BC53-88DBA9EC5E11}" type="presOf" srcId="{248B3B9C-1368-4625-BA39-D7EC4C580510}" destId="{816D633F-E5D0-4A0B-9988-CBAA1DADABFB}" srcOrd="0" destOrd="0" presId="urn:microsoft.com/office/officeart/2005/8/layout/radial6"/>
    <dgm:cxn modelId="{58842591-6057-4061-A0D3-1951096DC20E}" srcId="{962EE291-FC52-43A5-8339-1D358578BF2A}" destId="{B1EA8EE8-9782-42B5-B95F-7C8101732F5F}" srcOrd="5" destOrd="0" parTransId="{0F685546-0FEB-442B-A615-A4D6B6A44D4A}" sibTransId="{74442AF4-FE22-4310-88C8-06297F6FEE19}"/>
    <dgm:cxn modelId="{8DFAC119-217E-4BB1-8A35-4AF3F19F50BF}" type="presOf" srcId="{962EE291-FC52-43A5-8339-1D358578BF2A}" destId="{A9C15DEB-172D-47F8-BC72-5910536C8FF2}" srcOrd="0" destOrd="0" presId="urn:microsoft.com/office/officeart/2005/8/layout/radial6"/>
    <dgm:cxn modelId="{2F5AD3B2-4419-4EDA-B0E2-ADDA79F9AF20}" type="presParOf" srcId="{29F768EB-7AB9-418C-835C-AE35CE4A1090}" destId="{A9C15DEB-172D-47F8-BC72-5910536C8FF2}" srcOrd="0" destOrd="0" presId="urn:microsoft.com/office/officeart/2005/8/layout/radial6"/>
    <dgm:cxn modelId="{ABDAE676-DDB7-4DF2-B69D-D76685E26C80}" type="presParOf" srcId="{29F768EB-7AB9-418C-835C-AE35CE4A1090}" destId="{6FD9FE02-560A-4C66-85A0-F6DDE1FCC401}" srcOrd="1" destOrd="0" presId="urn:microsoft.com/office/officeart/2005/8/layout/radial6"/>
    <dgm:cxn modelId="{67DF1EBC-D0C4-4889-9C85-5F5A4459174B}" type="presParOf" srcId="{29F768EB-7AB9-418C-835C-AE35CE4A1090}" destId="{93ABB153-3593-4B51-824A-6514980C1960}" srcOrd="2" destOrd="0" presId="urn:microsoft.com/office/officeart/2005/8/layout/radial6"/>
    <dgm:cxn modelId="{931A409A-E25A-4CD1-87A1-977AD864547B}" type="presParOf" srcId="{29F768EB-7AB9-418C-835C-AE35CE4A1090}" destId="{14D8EE0B-BA5A-4A5A-9E97-2CE0623BA8A2}" srcOrd="3" destOrd="0" presId="urn:microsoft.com/office/officeart/2005/8/layout/radial6"/>
    <dgm:cxn modelId="{3B92EFB6-1461-4CE7-BEE8-26015BC556DF}" type="presParOf" srcId="{29F768EB-7AB9-418C-835C-AE35CE4A1090}" destId="{040E615C-95B9-427D-814E-A18309296E37}" srcOrd="4" destOrd="0" presId="urn:microsoft.com/office/officeart/2005/8/layout/radial6"/>
    <dgm:cxn modelId="{FF28D293-5297-4055-A506-9ED308C8CDC5}" type="presParOf" srcId="{29F768EB-7AB9-418C-835C-AE35CE4A1090}" destId="{CE3A6908-2DB9-4BAD-B3B7-D4C532C81D03}" srcOrd="5" destOrd="0" presId="urn:microsoft.com/office/officeart/2005/8/layout/radial6"/>
    <dgm:cxn modelId="{10342915-B430-43AE-AA55-7ECBB7B08B7F}" type="presParOf" srcId="{29F768EB-7AB9-418C-835C-AE35CE4A1090}" destId="{0BB9069D-A892-4903-A099-1CD5BE7A20EB}" srcOrd="6" destOrd="0" presId="urn:microsoft.com/office/officeart/2005/8/layout/radial6"/>
    <dgm:cxn modelId="{B23EAC54-8744-4A92-A53E-BCC85F9F9E38}" type="presParOf" srcId="{29F768EB-7AB9-418C-835C-AE35CE4A1090}" destId="{63B128C0-D2A9-4686-BBA8-205DBB1ACCF1}" srcOrd="7" destOrd="0" presId="urn:microsoft.com/office/officeart/2005/8/layout/radial6"/>
    <dgm:cxn modelId="{B2CE54EF-A736-4F9A-9545-901C52954C97}" type="presParOf" srcId="{29F768EB-7AB9-418C-835C-AE35CE4A1090}" destId="{8DC974A3-CEB5-4D52-938F-CDCE547DF10F}" srcOrd="8" destOrd="0" presId="urn:microsoft.com/office/officeart/2005/8/layout/radial6"/>
    <dgm:cxn modelId="{2EEAA727-BADC-4CC0-9D82-7281D9C04EE8}" type="presParOf" srcId="{29F768EB-7AB9-418C-835C-AE35CE4A1090}" destId="{6C37449B-EEF7-43C6-B219-1BF12FB2D326}" srcOrd="9" destOrd="0" presId="urn:microsoft.com/office/officeart/2005/8/layout/radial6"/>
    <dgm:cxn modelId="{672907DA-33C7-4AA0-9D1A-4B55B8AC3B67}" type="presParOf" srcId="{29F768EB-7AB9-418C-835C-AE35CE4A1090}" destId="{35C597A7-F001-47F3-8712-4B035D08BBE7}" srcOrd="10" destOrd="0" presId="urn:microsoft.com/office/officeart/2005/8/layout/radial6"/>
    <dgm:cxn modelId="{AC35F886-A253-4B64-A908-06BB555ABC7C}" type="presParOf" srcId="{29F768EB-7AB9-418C-835C-AE35CE4A1090}" destId="{731DB054-55BC-43D2-B5DF-AEECAD8418E7}" srcOrd="11" destOrd="0" presId="urn:microsoft.com/office/officeart/2005/8/layout/radial6"/>
    <dgm:cxn modelId="{5CACF399-6A33-4605-8523-30FEF7DF805D}" type="presParOf" srcId="{29F768EB-7AB9-418C-835C-AE35CE4A1090}" destId="{A3CB9E1C-5020-49DE-BD96-0A5BC152B616}" srcOrd="12" destOrd="0" presId="urn:microsoft.com/office/officeart/2005/8/layout/radial6"/>
    <dgm:cxn modelId="{D174FCD5-2DD2-41E4-BEBB-C29C5C10FA72}" type="presParOf" srcId="{29F768EB-7AB9-418C-835C-AE35CE4A1090}" destId="{816D633F-E5D0-4A0B-9988-CBAA1DADABFB}" srcOrd="13" destOrd="0" presId="urn:microsoft.com/office/officeart/2005/8/layout/radial6"/>
    <dgm:cxn modelId="{630B4FD9-43AD-455B-890E-1BE8BF5710C3}" type="presParOf" srcId="{29F768EB-7AB9-418C-835C-AE35CE4A1090}" destId="{31462596-0698-4BCA-A2FA-BDF9A231945F}" srcOrd="14" destOrd="0" presId="urn:microsoft.com/office/officeart/2005/8/layout/radial6"/>
    <dgm:cxn modelId="{4334D13D-AC4C-4977-B268-BE321B763E21}" type="presParOf" srcId="{29F768EB-7AB9-418C-835C-AE35CE4A1090}" destId="{690AC941-B67E-41A0-BCC4-83FE35E3648A}" srcOrd="15" destOrd="0" presId="urn:microsoft.com/office/officeart/2005/8/layout/radial6"/>
    <dgm:cxn modelId="{6CE2BF27-F906-4898-B1A1-3D4049523351}" type="presParOf" srcId="{29F768EB-7AB9-418C-835C-AE35CE4A1090}" destId="{4343CAAA-6E39-425E-8AF2-4F6A9BAE9EE4}" srcOrd="16" destOrd="0" presId="urn:microsoft.com/office/officeart/2005/8/layout/radial6"/>
    <dgm:cxn modelId="{1947F0F3-6F17-4B48-A0AA-4359A925E8EF}" type="presParOf" srcId="{29F768EB-7AB9-418C-835C-AE35CE4A1090}" destId="{A2016A06-262A-46F7-8700-E25F1BF05143}" srcOrd="17" destOrd="0" presId="urn:microsoft.com/office/officeart/2005/8/layout/radial6"/>
    <dgm:cxn modelId="{006D619D-E4C4-4527-AC02-A9E0C204A078}" type="presParOf" srcId="{29F768EB-7AB9-418C-835C-AE35CE4A1090}" destId="{2A455DBF-DA45-4081-AF9C-3972E6FE3FAB}" srcOrd="18" destOrd="0" presId="urn:microsoft.com/office/officeart/2005/8/layout/radial6"/>
    <dgm:cxn modelId="{070B5B8F-AB10-47F0-BD31-F9EA04E236F7}" type="presParOf" srcId="{29F768EB-7AB9-418C-835C-AE35CE4A1090}" destId="{6668113F-0205-4F55-B8A5-D443C5DD083A}" srcOrd="19" destOrd="0" presId="urn:microsoft.com/office/officeart/2005/8/layout/radial6"/>
    <dgm:cxn modelId="{77625BC2-BCBA-4EE8-B504-4A59132EF43F}" type="presParOf" srcId="{29F768EB-7AB9-418C-835C-AE35CE4A1090}" destId="{AE88432E-4C2A-43B1-8DC3-B32EC2CC3C29}" srcOrd="20" destOrd="0" presId="urn:microsoft.com/office/officeart/2005/8/layout/radial6"/>
    <dgm:cxn modelId="{2A7F2E99-3D7C-4531-89CF-14A37108630C}" type="presParOf" srcId="{29F768EB-7AB9-418C-835C-AE35CE4A1090}" destId="{43CD13D3-594F-4ADB-BA8A-C8C812A583A0}" srcOrd="21" destOrd="0" presId="urn:microsoft.com/office/officeart/2005/8/layout/radial6"/>
    <dgm:cxn modelId="{5B741628-5675-43A4-B3A6-F81F9CA6B574}" type="presParOf" srcId="{29F768EB-7AB9-418C-835C-AE35CE4A1090}" destId="{2E2A0C6B-7A8C-4764-88B9-A4E984403B4A}" srcOrd="22" destOrd="0" presId="urn:microsoft.com/office/officeart/2005/8/layout/radial6"/>
    <dgm:cxn modelId="{2527829A-EF19-43DB-B38C-B769F73674E2}" type="presParOf" srcId="{29F768EB-7AB9-418C-835C-AE35CE4A1090}" destId="{3C2F122F-9972-4771-80E8-183A22E9B669}" srcOrd="23" destOrd="0" presId="urn:microsoft.com/office/officeart/2005/8/layout/radial6"/>
    <dgm:cxn modelId="{1B506A20-3984-4FC4-9991-9AE6CC5D01BE}" type="presParOf" srcId="{29F768EB-7AB9-418C-835C-AE35CE4A1090}" destId="{DC6AA92F-6487-4123-A44E-2F0E42524FD5}" srcOrd="24" destOrd="0" presId="urn:microsoft.com/office/officeart/2005/8/layout/radial6"/>
    <dgm:cxn modelId="{6C67C3B1-67F1-4FDA-BFEB-A96E96059422}" type="presParOf" srcId="{29F768EB-7AB9-418C-835C-AE35CE4A1090}" destId="{FB20D4A8-8323-421D-A17D-980E130E00F7}" srcOrd="25" destOrd="0" presId="urn:microsoft.com/office/officeart/2005/8/layout/radial6"/>
    <dgm:cxn modelId="{F10C528F-7FFA-4DA9-A153-EF419CC4934C}" type="presParOf" srcId="{29F768EB-7AB9-418C-835C-AE35CE4A1090}" destId="{C6002F2E-90CD-4B4B-B096-A42C06744D02}" srcOrd="26" destOrd="0" presId="urn:microsoft.com/office/officeart/2005/8/layout/radial6"/>
    <dgm:cxn modelId="{2A9486DA-08A0-469B-BE09-8ACA72DDD9AB}" type="presParOf" srcId="{29F768EB-7AB9-418C-835C-AE35CE4A1090}" destId="{BB8B7A68-2BDF-4DAE-9833-E10049A0A82C}" srcOrd="27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F9B2D2-FD90-4885-85F1-30BF0339AB93}" type="doc">
      <dgm:prSet loTypeId="urn:microsoft.com/office/officeart/2005/8/layout/radial1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vi-VN"/>
        </a:p>
      </dgm:t>
    </dgm:pt>
    <dgm:pt modelId="{DCE69699-294B-4736-B1E6-4DBE1854A5CC}">
      <dgm:prSet phldrT="[Text]"/>
      <dgm:spPr/>
      <dgm:t>
        <a:bodyPr/>
        <a:lstStyle/>
        <a:p>
          <a:r>
            <a:rPr lang="en-US" dirty="0" smtClean="0"/>
            <a:t>Film</a:t>
          </a:r>
          <a:endParaRPr lang="vi-VN" dirty="0"/>
        </a:p>
      </dgm:t>
    </dgm:pt>
    <dgm:pt modelId="{07A498C1-7903-45E1-A7F3-AD5AE8CF2287}" type="parTrans" cxnId="{9270EF44-D713-4819-9132-FA40687815B3}">
      <dgm:prSet/>
      <dgm:spPr/>
      <dgm:t>
        <a:bodyPr/>
        <a:lstStyle/>
        <a:p>
          <a:endParaRPr lang="vi-VN"/>
        </a:p>
      </dgm:t>
    </dgm:pt>
    <dgm:pt modelId="{A9C36195-3D9F-49F3-957D-B4B4CB15F475}" type="sibTrans" cxnId="{9270EF44-D713-4819-9132-FA40687815B3}">
      <dgm:prSet/>
      <dgm:spPr/>
      <dgm:t>
        <a:bodyPr/>
        <a:lstStyle/>
        <a:p>
          <a:endParaRPr lang="vi-VN"/>
        </a:p>
      </dgm:t>
    </dgm:pt>
    <dgm:pt modelId="{23124941-3A1C-43BB-B168-A08ADF184603}">
      <dgm:prSet phldrT="[Text]" custT="1"/>
      <dgm:spPr/>
      <dgm:t>
        <a:bodyPr/>
        <a:lstStyle/>
        <a:p>
          <a:r>
            <a:rPr lang="en-US" sz="2400" dirty="0" smtClean="0"/>
            <a:t>Kind of film</a:t>
          </a:r>
          <a:endParaRPr lang="vi-VN" sz="2400" dirty="0"/>
        </a:p>
      </dgm:t>
    </dgm:pt>
    <dgm:pt modelId="{0D2B42DC-9FD7-4DE5-8B2C-BB579680B427}" type="parTrans" cxnId="{F755D782-A8F1-44A4-8D1D-BB34E802E0F2}">
      <dgm:prSet/>
      <dgm:spPr/>
      <dgm:t>
        <a:bodyPr/>
        <a:lstStyle/>
        <a:p>
          <a:endParaRPr lang="vi-VN"/>
        </a:p>
      </dgm:t>
    </dgm:pt>
    <dgm:pt modelId="{8260AD31-739D-4FD3-B91F-24E6215E0B32}" type="sibTrans" cxnId="{F755D782-A8F1-44A4-8D1D-BB34E802E0F2}">
      <dgm:prSet/>
      <dgm:spPr/>
      <dgm:t>
        <a:bodyPr/>
        <a:lstStyle/>
        <a:p>
          <a:endParaRPr lang="vi-VN"/>
        </a:p>
      </dgm:t>
    </dgm:pt>
    <dgm:pt modelId="{74897ED8-995C-490D-9038-AD31A09747A7}">
      <dgm:prSet phldrT="[Text]" custT="1"/>
      <dgm:spPr/>
      <dgm:t>
        <a:bodyPr/>
        <a:lstStyle/>
        <a:p>
          <a:r>
            <a:rPr lang="en-US" sz="2400" dirty="0" smtClean="0"/>
            <a:t>Plot</a:t>
          </a:r>
          <a:endParaRPr lang="vi-VN" sz="2400" dirty="0"/>
        </a:p>
      </dgm:t>
    </dgm:pt>
    <dgm:pt modelId="{7B6FD644-933D-4223-8935-09F0A398EA34}" type="parTrans" cxnId="{F6FE2926-8C85-485F-9568-E1B63CA69BEA}">
      <dgm:prSet/>
      <dgm:spPr/>
      <dgm:t>
        <a:bodyPr/>
        <a:lstStyle/>
        <a:p>
          <a:endParaRPr lang="vi-VN"/>
        </a:p>
      </dgm:t>
    </dgm:pt>
    <dgm:pt modelId="{3A047225-70E5-4520-B957-033E4C7148AB}" type="sibTrans" cxnId="{F6FE2926-8C85-485F-9568-E1B63CA69BEA}">
      <dgm:prSet/>
      <dgm:spPr/>
      <dgm:t>
        <a:bodyPr/>
        <a:lstStyle/>
        <a:p>
          <a:endParaRPr lang="vi-VN"/>
        </a:p>
      </dgm:t>
    </dgm:pt>
    <dgm:pt modelId="{75AB9A98-3E54-4660-AE1C-454365E794BB}">
      <dgm:prSet phldrT="[Text]" custT="1"/>
      <dgm:spPr/>
      <dgm:t>
        <a:bodyPr/>
        <a:lstStyle/>
        <a:p>
          <a:r>
            <a:rPr lang="en-US" sz="2400" dirty="0" smtClean="0"/>
            <a:t>Main characters</a:t>
          </a:r>
          <a:endParaRPr lang="vi-VN" sz="2400" dirty="0"/>
        </a:p>
      </dgm:t>
    </dgm:pt>
    <dgm:pt modelId="{B87FCFF5-8B64-4D84-B2F8-1C788F54C5F6}" type="parTrans" cxnId="{4E308C09-4A67-4DDC-B815-728704503DD2}">
      <dgm:prSet/>
      <dgm:spPr/>
      <dgm:t>
        <a:bodyPr/>
        <a:lstStyle/>
        <a:p>
          <a:endParaRPr lang="vi-VN"/>
        </a:p>
      </dgm:t>
    </dgm:pt>
    <dgm:pt modelId="{F7EB5E1B-515C-4B96-9794-A4455982A21F}" type="sibTrans" cxnId="{4E308C09-4A67-4DDC-B815-728704503DD2}">
      <dgm:prSet/>
      <dgm:spPr/>
      <dgm:t>
        <a:bodyPr/>
        <a:lstStyle/>
        <a:p>
          <a:endParaRPr lang="vi-VN"/>
        </a:p>
      </dgm:t>
    </dgm:pt>
    <dgm:pt modelId="{9BDCDE8F-F9A4-4D97-9085-0A6B664890E2}">
      <dgm:prSet phldrT="[Text]" custT="1"/>
      <dgm:spPr/>
      <dgm:t>
        <a:bodyPr/>
        <a:lstStyle/>
        <a:p>
          <a:r>
            <a:rPr lang="en-US" sz="2400" dirty="0" smtClean="0"/>
            <a:t>Your opinion/ feeling</a:t>
          </a:r>
          <a:endParaRPr lang="vi-VN" sz="2400" dirty="0"/>
        </a:p>
      </dgm:t>
    </dgm:pt>
    <dgm:pt modelId="{6D3F7FCE-D88A-4C66-81F7-45BFA565BE59}" type="parTrans" cxnId="{28AED2D3-AAD1-4009-BCE4-DCE1D1C4A219}">
      <dgm:prSet/>
      <dgm:spPr/>
      <dgm:t>
        <a:bodyPr/>
        <a:lstStyle/>
        <a:p>
          <a:endParaRPr lang="vi-VN"/>
        </a:p>
      </dgm:t>
    </dgm:pt>
    <dgm:pt modelId="{6C8592E6-AB94-41BB-8C7A-924013E26126}" type="sibTrans" cxnId="{28AED2D3-AAD1-4009-BCE4-DCE1D1C4A219}">
      <dgm:prSet/>
      <dgm:spPr/>
      <dgm:t>
        <a:bodyPr/>
        <a:lstStyle/>
        <a:p>
          <a:endParaRPr lang="vi-VN"/>
        </a:p>
      </dgm:t>
    </dgm:pt>
    <dgm:pt modelId="{8C8F1C7F-D5A3-4B97-8026-ED610B676348}">
      <dgm:prSet phldrT="[Text]" custT="1"/>
      <dgm:spPr/>
      <dgm:t>
        <a:bodyPr/>
        <a:lstStyle/>
        <a:p>
          <a:r>
            <a:rPr lang="en-US" sz="2400" dirty="0" smtClean="0"/>
            <a:t>The reason you like it</a:t>
          </a:r>
          <a:endParaRPr lang="vi-VN" sz="2400" dirty="0"/>
        </a:p>
      </dgm:t>
    </dgm:pt>
    <dgm:pt modelId="{9FA78E5C-7C6F-4846-B8E0-8352D3B31A09}" type="parTrans" cxnId="{8DEA3FA2-B615-48DB-8B88-0A032E1789E6}">
      <dgm:prSet/>
      <dgm:spPr/>
      <dgm:t>
        <a:bodyPr/>
        <a:lstStyle/>
        <a:p>
          <a:endParaRPr lang="vi-VN"/>
        </a:p>
      </dgm:t>
    </dgm:pt>
    <dgm:pt modelId="{9012F16F-0563-4FE3-800E-4ECA5AAFD86B}" type="sibTrans" cxnId="{8DEA3FA2-B615-48DB-8B88-0A032E1789E6}">
      <dgm:prSet/>
      <dgm:spPr/>
      <dgm:t>
        <a:bodyPr/>
        <a:lstStyle/>
        <a:p>
          <a:endParaRPr lang="vi-VN"/>
        </a:p>
      </dgm:t>
    </dgm:pt>
    <dgm:pt modelId="{E336B4E5-1BD1-48F4-B215-87A1AE63E432}" type="pres">
      <dgm:prSet presAssocID="{89F9B2D2-FD90-4885-85F1-30BF0339AB9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vi-VN"/>
        </a:p>
      </dgm:t>
    </dgm:pt>
    <dgm:pt modelId="{6547E5AA-0209-46AB-BFA0-4B4C1CC284DB}" type="pres">
      <dgm:prSet presAssocID="{DCE69699-294B-4736-B1E6-4DBE1854A5CC}" presName="centerShape" presStyleLbl="node0" presStyleIdx="0" presStyleCnt="1"/>
      <dgm:spPr/>
      <dgm:t>
        <a:bodyPr/>
        <a:lstStyle/>
        <a:p>
          <a:endParaRPr lang="vi-VN"/>
        </a:p>
      </dgm:t>
    </dgm:pt>
    <dgm:pt modelId="{D98A3E28-DABA-4421-A47C-4B4462B0DFBE}" type="pres">
      <dgm:prSet presAssocID="{0D2B42DC-9FD7-4DE5-8B2C-BB579680B427}" presName="Name9" presStyleLbl="parChTrans1D2" presStyleIdx="0" presStyleCnt="5"/>
      <dgm:spPr/>
      <dgm:t>
        <a:bodyPr/>
        <a:lstStyle/>
        <a:p>
          <a:endParaRPr lang="vi-VN"/>
        </a:p>
      </dgm:t>
    </dgm:pt>
    <dgm:pt modelId="{38AE0894-45E7-4C99-81E7-171517F8E39C}" type="pres">
      <dgm:prSet presAssocID="{0D2B42DC-9FD7-4DE5-8B2C-BB579680B427}" presName="connTx" presStyleLbl="parChTrans1D2" presStyleIdx="0" presStyleCnt="5"/>
      <dgm:spPr/>
      <dgm:t>
        <a:bodyPr/>
        <a:lstStyle/>
        <a:p>
          <a:endParaRPr lang="vi-VN"/>
        </a:p>
      </dgm:t>
    </dgm:pt>
    <dgm:pt modelId="{CF7D6ACA-505D-4E29-96EA-953F193197C5}" type="pres">
      <dgm:prSet presAssocID="{23124941-3A1C-43BB-B168-A08ADF184603}" presName="node" presStyleLbl="node1" presStyleIdx="0" presStyleCnt="5" custScaleX="155913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94B04E2A-29B5-49A7-9537-3DAD3A335BCC}" type="pres">
      <dgm:prSet presAssocID="{7B6FD644-933D-4223-8935-09F0A398EA34}" presName="Name9" presStyleLbl="parChTrans1D2" presStyleIdx="1" presStyleCnt="5"/>
      <dgm:spPr/>
      <dgm:t>
        <a:bodyPr/>
        <a:lstStyle/>
        <a:p>
          <a:endParaRPr lang="vi-VN"/>
        </a:p>
      </dgm:t>
    </dgm:pt>
    <dgm:pt modelId="{12743ECC-3AD5-4ADF-9639-7C6CD343F7E0}" type="pres">
      <dgm:prSet presAssocID="{7B6FD644-933D-4223-8935-09F0A398EA34}" presName="connTx" presStyleLbl="parChTrans1D2" presStyleIdx="1" presStyleCnt="5"/>
      <dgm:spPr/>
      <dgm:t>
        <a:bodyPr/>
        <a:lstStyle/>
        <a:p>
          <a:endParaRPr lang="vi-VN"/>
        </a:p>
      </dgm:t>
    </dgm:pt>
    <dgm:pt modelId="{D8D2F526-053B-4B8E-A83D-316D184ACECD}" type="pres">
      <dgm:prSet presAssocID="{74897ED8-995C-490D-9038-AD31A09747A7}" presName="node" presStyleLbl="node1" presStyleIdx="1" presStyleCnt="5" custScaleX="155913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CC436C3D-EB8F-46D7-A6F5-4026FF673F70}" type="pres">
      <dgm:prSet presAssocID="{B87FCFF5-8B64-4D84-B2F8-1C788F54C5F6}" presName="Name9" presStyleLbl="parChTrans1D2" presStyleIdx="2" presStyleCnt="5"/>
      <dgm:spPr/>
      <dgm:t>
        <a:bodyPr/>
        <a:lstStyle/>
        <a:p>
          <a:endParaRPr lang="vi-VN"/>
        </a:p>
      </dgm:t>
    </dgm:pt>
    <dgm:pt modelId="{B6888097-5874-4497-991A-F57044ADA7EC}" type="pres">
      <dgm:prSet presAssocID="{B87FCFF5-8B64-4D84-B2F8-1C788F54C5F6}" presName="connTx" presStyleLbl="parChTrans1D2" presStyleIdx="2" presStyleCnt="5"/>
      <dgm:spPr/>
      <dgm:t>
        <a:bodyPr/>
        <a:lstStyle/>
        <a:p>
          <a:endParaRPr lang="vi-VN"/>
        </a:p>
      </dgm:t>
    </dgm:pt>
    <dgm:pt modelId="{06F26729-ADBA-44F1-8D36-AEE5D92270BE}" type="pres">
      <dgm:prSet presAssocID="{75AB9A98-3E54-4660-AE1C-454365E794BB}" presName="node" presStyleLbl="node1" presStyleIdx="2" presStyleCnt="5" custScaleX="155913" custRadScaleRad="109450" custRadScaleInc="-30714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8AFD1484-08C5-48F0-9CDB-A2CD5623B446}" type="pres">
      <dgm:prSet presAssocID="{6D3F7FCE-D88A-4C66-81F7-45BFA565BE59}" presName="Name9" presStyleLbl="parChTrans1D2" presStyleIdx="3" presStyleCnt="5"/>
      <dgm:spPr/>
      <dgm:t>
        <a:bodyPr/>
        <a:lstStyle/>
        <a:p>
          <a:endParaRPr lang="vi-VN"/>
        </a:p>
      </dgm:t>
    </dgm:pt>
    <dgm:pt modelId="{CE3F6BA1-3A35-4368-ABD9-8327605CB81F}" type="pres">
      <dgm:prSet presAssocID="{6D3F7FCE-D88A-4C66-81F7-45BFA565BE59}" presName="connTx" presStyleLbl="parChTrans1D2" presStyleIdx="3" presStyleCnt="5"/>
      <dgm:spPr/>
      <dgm:t>
        <a:bodyPr/>
        <a:lstStyle/>
        <a:p>
          <a:endParaRPr lang="vi-VN"/>
        </a:p>
      </dgm:t>
    </dgm:pt>
    <dgm:pt modelId="{B928CBA0-8650-4A87-A7D4-34BD0CC66C92}" type="pres">
      <dgm:prSet presAssocID="{9BDCDE8F-F9A4-4D97-9085-0A6B664890E2}" presName="node" presStyleLbl="node1" presStyleIdx="3" presStyleCnt="5" custScaleX="155913" custRadScaleRad="102968" custRadScaleInc="30851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ACE88D3F-CF9D-47CE-A576-8E15024A3CCA}" type="pres">
      <dgm:prSet presAssocID="{9FA78E5C-7C6F-4846-B8E0-8352D3B31A09}" presName="Name9" presStyleLbl="parChTrans1D2" presStyleIdx="4" presStyleCnt="5"/>
      <dgm:spPr/>
      <dgm:t>
        <a:bodyPr/>
        <a:lstStyle/>
        <a:p>
          <a:endParaRPr lang="vi-VN"/>
        </a:p>
      </dgm:t>
    </dgm:pt>
    <dgm:pt modelId="{1C95BB5B-8E95-476C-A29F-F6CBB1C8D9D7}" type="pres">
      <dgm:prSet presAssocID="{9FA78E5C-7C6F-4846-B8E0-8352D3B31A09}" presName="connTx" presStyleLbl="parChTrans1D2" presStyleIdx="4" presStyleCnt="5"/>
      <dgm:spPr/>
      <dgm:t>
        <a:bodyPr/>
        <a:lstStyle/>
        <a:p>
          <a:endParaRPr lang="vi-VN"/>
        </a:p>
      </dgm:t>
    </dgm:pt>
    <dgm:pt modelId="{1B7BB2DC-BB05-4EFC-872C-776E81A18382}" type="pres">
      <dgm:prSet presAssocID="{8C8F1C7F-D5A3-4B97-8026-ED610B676348}" presName="node" presStyleLbl="node1" presStyleIdx="4" presStyleCnt="5" custScaleX="155913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CAACA3B4-EF06-4237-B8B9-1926D0A800F7}" type="presOf" srcId="{9BDCDE8F-F9A4-4D97-9085-0A6B664890E2}" destId="{B928CBA0-8650-4A87-A7D4-34BD0CC66C92}" srcOrd="0" destOrd="0" presId="urn:microsoft.com/office/officeart/2005/8/layout/radial1"/>
    <dgm:cxn modelId="{01223E28-F885-45C7-922D-7817B54BD06A}" type="presOf" srcId="{9FA78E5C-7C6F-4846-B8E0-8352D3B31A09}" destId="{ACE88D3F-CF9D-47CE-A576-8E15024A3CCA}" srcOrd="0" destOrd="0" presId="urn:microsoft.com/office/officeart/2005/8/layout/radial1"/>
    <dgm:cxn modelId="{2DCEF927-E334-4A6F-B697-92848007273C}" type="presOf" srcId="{23124941-3A1C-43BB-B168-A08ADF184603}" destId="{CF7D6ACA-505D-4E29-96EA-953F193197C5}" srcOrd="0" destOrd="0" presId="urn:microsoft.com/office/officeart/2005/8/layout/radial1"/>
    <dgm:cxn modelId="{F8999EE9-E16C-43BF-B490-53E2658DBF4A}" type="presOf" srcId="{74897ED8-995C-490D-9038-AD31A09747A7}" destId="{D8D2F526-053B-4B8E-A83D-316D184ACECD}" srcOrd="0" destOrd="0" presId="urn:microsoft.com/office/officeart/2005/8/layout/radial1"/>
    <dgm:cxn modelId="{9CDBA413-C7EE-4CFB-92E5-AB3EB84F5CA3}" type="presOf" srcId="{8C8F1C7F-D5A3-4B97-8026-ED610B676348}" destId="{1B7BB2DC-BB05-4EFC-872C-776E81A18382}" srcOrd="0" destOrd="0" presId="urn:microsoft.com/office/officeart/2005/8/layout/radial1"/>
    <dgm:cxn modelId="{DD3CEA72-A2AF-41BA-86DF-65FA8D019C94}" type="presOf" srcId="{B87FCFF5-8B64-4D84-B2F8-1C788F54C5F6}" destId="{B6888097-5874-4497-991A-F57044ADA7EC}" srcOrd="1" destOrd="0" presId="urn:microsoft.com/office/officeart/2005/8/layout/radial1"/>
    <dgm:cxn modelId="{8ABD1AC9-617E-42A5-BA2B-3441FABA7CEC}" type="presOf" srcId="{9FA78E5C-7C6F-4846-B8E0-8352D3B31A09}" destId="{1C95BB5B-8E95-476C-A29F-F6CBB1C8D9D7}" srcOrd="1" destOrd="0" presId="urn:microsoft.com/office/officeart/2005/8/layout/radial1"/>
    <dgm:cxn modelId="{8DEA3FA2-B615-48DB-8B88-0A032E1789E6}" srcId="{DCE69699-294B-4736-B1E6-4DBE1854A5CC}" destId="{8C8F1C7F-D5A3-4B97-8026-ED610B676348}" srcOrd="4" destOrd="0" parTransId="{9FA78E5C-7C6F-4846-B8E0-8352D3B31A09}" sibTransId="{9012F16F-0563-4FE3-800E-4ECA5AAFD86B}"/>
    <dgm:cxn modelId="{6891E323-C69D-49E7-ACC3-DA2386EC250E}" type="presOf" srcId="{DCE69699-294B-4736-B1E6-4DBE1854A5CC}" destId="{6547E5AA-0209-46AB-BFA0-4B4C1CC284DB}" srcOrd="0" destOrd="0" presId="urn:microsoft.com/office/officeart/2005/8/layout/radial1"/>
    <dgm:cxn modelId="{B94DE362-15CA-4FD6-930A-C03EF591FFA1}" type="presOf" srcId="{B87FCFF5-8B64-4D84-B2F8-1C788F54C5F6}" destId="{CC436C3D-EB8F-46D7-A6F5-4026FF673F70}" srcOrd="0" destOrd="0" presId="urn:microsoft.com/office/officeart/2005/8/layout/radial1"/>
    <dgm:cxn modelId="{8F354667-E74A-4355-90E3-7187034D267B}" type="presOf" srcId="{6D3F7FCE-D88A-4C66-81F7-45BFA565BE59}" destId="{CE3F6BA1-3A35-4368-ABD9-8327605CB81F}" srcOrd="1" destOrd="0" presId="urn:microsoft.com/office/officeart/2005/8/layout/radial1"/>
    <dgm:cxn modelId="{64B8F569-BF27-47B2-8982-7FDE9AFB97C2}" type="presOf" srcId="{6D3F7FCE-D88A-4C66-81F7-45BFA565BE59}" destId="{8AFD1484-08C5-48F0-9CDB-A2CD5623B446}" srcOrd="0" destOrd="0" presId="urn:microsoft.com/office/officeart/2005/8/layout/radial1"/>
    <dgm:cxn modelId="{BC8C4B2C-65AD-40BD-9365-78FB94185BD0}" type="presOf" srcId="{89F9B2D2-FD90-4885-85F1-30BF0339AB93}" destId="{E336B4E5-1BD1-48F4-B215-87A1AE63E432}" srcOrd="0" destOrd="0" presId="urn:microsoft.com/office/officeart/2005/8/layout/radial1"/>
    <dgm:cxn modelId="{4E308C09-4A67-4DDC-B815-728704503DD2}" srcId="{DCE69699-294B-4736-B1E6-4DBE1854A5CC}" destId="{75AB9A98-3E54-4660-AE1C-454365E794BB}" srcOrd="2" destOrd="0" parTransId="{B87FCFF5-8B64-4D84-B2F8-1C788F54C5F6}" sibTransId="{F7EB5E1B-515C-4B96-9794-A4455982A21F}"/>
    <dgm:cxn modelId="{9270EF44-D713-4819-9132-FA40687815B3}" srcId="{89F9B2D2-FD90-4885-85F1-30BF0339AB93}" destId="{DCE69699-294B-4736-B1E6-4DBE1854A5CC}" srcOrd="0" destOrd="0" parTransId="{07A498C1-7903-45E1-A7F3-AD5AE8CF2287}" sibTransId="{A9C36195-3D9F-49F3-957D-B4B4CB15F475}"/>
    <dgm:cxn modelId="{D4B7E018-A29C-4BBD-8D6A-12506059D125}" type="presOf" srcId="{75AB9A98-3E54-4660-AE1C-454365E794BB}" destId="{06F26729-ADBA-44F1-8D36-AEE5D92270BE}" srcOrd="0" destOrd="0" presId="urn:microsoft.com/office/officeart/2005/8/layout/radial1"/>
    <dgm:cxn modelId="{1A8E530A-D060-4AE2-9609-F00DF4404107}" type="presOf" srcId="{7B6FD644-933D-4223-8935-09F0A398EA34}" destId="{94B04E2A-29B5-49A7-9537-3DAD3A335BCC}" srcOrd="0" destOrd="0" presId="urn:microsoft.com/office/officeart/2005/8/layout/radial1"/>
    <dgm:cxn modelId="{51365B58-7517-4549-AA49-63DAF41F3099}" type="presOf" srcId="{0D2B42DC-9FD7-4DE5-8B2C-BB579680B427}" destId="{D98A3E28-DABA-4421-A47C-4B4462B0DFBE}" srcOrd="0" destOrd="0" presId="urn:microsoft.com/office/officeart/2005/8/layout/radial1"/>
    <dgm:cxn modelId="{57DEF8FB-1783-42C9-B44C-3221CC3A5DDB}" type="presOf" srcId="{0D2B42DC-9FD7-4DE5-8B2C-BB579680B427}" destId="{38AE0894-45E7-4C99-81E7-171517F8E39C}" srcOrd="1" destOrd="0" presId="urn:microsoft.com/office/officeart/2005/8/layout/radial1"/>
    <dgm:cxn modelId="{F6FE2926-8C85-485F-9568-E1B63CA69BEA}" srcId="{DCE69699-294B-4736-B1E6-4DBE1854A5CC}" destId="{74897ED8-995C-490D-9038-AD31A09747A7}" srcOrd="1" destOrd="0" parTransId="{7B6FD644-933D-4223-8935-09F0A398EA34}" sibTransId="{3A047225-70E5-4520-B957-033E4C7148AB}"/>
    <dgm:cxn modelId="{28AED2D3-AAD1-4009-BCE4-DCE1D1C4A219}" srcId="{DCE69699-294B-4736-B1E6-4DBE1854A5CC}" destId="{9BDCDE8F-F9A4-4D97-9085-0A6B664890E2}" srcOrd="3" destOrd="0" parTransId="{6D3F7FCE-D88A-4C66-81F7-45BFA565BE59}" sibTransId="{6C8592E6-AB94-41BB-8C7A-924013E26126}"/>
    <dgm:cxn modelId="{F755D782-A8F1-44A4-8D1D-BB34E802E0F2}" srcId="{DCE69699-294B-4736-B1E6-4DBE1854A5CC}" destId="{23124941-3A1C-43BB-B168-A08ADF184603}" srcOrd="0" destOrd="0" parTransId="{0D2B42DC-9FD7-4DE5-8B2C-BB579680B427}" sibTransId="{8260AD31-739D-4FD3-B91F-24E6215E0B32}"/>
    <dgm:cxn modelId="{6617564E-A31E-4894-964B-83CDB2540395}" type="presOf" srcId="{7B6FD644-933D-4223-8935-09F0A398EA34}" destId="{12743ECC-3AD5-4ADF-9639-7C6CD343F7E0}" srcOrd="1" destOrd="0" presId="urn:microsoft.com/office/officeart/2005/8/layout/radial1"/>
    <dgm:cxn modelId="{0280434B-C61B-4673-887D-C87C7F8D328F}" type="presParOf" srcId="{E336B4E5-1BD1-48F4-B215-87A1AE63E432}" destId="{6547E5AA-0209-46AB-BFA0-4B4C1CC284DB}" srcOrd="0" destOrd="0" presId="urn:microsoft.com/office/officeart/2005/8/layout/radial1"/>
    <dgm:cxn modelId="{6BDBDEF3-AE2E-4A81-B1FA-CCD134B0858D}" type="presParOf" srcId="{E336B4E5-1BD1-48F4-B215-87A1AE63E432}" destId="{D98A3E28-DABA-4421-A47C-4B4462B0DFBE}" srcOrd="1" destOrd="0" presId="urn:microsoft.com/office/officeart/2005/8/layout/radial1"/>
    <dgm:cxn modelId="{B29E1342-C006-4F76-8E9C-64CA5DA16758}" type="presParOf" srcId="{D98A3E28-DABA-4421-A47C-4B4462B0DFBE}" destId="{38AE0894-45E7-4C99-81E7-171517F8E39C}" srcOrd="0" destOrd="0" presId="urn:microsoft.com/office/officeart/2005/8/layout/radial1"/>
    <dgm:cxn modelId="{7AB9040F-327D-4243-9883-822FEF1A5C88}" type="presParOf" srcId="{E336B4E5-1BD1-48F4-B215-87A1AE63E432}" destId="{CF7D6ACA-505D-4E29-96EA-953F193197C5}" srcOrd="2" destOrd="0" presId="urn:microsoft.com/office/officeart/2005/8/layout/radial1"/>
    <dgm:cxn modelId="{7FB5AD47-9B8D-4540-8ED4-2EFC9CDFA2FA}" type="presParOf" srcId="{E336B4E5-1BD1-48F4-B215-87A1AE63E432}" destId="{94B04E2A-29B5-49A7-9537-3DAD3A335BCC}" srcOrd="3" destOrd="0" presId="urn:microsoft.com/office/officeart/2005/8/layout/radial1"/>
    <dgm:cxn modelId="{2D49507C-ECC0-49EA-89E6-A6F3F19C83A4}" type="presParOf" srcId="{94B04E2A-29B5-49A7-9537-3DAD3A335BCC}" destId="{12743ECC-3AD5-4ADF-9639-7C6CD343F7E0}" srcOrd="0" destOrd="0" presId="urn:microsoft.com/office/officeart/2005/8/layout/radial1"/>
    <dgm:cxn modelId="{CB994FB9-60D8-4B7E-80E9-16813884851C}" type="presParOf" srcId="{E336B4E5-1BD1-48F4-B215-87A1AE63E432}" destId="{D8D2F526-053B-4B8E-A83D-316D184ACECD}" srcOrd="4" destOrd="0" presId="urn:microsoft.com/office/officeart/2005/8/layout/radial1"/>
    <dgm:cxn modelId="{02B09FFA-82B2-4C04-8AD3-CF084CE65ADA}" type="presParOf" srcId="{E336B4E5-1BD1-48F4-B215-87A1AE63E432}" destId="{CC436C3D-EB8F-46D7-A6F5-4026FF673F70}" srcOrd="5" destOrd="0" presId="urn:microsoft.com/office/officeart/2005/8/layout/radial1"/>
    <dgm:cxn modelId="{424DB4A6-CA3A-4C58-BD4B-0154921846CA}" type="presParOf" srcId="{CC436C3D-EB8F-46D7-A6F5-4026FF673F70}" destId="{B6888097-5874-4497-991A-F57044ADA7EC}" srcOrd="0" destOrd="0" presId="urn:microsoft.com/office/officeart/2005/8/layout/radial1"/>
    <dgm:cxn modelId="{FE33590E-0B5D-4BFF-8EEC-55522B650FF2}" type="presParOf" srcId="{E336B4E5-1BD1-48F4-B215-87A1AE63E432}" destId="{06F26729-ADBA-44F1-8D36-AEE5D92270BE}" srcOrd="6" destOrd="0" presId="urn:microsoft.com/office/officeart/2005/8/layout/radial1"/>
    <dgm:cxn modelId="{4A5EADCA-0CCE-4464-889A-7AE8A4C4FDB9}" type="presParOf" srcId="{E336B4E5-1BD1-48F4-B215-87A1AE63E432}" destId="{8AFD1484-08C5-48F0-9CDB-A2CD5623B446}" srcOrd="7" destOrd="0" presId="urn:microsoft.com/office/officeart/2005/8/layout/radial1"/>
    <dgm:cxn modelId="{9CD81A51-243F-4180-8B70-2203A8CF2A43}" type="presParOf" srcId="{8AFD1484-08C5-48F0-9CDB-A2CD5623B446}" destId="{CE3F6BA1-3A35-4368-ABD9-8327605CB81F}" srcOrd="0" destOrd="0" presId="urn:microsoft.com/office/officeart/2005/8/layout/radial1"/>
    <dgm:cxn modelId="{CDE362D4-57AD-470E-A3CD-400E59306A52}" type="presParOf" srcId="{E336B4E5-1BD1-48F4-B215-87A1AE63E432}" destId="{B928CBA0-8650-4A87-A7D4-34BD0CC66C92}" srcOrd="8" destOrd="0" presId="urn:microsoft.com/office/officeart/2005/8/layout/radial1"/>
    <dgm:cxn modelId="{FBA24638-CB09-4393-866E-F905FDFF4C41}" type="presParOf" srcId="{E336B4E5-1BD1-48F4-B215-87A1AE63E432}" destId="{ACE88D3F-CF9D-47CE-A576-8E15024A3CCA}" srcOrd="9" destOrd="0" presId="urn:microsoft.com/office/officeart/2005/8/layout/radial1"/>
    <dgm:cxn modelId="{18F30933-3AAA-4AEB-8482-B5468C02A855}" type="presParOf" srcId="{ACE88D3F-CF9D-47CE-A576-8E15024A3CCA}" destId="{1C95BB5B-8E95-476C-A29F-F6CBB1C8D9D7}" srcOrd="0" destOrd="0" presId="urn:microsoft.com/office/officeart/2005/8/layout/radial1"/>
    <dgm:cxn modelId="{57E79EBE-472E-4CB1-8DEC-3B90CAE823D2}" type="presParOf" srcId="{E336B4E5-1BD1-48F4-B215-87A1AE63E432}" destId="{1B7BB2DC-BB05-4EFC-872C-776E81A18382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8B7A68-2BDF-4DAE-9833-E10049A0A82C}">
      <dsp:nvSpPr>
        <dsp:cNvPr id="0" name=""/>
        <dsp:cNvSpPr/>
      </dsp:nvSpPr>
      <dsp:spPr>
        <a:xfrm>
          <a:off x="1635948" y="580127"/>
          <a:ext cx="5872103" cy="5872103"/>
        </a:xfrm>
        <a:prstGeom prst="blockArc">
          <a:avLst>
            <a:gd name="adj1" fmla="val 13800000"/>
            <a:gd name="adj2" fmla="val 16200000"/>
            <a:gd name="adj3" fmla="val 305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6AA92F-6487-4123-A44E-2F0E42524FD5}">
      <dsp:nvSpPr>
        <dsp:cNvPr id="0" name=""/>
        <dsp:cNvSpPr/>
      </dsp:nvSpPr>
      <dsp:spPr>
        <a:xfrm>
          <a:off x="1635948" y="580127"/>
          <a:ext cx="5872103" cy="5872103"/>
        </a:xfrm>
        <a:prstGeom prst="blockArc">
          <a:avLst>
            <a:gd name="adj1" fmla="val 11400000"/>
            <a:gd name="adj2" fmla="val 13800000"/>
            <a:gd name="adj3" fmla="val 3058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CD13D3-594F-4ADB-BA8A-C8C812A583A0}">
      <dsp:nvSpPr>
        <dsp:cNvPr id="0" name=""/>
        <dsp:cNvSpPr/>
      </dsp:nvSpPr>
      <dsp:spPr>
        <a:xfrm>
          <a:off x="1635948" y="580127"/>
          <a:ext cx="5872103" cy="5872103"/>
        </a:xfrm>
        <a:prstGeom prst="blockArc">
          <a:avLst>
            <a:gd name="adj1" fmla="val 9000000"/>
            <a:gd name="adj2" fmla="val 11400000"/>
            <a:gd name="adj3" fmla="val 3058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455DBF-DA45-4081-AF9C-3972E6FE3FAB}">
      <dsp:nvSpPr>
        <dsp:cNvPr id="0" name=""/>
        <dsp:cNvSpPr/>
      </dsp:nvSpPr>
      <dsp:spPr>
        <a:xfrm>
          <a:off x="1635948" y="580127"/>
          <a:ext cx="5872103" cy="5872103"/>
        </a:xfrm>
        <a:prstGeom prst="blockArc">
          <a:avLst>
            <a:gd name="adj1" fmla="val 6600000"/>
            <a:gd name="adj2" fmla="val 9000000"/>
            <a:gd name="adj3" fmla="val 305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0AC941-B67E-41A0-BCC4-83FE35E3648A}">
      <dsp:nvSpPr>
        <dsp:cNvPr id="0" name=""/>
        <dsp:cNvSpPr/>
      </dsp:nvSpPr>
      <dsp:spPr>
        <a:xfrm>
          <a:off x="1635948" y="580127"/>
          <a:ext cx="5872103" cy="5872103"/>
        </a:xfrm>
        <a:prstGeom prst="blockArc">
          <a:avLst>
            <a:gd name="adj1" fmla="val 4200000"/>
            <a:gd name="adj2" fmla="val 6600000"/>
            <a:gd name="adj3" fmla="val 3058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CB9E1C-5020-49DE-BD96-0A5BC152B616}">
      <dsp:nvSpPr>
        <dsp:cNvPr id="0" name=""/>
        <dsp:cNvSpPr/>
      </dsp:nvSpPr>
      <dsp:spPr>
        <a:xfrm>
          <a:off x="1635948" y="580127"/>
          <a:ext cx="5872103" cy="5872103"/>
        </a:xfrm>
        <a:prstGeom prst="blockArc">
          <a:avLst>
            <a:gd name="adj1" fmla="val 1800000"/>
            <a:gd name="adj2" fmla="val 4200000"/>
            <a:gd name="adj3" fmla="val 305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37449B-EEF7-43C6-B219-1BF12FB2D326}">
      <dsp:nvSpPr>
        <dsp:cNvPr id="0" name=""/>
        <dsp:cNvSpPr/>
      </dsp:nvSpPr>
      <dsp:spPr>
        <a:xfrm>
          <a:off x="1635948" y="580127"/>
          <a:ext cx="5872103" cy="5872103"/>
        </a:xfrm>
        <a:prstGeom prst="blockArc">
          <a:avLst>
            <a:gd name="adj1" fmla="val 21000000"/>
            <a:gd name="adj2" fmla="val 1800000"/>
            <a:gd name="adj3" fmla="val 3058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B9069D-A892-4903-A099-1CD5BE7A20EB}">
      <dsp:nvSpPr>
        <dsp:cNvPr id="0" name=""/>
        <dsp:cNvSpPr/>
      </dsp:nvSpPr>
      <dsp:spPr>
        <a:xfrm>
          <a:off x="1635948" y="580127"/>
          <a:ext cx="5872103" cy="5872103"/>
        </a:xfrm>
        <a:prstGeom prst="blockArc">
          <a:avLst>
            <a:gd name="adj1" fmla="val 18600000"/>
            <a:gd name="adj2" fmla="val 21000000"/>
            <a:gd name="adj3" fmla="val 3058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D8EE0B-BA5A-4A5A-9E97-2CE0623BA8A2}">
      <dsp:nvSpPr>
        <dsp:cNvPr id="0" name=""/>
        <dsp:cNvSpPr/>
      </dsp:nvSpPr>
      <dsp:spPr>
        <a:xfrm>
          <a:off x="1635948" y="580127"/>
          <a:ext cx="5872103" cy="5872103"/>
        </a:xfrm>
        <a:prstGeom prst="blockArc">
          <a:avLst>
            <a:gd name="adj1" fmla="val 16200000"/>
            <a:gd name="adj2" fmla="val 18600000"/>
            <a:gd name="adj3" fmla="val 305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C15DEB-172D-47F8-BC72-5910536C8FF2}">
      <dsp:nvSpPr>
        <dsp:cNvPr id="0" name=""/>
        <dsp:cNvSpPr/>
      </dsp:nvSpPr>
      <dsp:spPr>
        <a:xfrm>
          <a:off x="2915818" y="2348878"/>
          <a:ext cx="3312363" cy="23346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/>
            <a:t>KINDS OF FILM</a:t>
          </a:r>
          <a:endParaRPr lang="vi-VN" sz="4400" kern="1200" dirty="0"/>
        </a:p>
      </dsp:txBody>
      <dsp:txXfrm>
        <a:off x="3400902" y="2690773"/>
        <a:ext cx="2342195" cy="1650812"/>
      </dsp:txXfrm>
    </dsp:sp>
    <dsp:sp modelId="{6FD9FE02-560A-4C66-85A0-F6DDE1FCC401}">
      <dsp:nvSpPr>
        <dsp:cNvPr id="0" name=""/>
        <dsp:cNvSpPr/>
      </dsp:nvSpPr>
      <dsp:spPr>
        <a:xfrm>
          <a:off x="3580348" y="-146480"/>
          <a:ext cx="1983302" cy="15430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ACTION</a:t>
          </a:r>
          <a:endParaRPr lang="vi-VN" sz="1800" b="1" kern="1200" dirty="0"/>
        </a:p>
      </dsp:txBody>
      <dsp:txXfrm>
        <a:off x="3870796" y="79487"/>
        <a:ext cx="1402406" cy="1091067"/>
      </dsp:txXfrm>
    </dsp:sp>
    <dsp:sp modelId="{040E615C-95B9-427D-814E-A18309296E37}">
      <dsp:nvSpPr>
        <dsp:cNvPr id="0" name=""/>
        <dsp:cNvSpPr/>
      </dsp:nvSpPr>
      <dsp:spPr>
        <a:xfrm>
          <a:off x="5438749" y="529922"/>
          <a:ext cx="1983302" cy="154300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HORROR</a:t>
          </a:r>
          <a:endParaRPr lang="vi-VN" sz="1800" b="1" kern="1200" dirty="0"/>
        </a:p>
      </dsp:txBody>
      <dsp:txXfrm>
        <a:off x="5729197" y="755889"/>
        <a:ext cx="1402406" cy="1091067"/>
      </dsp:txXfrm>
    </dsp:sp>
    <dsp:sp modelId="{63B128C0-D2A9-4686-BBA8-205DBB1ACCF1}">
      <dsp:nvSpPr>
        <dsp:cNvPr id="0" name=""/>
        <dsp:cNvSpPr/>
      </dsp:nvSpPr>
      <dsp:spPr>
        <a:xfrm>
          <a:off x="6427584" y="2242634"/>
          <a:ext cx="1983302" cy="154300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LOVE STORY</a:t>
          </a:r>
          <a:endParaRPr lang="vi-VN" sz="1800" b="1" kern="1200" dirty="0"/>
        </a:p>
      </dsp:txBody>
      <dsp:txXfrm>
        <a:off x="6718032" y="2468601"/>
        <a:ext cx="1402406" cy="1091067"/>
      </dsp:txXfrm>
    </dsp:sp>
    <dsp:sp modelId="{35C597A7-F001-47F3-8712-4B035D08BBE7}">
      <dsp:nvSpPr>
        <dsp:cNvPr id="0" name=""/>
        <dsp:cNvSpPr/>
      </dsp:nvSpPr>
      <dsp:spPr>
        <a:xfrm>
          <a:off x="6084165" y="4190257"/>
          <a:ext cx="1983302" cy="154300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COMEDY</a:t>
          </a:r>
          <a:endParaRPr lang="vi-VN" sz="1800" b="1" kern="1200" dirty="0"/>
        </a:p>
      </dsp:txBody>
      <dsp:txXfrm>
        <a:off x="6374613" y="4416224"/>
        <a:ext cx="1402406" cy="1091067"/>
      </dsp:txXfrm>
    </dsp:sp>
    <dsp:sp modelId="{816D633F-E5D0-4A0B-9988-CBAA1DADABFB}">
      <dsp:nvSpPr>
        <dsp:cNvPr id="0" name=""/>
        <dsp:cNvSpPr/>
      </dsp:nvSpPr>
      <dsp:spPr>
        <a:xfrm>
          <a:off x="4569183" y="5461479"/>
          <a:ext cx="1983302" cy="154300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SCIENCE FICTION</a:t>
          </a:r>
          <a:endParaRPr lang="vi-VN" sz="1800" b="1" kern="1200" dirty="0"/>
        </a:p>
      </dsp:txBody>
      <dsp:txXfrm>
        <a:off x="4859631" y="5687446"/>
        <a:ext cx="1402406" cy="1091067"/>
      </dsp:txXfrm>
    </dsp:sp>
    <dsp:sp modelId="{4343CAAA-6E39-425E-8AF2-4F6A9BAE9EE4}">
      <dsp:nvSpPr>
        <dsp:cNvPr id="0" name=""/>
        <dsp:cNvSpPr/>
      </dsp:nvSpPr>
      <dsp:spPr>
        <a:xfrm>
          <a:off x="2591514" y="5461479"/>
          <a:ext cx="1983302" cy="15430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CARTOON</a:t>
          </a:r>
          <a:endParaRPr lang="vi-VN" sz="1800" b="1" kern="1200" dirty="0"/>
        </a:p>
      </dsp:txBody>
      <dsp:txXfrm>
        <a:off x="2881962" y="5687446"/>
        <a:ext cx="1402406" cy="1091067"/>
      </dsp:txXfrm>
    </dsp:sp>
    <dsp:sp modelId="{6668113F-0205-4F55-B8A5-D443C5DD083A}">
      <dsp:nvSpPr>
        <dsp:cNvPr id="0" name=""/>
        <dsp:cNvSpPr/>
      </dsp:nvSpPr>
      <dsp:spPr>
        <a:xfrm>
          <a:off x="1076531" y="4190257"/>
          <a:ext cx="1983302" cy="154300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DETECTIVE</a:t>
          </a:r>
          <a:endParaRPr lang="vi-VN" sz="1800" b="1" kern="1200" dirty="0"/>
        </a:p>
      </dsp:txBody>
      <dsp:txXfrm>
        <a:off x="1366979" y="4416224"/>
        <a:ext cx="1402406" cy="1091067"/>
      </dsp:txXfrm>
    </dsp:sp>
    <dsp:sp modelId="{2E2A0C6B-7A8C-4764-88B9-A4E984403B4A}">
      <dsp:nvSpPr>
        <dsp:cNvPr id="0" name=""/>
        <dsp:cNvSpPr/>
      </dsp:nvSpPr>
      <dsp:spPr>
        <a:xfrm>
          <a:off x="733113" y="2242634"/>
          <a:ext cx="1983302" cy="154300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THRILLER</a:t>
          </a:r>
          <a:endParaRPr lang="vi-VN" sz="1800" b="1" kern="1200" dirty="0"/>
        </a:p>
      </dsp:txBody>
      <dsp:txXfrm>
        <a:off x="1023561" y="2468601"/>
        <a:ext cx="1402406" cy="1091067"/>
      </dsp:txXfrm>
    </dsp:sp>
    <dsp:sp modelId="{FB20D4A8-8323-421D-A17D-980E130E00F7}">
      <dsp:nvSpPr>
        <dsp:cNvPr id="0" name=""/>
        <dsp:cNvSpPr/>
      </dsp:nvSpPr>
      <dsp:spPr>
        <a:xfrm>
          <a:off x="1721947" y="529922"/>
          <a:ext cx="1983302" cy="154300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WAR</a:t>
          </a:r>
          <a:endParaRPr lang="vi-VN" sz="1800" b="1" kern="1200" dirty="0"/>
        </a:p>
      </dsp:txBody>
      <dsp:txXfrm>
        <a:off x="2012395" y="755889"/>
        <a:ext cx="1402406" cy="10910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F5A-8916-4F96-8311-9E7357BD8262}" type="datetimeFigureOut">
              <a:rPr lang="vi-VN" smtClean="0"/>
              <a:t>07/03/2019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8501-977E-41DC-B261-F280F35CA5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5520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F5A-8916-4F96-8311-9E7357BD8262}" type="datetimeFigureOut">
              <a:rPr lang="vi-VN" smtClean="0"/>
              <a:t>07/03/2019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8501-977E-41DC-B261-F280F35CA5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1780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F5A-8916-4F96-8311-9E7357BD8262}" type="datetimeFigureOut">
              <a:rPr lang="vi-VN" smtClean="0"/>
              <a:t>07/03/2019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8501-977E-41DC-B261-F280F35CA5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4716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F5A-8916-4F96-8311-9E7357BD826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07/03/2019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8501-977E-41DC-B261-F280F35CA52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552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F5A-8916-4F96-8311-9E7357BD826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07/03/2019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8501-977E-41DC-B261-F280F35CA52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068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F5A-8916-4F96-8311-9E7357BD826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07/03/2019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8501-977E-41DC-B261-F280F35CA52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799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F5A-8916-4F96-8311-9E7357BD826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07/03/2019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8501-977E-41DC-B261-F280F35CA52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093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F5A-8916-4F96-8311-9E7357BD826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07/03/2019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8501-977E-41DC-B261-F280F35CA52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135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F5A-8916-4F96-8311-9E7357BD826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07/03/2019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8501-977E-41DC-B261-F280F35CA52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12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F5A-8916-4F96-8311-9E7357BD826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07/03/2019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8501-977E-41DC-B261-F280F35CA52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698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F5A-8916-4F96-8311-9E7357BD826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07/03/2019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8501-977E-41DC-B261-F280F35CA52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957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F5A-8916-4F96-8311-9E7357BD8262}" type="datetimeFigureOut">
              <a:rPr lang="vi-VN" smtClean="0"/>
              <a:t>07/03/2019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8501-977E-41DC-B261-F280F35CA5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6995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F5A-8916-4F96-8311-9E7357BD826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07/03/2019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8501-977E-41DC-B261-F280F35CA52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347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F5A-8916-4F96-8311-9E7357BD826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07/03/2019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8501-977E-41DC-B261-F280F35CA52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014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F5A-8916-4F96-8311-9E7357BD826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07/03/2019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8501-977E-41DC-B261-F280F35CA52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756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F5A-8916-4F96-8311-9E7357BD8262}" type="datetimeFigureOut">
              <a:rPr lang="vi-VN" smtClean="0"/>
              <a:t>07/03/2019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8501-977E-41DC-B261-F280F35CA5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2664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F5A-8916-4F96-8311-9E7357BD8262}" type="datetimeFigureOut">
              <a:rPr lang="vi-VN" smtClean="0"/>
              <a:t>07/03/2019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8501-977E-41DC-B261-F280F35CA5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1783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F5A-8916-4F96-8311-9E7357BD8262}" type="datetimeFigureOut">
              <a:rPr lang="vi-VN" smtClean="0"/>
              <a:t>07/03/2019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8501-977E-41DC-B261-F280F35CA5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530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F5A-8916-4F96-8311-9E7357BD8262}" type="datetimeFigureOut">
              <a:rPr lang="vi-VN" smtClean="0"/>
              <a:t>07/03/2019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8501-977E-41DC-B261-F280F35CA5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561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F5A-8916-4F96-8311-9E7357BD8262}" type="datetimeFigureOut">
              <a:rPr lang="vi-VN" smtClean="0"/>
              <a:t>07/03/2019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8501-977E-41DC-B261-F280F35CA5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4961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F5A-8916-4F96-8311-9E7357BD8262}" type="datetimeFigureOut">
              <a:rPr lang="vi-VN" smtClean="0"/>
              <a:t>07/03/2019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8501-977E-41DC-B261-F280F35CA5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2453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F5A-8916-4F96-8311-9E7357BD8262}" type="datetimeFigureOut">
              <a:rPr lang="vi-VN" smtClean="0"/>
              <a:t>07/03/2019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8501-977E-41DC-B261-F280F35CA5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0815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E0F5A-8916-4F96-8311-9E7357BD8262}" type="datetimeFigureOut">
              <a:rPr lang="vi-VN" smtClean="0"/>
              <a:t>07/03/2019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28501-977E-41DC-B261-F280F35CA5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686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E0F5A-8916-4F96-8311-9E7357BD826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07/03/2019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28501-977E-41DC-B261-F280F35CA52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885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video" Target="../media/media2.mp4"/><Relationship Id="rId7" Type="http://schemas.openxmlformats.org/officeDocument/2006/relationships/image" Target="../media/image15.jpeg"/><Relationship Id="rId2" Type="http://schemas.microsoft.com/office/2007/relationships/media" Target="../media/media2.mp4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video" Target="../media/media3.mp4"/><Relationship Id="rId7" Type="http://schemas.openxmlformats.org/officeDocument/2006/relationships/slide" Target="slide14.xml"/><Relationship Id="rId2" Type="http://schemas.microsoft.com/office/2007/relationships/media" Target="../media/media3.mp4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video" Target="../media/media4.mp4"/><Relationship Id="rId7" Type="http://schemas.openxmlformats.org/officeDocument/2006/relationships/slide" Target="slide12.xml"/><Relationship Id="rId2" Type="http://schemas.microsoft.com/office/2007/relationships/media" Target="../media/media4.mp4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3.jpeg"/><Relationship Id="rId7" Type="http://schemas.openxmlformats.org/officeDocument/2006/relationships/diagramLayout" Target="../diagrams/layout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diagramData" Target="../diagrams/data2.xml"/><Relationship Id="rId5" Type="http://schemas.openxmlformats.org/officeDocument/2006/relationships/image" Target="../media/image15.jpeg"/><Relationship Id="rId10" Type="http://schemas.microsoft.com/office/2007/relationships/diagramDrawing" Target="../diagrams/drawing2.xml"/><Relationship Id="rId4" Type="http://schemas.openxmlformats.org/officeDocument/2006/relationships/image" Target="../media/image14.jpeg"/><Relationship Id="rId9" Type="http://schemas.openxmlformats.org/officeDocument/2006/relationships/diagramColors" Target="../diagrams/colors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11560" y="443711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Instructor: </a:t>
            </a:r>
            <a:r>
              <a:rPr lang="en-US" sz="3600" dirty="0" err="1" smtClean="0"/>
              <a:t>Phan</a:t>
            </a:r>
            <a:r>
              <a:rPr lang="en-US" sz="3600" dirty="0" smtClean="0"/>
              <a:t> </a:t>
            </a:r>
            <a:r>
              <a:rPr lang="en-US" sz="3600" dirty="0" err="1" smtClean="0"/>
              <a:t>Liên</a:t>
            </a:r>
            <a:r>
              <a:rPr lang="en-US" sz="3600" dirty="0" smtClean="0"/>
              <a:t> </a:t>
            </a:r>
            <a:r>
              <a:rPr lang="en-US" sz="3600" dirty="0" err="1" smtClean="0"/>
              <a:t>Yến</a:t>
            </a:r>
            <a:r>
              <a:rPr lang="en-US" sz="3600" dirty="0" smtClean="0"/>
              <a:t> Phi</a:t>
            </a:r>
            <a:endParaRPr lang="vi-VN" sz="3600" dirty="0"/>
          </a:p>
        </p:txBody>
      </p:sp>
      <p:sp>
        <p:nvSpPr>
          <p:cNvPr id="7" name="Rectangle 6"/>
          <p:cNvSpPr/>
          <p:nvPr/>
        </p:nvSpPr>
        <p:spPr>
          <a:xfrm>
            <a:off x="755576" y="2328633"/>
            <a:ext cx="7632848" cy="17281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perspectiveRelaxedModerately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WELCOME TO CLASS 10A3</a:t>
            </a:r>
            <a:endParaRPr lang="en-US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Hungarian - sona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32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7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)">
                                      <p:cBhvr>
                                        <p:cTn id="6" dur="197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642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4" name="Picture 6" descr="film-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613400"/>
            <a:ext cx="1691680" cy="224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3" name="Picture 5" descr="istock_000009307982lar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95663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ACTIVITY 1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4282806"/>
              </p:ext>
            </p:extLst>
          </p:nvPr>
        </p:nvGraphicFramePr>
        <p:xfrm>
          <a:off x="395288" y="1628459"/>
          <a:ext cx="8209161" cy="4107239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343606"/>
                <a:gridCol w="1872133"/>
                <a:gridCol w="1993422"/>
              </a:tblGrid>
              <a:tr h="526569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Find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someone who…</a:t>
                      </a:r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Name</a:t>
                      </a:r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Notes</a:t>
                      </a:r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6569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1. likes science fiction films</a:t>
                      </a:r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65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2. often goes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to the cinema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65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3. likes horror films</a:t>
                      </a:r>
                      <a:endParaRPr lang="vi-VN" sz="2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65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4. likes detective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films</a:t>
                      </a:r>
                      <a:endParaRPr lang="vi-VN" sz="2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478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5. prefers going to the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cinema to watching films at home</a:t>
                      </a:r>
                      <a:endParaRPr lang="vi-VN" sz="2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65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6. likes cartoon films</a:t>
                      </a:r>
                      <a:endParaRPr lang="vi-VN" sz="2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3256" name="Picture 8" descr="Cinema-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647482"/>
            <a:ext cx="1403647" cy="121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790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4" name="Picture 6" descr="film-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613400"/>
            <a:ext cx="1691680" cy="224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3" name="Picture 5" descr="istock_000009307982lar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95663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260350"/>
            <a:ext cx="6862216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ACTIVITY 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124744"/>
            <a:ext cx="7740351" cy="4673969"/>
          </a:xfrm>
        </p:spPr>
        <p:txBody>
          <a:bodyPr>
            <a:noAutofit/>
          </a:bodyPr>
          <a:lstStyle/>
          <a:p>
            <a:pPr marL="0" indent="0">
              <a:buFontTx/>
              <a:buNone/>
            </a:pPr>
            <a:r>
              <a:rPr lang="en-US" sz="3600" b="1" dirty="0" smtClean="0"/>
              <a:t>Sample conversation:</a:t>
            </a:r>
          </a:p>
          <a:p>
            <a:pPr marL="0" indent="0">
              <a:buFontTx/>
              <a:buNone/>
            </a:pPr>
            <a:r>
              <a:rPr lang="en-US" sz="2400" dirty="0" smtClean="0"/>
              <a:t>A: </a:t>
            </a:r>
            <a:r>
              <a:rPr lang="en-US" sz="2400" i="1" dirty="0" smtClean="0">
                <a:solidFill>
                  <a:srgbClr val="0066FF"/>
                </a:solidFill>
              </a:rPr>
              <a:t>What is your favorite kind of film?</a:t>
            </a:r>
          </a:p>
          <a:p>
            <a:pPr marL="0" indent="0">
              <a:buFontTx/>
              <a:buNone/>
            </a:pPr>
            <a:r>
              <a:rPr lang="en-US" sz="2400" dirty="0" smtClean="0"/>
              <a:t>B: Well, I like </a:t>
            </a:r>
            <a:r>
              <a:rPr lang="en-US" sz="2400" b="1" dirty="0" smtClean="0">
                <a:solidFill>
                  <a:srgbClr val="FF0000"/>
                </a:solidFill>
              </a:rPr>
              <a:t>action films</a:t>
            </a:r>
            <a:r>
              <a:rPr lang="en-US" sz="2400" dirty="0" smtClean="0"/>
              <a:t> most.</a:t>
            </a:r>
          </a:p>
          <a:p>
            <a:pPr marL="0" indent="0">
              <a:buFontTx/>
              <a:buNone/>
            </a:pPr>
            <a:r>
              <a:rPr lang="en-US" sz="2400" dirty="0" smtClean="0"/>
              <a:t>A: </a:t>
            </a:r>
            <a:r>
              <a:rPr lang="en-US" sz="2400" i="1" dirty="0" smtClean="0">
                <a:solidFill>
                  <a:srgbClr val="0066FF"/>
                </a:solidFill>
              </a:rPr>
              <a:t>What do you think of</a:t>
            </a:r>
            <a:r>
              <a:rPr lang="en-US" sz="2400" i="1" dirty="0" smtClean="0"/>
              <a:t> </a:t>
            </a:r>
            <a:r>
              <a:rPr lang="en-US" sz="2400" b="1" i="1" dirty="0" smtClean="0">
                <a:solidFill>
                  <a:srgbClr val="FF0000"/>
                </a:solidFill>
              </a:rPr>
              <a:t>action films</a:t>
            </a:r>
            <a:r>
              <a:rPr lang="en-US" sz="2400" i="1" dirty="0" smtClean="0">
                <a:solidFill>
                  <a:srgbClr val="0066FF"/>
                </a:solidFill>
              </a:rPr>
              <a:t>?</a:t>
            </a:r>
          </a:p>
          <a:p>
            <a:pPr marL="0" indent="0">
              <a:buFontTx/>
              <a:buNone/>
            </a:pPr>
            <a:r>
              <a:rPr lang="en-US" sz="2400" dirty="0" smtClean="0"/>
              <a:t>B: I find them very </a:t>
            </a:r>
            <a:r>
              <a:rPr lang="en-US" sz="2400" b="1" dirty="0" smtClean="0">
                <a:solidFill>
                  <a:srgbClr val="FF0000"/>
                </a:solidFill>
              </a:rPr>
              <a:t>exciting</a:t>
            </a:r>
            <a:r>
              <a:rPr lang="en-US" sz="2400" dirty="0" smtClean="0"/>
              <a:t>.</a:t>
            </a:r>
          </a:p>
          <a:p>
            <a:pPr marL="0" indent="0">
              <a:buFontTx/>
              <a:buNone/>
            </a:pPr>
            <a:r>
              <a:rPr lang="en-US" sz="2400" dirty="0" smtClean="0"/>
              <a:t>A: </a:t>
            </a:r>
            <a:r>
              <a:rPr lang="en-US" sz="2400" i="1" dirty="0" smtClean="0">
                <a:solidFill>
                  <a:srgbClr val="0066FF"/>
                </a:solidFill>
              </a:rPr>
              <a:t>So do I. What other kinds of film do you like?</a:t>
            </a:r>
          </a:p>
          <a:p>
            <a:pPr marL="0" indent="0">
              <a:buFontTx/>
              <a:buNone/>
            </a:pPr>
            <a:r>
              <a:rPr lang="en-US" sz="2400" dirty="0" smtClean="0"/>
              <a:t>B: I also like </a:t>
            </a:r>
            <a:r>
              <a:rPr lang="en-US" sz="2400" b="1" dirty="0" smtClean="0">
                <a:solidFill>
                  <a:srgbClr val="FF0000"/>
                </a:solidFill>
              </a:rPr>
              <a:t>science fiction and cartoon</a:t>
            </a:r>
            <a:r>
              <a:rPr lang="en-US" sz="2400" dirty="0" smtClean="0"/>
              <a:t> films.</a:t>
            </a:r>
          </a:p>
          <a:p>
            <a:pPr marL="0" indent="0">
              <a:buFontTx/>
              <a:buNone/>
            </a:pPr>
            <a:r>
              <a:rPr lang="en-US" sz="2400" dirty="0" smtClean="0"/>
              <a:t>A: </a:t>
            </a:r>
            <a:r>
              <a:rPr lang="en-US" sz="2400" i="1" dirty="0" smtClean="0">
                <a:solidFill>
                  <a:srgbClr val="0066FF"/>
                </a:solidFill>
              </a:rPr>
              <a:t>Which do you prefer?</a:t>
            </a:r>
          </a:p>
          <a:p>
            <a:pPr marL="0" indent="0">
              <a:buFontTx/>
              <a:buNone/>
            </a:pPr>
            <a:r>
              <a:rPr lang="en-US" sz="2400" dirty="0" smtClean="0"/>
              <a:t>B: Well, it’s difficult to say. But I suppose I prefer </a:t>
            </a:r>
            <a:r>
              <a:rPr lang="en-US" sz="2400" b="1" dirty="0" smtClean="0">
                <a:solidFill>
                  <a:srgbClr val="FF0000"/>
                </a:solidFill>
              </a:rPr>
              <a:t>science fiction films</a:t>
            </a:r>
            <a:r>
              <a:rPr lang="en-US" sz="2400" dirty="0" smtClean="0"/>
              <a:t> to </a:t>
            </a:r>
            <a:r>
              <a:rPr lang="en-US" sz="2400" b="1" dirty="0" smtClean="0">
                <a:solidFill>
                  <a:srgbClr val="FF0000"/>
                </a:solidFill>
              </a:rPr>
              <a:t>cartoon ones</a:t>
            </a:r>
            <a:r>
              <a:rPr lang="en-US" sz="2400" dirty="0" smtClean="0"/>
              <a:t>.</a:t>
            </a:r>
          </a:p>
        </p:txBody>
      </p:sp>
      <p:pic>
        <p:nvPicPr>
          <p:cNvPr id="53256" name="Picture 8" descr="Cinema-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647482"/>
            <a:ext cx="1403647" cy="121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Đồng hồ đếm ngược 2 phút - 2 Minutes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40152" y="1412776"/>
            <a:ext cx="2452464" cy="137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92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3251" grpId="0" uiExpan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4" name="Picture 6" descr="film-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613400"/>
            <a:ext cx="1691680" cy="224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3" name="Picture 5" descr="istock_000009307982lar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95663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260350"/>
            <a:ext cx="6862216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ACTIVITY 3: Role-play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3256" name="Picture 8" descr="Cinema-imag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647482"/>
            <a:ext cx="1403647" cy="121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1417859"/>
            <a:ext cx="8229600" cy="10340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Work in pairs. Read your card and play your role.</a:t>
            </a:r>
            <a:endParaRPr lang="vi-VN" sz="2800" b="1" dirty="0"/>
          </a:p>
        </p:txBody>
      </p:sp>
      <p:pic>
        <p:nvPicPr>
          <p:cNvPr id="3" name="Going To the Movies -- Fun with English -- Easy way to Learn English Fast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3648" y="2202489"/>
            <a:ext cx="6336704" cy="356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35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4" name="Picture 6" descr="film-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613400"/>
            <a:ext cx="1691680" cy="224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3" name="Picture 5" descr="istock_000009307982lar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95663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6" name="Picture 8" descr="Cinema-imag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647482"/>
            <a:ext cx="1403647" cy="121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ideoplayback.mp4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8110" y="1324713"/>
            <a:ext cx="7396559" cy="4160930"/>
          </a:xfr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835696" y="188640"/>
            <a:ext cx="68622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ACTIVITY 3: Role-play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657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4" name="Picture 6" descr="film-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613400"/>
            <a:ext cx="1691680" cy="224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3" name="Picture 5" descr="istock_000009307982lar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95663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260350"/>
            <a:ext cx="6862216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ACTIVITY 4: Film review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3256" name="Picture 8" descr="Cinema-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647482"/>
            <a:ext cx="1403647" cy="121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17567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dirty="0" smtClean="0"/>
              <a:t>Work in groups. You have 5 minutes to discuss and decorate your paper. Then you have 1-2 minutes to talk about a film you have seen.</a:t>
            </a:r>
            <a:endParaRPr lang="vi-VN" sz="2800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633211069"/>
              </p:ext>
            </p:extLst>
          </p:nvPr>
        </p:nvGraphicFramePr>
        <p:xfrm>
          <a:off x="1403648" y="2708920"/>
          <a:ext cx="6408712" cy="4149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139435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Graphic spid="3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2924944"/>
            <a:ext cx="4608512" cy="1143000"/>
          </a:xfrm>
        </p:spPr>
        <p:txBody>
          <a:bodyPr/>
          <a:lstStyle/>
          <a:p>
            <a:r>
              <a:rPr lang="en-US" b="1" dirty="0" smtClean="0"/>
              <a:t>FILM REVIEW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322949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1143000"/>
          </a:xfrm>
        </p:spPr>
        <p:txBody>
          <a:bodyPr/>
          <a:lstStyle/>
          <a:p>
            <a:r>
              <a:rPr lang="en-US" b="1" dirty="0" smtClean="0"/>
              <a:t>HOMEWORK</a:t>
            </a:r>
            <a:endParaRPr lang="vi-V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952" y="1600200"/>
            <a:ext cx="4896544" cy="4525963"/>
          </a:xfrm>
        </p:spPr>
        <p:txBody>
          <a:bodyPr/>
          <a:lstStyle/>
          <a:p>
            <a:r>
              <a:rPr lang="en-US" dirty="0" smtClean="0"/>
              <a:t>Practice speaking at home</a:t>
            </a:r>
          </a:p>
          <a:p>
            <a:r>
              <a:rPr lang="en-US" dirty="0" smtClean="0"/>
              <a:t>Prepare for the next lesson: Unit 13, part C. Listening.</a:t>
            </a:r>
            <a:endParaRPr lang="vi-VN" dirty="0"/>
          </a:p>
        </p:txBody>
      </p:sp>
      <p:pic>
        <p:nvPicPr>
          <p:cNvPr id="4" name="Picture 5" descr="thank-you12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383" y="3789040"/>
            <a:ext cx="3600450" cy="157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94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999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88024" y="1844824"/>
            <a:ext cx="504056" cy="5040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C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88024" y="2348880"/>
            <a:ext cx="504056" cy="5040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I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88024" y="2852936"/>
            <a:ext cx="504056" cy="5040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N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88024" y="3356992"/>
            <a:ext cx="504056" cy="5040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E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88024" y="3861048"/>
            <a:ext cx="504056" cy="5040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M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88024" y="4365104"/>
            <a:ext cx="504056" cy="5040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A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92080" y="1844824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96136" y="1844824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E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00192" y="1844824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R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67042" y="1844824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H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75856" y="1844824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A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83968" y="1844824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A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4248" y="4365104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R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83968" y="2348880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S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79912" y="1844824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R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04248" y="2348880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96136" y="2348880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E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00192" y="2348880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N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92080" y="2348880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79912" y="2852936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C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83968" y="2852936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E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75856" y="2852936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S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67744" y="3356992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Q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771800" y="3356992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U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763688" y="3356992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E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779912" y="3356992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N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283968" y="3356992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C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275856" y="3356992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E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796136" y="3861048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S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300192" y="3861048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I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292080" y="3861048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U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308304" y="3861048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A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812360" y="3861048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804248" y="3861048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C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796136" y="4365104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300192" y="4365104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O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292080" y="4365104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C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259632" y="3356992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S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292080" y="2852936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E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62986" y="1844824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C</a:t>
            </a:r>
            <a:endParaRPr lang="vi-VN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8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5" descr="istock_000009307982l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95663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650" y="260648"/>
            <a:ext cx="5199678" cy="778098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b="1" dirty="0" smtClean="0"/>
              <a:t>CROSSWORD</a:t>
            </a:r>
            <a:endParaRPr lang="vi-VN" b="1" dirty="0"/>
          </a:p>
        </p:txBody>
      </p:sp>
      <p:sp>
        <p:nvSpPr>
          <p:cNvPr id="21" name="Octagon 20"/>
          <p:cNvSpPr/>
          <p:nvPr/>
        </p:nvSpPr>
        <p:spPr>
          <a:xfrm>
            <a:off x="467544" y="4365104"/>
            <a:ext cx="504056" cy="504056"/>
          </a:xfrm>
          <a:prstGeom prst="octagon">
            <a:avLst/>
          </a:prstGeom>
          <a:solidFill>
            <a:srgbClr val="66FF33"/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6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57" name="Octagon 56"/>
          <p:cNvSpPr/>
          <p:nvPr/>
        </p:nvSpPr>
        <p:spPr>
          <a:xfrm>
            <a:off x="467544" y="3356992"/>
            <a:ext cx="504056" cy="504056"/>
          </a:xfrm>
          <a:prstGeom prst="octagon">
            <a:avLst/>
          </a:prstGeom>
          <a:solidFill>
            <a:srgbClr val="66FF33"/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4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58" name="Octagon 57"/>
          <p:cNvSpPr/>
          <p:nvPr/>
        </p:nvSpPr>
        <p:spPr>
          <a:xfrm>
            <a:off x="467544" y="3861048"/>
            <a:ext cx="504056" cy="504056"/>
          </a:xfrm>
          <a:prstGeom prst="octagon">
            <a:avLst/>
          </a:prstGeom>
          <a:solidFill>
            <a:srgbClr val="66FF33"/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5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59" name="Octagon 58"/>
          <p:cNvSpPr/>
          <p:nvPr/>
        </p:nvSpPr>
        <p:spPr>
          <a:xfrm>
            <a:off x="467544" y="2852936"/>
            <a:ext cx="504056" cy="504056"/>
          </a:xfrm>
          <a:prstGeom prst="octagon">
            <a:avLst/>
          </a:prstGeom>
          <a:solidFill>
            <a:srgbClr val="66FF33"/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3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60" name="Octagon 59"/>
          <p:cNvSpPr/>
          <p:nvPr/>
        </p:nvSpPr>
        <p:spPr>
          <a:xfrm>
            <a:off x="467544" y="2348880"/>
            <a:ext cx="504056" cy="504056"/>
          </a:xfrm>
          <a:prstGeom prst="octagon">
            <a:avLst/>
          </a:prstGeom>
          <a:solidFill>
            <a:srgbClr val="66FF33"/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2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62" name="Octagon 61"/>
          <p:cNvSpPr/>
          <p:nvPr/>
        </p:nvSpPr>
        <p:spPr>
          <a:xfrm>
            <a:off x="467544" y="1844824"/>
            <a:ext cx="504056" cy="504056"/>
          </a:xfrm>
          <a:prstGeom prst="octagon">
            <a:avLst/>
          </a:prstGeom>
          <a:solidFill>
            <a:srgbClr val="66FF33"/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1</a:t>
            </a:r>
            <a:endParaRPr lang="vi-VN" sz="2400" b="1" dirty="0">
              <a:solidFill>
                <a:schemeClr val="tx1"/>
              </a:solidFill>
            </a:endParaRPr>
          </a:p>
        </p:txBody>
      </p:sp>
      <p:grpSp>
        <p:nvGrpSpPr>
          <p:cNvPr id="145" name="Group 144"/>
          <p:cNvGrpSpPr/>
          <p:nvPr/>
        </p:nvGrpSpPr>
        <p:grpSpPr>
          <a:xfrm>
            <a:off x="1475656" y="1844824"/>
            <a:ext cx="7056784" cy="3024336"/>
            <a:chOff x="1259632" y="1844824"/>
            <a:chExt cx="7056784" cy="3024336"/>
          </a:xfrm>
        </p:grpSpPr>
        <p:sp>
          <p:nvSpPr>
            <p:cNvPr id="105" name="Rectangle 104"/>
            <p:cNvSpPr/>
            <p:nvPr/>
          </p:nvSpPr>
          <p:spPr>
            <a:xfrm>
              <a:off x="4788024" y="1844824"/>
              <a:ext cx="504056" cy="50405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4788024" y="2348880"/>
              <a:ext cx="504056" cy="50405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4788024" y="2852936"/>
              <a:ext cx="504056" cy="50405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788024" y="3356992"/>
              <a:ext cx="504056" cy="50405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4788024" y="3861048"/>
              <a:ext cx="504056" cy="50405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4788024" y="4365104"/>
              <a:ext cx="504056" cy="50405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5292080" y="1844824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5796136" y="1844824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6300192" y="1844824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2767042" y="1844824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3275856" y="1844824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4283968" y="1844824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6804248" y="4365104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4283968" y="2348880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3779912" y="1844824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6804248" y="2348880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5796136" y="2348880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6300192" y="2348880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292080" y="2348880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3779912" y="2852936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4283968" y="2852936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3275856" y="2852936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2267744" y="3356992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2771800" y="3356992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1763688" y="3356992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3779912" y="3356992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4283968" y="3356992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3275856" y="3356992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796136" y="3861048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6300192" y="3861048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292080" y="3861048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7308304" y="3861048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7812360" y="3861048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6804248" y="3861048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5796136" y="4365104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6300192" y="4365104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5292080" y="4365104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259632" y="3356992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5292080" y="2852936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2262986" y="1844824"/>
              <a:ext cx="504056" cy="504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47" name="Picture 8" descr="Cinema-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150678"/>
            <a:ext cx="1979712" cy="170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Rectangle 148"/>
          <p:cNvSpPr/>
          <p:nvPr/>
        </p:nvSpPr>
        <p:spPr>
          <a:xfrm>
            <a:off x="5004048" y="1844824"/>
            <a:ext cx="504056" cy="5040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C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5004048" y="2348880"/>
            <a:ext cx="504056" cy="5040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I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5004048" y="2852936"/>
            <a:ext cx="504056" cy="5040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N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5004048" y="3356992"/>
            <a:ext cx="504056" cy="5040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E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004048" y="3861048"/>
            <a:ext cx="504056" cy="5040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M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5004048" y="4365104"/>
            <a:ext cx="504056" cy="5040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A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5508104" y="1844824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6012160" y="1844824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E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6516216" y="1844824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R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2983066" y="1844824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H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3491880" y="1844824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A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4499992" y="1844824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A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7020272" y="4365104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R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4499992" y="2348880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S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3995936" y="1844824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R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7020272" y="2348880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012160" y="2348880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E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6516216" y="2348880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N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5508104" y="2348880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3995936" y="2852936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C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4499992" y="2852936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E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3491880" y="2852936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S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2483768" y="3356992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Q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2987824" y="3356992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U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1979712" y="3356992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E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3995936" y="3356992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N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4499992" y="3356992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C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3491880" y="3356992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E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6012160" y="3861048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S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78" name="Rectangle 177"/>
          <p:cNvSpPr/>
          <p:nvPr/>
        </p:nvSpPr>
        <p:spPr>
          <a:xfrm>
            <a:off x="6516216" y="3861048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I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5508104" y="3861048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U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7524328" y="3861048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A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8028384" y="3861048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7020272" y="3861048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C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6012160" y="4365104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84" name="Rectangle 183"/>
          <p:cNvSpPr/>
          <p:nvPr/>
        </p:nvSpPr>
        <p:spPr>
          <a:xfrm>
            <a:off x="6516216" y="4365104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O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5508104" y="4365104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C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1475656" y="3356992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S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5508104" y="2852936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E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188" name="Rectangle 187"/>
          <p:cNvSpPr/>
          <p:nvPr/>
        </p:nvSpPr>
        <p:spPr>
          <a:xfrm>
            <a:off x="2479010" y="1844824"/>
            <a:ext cx="504056" cy="5040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C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2926" y="5816587"/>
            <a:ext cx="1008112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?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31840" y="5949279"/>
            <a:ext cx="504056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1</a:t>
            </a:r>
            <a:endParaRPr lang="vi-VN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71600" y="5150678"/>
            <a:ext cx="453650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1. (9 letters) a person in a film</a:t>
            </a:r>
            <a:endParaRPr lang="vi-VN" sz="2400" b="1" dirty="0"/>
          </a:p>
        </p:txBody>
      </p:sp>
      <p:sp>
        <p:nvSpPr>
          <p:cNvPr id="146" name="Rectangle 145"/>
          <p:cNvSpPr/>
          <p:nvPr/>
        </p:nvSpPr>
        <p:spPr>
          <a:xfrm>
            <a:off x="3635896" y="5949280"/>
            <a:ext cx="504056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2</a:t>
            </a:r>
            <a:endParaRPr lang="vi-VN" sz="2800" b="1" dirty="0"/>
          </a:p>
        </p:txBody>
      </p:sp>
      <p:sp>
        <p:nvSpPr>
          <p:cNvPr id="189" name="Rectangle 188"/>
          <p:cNvSpPr/>
          <p:nvPr/>
        </p:nvSpPr>
        <p:spPr>
          <a:xfrm>
            <a:off x="4139952" y="5949280"/>
            <a:ext cx="504056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3</a:t>
            </a:r>
            <a:endParaRPr lang="vi-VN" sz="2800" b="1" dirty="0"/>
          </a:p>
        </p:txBody>
      </p:sp>
      <p:sp>
        <p:nvSpPr>
          <p:cNvPr id="190" name="Rectangle 189"/>
          <p:cNvSpPr/>
          <p:nvPr/>
        </p:nvSpPr>
        <p:spPr>
          <a:xfrm>
            <a:off x="4644008" y="5949280"/>
            <a:ext cx="504056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4</a:t>
            </a:r>
            <a:endParaRPr lang="vi-VN" sz="2800" b="1" dirty="0"/>
          </a:p>
        </p:txBody>
      </p:sp>
      <p:sp>
        <p:nvSpPr>
          <p:cNvPr id="191" name="Rectangle 190"/>
          <p:cNvSpPr/>
          <p:nvPr/>
        </p:nvSpPr>
        <p:spPr>
          <a:xfrm>
            <a:off x="5148064" y="5949280"/>
            <a:ext cx="504056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5</a:t>
            </a:r>
            <a:endParaRPr lang="vi-VN" sz="2800" b="1" dirty="0"/>
          </a:p>
        </p:txBody>
      </p:sp>
      <p:sp>
        <p:nvSpPr>
          <p:cNvPr id="192" name="Rectangle 191"/>
          <p:cNvSpPr/>
          <p:nvPr/>
        </p:nvSpPr>
        <p:spPr>
          <a:xfrm>
            <a:off x="5652120" y="5949280"/>
            <a:ext cx="504056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6</a:t>
            </a:r>
            <a:endParaRPr lang="vi-VN" sz="2800" b="1" dirty="0"/>
          </a:p>
        </p:txBody>
      </p:sp>
      <p:sp>
        <p:nvSpPr>
          <p:cNvPr id="193" name="TextBox 192"/>
          <p:cNvSpPr txBox="1"/>
          <p:nvPr/>
        </p:nvSpPr>
        <p:spPr>
          <a:xfrm>
            <a:off x="1251248" y="5150677"/>
            <a:ext cx="526496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2. (6 letters) quiet, without any sound</a:t>
            </a:r>
            <a:endParaRPr lang="vi-VN" sz="2400" b="1" dirty="0"/>
          </a:p>
        </p:txBody>
      </p:sp>
      <p:sp>
        <p:nvSpPr>
          <p:cNvPr id="194" name="TextBox 193"/>
          <p:cNvSpPr txBox="1"/>
          <p:nvPr/>
        </p:nvSpPr>
        <p:spPr>
          <a:xfrm>
            <a:off x="1475656" y="5150678"/>
            <a:ext cx="453650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3. (5 letters) a part of a film</a:t>
            </a:r>
            <a:endParaRPr lang="vi-VN" sz="2400" b="1" dirty="0"/>
          </a:p>
        </p:txBody>
      </p:sp>
      <p:sp>
        <p:nvSpPr>
          <p:cNvPr id="195" name="TextBox 194"/>
          <p:cNvSpPr txBox="1"/>
          <p:nvPr/>
        </p:nvSpPr>
        <p:spPr>
          <a:xfrm>
            <a:off x="1763688" y="5157192"/>
            <a:ext cx="6264696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4. (8 letters) series of related events or actions</a:t>
            </a:r>
            <a:endParaRPr lang="vi-VN" sz="2400" b="1" dirty="0"/>
          </a:p>
        </p:txBody>
      </p:sp>
      <p:sp>
        <p:nvSpPr>
          <p:cNvPr id="196" name="TextBox 195"/>
          <p:cNvSpPr txBox="1"/>
          <p:nvPr/>
        </p:nvSpPr>
        <p:spPr>
          <a:xfrm>
            <a:off x="2267744" y="5157192"/>
            <a:ext cx="453650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5. (7 letters) related to music</a:t>
            </a:r>
            <a:endParaRPr lang="vi-VN" sz="2400" b="1" dirty="0"/>
          </a:p>
        </p:txBody>
      </p:sp>
      <p:sp>
        <p:nvSpPr>
          <p:cNvPr id="197" name="TextBox 196"/>
          <p:cNvSpPr txBox="1"/>
          <p:nvPr/>
        </p:nvSpPr>
        <p:spPr>
          <a:xfrm>
            <a:off x="1251249" y="5157192"/>
            <a:ext cx="742520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6. (5 letters) a person playing character part in a film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215929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0" grpId="0" animBg="1"/>
      <p:bldP spid="10" grpId="1" animBg="1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061" y="116632"/>
            <a:ext cx="3312368" cy="49143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157192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AVARTAR – SCIENCE FICTION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25755107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2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1430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4800" b="1" dirty="0" smtClean="0"/>
              <a:t>KUNG FU </a:t>
            </a:r>
            <a:r>
              <a:rPr lang="en-US" sz="4800" b="1" dirty="0" smtClean="0"/>
              <a:t>PANDA - CARTOON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367850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5445224"/>
            <a:ext cx="7632848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800" b="1" dirty="0" smtClean="0"/>
              <a:t>TITANIC – LOVE STORY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25860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5373216"/>
            <a:ext cx="7488832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800" b="1" dirty="0" smtClean="0"/>
              <a:t>ANNABELLE - HORROR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323655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5517232"/>
            <a:ext cx="684076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800" b="1" dirty="0" smtClean="0"/>
              <a:t>MR. BEAN - COMEDY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33281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090049409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2353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699792" y="332656"/>
            <a:ext cx="3816350" cy="1143000"/>
          </a:xfrm>
        </p:spPr>
        <p:txBody>
          <a:bodyPr/>
          <a:lstStyle/>
          <a:p>
            <a:r>
              <a:rPr lang="en-US" b="1" dirty="0">
                <a:solidFill>
                  <a:sysClr val="windowText" lastClr="000000"/>
                </a:solidFill>
              </a:rPr>
              <a:t>Unit 13</a:t>
            </a:r>
          </a:p>
        </p:txBody>
      </p:sp>
      <p:sp>
        <p:nvSpPr>
          <p:cNvPr id="5" name="WordArt 9"/>
          <p:cNvSpPr>
            <a:spLocks noChangeArrowheads="1" noChangeShapeType="1" noTextEdit="1"/>
          </p:cNvSpPr>
          <p:nvPr/>
        </p:nvSpPr>
        <p:spPr bwMode="auto">
          <a:xfrm>
            <a:off x="1691680" y="1340768"/>
            <a:ext cx="5832648" cy="7608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</a:rPr>
              <a:t>FILMS AND CINEMA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555776" y="2636912"/>
            <a:ext cx="3898900" cy="7191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b="1" dirty="0" smtClean="0"/>
              <a:t>B. SPEAKING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5748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</TotalTime>
  <Words>451</Words>
  <Application>Microsoft Office PowerPoint</Application>
  <PresentationFormat>On-screen Show (4:3)</PresentationFormat>
  <Paragraphs>155</Paragraphs>
  <Slides>18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1_Office Theme</vt:lpstr>
      <vt:lpstr>Instructor: Phan Liên Yến Phi</vt:lpstr>
      <vt:lpstr>CROSSWORD</vt:lpstr>
      <vt:lpstr>PowerPoint Presentation</vt:lpstr>
      <vt:lpstr>KUNG FU PANDA - CARTOON</vt:lpstr>
      <vt:lpstr>TITANIC – LOVE STORY</vt:lpstr>
      <vt:lpstr>ANNABELLE - HORROR</vt:lpstr>
      <vt:lpstr>MR. BEAN - COMEDY</vt:lpstr>
      <vt:lpstr>PowerPoint Presentation</vt:lpstr>
      <vt:lpstr>Unit 13</vt:lpstr>
      <vt:lpstr>ACTIVITY 1</vt:lpstr>
      <vt:lpstr>ACTIVITY 2</vt:lpstr>
      <vt:lpstr>ACTIVITY 3: Role-play</vt:lpstr>
      <vt:lpstr>PowerPoint Presentation</vt:lpstr>
      <vt:lpstr>ACTIVITY 4: Film review</vt:lpstr>
      <vt:lpstr>FILM REVIEW</vt:lpstr>
      <vt:lpstr>HOMEWORK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34</cp:revision>
  <dcterms:created xsi:type="dcterms:W3CDTF">2019-03-07T03:31:33Z</dcterms:created>
  <dcterms:modified xsi:type="dcterms:W3CDTF">2019-03-07T11:37:17Z</dcterms:modified>
</cp:coreProperties>
</file>